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54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404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00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4211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55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633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61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548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69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24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051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B526-63F0-4F6F-A8BA-11D588907957}" type="datetimeFigureOut">
              <a:rPr lang="es-AR" smtClean="0"/>
              <a:t>24/09/2017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68D48-736E-4EDF-BD11-370A4B3C948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076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Maqueta de Internet</a:t>
            </a:r>
            <a:endParaRPr lang="es-A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8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AR" sz="8000" dirty="0" smtClean="0">
                <a:solidFill>
                  <a:schemeClr val="bg1"/>
                </a:solidFill>
              </a:rPr>
              <a:t>¿Qué es?</a:t>
            </a:r>
            <a:endParaRPr lang="es-AR" sz="80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67828"/>
            <a:ext cx="10950526" cy="513788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AR" sz="11400" dirty="0" smtClean="0">
                <a:solidFill>
                  <a:schemeClr val="accent1">
                    <a:lumMod val="50000"/>
                  </a:schemeClr>
                </a:solidFill>
              </a:rPr>
              <a:t>Es </a:t>
            </a:r>
            <a:r>
              <a:rPr lang="es-AR" sz="11400" dirty="0">
                <a:solidFill>
                  <a:schemeClr val="accent1">
                    <a:lumMod val="50000"/>
                  </a:schemeClr>
                </a:solidFill>
              </a:rPr>
              <a:t>una herramienta de </a:t>
            </a:r>
            <a:r>
              <a:rPr lang="es-AR" sz="11400" dirty="0" smtClean="0">
                <a:solidFill>
                  <a:schemeClr val="accent1">
                    <a:lumMod val="50000"/>
                  </a:schemeClr>
                </a:solidFill>
              </a:rPr>
              <a:t>apoyo:</a:t>
            </a:r>
          </a:p>
          <a:p>
            <a:r>
              <a:rPr lang="es-AR" sz="9300" dirty="0" smtClean="0">
                <a:solidFill>
                  <a:schemeClr val="accent1">
                    <a:lumMod val="50000"/>
                  </a:schemeClr>
                </a:solidFill>
              </a:rPr>
              <a:t>sencilla</a:t>
            </a:r>
          </a:p>
          <a:p>
            <a:r>
              <a:rPr lang="es-AR" sz="9300" dirty="0" smtClean="0">
                <a:solidFill>
                  <a:schemeClr val="accent1">
                    <a:lumMod val="50000"/>
                  </a:schemeClr>
                </a:solidFill>
              </a:rPr>
              <a:t>inclusiva </a:t>
            </a:r>
          </a:p>
          <a:p>
            <a:r>
              <a:rPr lang="es-AR" sz="9300" dirty="0" smtClean="0">
                <a:solidFill>
                  <a:schemeClr val="accent1">
                    <a:lumMod val="50000"/>
                  </a:schemeClr>
                </a:solidFill>
              </a:rPr>
              <a:t>didáctica </a:t>
            </a:r>
          </a:p>
          <a:p>
            <a:pPr marL="0" indent="0">
              <a:buNone/>
            </a:pPr>
            <a:endParaRPr lang="es-AR" sz="98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s-AR" sz="9800" dirty="0" smtClean="0">
                <a:solidFill>
                  <a:schemeClr val="accent1">
                    <a:lumMod val="50000"/>
                  </a:schemeClr>
                </a:solidFill>
              </a:rPr>
              <a:t>Facilita </a:t>
            </a:r>
            <a:r>
              <a:rPr lang="es-AR" sz="9800" dirty="0">
                <a:solidFill>
                  <a:schemeClr val="accent1">
                    <a:lumMod val="50000"/>
                  </a:schemeClr>
                </a:solidFill>
              </a:rPr>
              <a:t>la comprensión a través de módulos que permiten configurar distintos escenarios relacionados con el uso seguro del Internet. </a:t>
            </a:r>
            <a:endParaRPr lang="es-A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5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365125"/>
            <a:ext cx="12192001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AR" sz="8000" dirty="0" smtClean="0">
                <a:solidFill>
                  <a:schemeClr val="bg1"/>
                </a:solidFill>
              </a:rPr>
              <a:t>¿Para quién?</a:t>
            </a:r>
            <a:endParaRPr lang="es-AR" sz="80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67829"/>
            <a:ext cx="1095052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6000" dirty="0" smtClean="0">
                <a:solidFill>
                  <a:schemeClr val="accent1">
                    <a:lumMod val="50000"/>
                  </a:schemeClr>
                </a:solidFill>
              </a:rPr>
              <a:t>Público </a:t>
            </a:r>
            <a:r>
              <a:rPr lang="es-AR" sz="6000" dirty="0">
                <a:solidFill>
                  <a:schemeClr val="accent1">
                    <a:lumMod val="50000"/>
                  </a:schemeClr>
                </a:solidFill>
              </a:rPr>
              <a:t>en general interesado en conocer el funcionamiento de </a:t>
            </a:r>
            <a:r>
              <a:rPr lang="es-AR" sz="6000" dirty="0" smtClean="0">
                <a:solidFill>
                  <a:schemeClr val="accent1">
                    <a:lumMod val="50000"/>
                  </a:schemeClr>
                </a:solidFill>
              </a:rPr>
              <a:t>internet</a:t>
            </a:r>
          </a:p>
          <a:p>
            <a:r>
              <a:rPr lang="es-AR" sz="6000" dirty="0" smtClean="0">
                <a:solidFill>
                  <a:schemeClr val="accent1">
                    <a:lumMod val="50000"/>
                  </a:schemeClr>
                </a:solidFill>
              </a:rPr>
              <a:t>Estudiantes de primaria, secundaria</a:t>
            </a:r>
          </a:p>
          <a:p>
            <a:r>
              <a:rPr lang="es-AR" sz="6000" dirty="0" smtClean="0">
                <a:solidFill>
                  <a:schemeClr val="accent1">
                    <a:lumMod val="50000"/>
                  </a:schemeClr>
                </a:solidFill>
              </a:rPr>
              <a:t>Adultos</a:t>
            </a:r>
          </a:p>
          <a:p>
            <a:r>
              <a:rPr lang="es-AR" sz="6000" dirty="0" smtClean="0">
                <a:solidFill>
                  <a:schemeClr val="accent1">
                    <a:lumMod val="50000"/>
                  </a:schemeClr>
                </a:solidFill>
              </a:rPr>
              <a:t>Personas con discapacidad</a:t>
            </a:r>
            <a:r>
              <a:rPr lang="es-AR" dirty="0" smtClean="0">
                <a:solidFill>
                  <a:schemeClr val="bg1"/>
                </a:solidFill>
              </a:rPr>
              <a:t/>
            </a:r>
            <a:br>
              <a:rPr lang="es-AR" dirty="0" smtClean="0">
                <a:solidFill>
                  <a:schemeClr val="bg1"/>
                </a:solidFill>
              </a:rPr>
            </a:b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71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AR" sz="8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 implementa?</a:t>
            </a:r>
            <a:endParaRPr lang="es-AR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0736" y="2543077"/>
            <a:ext cx="11435275" cy="44626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60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través de un modelo físico con una tutoría </a:t>
            </a:r>
            <a:r>
              <a:rPr lang="es-AR" sz="6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presencial que ajustará la explicación de la maqueta a los conocimientos del público objetivo. </a:t>
            </a:r>
          </a:p>
          <a:p>
            <a:pPr marL="0" indent="0">
              <a:buNone/>
            </a:pPr>
            <a:r>
              <a:rPr lang="es-AR" sz="6000" dirty="0">
                <a:solidFill>
                  <a:schemeClr val="bg1"/>
                </a:solidFill>
              </a:rPr>
              <a:t/>
            </a:r>
            <a:br>
              <a:rPr lang="es-AR" sz="6000" dirty="0">
                <a:solidFill>
                  <a:schemeClr val="bg1"/>
                </a:solidFill>
              </a:rPr>
            </a:br>
            <a:endParaRPr lang="es-AR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77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AR" sz="6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Temas</a:t>
            </a:r>
            <a:endParaRPr lang="es-AR" sz="6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3278" y="2099945"/>
            <a:ext cx="10725443" cy="47580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5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y recibir correo</a:t>
            </a:r>
          </a:p>
          <a:p>
            <a:pPr marL="0" indent="0">
              <a:buNone/>
            </a:pPr>
            <a:endParaRPr lang="es-AR" sz="4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 de éxito</a:t>
            </a:r>
          </a:p>
          <a:p>
            <a:pPr lvl="1"/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correo no llega</a:t>
            </a:r>
          </a:p>
          <a:p>
            <a:pPr lvl="1"/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¿Otros pueden ver ese correo?</a:t>
            </a:r>
          </a:p>
          <a:p>
            <a:pPr lvl="1"/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Recibir malware</a:t>
            </a:r>
          </a:p>
          <a:p>
            <a:pPr lvl="1"/>
            <a:r>
              <a:rPr lang="es-AR" sz="44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  <a:endParaRPr lang="es-AR" sz="4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9043" y="17552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AR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de redes sociales</a:t>
            </a:r>
          </a:p>
          <a:p>
            <a:pPr marL="0" indent="0">
              <a:buNone/>
            </a:pPr>
            <a:r>
              <a:rPr lang="es-AR" sz="48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Subir imagen</a:t>
            </a:r>
          </a:p>
          <a:p>
            <a:pPr lvl="1"/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 e información personal</a:t>
            </a:r>
          </a:p>
          <a:p>
            <a:pPr lvl="1"/>
            <a:r>
              <a:rPr lang="es-AR" sz="44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Grooming</a:t>
            </a:r>
            <a:endParaRPr lang="es-AR" sz="4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sz="44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Bullying</a:t>
            </a:r>
            <a:endParaRPr lang="es-AR" sz="4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445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A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Integrantes del equipo:</a:t>
            </a:r>
            <a:endParaRPr lang="es-AR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</a:rPr>
              <a:t>Grupo técnico</a:t>
            </a:r>
          </a:p>
          <a:p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</a:rPr>
              <a:t>Grupo de diseño</a:t>
            </a:r>
          </a:p>
          <a:p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</a:rPr>
              <a:t>Grupo social y educativo</a:t>
            </a:r>
          </a:p>
          <a:p>
            <a:r>
              <a:rPr lang="es-AR" sz="4400" dirty="0" smtClean="0">
                <a:solidFill>
                  <a:schemeClr val="accent1">
                    <a:lumMod val="50000"/>
                  </a:schemeClr>
                </a:solidFill>
              </a:rPr>
              <a:t>Grupo de difusión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580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s-AR" sz="5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¿Dudas?</a:t>
            </a:r>
            <a:endParaRPr lang="es-AR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9600" dirty="0" smtClean="0">
                <a:solidFill>
                  <a:srgbClr val="FF0000"/>
                </a:solidFill>
              </a:rPr>
              <a:t>                </a:t>
            </a:r>
          </a:p>
          <a:p>
            <a:pPr marL="0" indent="0">
              <a:buNone/>
            </a:pPr>
            <a:r>
              <a:rPr lang="es-AR" sz="9600" smtClean="0">
                <a:solidFill>
                  <a:srgbClr val="FF0000"/>
                </a:solidFill>
              </a:rPr>
              <a:t> </a:t>
            </a:r>
            <a:r>
              <a:rPr lang="es-AR" sz="9600" smtClean="0">
                <a:solidFill>
                  <a:srgbClr val="FF0000"/>
                </a:solidFill>
              </a:rPr>
              <a:t>                 ?</a:t>
            </a:r>
            <a:endParaRPr lang="es-AR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7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147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Maqueta de Internet</vt:lpstr>
      <vt:lpstr>¿Qué es?</vt:lpstr>
      <vt:lpstr>¿Para quién?</vt:lpstr>
      <vt:lpstr>¿Cómo se implementa?</vt:lpstr>
      <vt:lpstr> Temas</vt:lpstr>
      <vt:lpstr>Presentación de PowerPoint</vt:lpstr>
      <vt:lpstr>Integrantes del equipo:</vt:lpstr>
      <vt:lpstr>¿Dudas?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Maqueta de Internet</dc:title>
  <dc:creator>Enrique Larrieulet</dc:creator>
  <cp:lastModifiedBy>Enrique Larrieulet</cp:lastModifiedBy>
  <cp:revision>6</cp:revision>
  <dcterms:created xsi:type="dcterms:W3CDTF">2017-09-24T13:44:09Z</dcterms:created>
  <dcterms:modified xsi:type="dcterms:W3CDTF">2017-09-24T14:25:18Z</dcterms:modified>
</cp:coreProperties>
</file>