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9/24/17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RPKI in the neighborhood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53834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Agustín</a:t>
            </a:r>
            <a:r>
              <a:rPr lang="en-US" dirty="0" smtClean="0"/>
              <a:t> </a:t>
            </a:r>
            <a:r>
              <a:rPr lang="en-US" dirty="0" err="1" smtClean="0"/>
              <a:t>Tudurí</a:t>
            </a:r>
            <a:endParaRPr lang="en-US" dirty="0" smtClean="0"/>
          </a:p>
          <a:p>
            <a:r>
              <a:rPr lang="en-US" dirty="0" smtClean="0"/>
              <a:t>Diego </a:t>
            </a:r>
            <a:r>
              <a:rPr lang="en-US" dirty="0" err="1" smtClean="0"/>
              <a:t>Guglielmi</a:t>
            </a:r>
            <a:endParaRPr lang="en-US" dirty="0" smtClean="0"/>
          </a:p>
          <a:p>
            <a:r>
              <a:rPr lang="en-US" dirty="0" err="1" smtClean="0"/>
              <a:t>Jesús</a:t>
            </a:r>
            <a:r>
              <a:rPr lang="en-US" dirty="0" smtClean="0"/>
              <a:t> </a:t>
            </a:r>
            <a:r>
              <a:rPr lang="en-US" dirty="0" err="1" smtClean="0"/>
              <a:t>Beltrán</a:t>
            </a:r>
            <a:endParaRPr lang="en-US" dirty="0" smtClean="0"/>
          </a:p>
          <a:p>
            <a:r>
              <a:rPr lang="en-US" dirty="0" err="1" smtClean="0"/>
              <a:t>Sofía</a:t>
            </a:r>
            <a:r>
              <a:rPr lang="en-US" dirty="0" smtClean="0"/>
              <a:t> Silva Berenguer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9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Module 1</a:t>
            </a:r>
            <a:r>
              <a:rPr lang="en-US" dirty="0" smtClean="0"/>
              <a:t>: Get the list of BGP neighbors and the list of announced prefixes for an ASN or set of ASNs ✔️</a:t>
            </a:r>
          </a:p>
          <a:p>
            <a:endParaRPr lang="en-US" dirty="0" smtClean="0"/>
          </a:p>
          <a:p>
            <a:r>
              <a:rPr lang="en-US" b="1" dirty="0" smtClean="0"/>
              <a:t>Module 2</a:t>
            </a:r>
            <a:r>
              <a:rPr lang="en-US" dirty="0" smtClean="0"/>
              <a:t>: Get the level of RPKI deployment for an ASN or set of ASNs ✔️</a:t>
            </a:r>
          </a:p>
          <a:p>
            <a:endParaRPr lang="en-US" b="1" dirty="0" smtClean="0"/>
          </a:p>
          <a:p>
            <a:r>
              <a:rPr lang="en-US" b="1" dirty="0" smtClean="0"/>
              <a:t>Module 3</a:t>
            </a:r>
            <a:r>
              <a:rPr lang="en-US" dirty="0" smtClean="0"/>
              <a:t>: Visualize the neighborhood of an ASN showing the level of RPKI deployment of each ASN in the diagram. </a:t>
            </a:r>
            <a:r>
              <a:rPr lang="en-US" dirty="0"/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201873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6" t="3134" r="9445" b="1294"/>
          <a:stretch/>
        </p:blipFill>
        <p:spPr>
          <a:xfrm rot="16200000">
            <a:off x="3862394" y="247396"/>
            <a:ext cx="4862760" cy="7844096"/>
          </a:xfrm>
        </p:spPr>
      </p:pic>
    </p:spTree>
    <p:extLst>
      <p:ext uri="{BB962C8B-B14F-4D97-AF65-F5344CB8AC3E}">
        <p14:creationId xmlns:p14="http://schemas.microsoft.com/office/powerpoint/2010/main" val="201640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4937759"/>
            <a:ext cx="10058400" cy="1720215"/>
          </a:xfrm>
        </p:spPr>
        <p:txBody>
          <a:bodyPr>
            <a:normAutofit/>
          </a:bodyPr>
          <a:lstStyle/>
          <a:p>
            <a:r>
              <a:rPr lang="en-US" smtClean="0"/>
              <a:t>Challenges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Get familiar with format of BGPRIB file</a:t>
            </a:r>
          </a:p>
          <a:p>
            <a:pPr lvl="1"/>
            <a:r>
              <a:rPr lang="en-US" dirty="0" smtClean="0"/>
              <a:t>Take into account BGP prepends so that an ASN is not considered to be neighbor of itself</a:t>
            </a:r>
          </a:p>
          <a:p>
            <a:pPr lvl="1"/>
            <a:r>
              <a:rPr lang="en-US" dirty="0" smtClean="0"/>
              <a:t>Take into account that the ASN of interest can appear at the beginning or at the end of an AS path so it may not have a neighbor to its left or to its right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83" y="1857307"/>
            <a:ext cx="53467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9" t="8777" r="9916" b="2352"/>
          <a:stretch/>
        </p:blipFill>
        <p:spPr>
          <a:xfrm rot="16200000">
            <a:off x="3752071" y="-430959"/>
            <a:ext cx="4693954" cy="9169588"/>
          </a:xfrm>
        </p:spPr>
      </p:pic>
    </p:spTree>
    <p:extLst>
      <p:ext uri="{BB962C8B-B14F-4D97-AF65-F5344CB8AC3E}">
        <p14:creationId xmlns:p14="http://schemas.microsoft.com/office/powerpoint/2010/main" val="28130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4442908"/>
            <a:ext cx="10058400" cy="2057904"/>
          </a:xfrm>
        </p:spPr>
        <p:txBody>
          <a:bodyPr/>
          <a:lstStyle/>
          <a:p>
            <a:r>
              <a:rPr lang="en-US" smtClean="0"/>
              <a:t>Challenges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Insert ROAs data into Radix tree in order to allow for covering/covered prefixes search</a:t>
            </a:r>
          </a:p>
          <a:p>
            <a:pPr lvl="1"/>
            <a:r>
              <a:rPr lang="en-US" dirty="0" smtClean="0"/>
              <a:t>Take into account BGP </a:t>
            </a:r>
            <a:r>
              <a:rPr lang="en-US" dirty="0" err="1" smtClean="0"/>
              <a:t>deaggregation</a:t>
            </a:r>
            <a:r>
              <a:rPr lang="en-US" dirty="0" smtClean="0"/>
              <a:t> (Compact list of announced prefixes)</a:t>
            </a:r>
          </a:p>
          <a:p>
            <a:pPr lvl="1"/>
            <a:r>
              <a:rPr lang="en-US" dirty="0" smtClean="0"/>
              <a:t>Take into account overlapping ROAs (Compact list of prefixes covered by ROAs)</a:t>
            </a:r>
          </a:p>
          <a:p>
            <a:pPr lvl="1"/>
            <a:r>
              <a:rPr lang="en-US" dirty="0" smtClean="0"/>
              <a:t>Compute AS coverage as weighted average of prefixes coverage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49" y="2093976"/>
            <a:ext cx="20447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2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4668818"/>
            <a:ext cx="10058400" cy="1503381"/>
          </a:xfrm>
        </p:spPr>
        <p:txBody>
          <a:bodyPr/>
          <a:lstStyle/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Understand visualization tool (D3.js)</a:t>
            </a:r>
          </a:p>
          <a:p>
            <a:pPr lvl="1"/>
            <a:r>
              <a:rPr lang="en-US" dirty="0" smtClean="0"/>
              <a:t>Adapt JSON format to tool requirements</a:t>
            </a:r>
          </a:p>
          <a:p>
            <a:pPr lvl="1"/>
            <a:r>
              <a:rPr lang="en-US" dirty="0" smtClean="0"/>
              <a:t>Nodes colors based on level of RPKI deployment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4" t="42424" r="59943" b="33081"/>
          <a:stretch/>
        </p:blipFill>
        <p:spPr>
          <a:xfrm>
            <a:off x="2257426" y="1502818"/>
            <a:ext cx="3557587" cy="302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2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WORKED REALLY Hard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48" y="1700213"/>
            <a:ext cx="6553200" cy="4914900"/>
          </a:xfrm>
        </p:spPr>
      </p:pic>
    </p:spTree>
    <p:extLst>
      <p:ext uri="{BB962C8B-B14F-4D97-AF65-F5344CB8AC3E}">
        <p14:creationId xmlns:p14="http://schemas.microsoft.com/office/powerpoint/2010/main" val="1782942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45</TotalTime>
  <Words>226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RPKI in the neighborhood</vt:lpstr>
      <vt:lpstr>Goals</vt:lpstr>
      <vt:lpstr>Module 1</vt:lpstr>
      <vt:lpstr>Module 1</vt:lpstr>
      <vt:lpstr>Module 2</vt:lpstr>
      <vt:lpstr>Module 2</vt:lpstr>
      <vt:lpstr>MODULE 3</vt:lpstr>
      <vt:lpstr>We WORKED REALLY Hard 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RPKI in the neighborhood</dc:title>
  <dc:creator>Sofia Silva Berenguer</dc:creator>
  <cp:lastModifiedBy>Sofia Silva Berenguer</cp:lastModifiedBy>
  <cp:revision>6</cp:revision>
  <dcterms:created xsi:type="dcterms:W3CDTF">2017-09-24T13:09:46Z</dcterms:created>
  <dcterms:modified xsi:type="dcterms:W3CDTF">2017-09-24T13:55:16Z</dcterms:modified>
</cp:coreProperties>
</file>