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50">
                <a:highlight>
                  <a:srgbClr val="FFFFFF"/>
                </a:highlight>
              </a:rPr>
              <a:t>implement the entire front end as a Web application that is executed within a Web browser. This is an even </a:t>
            </a:r>
            <a:r>
              <a:rPr i="1" lang="en" sz="1050">
                <a:highlight>
                  <a:srgbClr val="FFFFFF"/>
                </a:highlight>
              </a:rPr>
              <a:t>more</a:t>
            </a:r>
            <a:r>
              <a:rPr lang="en" sz="1050">
                <a:highlight>
                  <a:srgbClr val="FFFFFF"/>
                </a:highlight>
              </a:rPr>
              <a:t> complex development environment (you have to develop both the user interface, which is sent to the browser and executed there, and the server-side code that interacts with each Web page or functional block, communicates with the back end, and implements the business rules layer), but the result can be very effective; your users can operate on a wide variety of computer systems, and the distribution of application updates is much simpler.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4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4" cy="5134399"/>
            <a:chOff x="0" y="75"/>
            <a:chExt cx="5153704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4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4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0" y="2469742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4" y="26771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0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0" y="37188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2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89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8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bullzip.com/products/a2s/info.php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Proof of Concept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Los Angeles </a:t>
            </a:r>
            <a:r>
              <a:rPr lang="en"/>
              <a:t>Assessor's</a:t>
            </a:r>
            <a:r>
              <a:rPr lang="en"/>
              <a:t> Office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Generate PDF report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PHP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FPDF class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Documentation</a:t>
            </a:r>
          </a:p>
          <a:p>
            <a:pPr indent="-228600" lvl="2" marL="1371600">
              <a:spcBef>
                <a:spcPts val="0"/>
              </a:spcBef>
              <a:buChar char="-"/>
            </a:pPr>
            <a:r>
              <a:rPr lang="en"/>
              <a:t>http://www.fpdf.org/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Mian &amp; Yining: Backend PoC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Identify 4 major aspects our design should accommodate: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1. How to migrate initial MS Access data to MSSQL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2. How to make webapp connect to MSSQL (print pdf; upload mdb; edit records; export database)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3. How to update MSSQL data with monthly BOE mdb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4. How to implement SQL data normalization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Migration &amp; Update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Use a third party software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http://www.bullzip.com/products/a2s/info.php</a:t>
            </a:r>
            <a:r>
              <a:rPr lang="en"/>
              <a:t>)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Security Concerns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Manual conversion MS Access to Excel, Excel to MSSQL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Python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Connection to Database: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Microsoft Drivers for PHP for SQL Server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Open source code available, developed by Microsoft: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https://github.com/Microsoft/msphpsql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Misc: Secondary Storage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 it needed?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 of Database Structure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ntitled Diagram (1).png"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902" y="1295400"/>
            <a:ext cx="7038899" cy="3149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note: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http://database.ittoolbox.com/groups/technical-functional/access-l/upgrade-to-sql-database-what-front-end-for-multi-users-4986010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Frontend: User Interface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Functionality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Simplicity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Efficient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PHP v 7.1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CSS3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HTML5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Javascript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500" y="171975"/>
            <a:ext cx="6363001" cy="479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9-04 at 11.33.03 PM.png"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11588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9-04 at 11.29.22 PM.png"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6745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9-04 at 11.33.03 PM.png"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11588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9-04 at 11.38.48 PM.png"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40289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Backend: Data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Migration &amp; </a:t>
            </a:r>
            <a:r>
              <a:rPr lang="en"/>
              <a:t>Update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Normalization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Structure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