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78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2" r:id="rId21"/>
    <p:sldId id="273" r:id="rId22"/>
    <p:sldId id="274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5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2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94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4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8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4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3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1D10-D9DA-482E-B21A-D163685E7123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A5C89B-DE2C-4921-BEE0-F8A57CB71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7543E1-B2EB-A8EA-4050-34C0F45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112" y="2014938"/>
            <a:ext cx="8915399" cy="3117040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Narrow" panose="020B0606020202030204" pitchFamily="34" charset="0"/>
              </a:rPr>
              <a:t>        LEAVE MANAGEMENT SYSTEM </a:t>
            </a:r>
            <a:r>
              <a:rPr lang="en-IN" b="1" dirty="0">
                <a:latin typeface="Algerian" panose="04020705040A02060702" pitchFamily="82" charset="0"/>
              </a:rPr>
              <a:t> 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352B06-3CC1-87D9-D64A-839C5C3F0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F8CD2-0EB3-BEAB-9913-93EB791200EE}"/>
              </a:ext>
            </a:extLst>
          </p:cNvPr>
          <p:cNvSpPr txBox="1"/>
          <p:nvPr/>
        </p:nvSpPr>
        <p:spPr>
          <a:xfrm>
            <a:off x="9022703" y="4534678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L.MRUDULA</a:t>
            </a: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Axis10JFSB1019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3174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EA20A-D219-D1FC-B072-D833E528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Execution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9387-4E6B-39B8-9DFA-337D50B99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4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2DC2-C8DE-2BC2-6DB2-50CAD91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Snapshots of Execution: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0C7CEF-F12A-8C0F-83AF-E121AE6C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29D5A89-4280-B3CD-A6F3-B5D4FEDA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Content Placeholder 15" descr="Graphical user interface, application">
            <a:extLst>
              <a:ext uri="{FF2B5EF4-FFF2-40B4-BE49-F238E27FC236}">
                <a16:creationId xmlns:a16="http://schemas.microsoft.com/office/drawing/2014/main" id="{A049B60F-6D8B-FD1E-1C47-BB73DA0B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624110"/>
            <a:ext cx="9372600" cy="5509990"/>
          </a:xfrm>
        </p:spPr>
      </p:pic>
    </p:spTree>
    <p:extLst>
      <p:ext uri="{BB962C8B-B14F-4D97-AF65-F5344CB8AC3E}">
        <p14:creationId xmlns:p14="http://schemas.microsoft.com/office/powerpoint/2010/main" val="149246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3FAC-8E2E-92C2-CE41-9A614E5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7D57C09-C583-9C3B-838C-24ABDD3CC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13" y="624110"/>
            <a:ext cx="9367699" cy="5287740"/>
          </a:xfrm>
        </p:spPr>
      </p:pic>
    </p:spTree>
    <p:extLst>
      <p:ext uri="{BB962C8B-B14F-4D97-AF65-F5344CB8AC3E}">
        <p14:creationId xmlns:p14="http://schemas.microsoft.com/office/powerpoint/2010/main" val="240570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DFFC-534C-1897-E854-6FB3192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379A732-310D-6F62-08D7-CCD87484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2" y="571500"/>
            <a:ext cx="9770166" cy="5715000"/>
          </a:xfrm>
        </p:spPr>
      </p:pic>
    </p:spTree>
    <p:extLst>
      <p:ext uri="{BB962C8B-B14F-4D97-AF65-F5344CB8AC3E}">
        <p14:creationId xmlns:p14="http://schemas.microsoft.com/office/powerpoint/2010/main" val="194559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B98A-C33A-925F-50F4-A397B1F6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CF7986-A864-1D8A-2C63-B185F4DA0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23" y="624110"/>
            <a:ext cx="9695690" cy="5609780"/>
          </a:xfrm>
        </p:spPr>
      </p:pic>
    </p:spTree>
    <p:extLst>
      <p:ext uri="{BB962C8B-B14F-4D97-AF65-F5344CB8AC3E}">
        <p14:creationId xmlns:p14="http://schemas.microsoft.com/office/powerpoint/2010/main" val="173716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D218-93DA-982D-1820-033A0B57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F45F1B-02CC-DF03-721A-2231950B5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24110"/>
            <a:ext cx="9447212" cy="5609779"/>
          </a:xfrm>
        </p:spPr>
      </p:pic>
    </p:spTree>
    <p:extLst>
      <p:ext uri="{BB962C8B-B14F-4D97-AF65-F5344CB8AC3E}">
        <p14:creationId xmlns:p14="http://schemas.microsoft.com/office/powerpoint/2010/main" val="122714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AEA-BE4A-7D8B-42C2-E042F50D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B86BA86-F9A3-2978-5848-A6AC2287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4948" r="28" b="5787"/>
          <a:stretch/>
        </p:blipFill>
        <p:spPr>
          <a:xfrm>
            <a:off x="1994170" y="496111"/>
            <a:ext cx="9727659" cy="5737779"/>
          </a:xfrm>
        </p:spPr>
      </p:pic>
    </p:spTree>
    <p:extLst>
      <p:ext uri="{BB962C8B-B14F-4D97-AF65-F5344CB8AC3E}">
        <p14:creationId xmlns:p14="http://schemas.microsoft.com/office/powerpoint/2010/main" val="71934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6F90-0B8B-8B54-391B-7503B28A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F18BCFB-F102-C805-3AA3-EABFD6F7E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2" y="624110"/>
            <a:ext cx="9631017" cy="5609779"/>
          </a:xfrm>
        </p:spPr>
      </p:pic>
    </p:spTree>
    <p:extLst>
      <p:ext uri="{BB962C8B-B14F-4D97-AF65-F5344CB8AC3E}">
        <p14:creationId xmlns:p14="http://schemas.microsoft.com/office/powerpoint/2010/main" val="64511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3086-89F5-BF18-9507-558FEC3C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1FAD98-A803-7DEA-EDE3-6D1F24F3C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" b="5339"/>
          <a:stretch/>
        </p:blipFill>
        <p:spPr>
          <a:xfrm>
            <a:off x="1935804" y="624110"/>
            <a:ext cx="9893030" cy="5368128"/>
          </a:xfrm>
        </p:spPr>
      </p:pic>
    </p:spTree>
    <p:extLst>
      <p:ext uri="{BB962C8B-B14F-4D97-AF65-F5344CB8AC3E}">
        <p14:creationId xmlns:p14="http://schemas.microsoft.com/office/powerpoint/2010/main" val="293773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9D7B2E-FEE2-EF68-8170-279ACB53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IN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86218-EFFC-D1B1-17DB-354DB982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673" y="214293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Leave Management System is a web application for managing employee leaves. This application provides all the things that a project/team to apply leave. Through this application one can easily manage leaves. Application maintenance is easy.</a:t>
            </a:r>
          </a:p>
          <a:p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 this application comprises of two Users.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1</a:t>
            </a:r>
            <a:r>
              <a:rPr lang="en-US" sz="200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.Manager</a:t>
            </a:r>
          </a:p>
          <a:p>
            <a:pPr marL="0" indent="0">
              <a:buNone/>
            </a:pPr>
            <a:r>
              <a:rPr lang="en-US" sz="200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2.Employee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5911-C955-FE33-8061-A5E7E606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1144E13-6A77-9027-793C-B3F0D06F8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7315"/>
          <a:stretch/>
        </p:blipFill>
        <p:spPr>
          <a:xfrm>
            <a:off x="1898374" y="536713"/>
            <a:ext cx="9770165" cy="5605669"/>
          </a:xfrm>
        </p:spPr>
      </p:pic>
    </p:spTree>
    <p:extLst>
      <p:ext uri="{BB962C8B-B14F-4D97-AF65-F5344CB8AC3E}">
        <p14:creationId xmlns:p14="http://schemas.microsoft.com/office/powerpoint/2010/main" val="323527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B900-1847-5A70-1C5F-429E349F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BC7DEBB-2781-EB3A-AD6E-56736FBD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95300"/>
            <a:ext cx="9905999" cy="5738590"/>
          </a:xfrm>
        </p:spPr>
      </p:pic>
    </p:spTree>
    <p:extLst>
      <p:ext uri="{BB962C8B-B14F-4D97-AF65-F5344CB8AC3E}">
        <p14:creationId xmlns:p14="http://schemas.microsoft.com/office/powerpoint/2010/main" val="260143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E51D-1E9F-5AD8-2180-BCA2F70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257198-9680-433E-1F24-9E6D965E9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624110"/>
            <a:ext cx="9795081" cy="5609780"/>
          </a:xfrm>
        </p:spPr>
      </p:pic>
    </p:spTree>
    <p:extLst>
      <p:ext uri="{BB962C8B-B14F-4D97-AF65-F5344CB8AC3E}">
        <p14:creationId xmlns:p14="http://schemas.microsoft.com/office/powerpoint/2010/main" val="16805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913E-6ED0-0B5C-27BF-F2CED539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250514-8273-DC99-F9B3-CF071EB2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5" y="526775"/>
            <a:ext cx="9959009" cy="5883964"/>
          </a:xfrm>
        </p:spPr>
      </p:pic>
    </p:spTree>
    <p:extLst>
      <p:ext uri="{BB962C8B-B14F-4D97-AF65-F5344CB8AC3E}">
        <p14:creationId xmlns:p14="http://schemas.microsoft.com/office/powerpoint/2010/main" val="3650102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ED8B8-9024-BCE1-DCCF-E3E4823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780FDB-97DE-08F8-37BD-5015ECEE2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AB6-E56F-313D-14D9-F78BA17E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5" y="549465"/>
            <a:ext cx="8911687" cy="128089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Flow Chart:</a:t>
            </a:r>
          </a:p>
        </p:txBody>
      </p:sp>
      <p:pic>
        <p:nvPicPr>
          <p:cNvPr id="6" name="Content Placeholder 5" descr="Diagram">
            <a:extLst>
              <a:ext uri="{FF2B5EF4-FFF2-40B4-BE49-F238E27FC236}">
                <a16:creationId xmlns:a16="http://schemas.microsoft.com/office/drawing/2014/main" id="{5A0F6CC2-3416-C6B9-C3D4-E5520BD4F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7" y="1189910"/>
            <a:ext cx="7853265" cy="5449078"/>
          </a:xfrm>
        </p:spPr>
      </p:pic>
    </p:spTree>
    <p:extLst>
      <p:ext uri="{BB962C8B-B14F-4D97-AF65-F5344CB8AC3E}">
        <p14:creationId xmlns:p14="http://schemas.microsoft.com/office/powerpoint/2010/main" val="40493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EF37-AF4A-256F-4352-1DD9B7E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96" y="638486"/>
            <a:ext cx="8911687" cy="128089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3469-9A46-129A-21D6-CF50CE4C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053" y="1801447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Basically There are two kind of Users. Employee and Manager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Employee can Apply Leaves, Manager can apply leaves, accepts and rejects the employee leaves.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Users can check their profile , leave count, leaves history.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Users can update and revoke leaves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Users can change their password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Users can navigate to modules through side bar and also using Home page.</a:t>
            </a:r>
          </a:p>
        </p:txBody>
      </p:sp>
    </p:spTree>
    <p:extLst>
      <p:ext uri="{BB962C8B-B14F-4D97-AF65-F5344CB8AC3E}">
        <p14:creationId xmlns:p14="http://schemas.microsoft.com/office/powerpoint/2010/main" val="16467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F17E-4E7B-D30A-0DF7-1ED6D695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506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1797-8DBE-4818-620E-6F0785FF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06" y="2030180"/>
            <a:ext cx="2635931" cy="377762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Login                                                               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Apply Leave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My Leaves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Sign 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011E6-42B8-7D1C-3762-2F62FC33E0FD}"/>
              </a:ext>
            </a:extLst>
          </p:cNvPr>
          <p:cNvSpPr txBox="1"/>
          <p:nvPr/>
        </p:nvSpPr>
        <p:spPr>
          <a:xfrm>
            <a:off x="2589212" y="1530220"/>
            <a:ext cx="211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C568E-54EB-58A9-7347-78976C500CB9}"/>
              </a:ext>
            </a:extLst>
          </p:cNvPr>
          <p:cNvSpPr txBox="1">
            <a:spLocks/>
          </p:cNvSpPr>
          <p:nvPr/>
        </p:nvSpPr>
        <p:spPr>
          <a:xfrm>
            <a:off x="7290252" y="1998295"/>
            <a:ext cx="2635931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IN" dirty="0"/>
              <a:t>                                                               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Apply Leave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Manage Leaves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My Leaves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Sign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B0AD-95D7-9C1F-21E4-5B54A61115D7}"/>
              </a:ext>
            </a:extLst>
          </p:cNvPr>
          <p:cNvSpPr txBox="1"/>
          <p:nvPr/>
        </p:nvSpPr>
        <p:spPr>
          <a:xfrm>
            <a:off x="7276983" y="1530220"/>
            <a:ext cx="211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4017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4FFA-280B-7BB9-0928-2C72AF0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 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1842-EDE2-CE52-F760-AE4E0435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45" y="2211356"/>
            <a:ext cx="10608906" cy="4721289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User can login with the employee id and password</a:t>
            </a:r>
          </a:p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Signup :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If user is not registered he will give the details </a:t>
            </a:r>
          </a:p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Home :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We can access any module from here. We will have the description of  </a:t>
            </a: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every module  here.</a:t>
            </a:r>
          </a:p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Profile :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User can see their profile along with leave count.</a:t>
            </a:r>
          </a:p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My Leaves: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User can check their leave history.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132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1F67-7340-639F-26A1-262C9E80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823" y="1642188"/>
            <a:ext cx="10095723" cy="4269034"/>
          </a:xfrm>
        </p:spPr>
        <p:txBody>
          <a:bodyPr/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Apply Leave 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can apply leave.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will be in pending state until manager accepts.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If manager accepts leave  status will change to  accepted and the leave count 	 	  increases.  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3.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If manager rejects leave status will be rejected.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Manage Leaves 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Manager can accepts and rejects the leaves which are in pending.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Manger also have all the options which user can access.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Change Password 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can change password by giving old password , new password and confirm password.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Sign Out 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can exit from the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0CE56-EA28-0058-A367-1804CA0F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605449"/>
            <a:ext cx="8911687" cy="1280890"/>
          </a:xfrm>
        </p:spPr>
        <p:txBody>
          <a:bodyPr/>
          <a:lstStyle/>
          <a:p>
            <a:r>
              <a:rPr lang="en-IN" b="1" dirty="0"/>
              <a:t>Module Explanation:</a:t>
            </a:r>
          </a:p>
        </p:txBody>
      </p:sp>
    </p:spTree>
    <p:extLst>
      <p:ext uri="{BB962C8B-B14F-4D97-AF65-F5344CB8AC3E}">
        <p14:creationId xmlns:p14="http://schemas.microsoft.com/office/powerpoint/2010/main" val="31318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BBF-47FE-E148-1832-F210E5A7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5" y="539093"/>
            <a:ext cx="8911687" cy="822135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CAAA-3B06-ADC7-C1BC-B4DD2303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15" y="1296955"/>
            <a:ext cx="9974392" cy="223934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Micro services(Employee and Leave Management)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Eureka Server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Gateway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Feign Client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Swagger UI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MongoDB(Storing data)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C14097-9035-E2B6-A4CA-969B4CFACBAB}"/>
              </a:ext>
            </a:extLst>
          </p:cNvPr>
          <p:cNvSpPr txBox="1">
            <a:spLocks/>
          </p:cNvSpPr>
          <p:nvPr/>
        </p:nvSpPr>
        <p:spPr>
          <a:xfrm>
            <a:off x="1772814" y="3577769"/>
            <a:ext cx="8911687" cy="822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95795-FBFC-F5C1-70A0-D0F8BCFE4159}"/>
              </a:ext>
            </a:extLst>
          </p:cNvPr>
          <p:cNvSpPr txBox="1">
            <a:spLocks/>
          </p:cNvSpPr>
          <p:nvPr/>
        </p:nvSpPr>
        <p:spPr>
          <a:xfrm>
            <a:off x="1772814" y="4441371"/>
            <a:ext cx="9974392" cy="22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MDB(Material design for Bootstrap)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Html 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4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CF0B-302A-BA45-0C90-640EB4C7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pic>
        <p:nvPicPr>
          <p:cNvPr id="19" name="Content Placeholder 18" descr="Diagram, logo&#10;&#10;Description automatically generated">
            <a:extLst>
              <a:ext uri="{FF2B5EF4-FFF2-40B4-BE49-F238E27FC236}">
                <a16:creationId xmlns:a16="http://schemas.microsoft.com/office/drawing/2014/main" id="{39DFE6C0-FD6C-1A02-6A14-05D99393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51" y="3847696"/>
            <a:ext cx="1696328" cy="2028325"/>
          </a:xfr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C7313E3-2BA1-CBB0-A8A1-E2C1058D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22" y="3813011"/>
            <a:ext cx="2143125" cy="2028325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B7A1A4-3DFF-7887-DADD-0A216EEF6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47" y="3882381"/>
            <a:ext cx="1958956" cy="1958956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1FABEDE-C19E-F9CA-258E-6FBBF114C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51" y="1390067"/>
            <a:ext cx="1828800" cy="1828800"/>
          </a:xfrm>
          <a:prstGeom prst="rect">
            <a:avLst/>
          </a:prstGeom>
        </p:spPr>
      </p:pic>
      <p:pic>
        <p:nvPicPr>
          <p:cNvPr id="27" name="Picture 26" descr="Logo, icon&#10;&#10;Description automatically generated">
            <a:extLst>
              <a:ext uri="{FF2B5EF4-FFF2-40B4-BE49-F238E27FC236}">
                <a16:creationId xmlns:a16="http://schemas.microsoft.com/office/drawing/2014/main" id="{4206FA3E-509A-DB6C-420E-676D72F47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61" y="1390067"/>
            <a:ext cx="2143126" cy="1726357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B3059022-1C27-C8E7-BB14-13FD9DD69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23" y="1390067"/>
            <a:ext cx="2143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78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1043</TotalTime>
  <Words>405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Arial Narrow</vt:lpstr>
      <vt:lpstr>Century Gothic</vt:lpstr>
      <vt:lpstr>Wingdings 3</vt:lpstr>
      <vt:lpstr>Wisp</vt:lpstr>
      <vt:lpstr>        LEAVE MANAGEMENT SYSTEM      </vt:lpstr>
      <vt:lpstr>Abstract:</vt:lpstr>
      <vt:lpstr>  Flow Chart:</vt:lpstr>
      <vt:lpstr>Proposed System:</vt:lpstr>
      <vt:lpstr>                    Modules</vt:lpstr>
      <vt:lpstr>Module Explanation:</vt:lpstr>
      <vt:lpstr>Module Explanation:</vt:lpstr>
      <vt:lpstr>Backend:</vt:lpstr>
      <vt:lpstr>Tools Used</vt:lpstr>
      <vt:lpstr>                  Execution</vt:lpstr>
      <vt:lpstr>Snapshots of Execution: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                                  SYSTEM      </dc:title>
  <dc:creator>Lade Mrudula[Axis-B10]</dc:creator>
  <cp:lastModifiedBy>Lade Mrudula[Axis-B10]</cp:lastModifiedBy>
  <cp:revision>56</cp:revision>
  <dcterms:created xsi:type="dcterms:W3CDTF">2023-01-15T15:29:32Z</dcterms:created>
  <dcterms:modified xsi:type="dcterms:W3CDTF">2023-01-16T08:52:57Z</dcterms:modified>
</cp:coreProperties>
</file>