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3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8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61C9-C35F-4AAE-BDA6-D51BFC5F69F8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6B2B-C208-4A7D-8922-98636CDA37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0" y="523144"/>
            <a:ext cx="4129824" cy="40086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96" y="5283034"/>
            <a:ext cx="2807595" cy="10844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0" y="5799371"/>
            <a:ext cx="2535631" cy="452187"/>
          </a:xfrm>
          <a:prstGeom prst="rect">
            <a:avLst/>
          </a:prstGeom>
        </p:spPr>
      </p:pic>
      <p:pic>
        <p:nvPicPr>
          <p:cNvPr id="1026" name="Picture 2" descr="LOGO_IG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68" y="5632850"/>
            <a:ext cx="2999749" cy="4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xpotec.org.br/image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138" y="5523145"/>
            <a:ext cx="18288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Rhavy Maia Guedes</dc:creator>
  <cp:lastModifiedBy>Rhavy Maia Guedes</cp:lastModifiedBy>
  <cp:revision>1</cp:revision>
  <dcterms:created xsi:type="dcterms:W3CDTF">2015-05-30T20:08:48Z</dcterms:created>
  <dcterms:modified xsi:type="dcterms:W3CDTF">2015-05-30T20:09:19Z</dcterms:modified>
</cp:coreProperties>
</file>