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0" r:id="rId3"/>
    <p:sldId id="258" r:id="rId4"/>
    <p:sldId id="256" r:id="rId5"/>
    <p:sldId id="261" r:id="rId6"/>
    <p:sldId id="259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00"/>
    <a:srgbClr val="0000FF"/>
    <a:srgbClr val="000000"/>
    <a:srgbClr val="C5C5FF"/>
    <a:srgbClr val="9393FF"/>
    <a:srgbClr val="5B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607FC-06FF-46A9-9B6C-B5A6D970BE37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/>
            </a:lvl1pPr>
          </a:lstStyle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342A7-5DA1-4BAB-9689-1719A62BCF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65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4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9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00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2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06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342A7-5DA1-4BAB-9689-1719A62BCF7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9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0E9-D04B-45E7-B4E7-158A76A4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E6F3-9E63-46DE-AC7B-EE270CD5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7EA5-39DD-4978-B619-6012845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1F01-1DD6-45D5-AA02-C42D94AF1D8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GB"/>
            </a:lvl1pPr>
          </a:lstStyle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743C-DD63-40D0-8B77-2F44EF48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04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59EF-ED1F-492E-9B62-22A5384C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A43D6-8FC3-4C97-BDE1-F2206FED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931E-B6F5-4FD0-BFB0-04566BB3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6854-69D9-4AC9-A048-82C467BF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4753-1D53-470E-970F-A9F1529A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9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5424-D13D-4D67-A6F2-F22D21FB2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D759E-C764-4CC9-9DD9-F8B1AFC27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0D6D-CC09-4EBD-956F-42AF247D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9CAB-F564-4048-80A5-135A893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974D-464D-4C55-BF84-9B34BD52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9F9A-F6BF-45CD-AE1D-4D6F4C42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4CFD-7C75-4308-9F6D-AD0D2543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3E0-E6DC-43AF-9267-4FBD2E0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FE25-9B89-4F32-9B04-B69A196022F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GB"/>
            </a:lvl1pPr>
          </a:lstStyle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09DA-46E6-430C-836B-5AA3532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2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20F6-75AC-47A1-B9A0-FC9D965B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BFD1-875B-4EA2-A8FB-59624509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116A-9A84-4674-B291-82A9CD47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E4AB-1D41-4A19-B99B-EB61F075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2EC5-4A5F-4725-B90E-98D98934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0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FD5-94D4-4B25-8863-3261AD61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F934-A74D-44DA-AE2F-CAB06440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32581-B496-4B29-96AA-BB8C98A6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EDA1-7316-43EA-A44B-6A2340BD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E0958-F10F-43DE-8C56-601458F5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452DB-9500-4E14-8885-D7A2AF8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9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DF9A-F3A0-4678-8DEF-35059BD7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79840-F107-42CE-B5E1-268BC220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8945-A2B7-4FA0-BB93-EC008792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48DAB-AF32-4653-BEC3-455A77CB4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8BF0D-4653-4F5C-9ABE-9347E2DF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14B73-FF60-4A78-B678-B531C6F2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25C7C-B83E-4F84-96B2-DE2AC9FD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EC114-DEB4-45B9-A46E-5E43E90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D14-44F4-4D2B-A445-15A5AFC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9FE27-13D4-49A6-9184-D4CEDF6B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C31D3-1591-4FE5-92F4-6D0D6728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897F6-4222-4263-B8E6-69494D6D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415F4-5F2B-43FA-9503-9367FF80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0DA6A-5957-456B-B846-B34CAC4C572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en-GB"/>
            </a:lvl1pPr>
          </a:lstStyle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3D02-9191-4E5A-AA8F-707D564D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23C9-A441-4CB8-AF1B-E4DEA2C2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4252-9407-4960-B8DA-EA490AA0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E8820-5A4B-4DC2-9F5B-B411C724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EAB09-FEF6-4467-BA04-8DA29B77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B779D-52B2-4E91-BF8A-F3ECD114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29D3E-0398-4FFF-918A-991026F6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8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F19-F146-4743-B3E8-25B76614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D684B-FD9F-4B33-A33E-58331574F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33704-810D-48AB-A16A-ED638BA9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7E26-4E16-4362-9218-C2357892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C02C-82EC-4B92-BB3B-C7E8D1D5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3ABE-2C02-4E92-8C4A-2A27F942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110EE-89EE-44F4-A0F6-C5C94985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89F93-9329-42B2-9BE9-5BE0551E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9ACF-FAAE-4597-A95A-8BFE658CD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C3B2-33B0-43D1-9B79-9B3ED5E83C81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E130-40A5-43CF-9EE1-8DFC4716551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/>
            </a:lvl1pPr>
          </a:lstStyle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86BD-9FC9-42EA-BEF7-058E07295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0058-AAEF-49F9-9ECE-0B6C68B795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microsoft.com/office/2007/relationships/hdphoto" Target="../media/hdphoto5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C5CDF99-581F-423A-A35A-250467DB4148}"/>
              </a:ext>
            </a:extLst>
          </p:cNvPr>
          <p:cNvGrpSpPr/>
          <p:nvPr/>
        </p:nvGrpSpPr>
        <p:grpSpPr>
          <a:xfrm>
            <a:off x="2786095" y="3342115"/>
            <a:ext cx="2288164" cy="2681480"/>
            <a:chOff x="924044" y="3184173"/>
            <a:chExt cx="2288164" cy="26814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ECF030-1A47-461C-B28B-06FC52B1DDCA}"/>
                </a:ext>
              </a:extLst>
            </p:cNvPr>
            <p:cNvSpPr/>
            <p:nvPr/>
          </p:nvSpPr>
          <p:spPr>
            <a:xfrm>
              <a:off x="924046" y="3184173"/>
              <a:ext cx="2288162" cy="2681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8D9306-CF13-456C-8846-AE407B9961B3}"/>
                </a:ext>
              </a:extLst>
            </p:cNvPr>
            <p:cNvSpPr txBox="1"/>
            <p:nvPr/>
          </p:nvSpPr>
          <p:spPr>
            <a:xfrm>
              <a:off x="924044" y="3184173"/>
              <a:ext cx="2288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Cartesian cut-cell mesh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C0373A-A98F-4184-AFE8-AA0080B06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28040" t="12063" r="28039" b="11958"/>
            <a:stretch/>
          </p:blipFill>
          <p:spPr>
            <a:xfrm>
              <a:off x="924046" y="3583845"/>
              <a:ext cx="2288162" cy="228180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2C7D39-1A32-444E-B9C0-718434184554}"/>
              </a:ext>
            </a:extLst>
          </p:cNvPr>
          <p:cNvGrpSpPr/>
          <p:nvPr/>
        </p:nvGrpSpPr>
        <p:grpSpPr>
          <a:xfrm>
            <a:off x="2018236" y="374471"/>
            <a:ext cx="2288164" cy="2681481"/>
            <a:chOff x="156185" y="216529"/>
            <a:chExt cx="2288164" cy="26814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4DB50-B863-4133-AE2D-B59CB453F452}"/>
                </a:ext>
              </a:extLst>
            </p:cNvPr>
            <p:cNvSpPr/>
            <p:nvPr/>
          </p:nvSpPr>
          <p:spPr>
            <a:xfrm>
              <a:off x="156187" y="216530"/>
              <a:ext cx="2288162" cy="2681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E8341F-AF56-4D6F-955E-FE953A9E9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l="28040" t="12063" r="28039" b="11958"/>
            <a:stretch/>
          </p:blipFill>
          <p:spPr>
            <a:xfrm>
              <a:off x="156187" y="616201"/>
              <a:ext cx="2288162" cy="228180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22923-6AE2-49C2-B5B8-1DCBA4EC0809}"/>
                </a:ext>
              </a:extLst>
            </p:cNvPr>
            <p:cNvSpPr txBox="1"/>
            <p:nvPr/>
          </p:nvSpPr>
          <p:spPr>
            <a:xfrm>
              <a:off x="156185" y="216529"/>
              <a:ext cx="2288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Unstructured mesh (tetrahedral)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9F4FA4-AB22-46F8-BD6D-BAE38CAC33DD}"/>
              </a:ext>
            </a:extLst>
          </p:cNvPr>
          <p:cNvGrpSpPr/>
          <p:nvPr/>
        </p:nvGrpSpPr>
        <p:grpSpPr>
          <a:xfrm>
            <a:off x="4416106" y="367213"/>
            <a:ext cx="2288164" cy="2688738"/>
            <a:chOff x="2554055" y="209271"/>
            <a:chExt cx="2288164" cy="26887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C93B1D-FAC7-4072-BFD8-463DED0A4834}"/>
                </a:ext>
              </a:extLst>
            </p:cNvPr>
            <p:cNvSpPr/>
            <p:nvPr/>
          </p:nvSpPr>
          <p:spPr>
            <a:xfrm>
              <a:off x="2554057" y="209272"/>
              <a:ext cx="2288162" cy="2681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46FF90-F93D-4BA1-A196-481E38E8DF0E}"/>
                </a:ext>
              </a:extLst>
            </p:cNvPr>
            <p:cNvSpPr txBox="1"/>
            <p:nvPr/>
          </p:nvSpPr>
          <p:spPr>
            <a:xfrm>
              <a:off x="2554055" y="209271"/>
              <a:ext cx="2288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Unstructured mesh (hexahedral)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815700-A9F0-4059-8C31-80CEA122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7B8B9D"/>
                </a:clrFrom>
                <a:clrTo>
                  <a:srgbClr val="7B8B9D">
                    <a:alpha val="0"/>
                  </a:srgbClr>
                </a:clrTo>
              </a:clrChange>
              <a:biLevel thresh="50000"/>
            </a:blip>
            <a:srcRect l="2443" r="2443" b="1624"/>
            <a:stretch/>
          </p:blipFill>
          <p:spPr>
            <a:xfrm>
              <a:off x="2554055" y="565312"/>
              <a:ext cx="2288163" cy="233269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3392FE-D2A2-466C-A970-92C3626E0731}"/>
              </a:ext>
            </a:extLst>
          </p:cNvPr>
          <p:cNvGrpSpPr/>
          <p:nvPr/>
        </p:nvGrpSpPr>
        <p:grpSpPr>
          <a:xfrm>
            <a:off x="6813970" y="374469"/>
            <a:ext cx="2288164" cy="2681481"/>
            <a:chOff x="4951919" y="216527"/>
            <a:chExt cx="2288164" cy="26814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1C9771-A273-478A-98E1-61BFB7FB45FF}"/>
                </a:ext>
              </a:extLst>
            </p:cNvPr>
            <p:cNvSpPr/>
            <p:nvPr/>
          </p:nvSpPr>
          <p:spPr>
            <a:xfrm>
              <a:off x="4951921" y="216528"/>
              <a:ext cx="2288162" cy="2681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4DB1B8-A31A-414C-AB3B-3A9DC83522D2}"/>
                </a:ext>
              </a:extLst>
            </p:cNvPr>
            <p:cNvSpPr txBox="1"/>
            <p:nvPr/>
          </p:nvSpPr>
          <p:spPr>
            <a:xfrm>
              <a:off x="4951919" y="216527"/>
              <a:ext cx="2288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Unstructured mesh (polyhedral)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C527C-EC00-42D9-A0A4-1E8D3E24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4974275" y="637461"/>
              <a:ext cx="2243449" cy="2240039"/>
            </a:xfrm>
            <a:prstGeom prst="rect">
              <a:avLst/>
            </a:prstGeom>
            <a:noFill/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851CAA-CE25-4CB3-A458-275F1B3E3E2F}"/>
              </a:ext>
            </a:extLst>
          </p:cNvPr>
          <p:cNvGrpSpPr/>
          <p:nvPr/>
        </p:nvGrpSpPr>
        <p:grpSpPr>
          <a:xfrm>
            <a:off x="6081737" y="3342114"/>
            <a:ext cx="2288164" cy="2681481"/>
            <a:chOff x="4219686" y="3184172"/>
            <a:chExt cx="2288164" cy="268148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A05EC8-65AB-4E66-B778-A37EA575CF19}"/>
                </a:ext>
              </a:extLst>
            </p:cNvPr>
            <p:cNvSpPr/>
            <p:nvPr/>
          </p:nvSpPr>
          <p:spPr>
            <a:xfrm>
              <a:off x="4219688" y="3184173"/>
              <a:ext cx="2288162" cy="2681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829DFB-CD26-46F7-8641-C4A01DEE98B6}"/>
                </a:ext>
              </a:extLst>
            </p:cNvPr>
            <p:cNvSpPr txBox="1"/>
            <p:nvPr/>
          </p:nvSpPr>
          <p:spPr>
            <a:xfrm>
              <a:off x="4219686" y="3184172"/>
              <a:ext cx="2288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Structured mesh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2B2371-4EBA-4FB4-BF0F-4F5A08FE2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1552" t="2844" r="2601" b="2761"/>
            <a:stretch/>
          </p:blipFill>
          <p:spPr>
            <a:xfrm>
              <a:off x="4219688" y="3576588"/>
              <a:ext cx="2288162" cy="2281808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085003-D7C9-7511-5EFB-4DEE901347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416183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082C53-46C6-4F97-85D2-619448899840}"/>
              </a:ext>
            </a:extLst>
          </p:cNvPr>
          <p:cNvGrpSpPr/>
          <p:nvPr/>
        </p:nvGrpSpPr>
        <p:grpSpPr>
          <a:xfrm>
            <a:off x="3331358" y="1425980"/>
            <a:ext cx="2527004" cy="2834170"/>
            <a:chOff x="3331358" y="1425980"/>
            <a:chExt cx="2527004" cy="28341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4CBF0-C383-4313-8B1D-4DE460A8C9FA}"/>
                </a:ext>
              </a:extLst>
            </p:cNvPr>
            <p:cNvSpPr/>
            <p:nvPr/>
          </p:nvSpPr>
          <p:spPr>
            <a:xfrm>
              <a:off x="3331358" y="1425980"/>
              <a:ext cx="2527004" cy="2834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1B90E5-7A1F-41FC-8EE8-64DBBB3A9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4158" r="5714" b="1517"/>
            <a:stretch/>
          </p:blipFill>
          <p:spPr>
            <a:xfrm>
              <a:off x="3331358" y="1695146"/>
              <a:ext cx="2527004" cy="25650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0C01F2-253E-42D7-8AF1-EFD697EF59D7}"/>
                </a:ext>
              </a:extLst>
            </p:cNvPr>
            <p:cNvSpPr txBox="1"/>
            <p:nvPr/>
          </p:nvSpPr>
          <p:spPr>
            <a:xfrm>
              <a:off x="3331358" y="1433536"/>
              <a:ext cx="2527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Poorly formed structured grid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10E498-D8B1-4F70-9744-466BD0B179C4}"/>
              </a:ext>
            </a:extLst>
          </p:cNvPr>
          <p:cNvGrpSpPr/>
          <p:nvPr/>
        </p:nvGrpSpPr>
        <p:grpSpPr>
          <a:xfrm>
            <a:off x="6034760" y="1433536"/>
            <a:ext cx="2527005" cy="2834170"/>
            <a:chOff x="5926695" y="819151"/>
            <a:chExt cx="2527005" cy="28341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4EB75D-BC12-4927-B4D7-5A39B1FED902}"/>
                </a:ext>
              </a:extLst>
            </p:cNvPr>
            <p:cNvSpPr/>
            <p:nvPr/>
          </p:nvSpPr>
          <p:spPr>
            <a:xfrm>
              <a:off x="5926695" y="819151"/>
              <a:ext cx="2527005" cy="2834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69B571-A250-49A3-99E9-C7EF8B96EDDB}"/>
                </a:ext>
              </a:extLst>
            </p:cNvPr>
            <p:cNvSpPr txBox="1"/>
            <p:nvPr/>
          </p:nvSpPr>
          <p:spPr>
            <a:xfrm>
              <a:off x="5926695" y="826707"/>
              <a:ext cx="2527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Correctly formed O-grid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5B2690-38F4-4CF5-AAB8-785829FA4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 l="6748" r="9762" b="1679"/>
            <a:stretch/>
          </p:blipFill>
          <p:spPr>
            <a:xfrm>
              <a:off x="5926696" y="975199"/>
              <a:ext cx="2527004" cy="2669262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F4789F-8D45-309F-36D6-6B770D07F37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226122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0E5D1544-C5E1-4D63-8C90-D27F7853C323}"/>
              </a:ext>
            </a:extLst>
          </p:cNvPr>
          <p:cNvSpPr/>
          <p:nvPr/>
        </p:nvSpPr>
        <p:spPr>
          <a:xfrm>
            <a:off x="3293639" y="1529098"/>
            <a:ext cx="5674517" cy="29627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61B37-3EDB-4E0E-B958-0B1D345A79D8}"/>
              </a:ext>
            </a:extLst>
          </p:cNvPr>
          <p:cNvSpPr/>
          <p:nvPr/>
        </p:nvSpPr>
        <p:spPr>
          <a:xfrm>
            <a:off x="3293641" y="4191812"/>
            <a:ext cx="5674517" cy="300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59150-6FD8-43C9-BFC8-ADAF09E5F326}"/>
              </a:ext>
            </a:extLst>
          </p:cNvPr>
          <p:cNvCxnSpPr>
            <a:cxnSpLocks/>
          </p:cNvCxnSpPr>
          <p:nvPr/>
        </p:nvCxnSpPr>
        <p:spPr>
          <a:xfrm>
            <a:off x="3293640" y="4191812"/>
            <a:ext cx="5674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888AB-E34B-41B9-ABC8-BAE3B7461D4D}"/>
              </a:ext>
            </a:extLst>
          </p:cNvPr>
          <p:cNvCxnSpPr>
            <a:cxnSpLocks/>
          </p:cNvCxnSpPr>
          <p:nvPr/>
        </p:nvCxnSpPr>
        <p:spPr>
          <a:xfrm flipV="1">
            <a:off x="3926633" y="1834398"/>
            <a:ext cx="0" cy="2357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FB110A-3A79-4418-91E8-ACB399C06D93}"/>
              </a:ext>
            </a:extLst>
          </p:cNvPr>
          <p:cNvSpPr/>
          <p:nvPr/>
        </p:nvSpPr>
        <p:spPr>
          <a:xfrm>
            <a:off x="3925467" y="1834398"/>
            <a:ext cx="970383" cy="2366321"/>
          </a:xfrm>
          <a:custGeom>
            <a:avLst/>
            <a:gdLst>
              <a:gd name="connsiteX0" fmla="*/ 961053 w 961053"/>
              <a:gd name="connsiteY0" fmla="*/ 0 h 3368351"/>
              <a:gd name="connsiteX1" fmla="*/ 961053 w 961053"/>
              <a:gd name="connsiteY1" fmla="*/ 2127380 h 3368351"/>
              <a:gd name="connsiteX2" fmla="*/ 0 w 961053"/>
              <a:gd name="connsiteY2" fmla="*/ 3368351 h 3368351"/>
              <a:gd name="connsiteX0" fmla="*/ 961053 w 1032241"/>
              <a:gd name="connsiteY0" fmla="*/ 0 h 3368351"/>
              <a:gd name="connsiteX1" fmla="*/ 961053 w 1032241"/>
              <a:gd name="connsiteY1" fmla="*/ 2127380 h 3368351"/>
              <a:gd name="connsiteX2" fmla="*/ 0 w 1032241"/>
              <a:gd name="connsiteY2" fmla="*/ 3368351 h 3368351"/>
              <a:gd name="connsiteX0" fmla="*/ 961053 w 974185"/>
              <a:gd name="connsiteY0" fmla="*/ 0 h 3368351"/>
              <a:gd name="connsiteX1" fmla="*/ 961053 w 974185"/>
              <a:gd name="connsiteY1" fmla="*/ 2127380 h 3368351"/>
              <a:gd name="connsiteX2" fmla="*/ 0 w 974185"/>
              <a:gd name="connsiteY2" fmla="*/ 3368351 h 3368351"/>
              <a:gd name="connsiteX0" fmla="*/ 961053 w 961744"/>
              <a:gd name="connsiteY0" fmla="*/ 0 h 3368351"/>
              <a:gd name="connsiteX1" fmla="*/ 961053 w 961744"/>
              <a:gd name="connsiteY1" fmla="*/ 2127380 h 3368351"/>
              <a:gd name="connsiteX2" fmla="*/ 0 w 961744"/>
              <a:gd name="connsiteY2" fmla="*/ 3368351 h 3368351"/>
              <a:gd name="connsiteX0" fmla="*/ 961053 w 961744"/>
              <a:gd name="connsiteY0" fmla="*/ 0 h 3368351"/>
              <a:gd name="connsiteX1" fmla="*/ 961053 w 961744"/>
              <a:gd name="connsiteY1" fmla="*/ 2127380 h 3368351"/>
              <a:gd name="connsiteX2" fmla="*/ 0 w 961744"/>
              <a:gd name="connsiteY2" fmla="*/ 3368351 h 3368351"/>
              <a:gd name="connsiteX0" fmla="*/ 961053 w 979799"/>
              <a:gd name="connsiteY0" fmla="*/ 0 h 3368351"/>
              <a:gd name="connsiteX1" fmla="*/ 979714 w 979799"/>
              <a:gd name="connsiteY1" fmla="*/ 1436915 h 3368351"/>
              <a:gd name="connsiteX2" fmla="*/ 0 w 979799"/>
              <a:gd name="connsiteY2" fmla="*/ 3368351 h 3368351"/>
              <a:gd name="connsiteX0" fmla="*/ 961053 w 989104"/>
              <a:gd name="connsiteY0" fmla="*/ 0 h 3368351"/>
              <a:gd name="connsiteX1" fmla="*/ 989045 w 989104"/>
              <a:gd name="connsiteY1" fmla="*/ 1856792 h 3368351"/>
              <a:gd name="connsiteX2" fmla="*/ 0 w 989104"/>
              <a:gd name="connsiteY2" fmla="*/ 3368351 h 3368351"/>
              <a:gd name="connsiteX0" fmla="*/ 961053 w 979799"/>
              <a:gd name="connsiteY0" fmla="*/ 0 h 3368351"/>
              <a:gd name="connsiteX1" fmla="*/ 979714 w 979799"/>
              <a:gd name="connsiteY1" fmla="*/ 1875453 h 3368351"/>
              <a:gd name="connsiteX2" fmla="*/ 0 w 979799"/>
              <a:gd name="connsiteY2" fmla="*/ 3368351 h 3368351"/>
              <a:gd name="connsiteX0" fmla="*/ 961053 w 970535"/>
              <a:gd name="connsiteY0" fmla="*/ 0 h 3368351"/>
              <a:gd name="connsiteX1" fmla="*/ 970383 w 970535"/>
              <a:gd name="connsiteY1" fmla="*/ 1894114 h 3368351"/>
              <a:gd name="connsiteX2" fmla="*/ 0 w 970535"/>
              <a:gd name="connsiteY2" fmla="*/ 3368351 h 3368351"/>
              <a:gd name="connsiteX0" fmla="*/ 961053 w 970535"/>
              <a:gd name="connsiteY0" fmla="*/ 0 h 3368351"/>
              <a:gd name="connsiteX1" fmla="*/ 970383 w 970535"/>
              <a:gd name="connsiteY1" fmla="*/ 1894114 h 3368351"/>
              <a:gd name="connsiteX2" fmla="*/ 0 w 970535"/>
              <a:gd name="connsiteY2" fmla="*/ 3368351 h 3368351"/>
              <a:gd name="connsiteX0" fmla="*/ 961053 w 971348"/>
              <a:gd name="connsiteY0" fmla="*/ 0 h 3368351"/>
              <a:gd name="connsiteX1" fmla="*/ 970383 w 971348"/>
              <a:gd name="connsiteY1" fmla="*/ 1894114 h 3368351"/>
              <a:gd name="connsiteX2" fmla="*/ 0 w 971348"/>
              <a:gd name="connsiteY2" fmla="*/ 3368351 h 3368351"/>
              <a:gd name="connsiteX0" fmla="*/ 958672 w 1038481"/>
              <a:gd name="connsiteY0" fmla="*/ 0 h 3349301"/>
              <a:gd name="connsiteX1" fmla="*/ 970383 w 1038481"/>
              <a:gd name="connsiteY1" fmla="*/ 1875064 h 3349301"/>
              <a:gd name="connsiteX2" fmla="*/ 0 w 1038481"/>
              <a:gd name="connsiteY2" fmla="*/ 3349301 h 3349301"/>
              <a:gd name="connsiteX0" fmla="*/ 958672 w 970408"/>
              <a:gd name="connsiteY0" fmla="*/ 0 h 3349301"/>
              <a:gd name="connsiteX1" fmla="*/ 970383 w 970408"/>
              <a:gd name="connsiteY1" fmla="*/ 1875064 h 3349301"/>
              <a:gd name="connsiteX2" fmla="*/ 0 w 970408"/>
              <a:gd name="connsiteY2" fmla="*/ 3349301 h 3349301"/>
              <a:gd name="connsiteX0" fmla="*/ 958672 w 1038481"/>
              <a:gd name="connsiteY0" fmla="*/ 0 h 2366321"/>
              <a:gd name="connsiteX1" fmla="*/ 970383 w 1038481"/>
              <a:gd name="connsiteY1" fmla="*/ 892084 h 2366321"/>
              <a:gd name="connsiteX2" fmla="*/ 0 w 1038481"/>
              <a:gd name="connsiteY2" fmla="*/ 2366321 h 2366321"/>
              <a:gd name="connsiteX0" fmla="*/ 958672 w 970491"/>
              <a:gd name="connsiteY0" fmla="*/ 0 h 2366321"/>
              <a:gd name="connsiteX1" fmla="*/ 970383 w 970491"/>
              <a:gd name="connsiteY1" fmla="*/ 892084 h 2366321"/>
              <a:gd name="connsiteX2" fmla="*/ 0 w 970491"/>
              <a:gd name="connsiteY2" fmla="*/ 2366321 h 2366321"/>
              <a:gd name="connsiteX0" fmla="*/ 958672 w 970766"/>
              <a:gd name="connsiteY0" fmla="*/ 0 h 2366321"/>
              <a:gd name="connsiteX1" fmla="*/ 970383 w 970766"/>
              <a:gd name="connsiteY1" fmla="*/ 892084 h 2366321"/>
              <a:gd name="connsiteX2" fmla="*/ 0 w 970766"/>
              <a:gd name="connsiteY2" fmla="*/ 2366321 h 2366321"/>
              <a:gd name="connsiteX0" fmla="*/ 968197 w 1041538"/>
              <a:gd name="connsiteY0" fmla="*/ 0 h 2366321"/>
              <a:gd name="connsiteX1" fmla="*/ 970383 w 1041538"/>
              <a:gd name="connsiteY1" fmla="*/ 892084 h 2366321"/>
              <a:gd name="connsiteX2" fmla="*/ 0 w 1041538"/>
              <a:gd name="connsiteY2" fmla="*/ 2366321 h 2366321"/>
              <a:gd name="connsiteX0" fmla="*/ 968197 w 970383"/>
              <a:gd name="connsiteY0" fmla="*/ 0 h 2366321"/>
              <a:gd name="connsiteX1" fmla="*/ 970383 w 970383"/>
              <a:gd name="connsiteY1" fmla="*/ 892084 h 2366321"/>
              <a:gd name="connsiteX2" fmla="*/ 0 w 970383"/>
              <a:gd name="connsiteY2" fmla="*/ 2366321 h 2366321"/>
              <a:gd name="connsiteX0" fmla="*/ 968197 w 970383"/>
              <a:gd name="connsiteY0" fmla="*/ 0 h 2366321"/>
              <a:gd name="connsiteX1" fmla="*/ 970383 w 970383"/>
              <a:gd name="connsiteY1" fmla="*/ 892084 h 2366321"/>
              <a:gd name="connsiteX2" fmla="*/ 0 w 970383"/>
              <a:gd name="connsiteY2" fmla="*/ 2366321 h 236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383" h="2366321">
                <a:moveTo>
                  <a:pt x="968197" y="0"/>
                </a:moveTo>
                <a:cubicBezTo>
                  <a:pt x="968197" y="709127"/>
                  <a:pt x="969824" y="478647"/>
                  <a:pt x="970383" y="892084"/>
                </a:cubicBezTo>
                <a:cubicBezTo>
                  <a:pt x="970959" y="1318206"/>
                  <a:pt x="654795" y="2022984"/>
                  <a:pt x="0" y="2366321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7E54D-D1C8-47A0-A99D-F504296C3881}"/>
              </a:ext>
            </a:extLst>
          </p:cNvPr>
          <p:cNvCxnSpPr/>
          <p:nvPr/>
        </p:nvCxnSpPr>
        <p:spPr>
          <a:xfrm>
            <a:off x="4009440" y="2323178"/>
            <a:ext cx="80243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0B379-E0A1-4FED-9B77-71F4DE9B71BF}"/>
              </a:ext>
            </a:extLst>
          </p:cNvPr>
          <p:cNvCxnSpPr/>
          <p:nvPr/>
        </p:nvCxnSpPr>
        <p:spPr>
          <a:xfrm>
            <a:off x="4009439" y="2637726"/>
            <a:ext cx="80243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9E49B3-0EDA-4B8C-A2A4-73822E6D0CB3}"/>
              </a:ext>
            </a:extLst>
          </p:cNvPr>
          <p:cNvCxnSpPr>
            <a:cxnSpLocks/>
          </p:cNvCxnSpPr>
          <p:nvPr/>
        </p:nvCxnSpPr>
        <p:spPr>
          <a:xfrm>
            <a:off x="4009438" y="3895920"/>
            <a:ext cx="2067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696F6-69C1-45B1-AE04-A55D1B993FAE}"/>
              </a:ext>
            </a:extLst>
          </p:cNvPr>
          <p:cNvCxnSpPr>
            <a:cxnSpLocks/>
          </p:cNvCxnSpPr>
          <p:nvPr/>
        </p:nvCxnSpPr>
        <p:spPr>
          <a:xfrm>
            <a:off x="4009439" y="3581370"/>
            <a:ext cx="4988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3F2CC8-C5C8-43C4-9536-A41E1576A865}"/>
              </a:ext>
            </a:extLst>
          </p:cNvPr>
          <p:cNvCxnSpPr>
            <a:cxnSpLocks/>
          </p:cNvCxnSpPr>
          <p:nvPr/>
        </p:nvCxnSpPr>
        <p:spPr>
          <a:xfrm>
            <a:off x="4009438" y="3266822"/>
            <a:ext cx="66396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5996D2-4B31-4D4B-A913-66AABB69295F}"/>
              </a:ext>
            </a:extLst>
          </p:cNvPr>
          <p:cNvCxnSpPr>
            <a:cxnSpLocks/>
          </p:cNvCxnSpPr>
          <p:nvPr/>
        </p:nvCxnSpPr>
        <p:spPr>
          <a:xfrm>
            <a:off x="4009438" y="2952274"/>
            <a:ext cx="77191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96D71-CF15-4769-9167-06FDD707E578}"/>
              </a:ext>
            </a:extLst>
          </p:cNvPr>
          <p:cNvCxnSpPr/>
          <p:nvPr/>
        </p:nvCxnSpPr>
        <p:spPr>
          <a:xfrm>
            <a:off x="4024680" y="2008630"/>
            <a:ext cx="80243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9A9DE9-5E80-4257-9CE9-09EF25EEE89A}"/>
              </a:ext>
            </a:extLst>
          </p:cNvPr>
          <p:cNvSpPr txBox="1"/>
          <p:nvPr/>
        </p:nvSpPr>
        <p:spPr>
          <a:xfrm>
            <a:off x="7075974" y="2156167"/>
            <a:ext cx="119455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Freestream flow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D9CD4C-36A9-4406-B777-8617DFB9FA46}"/>
              </a:ext>
            </a:extLst>
          </p:cNvPr>
          <p:cNvSpPr txBox="1"/>
          <p:nvPr/>
        </p:nvSpPr>
        <p:spPr>
          <a:xfrm>
            <a:off x="8198396" y="3282248"/>
            <a:ext cx="82747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Boundary 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ADEE26-C557-4256-B75C-FA1DBC80739D}"/>
              </a:ext>
            </a:extLst>
          </p:cNvPr>
          <p:cNvSpPr txBox="1"/>
          <p:nvPr/>
        </p:nvSpPr>
        <p:spPr>
          <a:xfrm>
            <a:off x="7075974" y="2969207"/>
            <a:ext cx="88036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Outer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63CF0E-FF34-4915-9803-D996C99884E0}"/>
              </a:ext>
            </a:extLst>
          </p:cNvPr>
          <p:cNvSpPr txBox="1"/>
          <p:nvPr/>
        </p:nvSpPr>
        <p:spPr>
          <a:xfrm>
            <a:off x="7075974" y="3948200"/>
            <a:ext cx="125226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Viscous sublayer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1E77B0-2629-4E25-AA1C-D6E97438909E}"/>
              </a:ext>
            </a:extLst>
          </p:cNvPr>
          <p:cNvSpPr txBox="1"/>
          <p:nvPr/>
        </p:nvSpPr>
        <p:spPr>
          <a:xfrm>
            <a:off x="7075974" y="3586181"/>
            <a:ext cx="90441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Buffer layer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34853C-9A78-43F8-8CEB-947BAC3134FD}"/>
              </a:ext>
            </a:extLst>
          </p:cNvPr>
          <p:cNvCxnSpPr>
            <a:cxnSpLocks/>
          </p:cNvCxnSpPr>
          <p:nvPr/>
        </p:nvCxnSpPr>
        <p:spPr>
          <a:xfrm flipH="1">
            <a:off x="3692202" y="2736924"/>
            <a:ext cx="52759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7CF28D-78CB-4904-A5FF-4ADD700C596C}"/>
              </a:ext>
            </a:extLst>
          </p:cNvPr>
          <p:cNvCxnSpPr>
            <a:cxnSpLocks/>
          </p:cNvCxnSpPr>
          <p:nvPr/>
        </p:nvCxnSpPr>
        <p:spPr>
          <a:xfrm flipH="1">
            <a:off x="3692202" y="3459313"/>
            <a:ext cx="435070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228E7A-DEE4-412F-AAE0-12605E2F78C3}"/>
              </a:ext>
            </a:extLst>
          </p:cNvPr>
          <p:cNvCxnSpPr>
            <a:cxnSpLocks/>
          </p:cNvCxnSpPr>
          <p:nvPr/>
        </p:nvCxnSpPr>
        <p:spPr>
          <a:xfrm flipH="1">
            <a:off x="3692202" y="3975562"/>
            <a:ext cx="435070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AB212-75F3-4B46-8B30-6C1B69F02AC5}"/>
              </a:ext>
            </a:extLst>
          </p:cNvPr>
          <p:cNvSpPr txBox="1"/>
          <p:nvPr/>
        </p:nvSpPr>
        <p:spPr>
          <a:xfrm>
            <a:off x="4266194" y="152909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9D9F52-75B9-4BFB-85C6-DE303B8C7FA0}"/>
              </a:ext>
            </a:extLst>
          </p:cNvPr>
          <p:cNvCxnSpPr>
            <a:cxnSpLocks/>
          </p:cNvCxnSpPr>
          <p:nvPr/>
        </p:nvCxnSpPr>
        <p:spPr>
          <a:xfrm flipV="1">
            <a:off x="3558395" y="1917700"/>
            <a:ext cx="0" cy="21613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173B733-59F6-46CB-A779-B8B0AD071531}"/>
              </a:ext>
            </a:extLst>
          </p:cNvPr>
          <p:cNvSpPr txBox="1"/>
          <p:nvPr/>
        </p:nvSpPr>
        <p:spPr>
          <a:xfrm>
            <a:off x="3293641" y="28675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80F5EF4D-3266-4F01-B5C6-B24B9C2C5BD1}"/>
              </a:ext>
            </a:extLst>
          </p:cNvPr>
          <p:cNvSpPr/>
          <p:nvPr/>
        </p:nvSpPr>
        <p:spPr>
          <a:xfrm rot="6356399">
            <a:off x="6841886" y="2849251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9BB9B653-7CFD-4185-9E30-3D3CAEA3412E}"/>
              </a:ext>
            </a:extLst>
          </p:cNvPr>
          <p:cNvSpPr/>
          <p:nvPr/>
        </p:nvSpPr>
        <p:spPr>
          <a:xfrm rot="19208251">
            <a:off x="6526155" y="2970590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D8ECA1F-CD01-47B4-84F9-E4C4A6A38E42}"/>
              </a:ext>
            </a:extLst>
          </p:cNvPr>
          <p:cNvSpPr/>
          <p:nvPr/>
        </p:nvSpPr>
        <p:spPr>
          <a:xfrm rot="10047346">
            <a:off x="6763411" y="3198057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6DAD89D8-01AE-480A-A950-B374808B2B30}"/>
              </a:ext>
            </a:extLst>
          </p:cNvPr>
          <p:cNvSpPr/>
          <p:nvPr/>
        </p:nvSpPr>
        <p:spPr>
          <a:xfrm rot="13821437">
            <a:off x="6217714" y="2880677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68AD567-E03C-4D01-85FD-82A0C9EE127D}"/>
              </a:ext>
            </a:extLst>
          </p:cNvPr>
          <p:cNvSpPr/>
          <p:nvPr/>
        </p:nvSpPr>
        <p:spPr>
          <a:xfrm rot="1237842">
            <a:off x="6183976" y="3198056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216E061D-60FC-4FE0-94EE-CB17298ED94C}"/>
              </a:ext>
            </a:extLst>
          </p:cNvPr>
          <p:cNvSpPr/>
          <p:nvPr/>
        </p:nvSpPr>
        <p:spPr>
          <a:xfrm rot="7606087">
            <a:off x="5849971" y="2870226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6C381F6-B4DF-4E9D-900D-5EC0ECE0DFFB}"/>
              </a:ext>
            </a:extLst>
          </p:cNvPr>
          <p:cNvSpPr/>
          <p:nvPr/>
        </p:nvSpPr>
        <p:spPr>
          <a:xfrm rot="4690411">
            <a:off x="5510268" y="3088025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34854415-8D76-4D4E-8AB1-37BDFC22DA3F}"/>
              </a:ext>
            </a:extLst>
          </p:cNvPr>
          <p:cNvSpPr/>
          <p:nvPr/>
        </p:nvSpPr>
        <p:spPr>
          <a:xfrm rot="14215391">
            <a:off x="5820614" y="3191330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7E1F3E4B-1377-43C0-B39C-646DC85D4693}"/>
              </a:ext>
            </a:extLst>
          </p:cNvPr>
          <p:cNvSpPr/>
          <p:nvPr/>
        </p:nvSpPr>
        <p:spPr>
          <a:xfrm rot="16982368">
            <a:off x="5337360" y="2810350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1AF2B0A5-6492-4EE6-BACF-60C1C2EDC111}"/>
              </a:ext>
            </a:extLst>
          </p:cNvPr>
          <p:cNvSpPr/>
          <p:nvPr/>
        </p:nvSpPr>
        <p:spPr>
          <a:xfrm>
            <a:off x="5140424" y="3187643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42C0BF-8EE7-460B-8EAA-0DF215C314D0}"/>
              </a:ext>
            </a:extLst>
          </p:cNvPr>
          <p:cNvCxnSpPr/>
          <p:nvPr/>
        </p:nvCxnSpPr>
        <p:spPr>
          <a:xfrm>
            <a:off x="4375554" y="40385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CC09CC-02F0-4F28-9CE5-9536ED1BD07D}"/>
              </a:ext>
            </a:extLst>
          </p:cNvPr>
          <p:cNvCxnSpPr/>
          <p:nvPr/>
        </p:nvCxnSpPr>
        <p:spPr>
          <a:xfrm>
            <a:off x="4681185" y="41147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70A0C54-D9CC-4F67-BAC3-898B049D8431}"/>
              </a:ext>
            </a:extLst>
          </p:cNvPr>
          <p:cNvCxnSpPr/>
          <p:nvPr/>
        </p:nvCxnSpPr>
        <p:spPr>
          <a:xfrm>
            <a:off x="4986816" y="40385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9CC4168-85E2-47E5-B9F0-6D82E56CD08C}"/>
              </a:ext>
            </a:extLst>
          </p:cNvPr>
          <p:cNvCxnSpPr/>
          <p:nvPr/>
        </p:nvCxnSpPr>
        <p:spPr>
          <a:xfrm>
            <a:off x="5292447" y="41147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54E45BC-0314-4E2F-A739-33E604DD3F90}"/>
              </a:ext>
            </a:extLst>
          </p:cNvPr>
          <p:cNvCxnSpPr/>
          <p:nvPr/>
        </p:nvCxnSpPr>
        <p:spPr>
          <a:xfrm>
            <a:off x="5598078" y="40385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654A4B-1BD7-4056-866C-AAD225ED4EFD}"/>
              </a:ext>
            </a:extLst>
          </p:cNvPr>
          <p:cNvCxnSpPr/>
          <p:nvPr/>
        </p:nvCxnSpPr>
        <p:spPr>
          <a:xfrm>
            <a:off x="5903709" y="41147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46BB36-CBBB-4096-B23D-AE387F911E5C}"/>
              </a:ext>
            </a:extLst>
          </p:cNvPr>
          <p:cNvCxnSpPr/>
          <p:nvPr/>
        </p:nvCxnSpPr>
        <p:spPr>
          <a:xfrm>
            <a:off x="6209340" y="4040827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C0D59B-56C2-491E-90DE-1C9AB3D4214E}"/>
              </a:ext>
            </a:extLst>
          </p:cNvPr>
          <p:cNvCxnSpPr/>
          <p:nvPr/>
        </p:nvCxnSpPr>
        <p:spPr>
          <a:xfrm>
            <a:off x="6514971" y="4117027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12C3A21-E75D-4F92-A524-C017CA22AB46}"/>
              </a:ext>
            </a:extLst>
          </p:cNvPr>
          <p:cNvCxnSpPr/>
          <p:nvPr/>
        </p:nvCxnSpPr>
        <p:spPr>
          <a:xfrm>
            <a:off x="6820601" y="4038523"/>
            <a:ext cx="203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c 100">
            <a:extLst>
              <a:ext uri="{FF2B5EF4-FFF2-40B4-BE49-F238E27FC236}">
                <a16:creationId xmlns:a16="http://schemas.microsoft.com/office/drawing/2014/main" id="{81D10565-3B34-46A8-A17B-929A2CBDA6B6}"/>
              </a:ext>
            </a:extLst>
          </p:cNvPr>
          <p:cNvSpPr/>
          <p:nvPr/>
        </p:nvSpPr>
        <p:spPr>
          <a:xfrm rot="9420683">
            <a:off x="4952744" y="2969427"/>
            <a:ext cx="180236" cy="180236"/>
          </a:xfrm>
          <a:prstGeom prst="arc">
            <a:avLst>
              <a:gd name="adj1" fmla="val 16200000"/>
              <a:gd name="adj2" fmla="val 138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32CBCBF-3CD2-475D-98BD-30D0A1CDC8FA}"/>
              </a:ext>
            </a:extLst>
          </p:cNvPr>
          <p:cNvCxnSpPr>
            <a:cxnSpLocks/>
          </p:cNvCxnSpPr>
          <p:nvPr/>
        </p:nvCxnSpPr>
        <p:spPr>
          <a:xfrm flipV="1">
            <a:off x="4820122" y="3565668"/>
            <a:ext cx="260125" cy="141357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114298AA-B37A-4572-B589-234E86D180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4462" y="3750596"/>
            <a:ext cx="163435" cy="149532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F98ADEC-499B-4003-BF3C-5434F9108962}"/>
              </a:ext>
            </a:extLst>
          </p:cNvPr>
          <p:cNvCxnSpPr/>
          <p:nvPr/>
        </p:nvCxnSpPr>
        <p:spPr>
          <a:xfrm>
            <a:off x="5207667" y="3534414"/>
            <a:ext cx="238665" cy="136967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774348A8-1458-4D69-88A7-690965F3D88A}"/>
              </a:ext>
            </a:extLst>
          </p:cNvPr>
          <p:cNvCxnSpPr>
            <a:cxnSpLocks/>
          </p:cNvCxnSpPr>
          <p:nvPr/>
        </p:nvCxnSpPr>
        <p:spPr>
          <a:xfrm flipV="1">
            <a:off x="5014190" y="3746846"/>
            <a:ext cx="213318" cy="122335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990BA51-4150-4AD5-B14C-3EA51B7053C8}"/>
              </a:ext>
            </a:extLst>
          </p:cNvPr>
          <p:cNvCxnSpPr>
            <a:cxnSpLocks/>
          </p:cNvCxnSpPr>
          <p:nvPr/>
        </p:nvCxnSpPr>
        <p:spPr>
          <a:xfrm flipV="1">
            <a:off x="5513458" y="3547502"/>
            <a:ext cx="266491" cy="161712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5C357A17-9CE0-441C-AB50-377527297FCF}"/>
              </a:ext>
            </a:extLst>
          </p:cNvPr>
          <p:cNvCxnSpPr>
            <a:cxnSpLocks/>
          </p:cNvCxnSpPr>
          <p:nvPr/>
        </p:nvCxnSpPr>
        <p:spPr>
          <a:xfrm>
            <a:off x="5352090" y="3753724"/>
            <a:ext cx="194808" cy="151076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F99B41B6-FCE5-4A7F-9224-01F4BE10EFF6}"/>
              </a:ext>
            </a:extLst>
          </p:cNvPr>
          <p:cNvCxnSpPr>
            <a:cxnSpLocks/>
          </p:cNvCxnSpPr>
          <p:nvPr/>
        </p:nvCxnSpPr>
        <p:spPr>
          <a:xfrm>
            <a:off x="5876647" y="3547502"/>
            <a:ext cx="245343" cy="105262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6484304-EF63-4213-A95F-D8D252416775}"/>
              </a:ext>
            </a:extLst>
          </p:cNvPr>
          <p:cNvCxnSpPr>
            <a:cxnSpLocks/>
          </p:cNvCxnSpPr>
          <p:nvPr/>
        </p:nvCxnSpPr>
        <p:spPr>
          <a:xfrm flipV="1">
            <a:off x="5706775" y="3787512"/>
            <a:ext cx="287000" cy="128268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ECF66281-E363-4536-904A-155A22570D92}"/>
              </a:ext>
            </a:extLst>
          </p:cNvPr>
          <p:cNvCxnSpPr>
            <a:cxnSpLocks/>
          </p:cNvCxnSpPr>
          <p:nvPr/>
        </p:nvCxnSpPr>
        <p:spPr>
          <a:xfrm flipV="1">
            <a:off x="6289741" y="3520209"/>
            <a:ext cx="244624" cy="167601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9031332-4AE4-4614-BDBE-A2A2CE0D7C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386" y="3753798"/>
            <a:ext cx="163435" cy="149532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9830972-4A4D-4E65-9385-E8E0D4FBEB73}"/>
              </a:ext>
            </a:extLst>
          </p:cNvPr>
          <p:cNvCxnSpPr/>
          <p:nvPr/>
        </p:nvCxnSpPr>
        <p:spPr>
          <a:xfrm>
            <a:off x="6606997" y="3588205"/>
            <a:ext cx="238665" cy="136967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4BA502F-192A-4F9C-B9D6-83F2D03AC8B4}"/>
              </a:ext>
            </a:extLst>
          </p:cNvPr>
          <p:cNvCxnSpPr>
            <a:cxnSpLocks/>
          </p:cNvCxnSpPr>
          <p:nvPr/>
        </p:nvCxnSpPr>
        <p:spPr>
          <a:xfrm>
            <a:off x="6489338" y="3787390"/>
            <a:ext cx="228833" cy="150601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CF0E8DCD-B14A-4F8B-AC64-6D0AED8332B4}"/>
              </a:ext>
            </a:extLst>
          </p:cNvPr>
          <p:cNvCxnSpPr>
            <a:cxnSpLocks/>
          </p:cNvCxnSpPr>
          <p:nvPr/>
        </p:nvCxnSpPr>
        <p:spPr>
          <a:xfrm flipV="1">
            <a:off x="6854014" y="3736732"/>
            <a:ext cx="235829" cy="190835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6CE9D-F7E2-3314-5FC5-638178B095A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14814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C9614-3C81-494E-8E0E-59CE61FAEF7B}"/>
              </a:ext>
            </a:extLst>
          </p:cNvPr>
          <p:cNvGrpSpPr/>
          <p:nvPr/>
        </p:nvGrpSpPr>
        <p:grpSpPr>
          <a:xfrm>
            <a:off x="3169914" y="1586204"/>
            <a:ext cx="5852173" cy="4037360"/>
            <a:chOff x="3169914" y="1586204"/>
            <a:chExt cx="5852173" cy="40373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2EC93-B2DA-4322-87CB-037F34117728}"/>
                </a:ext>
              </a:extLst>
            </p:cNvPr>
            <p:cNvSpPr/>
            <p:nvPr/>
          </p:nvSpPr>
          <p:spPr>
            <a:xfrm>
              <a:off x="3169914" y="1586204"/>
              <a:ext cx="5852173" cy="40373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629ED535-901E-4740-BC9D-B29E2696A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4"/>
            <a:stretch/>
          </p:blipFill>
          <p:spPr>
            <a:xfrm>
              <a:off x="3169914" y="1586204"/>
              <a:ext cx="5852172" cy="403736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27C910-650F-43D7-8955-F954098A0734}"/>
                </a:ext>
              </a:extLst>
            </p:cNvPr>
            <p:cNvSpPr/>
            <p:nvPr/>
          </p:nvSpPr>
          <p:spPr>
            <a:xfrm>
              <a:off x="3906982" y="1770611"/>
              <a:ext cx="1781694" cy="3366654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767B77-D155-4AAB-BEC0-5BEB2FCCD17A}"/>
                </a:ext>
              </a:extLst>
            </p:cNvPr>
            <p:cNvSpPr/>
            <p:nvPr/>
          </p:nvSpPr>
          <p:spPr>
            <a:xfrm>
              <a:off x="6516026" y="1770611"/>
              <a:ext cx="1288123" cy="3366654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83FA2E-0740-48F9-975D-F24ADCC3BB82}"/>
                </a:ext>
              </a:extLst>
            </p:cNvPr>
            <p:cNvSpPr/>
            <p:nvPr/>
          </p:nvSpPr>
          <p:spPr>
            <a:xfrm>
              <a:off x="5688677" y="1774767"/>
              <a:ext cx="827350" cy="3366654"/>
            </a:xfrm>
            <a:prstGeom prst="rect">
              <a:avLst/>
            </a:prstGeom>
            <a:solidFill>
              <a:srgbClr val="00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03228CE-6EAA-4711-9068-406434B2DA6E}"/>
                </a:ext>
              </a:extLst>
            </p:cNvPr>
            <p:cNvSpPr/>
            <p:nvPr/>
          </p:nvSpPr>
          <p:spPr>
            <a:xfrm>
              <a:off x="5695950" y="3219450"/>
              <a:ext cx="821531" cy="1235869"/>
            </a:xfrm>
            <a:custGeom>
              <a:avLst/>
              <a:gdLst>
                <a:gd name="connsiteX0" fmla="*/ 821531 w 821531"/>
                <a:gd name="connsiteY0" fmla="*/ 0 h 1235869"/>
                <a:gd name="connsiteX1" fmla="*/ 0 w 821531"/>
                <a:gd name="connsiteY1" fmla="*/ 1235869 h 1235869"/>
                <a:gd name="connsiteX0" fmla="*/ 821531 w 821531"/>
                <a:gd name="connsiteY0" fmla="*/ 0 h 1235869"/>
                <a:gd name="connsiteX1" fmla="*/ 0 w 821531"/>
                <a:gd name="connsiteY1" fmla="*/ 1235869 h 1235869"/>
                <a:gd name="connsiteX0" fmla="*/ 821531 w 821531"/>
                <a:gd name="connsiteY0" fmla="*/ 0 h 1235869"/>
                <a:gd name="connsiteX1" fmla="*/ 0 w 821531"/>
                <a:gd name="connsiteY1" fmla="*/ 1235869 h 1235869"/>
                <a:gd name="connsiteX0" fmla="*/ 821531 w 821531"/>
                <a:gd name="connsiteY0" fmla="*/ 0 h 1235869"/>
                <a:gd name="connsiteX1" fmla="*/ 0 w 821531"/>
                <a:gd name="connsiteY1" fmla="*/ 1235869 h 12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1531" h="1235869">
                  <a:moveTo>
                    <a:pt x="821531" y="0"/>
                  </a:moveTo>
                  <a:cubicBezTo>
                    <a:pt x="219074" y="442912"/>
                    <a:pt x="292894" y="840581"/>
                    <a:pt x="0" y="1235869"/>
                  </a:cubicBezTo>
                </a:path>
              </a:pathLst>
            </a:custGeom>
            <a:noFill/>
            <a:ln w="25400"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C1C97-014A-1AF4-34D8-1C84CBA8B8A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33402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450E58-BD04-4400-AC5A-9D77AAC86DE3}"/>
              </a:ext>
            </a:extLst>
          </p:cNvPr>
          <p:cNvGrpSpPr/>
          <p:nvPr/>
        </p:nvGrpSpPr>
        <p:grpSpPr>
          <a:xfrm>
            <a:off x="3291389" y="1278741"/>
            <a:ext cx="2436081" cy="3213071"/>
            <a:chOff x="3291389" y="1278741"/>
            <a:chExt cx="2436081" cy="321307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E5D1544-C5E1-4D63-8C90-D27F7853C323}"/>
                </a:ext>
              </a:extLst>
            </p:cNvPr>
            <p:cNvSpPr/>
            <p:nvPr/>
          </p:nvSpPr>
          <p:spPr>
            <a:xfrm>
              <a:off x="3293640" y="1278741"/>
              <a:ext cx="2433830" cy="3213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61B37-3EDB-4E0E-B958-0B1D345A79D8}"/>
                </a:ext>
              </a:extLst>
            </p:cNvPr>
            <p:cNvSpPr/>
            <p:nvPr/>
          </p:nvSpPr>
          <p:spPr>
            <a:xfrm>
              <a:off x="3293641" y="4191812"/>
              <a:ext cx="2433829" cy="3000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6059150-6FD8-43C9-BFC8-ADAF09E5F326}"/>
                </a:ext>
              </a:extLst>
            </p:cNvPr>
            <p:cNvCxnSpPr>
              <a:cxnSpLocks/>
            </p:cNvCxnSpPr>
            <p:nvPr/>
          </p:nvCxnSpPr>
          <p:spPr>
            <a:xfrm>
              <a:off x="3293640" y="4191812"/>
              <a:ext cx="24338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934853C-9A78-43F8-8CEB-947BAC313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640" y="4103944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434D1F-77AC-462D-94FE-E077D82B7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3973712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B2691C-6E58-4A4F-8853-C727ADEB7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3752039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299B44E-4DD1-4CF4-A473-A7BCDA678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3434770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89F1480-E52F-43FE-A0A2-48DD60A7E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2996966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53B3990-2EAA-4581-839C-DD8777648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2442784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C309FC-9EF6-4369-99CD-88D7C2B93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390" y="1917700"/>
              <a:ext cx="2433830" cy="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DBBA83-B27B-4B11-9414-D634694F9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3756" y="1529096"/>
              <a:ext cx="0" cy="265381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DD0722C-5907-495D-B936-48EF588A7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057" y="1540642"/>
              <a:ext cx="0" cy="265381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463F66-4228-4B8B-80D4-96FDDE5DC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0357" y="1529096"/>
              <a:ext cx="0" cy="2653810"/>
            </a:xfrm>
            <a:prstGeom prst="line">
              <a:avLst/>
            </a:prstGeom>
            <a:ln w="1270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3530C75-23F2-4AF4-9B58-C014ECF399C0}"/>
                </a:ext>
              </a:extLst>
            </p:cNvPr>
            <p:cNvSpPr txBox="1"/>
            <p:nvPr/>
          </p:nvSpPr>
          <p:spPr>
            <a:xfrm>
              <a:off x="3291389" y="1283355"/>
              <a:ext cx="2433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Resolved viscous sublayer mesh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64E419-6AAF-4A20-B852-7C1F9AE35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9725" y="1834398"/>
              <a:ext cx="0" cy="2357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201C561-8E49-46D4-926E-B084F449887A}"/>
                </a:ext>
              </a:extLst>
            </p:cNvPr>
            <p:cNvSpPr/>
            <p:nvPr/>
          </p:nvSpPr>
          <p:spPr>
            <a:xfrm>
              <a:off x="4038559" y="1834398"/>
              <a:ext cx="970383" cy="2366321"/>
            </a:xfrm>
            <a:custGeom>
              <a:avLst/>
              <a:gdLst>
                <a:gd name="connsiteX0" fmla="*/ 961053 w 961053"/>
                <a:gd name="connsiteY0" fmla="*/ 0 h 3368351"/>
                <a:gd name="connsiteX1" fmla="*/ 961053 w 961053"/>
                <a:gd name="connsiteY1" fmla="*/ 2127380 h 3368351"/>
                <a:gd name="connsiteX2" fmla="*/ 0 w 961053"/>
                <a:gd name="connsiteY2" fmla="*/ 3368351 h 3368351"/>
                <a:gd name="connsiteX0" fmla="*/ 961053 w 1032241"/>
                <a:gd name="connsiteY0" fmla="*/ 0 h 3368351"/>
                <a:gd name="connsiteX1" fmla="*/ 961053 w 1032241"/>
                <a:gd name="connsiteY1" fmla="*/ 2127380 h 3368351"/>
                <a:gd name="connsiteX2" fmla="*/ 0 w 1032241"/>
                <a:gd name="connsiteY2" fmla="*/ 3368351 h 3368351"/>
                <a:gd name="connsiteX0" fmla="*/ 961053 w 974185"/>
                <a:gd name="connsiteY0" fmla="*/ 0 h 3368351"/>
                <a:gd name="connsiteX1" fmla="*/ 961053 w 974185"/>
                <a:gd name="connsiteY1" fmla="*/ 2127380 h 3368351"/>
                <a:gd name="connsiteX2" fmla="*/ 0 w 974185"/>
                <a:gd name="connsiteY2" fmla="*/ 3368351 h 3368351"/>
                <a:gd name="connsiteX0" fmla="*/ 961053 w 961744"/>
                <a:gd name="connsiteY0" fmla="*/ 0 h 3368351"/>
                <a:gd name="connsiteX1" fmla="*/ 961053 w 961744"/>
                <a:gd name="connsiteY1" fmla="*/ 2127380 h 3368351"/>
                <a:gd name="connsiteX2" fmla="*/ 0 w 961744"/>
                <a:gd name="connsiteY2" fmla="*/ 3368351 h 3368351"/>
                <a:gd name="connsiteX0" fmla="*/ 961053 w 961744"/>
                <a:gd name="connsiteY0" fmla="*/ 0 h 3368351"/>
                <a:gd name="connsiteX1" fmla="*/ 961053 w 961744"/>
                <a:gd name="connsiteY1" fmla="*/ 2127380 h 3368351"/>
                <a:gd name="connsiteX2" fmla="*/ 0 w 961744"/>
                <a:gd name="connsiteY2" fmla="*/ 3368351 h 3368351"/>
                <a:gd name="connsiteX0" fmla="*/ 961053 w 979799"/>
                <a:gd name="connsiteY0" fmla="*/ 0 h 3368351"/>
                <a:gd name="connsiteX1" fmla="*/ 979714 w 979799"/>
                <a:gd name="connsiteY1" fmla="*/ 1436915 h 3368351"/>
                <a:gd name="connsiteX2" fmla="*/ 0 w 979799"/>
                <a:gd name="connsiteY2" fmla="*/ 3368351 h 3368351"/>
                <a:gd name="connsiteX0" fmla="*/ 961053 w 989104"/>
                <a:gd name="connsiteY0" fmla="*/ 0 h 3368351"/>
                <a:gd name="connsiteX1" fmla="*/ 989045 w 989104"/>
                <a:gd name="connsiteY1" fmla="*/ 1856792 h 3368351"/>
                <a:gd name="connsiteX2" fmla="*/ 0 w 989104"/>
                <a:gd name="connsiteY2" fmla="*/ 3368351 h 3368351"/>
                <a:gd name="connsiteX0" fmla="*/ 961053 w 979799"/>
                <a:gd name="connsiteY0" fmla="*/ 0 h 3368351"/>
                <a:gd name="connsiteX1" fmla="*/ 979714 w 979799"/>
                <a:gd name="connsiteY1" fmla="*/ 1875453 h 3368351"/>
                <a:gd name="connsiteX2" fmla="*/ 0 w 979799"/>
                <a:gd name="connsiteY2" fmla="*/ 3368351 h 3368351"/>
                <a:gd name="connsiteX0" fmla="*/ 961053 w 970535"/>
                <a:gd name="connsiteY0" fmla="*/ 0 h 3368351"/>
                <a:gd name="connsiteX1" fmla="*/ 970383 w 970535"/>
                <a:gd name="connsiteY1" fmla="*/ 1894114 h 3368351"/>
                <a:gd name="connsiteX2" fmla="*/ 0 w 970535"/>
                <a:gd name="connsiteY2" fmla="*/ 3368351 h 3368351"/>
                <a:gd name="connsiteX0" fmla="*/ 961053 w 970535"/>
                <a:gd name="connsiteY0" fmla="*/ 0 h 3368351"/>
                <a:gd name="connsiteX1" fmla="*/ 970383 w 970535"/>
                <a:gd name="connsiteY1" fmla="*/ 1894114 h 3368351"/>
                <a:gd name="connsiteX2" fmla="*/ 0 w 970535"/>
                <a:gd name="connsiteY2" fmla="*/ 3368351 h 3368351"/>
                <a:gd name="connsiteX0" fmla="*/ 961053 w 971348"/>
                <a:gd name="connsiteY0" fmla="*/ 0 h 3368351"/>
                <a:gd name="connsiteX1" fmla="*/ 970383 w 971348"/>
                <a:gd name="connsiteY1" fmla="*/ 1894114 h 3368351"/>
                <a:gd name="connsiteX2" fmla="*/ 0 w 971348"/>
                <a:gd name="connsiteY2" fmla="*/ 3368351 h 3368351"/>
                <a:gd name="connsiteX0" fmla="*/ 958672 w 1038481"/>
                <a:gd name="connsiteY0" fmla="*/ 0 h 3349301"/>
                <a:gd name="connsiteX1" fmla="*/ 970383 w 1038481"/>
                <a:gd name="connsiteY1" fmla="*/ 1875064 h 3349301"/>
                <a:gd name="connsiteX2" fmla="*/ 0 w 1038481"/>
                <a:gd name="connsiteY2" fmla="*/ 3349301 h 3349301"/>
                <a:gd name="connsiteX0" fmla="*/ 958672 w 970408"/>
                <a:gd name="connsiteY0" fmla="*/ 0 h 3349301"/>
                <a:gd name="connsiteX1" fmla="*/ 970383 w 970408"/>
                <a:gd name="connsiteY1" fmla="*/ 1875064 h 3349301"/>
                <a:gd name="connsiteX2" fmla="*/ 0 w 970408"/>
                <a:gd name="connsiteY2" fmla="*/ 3349301 h 3349301"/>
                <a:gd name="connsiteX0" fmla="*/ 958672 w 1038481"/>
                <a:gd name="connsiteY0" fmla="*/ 0 h 2366321"/>
                <a:gd name="connsiteX1" fmla="*/ 970383 w 1038481"/>
                <a:gd name="connsiteY1" fmla="*/ 892084 h 2366321"/>
                <a:gd name="connsiteX2" fmla="*/ 0 w 1038481"/>
                <a:gd name="connsiteY2" fmla="*/ 2366321 h 2366321"/>
                <a:gd name="connsiteX0" fmla="*/ 958672 w 970491"/>
                <a:gd name="connsiteY0" fmla="*/ 0 h 2366321"/>
                <a:gd name="connsiteX1" fmla="*/ 970383 w 970491"/>
                <a:gd name="connsiteY1" fmla="*/ 892084 h 2366321"/>
                <a:gd name="connsiteX2" fmla="*/ 0 w 970491"/>
                <a:gd name="connsiteY2" fmla="*/ 2366321 h 2366321"/>
                <a:gd name="connsiteX0" fmla="*/ 958672 w 970766"/>
                <a:gd name="connsiteY0" fmla="*/ 0 h 2366321"/>
                <a:gd name="connsiteX1" fmla="*/ 970383 w 970766"/>
                <a:gd name="connsiteY1" fmla="*/ 892084 h 2366321"/>
                <a:gd name="connsiteX2" fmla="*/ 0 w 970766"/>
                <a:gd name="connsiteY2" fmla="*/ 2366321 h 2366321"/>
                <a:gd name="connsiteX0" fmla="*/ 968197 w 1041538"/>
                <a:gd name="connsiteY0" fmla="*/ 0 h 2366321"/>
                <a:gd name="connsiteX1" fmla="*/ 970383 w 1041538"/>
                <a:gd name="connsiteY1" fmla="*/ 892084 h 2366321"/>
                <a:gd name="connsiteX2" fmla="*/ 0 w 1041538"/>
                <a:gd name="connsiteY2" fmla="*/ 2366321 h 2366321"/>
                <a:gd name="connsiteX0" fmla="*/ 968197 w 970383"/>
                <a:gd name="connsiteY0" fmla="*/ 0 h 2366321"/>
                <a:gd name="connsiteX1" fmla="*/ 970383 w 970383"/>
                <a:gd name="connsiteY1" fmla="*/ 892084 h 2366321"/>
                <a:gd name="connsiteX2" fmla="*/ 0 w 970383"/>
                <a:gd name="connsiteY2" fmla="*/ 2366321 h 2366321"/>
                <a:gd name="connsiteX0" fmla="*/ 968197 w 970383"/>
                <a:gd name="connsiteY0" fmla="*/ 0 h 2366321"/>
                <a:gd name="connsiteX1" fmla="*/ 970383 w 970383"/>
                <a:gd name="connsiteY1" fmla="*/ 892084 h 2366321"/>
                <a:gd name="connsiteX2" fmla="*/ 0 w 970383"/>
                <a:gd name="connsiteY2" fmla="*/ 2366321 h 23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383" h="2366321">
                  <a:moveTo>
                    <a:pt x="968197" y="0"/>
                  </a:moveTo>
                  <a:cubicBezTo>
                    <a:pt x="968197" y="709127"/>
                    <a:pt x="969824" y="478647"/>
                    <a:pt x="970383" y="892084"/>
                  </a:cubicBezTo>
                  <a:cubicBezTo>
                    <a:pt x="970959" y="1318206"/>
                    <a:pt x="654795" y="2022984"/>
                    <a:pt x="0" y="2366321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BA30B55-E24F-4A78-A232-CD2F062418D7}"/>
                </a:ext>
              </a:extLst>
            </p:cNvPr>
            <p:cNvCxnSpPr/>
            <p:nvPr/>
          </p:nvCxnSpPr>
          <p:spPr>
            <a:xfrm>
              <a:off x="4122532" y="2323178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4E1ADCA-1E96-4D98-8FF6-42C830DFDB7C}"/>
                </a:ext>
              </a:extLst>
            </p:cNvPr>
            <p:cNvCxnSpPr/>
            <p:nvPr/>
          </p:nvCxnSpPr>
          <p:spPr>
            <a:xfrm>
              <a:off x="4122531" y="2637726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0A31025-105B-441B-8AFA-7CA2E968F99A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30" y="3895920"/>
              <a:ext cx="2067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7BA2917-B285-4F04-94CE-BF79F9F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31" y="3581370"/>
              <a:ext cx="4988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70EC24-15C9-4A97-99A9-EF596AA1854E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30" y="3266822"/>
              <a:ext cx="6639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20F0E8-0165-4278-88CA-445912B33BA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530" y="2952274"/>
              <a:ext cx="7719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A82810E-5674-4E19-BC25-E125DE2FBA3D}"/>
                </a:ext>
              </a:extLst>
            </p:cNvPr>
            <p:cNvCxnSpPr/>
            <p:nvPr/>
          </p:nvCxnSpPr>
          <p:spPr>
            <a:xfrm>
              <a:off x="4137772" y="2008630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E6A1CF9-A27F-4A25-A96C-C4657B66FD2A}"/>
                </a:ext>
              </a:extLst>
            </p:cNvPr>
            <p:cNvSpPr txBox="1"/>
            <p:nvPr/>
          </p:nvSpPr>
          <p:spPr>
            <a:xfrm>
              <a:off x="4596350" y="152909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17DF02C-2DA1-4BFA-A181-30A2B9610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395" y="1917700"/>
              <a:ext cx="0" cy="21613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5ABDF3-87EC-427D-BA9A-1D3282834812}"/>
                </a:ext>
              </a:extLst>
            </p:cNvPr>
            <p:cNvSpPr txBox="1"/>
            <p:nvPr/>
          </p:nvSpPr>
          <p:spPr>
            <a:xfrm>
              <a:off x="3293641" y="3067746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49E652-5C7E-4D56-90E8-77CE014F05FE}"/>
              </a:ext>
            </a:extLst>
          </p:cNvPr>
          <p:cNvGrpSpPr/>
          <p:nvPr/>
        </p:nvGrpSpPr>
        <p:grpSpPr>
          <a:xfrm>
            <a:off x="5978830" y="1278741"/>
            <a:ext cx="2436082" cy="3224615"/>
            <a:chOff x="5978830" y="1278741"/>
            <a:chExt cx="2436082" cy="322461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6CA4E36-B3EB-4E7E-871A-59795467C647}"/>
                </a:ext>
              </a:extLst>
            </p:cNvPr>
            <p:cNvSpPr/>
            <p:nvPr/>
          </p:nvSpPr>
          <p:spPr>
            <a:xfrm>
              <a:off x="5981082" y="1278741"/>
              <a:ext cx="2433830" cy="32246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4E953A9-8F54-492F-9575-BC02CAC07609}"/>
                </a:ext>
              </a:extLst>
            </p:cNvPr>
            <p:cNvSpPr/>
            <p:nvPr/>
          </p:nvSpPr>
          <p:spPr>
            <a:xfrm>
              <a:off x="5981083" y="4203356"/>
              <a:ext cx="2433829" cy="300000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60E58A-53B2-421B-A4B6-3DBA60D7E7EB}"/>
                </a:ext>
              </a:extLst>
            </p:cNvPr>
            <p:cNvCxnSpPr>
              <a:cxnSpLocks/>
            </p:cNvCxnSpPr>
            <p:nvPr/>
          </p:nvCxnSpPr>
          <p:spPr>
            <a:xfrm>
              <a:off x="5981082" y="4203356"/>
              <a:ext cx="24338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6A8DBE-F715-454C-8467-FB23C6156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8832" y="3581370"/>
              <a:ext cx="243383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373D726-5ED6-48CF-8210-C521A110F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8832" y="2755307"/>
              <a:ext cx="243383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F106AB5-1DF1-4ECC-BC4B-9870BBB97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8832" y="1929244"/>
              <a:ext cx="243383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B055B37-FECE-47E8-81F0-7895ABB23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1198" y="1540640"/>
              <a:ext cx="0" cy="265381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40DA7A6-E4AB-4D29-9CC1-966753D0D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9499" y="1552186"/>
              <a:ext cx="0" cy="265381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0596C9F-CBF6-4AEB-A6EF-D880CB49C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799" y="1540640"/>
              <a:ext cx="0" cy="265381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5FE97A-1A5D-4508-8B4F-B77DE48CD207}"/>
                </a:ext>
              </a:extLst>
            </p:cNvPr>
            <p:cNvSpPr txBox="1"/>
            <p:nvPr/>
          </p:nvSpPr>
          <p:spPr>
            <a:xfrm>
              <a:off x="5978830" y="1278741"/>
              <a:ext cx="24338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Unresolved viscous sublayer mesh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445811-8249-4122-8C0F-CD24D84CE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490" y="1836989"/>
              <a:ext cx="0" cy="2357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E04FEFA-8644-42F0-ADBF-96ED7B560918}"/>
                </a:ext>
              </a:extLst>
            </p:cNvPr>
            <p:cNvSpPr/>
            <p:nvPr/>
          </p:nvSpPr>
          <p:spPr>
            <a:xfrm>
              <a:off x="6758324" y="1836989"/>
              <a:ext cx="970383" cy="2366321"/>
            </a:xfrm>
            <a:custGeom>
              <a:avLst/>
              <a:gdLst>
                <a:gd name="connsiteX0" fmla="*/ 961053 w 961053"/>
                <a:gd name="connsiteY0" fmla="*/ 0 h 3368351"/>
                <a:gd name="connsiteX1" fmla="*/ 961053 w 961053"/>
                <a:gd name="connsiteY1" fmla="*/ 2127380 h 3368351"/>
                <a:gd name="connsiteX2" fmla="*/ 0 w 961053"/>
                <a:gd name="connsiteY2" fmla="*/ 3368351 h 3368351"/>
                <a:gd name="connsiteX0" fmla="*/ 961053 w 1032241"/>
                <a:gd name="connsiteY0" fmla="*/ 0 h 3368351"/>
                <a:gd name="connsiteX1" fmla="*/ 961053 w 1032241"/>
                <a:gd name="connsiteY1" fmla="*/ 2127380 h 3368351"/>
                <a:gd name="connsiteX2" fmla="*/ 0 w 1032241"/>
                <a:gd name="connsiteY2" fmla="*/ 3368351 h 3368351"/>
                <a:gd name="connsiteX0" fmla="*/ 961053 w 974185"/>
                <a:gd name="connsiteY0" fmla="*/ 0 h 3368351"/>
                <a:gd name="connsiteX1" fmla="*/ 961053 w 974185"/>
                <a:gd name="connsiteY1" fmla="*/ 2127380 h 3368351"/>
                <a:gd name="connsiteX2" fmla="*/ 0 w 974185"/>
                <a:gd name="connsiteY2" fmla="*/ 3368351 h 3368351"/>
                <a:gd name="connsiteX0" fmla="*/ 961053 w 961744"/>
                <a:gd name="connsiteY0" fmla="*/ 0 h 3368351"/>
                <a:gd name="connsiteX1" fmla="*/ 961053 w 961744"/>
                <a:gd name="connsiteY1" fmla="*/ 2127380 h 3368351"/>
                <a:gd name="connsiteX2" fmla="*/ 0 w 961744"/>
                <a:gd name="connsiteY2" fmla="*/ 3368351 h 3368351"/>
                <a:gd name="connsiteX0" fmla="*/ 961053 w 961744"/>
                <a:gd name="connsiteY0" fmla="*/ 0 h 3368351"/>
                <a:gd name="connsiteX1" fmla="*/ 961053 w 961744"/>
                <a:gd name="connsiteY1" fmla="*/ 2127380 h 3368351"/>
                <a:gd name="connsiteX2" fmla="*/ 0 w 961744"/>
                <a:gd name="connsiteY2" fmla="*/ 3368351 h 3368351"/>
                <a:gd name="connsiteX0" fmla="*/ 961053 w 979799"/>
                <a:gd name="connsiteY0" fmla="*/ 0 h 3368351"/>
                <a:gd name="connsiteX1" fmla="*/ 979714 w 979799"/>
                <a:gd name="connsiteY1" fmla="*/ 1436915 h 3368351"/>
                <a:gd name="connsiteX2" fmla="*/ 0 w 979799"/>
                <a:gd name="connsiteY2" fmla="*/ 3368351 h 3368351"/>
                <a:gd name="connsiteX0" fmla="*/ 961053 w 989104"/>
                <a:gd name="connsiteY0" fmla="*/ 0 h 3368351"/>
                <a:gd name="connsiteX1" fmla="*/ 989045 w 989104"/>
                <a:gd name="connsiteY1" fmla="*/ 1856792 h 3368351"/>
                <a:gd name="connsiteX2" fmla="*/ 0 w 989104"/>
                <a:gd name="connsiteY2" fmla="*/ 3368351 h 3368351"/>
                <a:gd name="connsiteX0" fmla="*/ 961053 w 979799"/>
                <a:gd name="connsiteY0" fmla="*/ 0 h 3368351"/>
                <a:gd name="connsiteX1" fmla="*/ 979714 w 979799"/>
                <a:gd name="connsiteY1" fmla="*/ 1875453 h 3368351"/>
                <a:gd name="connsiteX2" fmla="*/ 0 w 979799"/>
                <a:gd name="connsiteY2" fmla="*/ 3368351 h 3368351"/>
                <a:gd name="connsiteX0" fmla="*/ 961053 w 970535"/>
                <a:gd name="connsiteY0" fmla="*/ 0 h 3368351"/>
                <a:gd name="connsiteX1" fmla="*/ 970383 w 970535"/>
                <a:gd name="connsiteY1" fmla="*/ 1894114 h 3368351"/>
                <a:gd name="connsiteX2" fmla="*/ 0 w 970535"/>
                <a:gd name="connsiteY2" fmla="*/ 3368351 h 3368351"/>
                <a:gd name="connsiteX0" fmla="*/ 961053 w 970535"/>
                <a:gd name="connsiteY0" fmla="*/ 0 h 3368351"/>
                <a:gd name="connsiteX1" fmla="*/ 970383 w 970535"/>
                <a:gd name="connsiteY1" fmla="*/ 1894114 h 3368351"/>
                <a:gd name="connsiteX2" fmla="*/ 0 w 970535"/>
                <a:gd name="connsiteY2" fmla="*/ 3368351 h 3368351"/>
                <a:gd name="connsiteX0" fmla="*/ 961053 w 971348"/>
                <a:gd name="connsiteY0" fmla="*/ 0 h 3368351"/>
                <a:gd name="connsiteX1" fmla="*/ 970383 w 971348"/>
                <a:gd name="connsiteY1" fmla="*/ 1894114 h 3368351"/>
                <a:gd name="connsiteX2" fmla="*/ 0 w 971348"/>
                <a:gd name="connsiteY2" fmla="*/ 3368351 h 3368351"/>
                <a:gd name="connsiteX0" fmla="*/ 958672 w 1038481"/>
                <a:gd name="connsiteY0" fmla="*/ 0 h 3349301"/>
                <a:gd name="connsiteX1" fmla="*/ 970383 w 1038481"/>
                <a:gd name="connsiteY1" fmla="*/ 1875064 h 3349301"/>
                <a:gd name="connsiteX2" fmla="*/ 0 w 1038481"/>
                <a:gd name="connsiteY2" fmla="*/ 3349301 h 3349301"/>
                <a:gd name="connsiteX0" fmla="*/ 958672 w 970408"/>
                <a:gd name="connsiteY0" fmla="*/ 0 h 3349301"/>
                <a:gd name="connsiteX1" fmla="*/ 970383 w 970408"/>
                <a:gd name="connsiteY1" fmla="*/ 1875064 h 3349301"/>
                <a:gd name="connsiteX2" fmla="*/ 0 w 970408"/>
                <a:gd name="connsiteY2" fmla="*/ 3349301 h 3349301"/>
                <a:gd name="connsiteX0" fmla="*/ 958672 w 1038481"/>
                <a:gd name="connsiteY0" fmla="*/ 0 h 2366321"/>
                <a:gd name="connsiteX1" fmla="*/ 970383 w 1038481"/>
                <a:gd name="connsiteY1" fmla="*/ 892084 h 2366321"/>
                <a:gd name="connsiteX2" fmla="*/ 0 w 1038481"/>
                <a:gd name="connsiteY2" fmla="*/ 2366321 h 2366321"/>
                <a:gd name="connsiteX0" fmla="*/ 958672 w 970491"/>
                <a:gd name="connsiteY0" fmla="*/ 0 h 2366321"/>
                <a:gd name="connsiteX1" fmla="*/ 970383 w 970491"/>
                <a:gd name="connsiteY1" fmla="*/ 892084 h 2366321"/>
                <a:gd name="connsiteX2" fmla="*/ 0 w 970491"/>
                <a:gd name="connsiteY2" fmla="*/ 2366321 h 2366321"/>
                <a:gd name="connsiteX0" fmla="*/ 958672 w 970766"/>
                <a:gd name="connsiteY0" fmla="*/ 0 h 2366321"/>
                <a:gd name="connsiteX1" fmla="*/ 970383 w 970766"/>
                <a:gd name="connsiteY1" fmla="*/ 892084 h 2366321"/>
                <a:gd name="connsiteX2" fmla="*/ 0 w 970766"/>
                <a:gd name="connsiteY2" fmla="*/ 2366321 h 2366321"/>
                <a:gd name="connsiteX0" fmla="*/ 968197 w 1041538"/>
                <a:gd name="connsiteY0" fmla="*/ 0 h 2366321"/>
                <a:gd name="connsiteX1" fmla="*/ 970383 w 1041538"/>
                <a:gd name="connsiteY1" fmla="*/ 892084 h 2366321"/>
                <a:gd name="connsiteX2" fmla="*/ 0 w 1041538"/>
                <a:gd name="connsiteY2" fmla="*/ 2366321 h 2366321"/>
                <a:gd name="connsiteX0" fmla="*/ 968197 w 970383"/>
                <a:gd name="connsiteY0" fmla="*/ 0 h 2366321"/>
                <a:gd name="connsiteX1" fmla="*/ 970383 w 970383"/>
                <a:gd name="connsiteY1" fmla="*/ 892084 h 2366321"/>
                <a:gd name="connsiteX2" fmla="*/ 0 w 970383"/>
                <a:gd name="connsiteY2" fmla="*/ 2366321 h 2366321"/>
                <a:gd name="connsiteX0" fmla="*/ 968197 w 970383"/>
                <a:gd name="connsiteY0" fmla="*/ 0 h 2366321"/>
                <a:gd name="connsiteX1" fmla="*/ 970383 w 970383"/>
                <a:gd name="connsiteY1" fmla="*/ 892084 h 2366321"/>
                <a:gd name="connsiteX2" fmla="*/ 0 w 970383"/>
                <a:gd name="connsiteY2" fmla="*/ 2366321 h 236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0383" h="2366321">
                  <a:moveTo>
                    <a:pt x="968197" y="0"/>
                  </a:moveTo>
                  <a:cubicBezTo>
                    <a:pt x="968197" y="709127"/>
                    <a:pt x="969824" y="478647"/>
                    <a:pt x="970383" y="892084"/>
                  </a:cubicBezTo>
                  <a:cubicBezTo>
                    <a:pt x="970959" y="1318206"/>
                    <a:pt x="654795" y="2022984"/>
                    <a:pt x="0" y="2366321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B747060-FE85-4FAD-B737-0D019DBD88D0}"/>
                </a:ext>
              </a:extLst>
            </p:cNvPr>
            <p:cNvCxnSpPr/>
            <p:nvPr/>
          </p:nvCxnSpPr>
          <p:spPr>
            <a:xfrm>
              <a:off x="6842297" y="2325769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F80719-4547-4BEE-B020-4AEE2B3B324F}"/>
                </a:ext>
              </a:extLst>
            </p:cNvPr>
            <p:cNvCxnSpPr/>
            <p:nvPr/>
          </p:nvCxnSpPr>
          <p:spPr>
            <a:xfrm>
              <a:off x="6842296" y="2640317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C308E1D-9BE8-4AFF-996F-9D2979B9993A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95" y="3898511"/>
              <a:ext cx="2067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1402EAE-9B7F-4C95-B75D-7092DF0E54F9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96" y="3583961"/>
              <a:ext cx="4988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5C34521-386D-44B1-B5E9-57D3E4E3EAF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95" y="3269413"/>
              <a:ext cx="6639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38E3B43-1433-4A87-9D18-363197BEBD49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95" y="2954865"/>
              <a:ext cx="7719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580D14D-71D9-41EA-997F-E873E411E9C0}"/>
                </a:ext>
              </a:extLst>
            </p:cNvPr>
            <p:cNvCxnSpPr/>
            <p:nvPr/>
          </p:nvCxnSpPr>
          <p:spPr>
            <a:xfrm>
              <a:off x="6857537" y="2011221"/>
              <a:ext cx="8024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4C5B298-98F4-4F53-B2F1-75F478092990}"/>
                </a:ext>
              </a:extLst>
            </p:cNvPr>
            <p:cNvSpPr txBox="1"/>
            <p:nvPr/>
          </p:nvSpPr>
          <p:spPr>
            <a:xfrm>
              <a:off x="7316115" y="153169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5B54828-943D-4546-826B-487250FEC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160" y="1920291"/>
              <a:ext cx="0" cy="21613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3FA31F9-D6F7-4228-A4FC-DD5E2A92C1C9}"/>
                </a:ext>
              </a:extLst>
            </p:cNvPr>
            <p:cNvSpPr txBox="1"/>
            <p:nvPr/>
          </p:nvSpPr>
          <p:spPr>
            <a:xfrm>
              <a:off x="6013406" y="3070337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4EA977-A443-B3E6-FCFD-1EF59B6F9AA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200761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4E4EBA8-414E-447B-AAA1-F5307BCDF5FD}"/>
              </a:ext>
            </a:extLst>
          </p:cNvPr>
          <p:cNvSpPr/>
          <p:nvPr/>
        </p:nvSpPr>
        <p:spPr>
          <a:xfrm>
            <a:off x="2831108" y="2700337"/>
            <a:ext cx="5365928" cy="22623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4E86BB-5954-490C-B1B4-EF09A014E11C}"/>
              </a:ext>
            </a:extLst>
          </p:cNvPr>
          <p:cNvGrpSpPr/>
          <p:nvPr/>
        </p:nvGrpSpPr>
        <p:grpSpPr>
          <a:xfrm>
            <a:off x="2880986" y="2749710"/>
            <a:ext cx="3908120" cy="977030"/>
            <a:chOff x="2880986" y="3682652"/>
            <a:chExt cx="3908120" cy="9770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4682E4-9647-4BE3-8EDF-F9B387BEA301}"/>
                </a:ext>
              </a:extLst>
            </p:cNvPr>
            <p:cNvSpPr/>
            <p:nvPr/>
          </p:nvSpPr>
          <p:spPr>
            <a:xfrm>
              <a:off x="2880986" y="3682652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2B90C2-EDA1-4EEB-8BA7-ADE4C5854990}"/>
                </a:ext>
              </a:extLst>
            </p:cNvPr>
            <p:cNvSpPr/>
            <p:nvPr/>
          </p:nvSpPr>
          <p:spPr>
            <a:xfrm>
              <a:off x="3858016" y="3682652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BFFF58-2223-4D00-A053-A74B4054E771}"/>
                </a:ext>
              </a:extLst>
            </p:cNvPr>
            <p:cNvSpPr/>
            <p:nvPr/>
          </p:nvSpPr>
          <p:spPr>
            <a:xfrm>
              <a:off x="4835046" y="3682652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800C2C-E1FC-4BAE-A77A-F8DB2A677B6D}"/>
                </a:ext>
              </a:extLst>
            </p:cNvPr>
            <p:cNvSpPr/>
            <p:nvPr/>
          </p:nvSpPr>
          <p:spPr>
            <a:xfrm>
              <a:off x="5812076" y="3682652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A970318-2FA9-460A-BE02-AE3C9538A50D}"/>
              </a:ext>
            </a:extLst>
          </p:cNvPr>
          <p:cNvSpPr/>
          <p:nvPr/>
        </p:nvSpPr>
        <p:spPr>
          <a:xfrm>
            <a:off x="3274079" y="3142803"/>
            <a:ext cx="190844" cy="190844"/>
          </a:xfrm>
          <a:prstGeom prst="ellipse">
            <a:avLst/>
          </a:prstGeom>
          <a:solidFill>
            <a:srgbClr val="C5C5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F939FB-7A87-4AE8-9921-7A3EB6FD1296}"/>
              </a:ext>
            </a:extLst>
          </p:cNvPr>
          <p:cNvSpPr/>
          <p:nvPr/>
        </p:nvSpPr>
        <p:spPr>
          <a:xfrm>
            <a:off x="4251109" y="3142803"/>
            <a:ext cx="190844" cy="190844"/>
          </a:xfrm>
          <a:prstGeom prst="ellipse">
            <a:avLst/>
          </a:prstGeom>
          <a:solidFill>
            <a:srgbClr val="9393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670B79-0D88-486A-B7E4-15F6CACAB4B9}"/>
              </a:ext>
            </a:extLst>
          </p:cNvPr>
          <p:cNvSpPr/>
          <p:nvPr/>
        </p:nvSpPr>
        <p:spPr>
          <a:xfrm>
            <a:off x="5228139" y="3142803"/>
            <a:ext cx="190844" cy="190844"/>
          </a:xfrm>
          <a:prstGeom prst="ellipse">
            <a:avLst/>
          </a:prstGeom>
          <a:solidFill>
            <a:srgbClr val="5B5B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78AFFA-9621-4FDB-9BFF-1FEE11AEBB65}"/>
              </a:ext>
            </a:extLst>
          </p:cNvPr>
          <p:cNvSpPr/>
          <p:nvPr/>
        </p:nvSpPr>
        <p:spPr>
          <a:xfrm>
            <a:off x="6205169" y="3142803"/>
            <a:ext cx="190844" cy="19084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ED363E-4047-487A-93DF-41B6989821CF}"/>
              </a:ext>
            </a:extLst>
          </p:cNvPr>
          <p:cNvGrpSpPr/>
          <p:nvPr/>
        </p:nvGrpSpPr>
        <p:grpSpPr>
          <a:xfrm>
            <a:off x="2880986" y="3923380"/>
            <a:ext cx="3908120" cy="977030"/>
            <a:chOff x="2880986" y="3876803"/>
            <a:chExt cx="5862180" cy="9770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A81AF-7CFE-46E8-B6DB-D13F834FA05E}"/>
                </a:ext>
              </a:extLst>
            </p:cNvPr>
            <p:cNvSpPr/>
            <p:nvPr/>
          </p:nvSpPr>
          <p:spPr>
            <a:xfrm>
              <a:off x="288098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E4C00B-50D8-415F-A21B-E467BB1E3D49}"/>
                </a:ext>
              </a:extLst>
            </p:cNvPr>
            <p:cNvSpPr/>
            <p:nvPr/>
          </p:nvSpPr>
          <p:spPr>
            <a:xfrm>
              <a:off x="385801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F58471-2EE6-4443-AFCF-6B369A9AD45B}"/>
                </a:ext>
              </a:extLst>
            </p:cNvPr>
            <p:cNvSpPr/>
            <p:nvPr/>
          </p:nvSpPr>
          <p:spPr>
            <a:xfrm>
              <a:off x="483504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51F63A-2CD0-49B5-AE7E-108B103570B8}"/>
                </a:ext>
              </a:extLst>
            </p:cNvPr>
            <p:cNvSpPr/>
            <p:nvPr/>
          </p:nvSpPr>
          <p:spPr>
            <a:xfrm>
              <a:off x="581207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5CE2A0-0357-4732-B110-B07F17951071}"/>
                </a:ext>
              </a:extLst>
            </p:cNvPr>
            <p:cNvSpPr/>
            <p:nvPr/>
          </p:nvSpPr>
          <p:spPr>
            <a:xfrm>
              <a:off x="678910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EF464C-F04E-4419-A6D8-105FE6752418}"/>
                </a:ext>
              </a:extLst>
            </p:cNvPr>
            <p:cNvSpPr/>
            <p:nvPr/>
          </p:nvSpPr>
          <p:spPr>
            <a:xfrm>
              <a:off x="7766136" y="3876803"/>
              <a:ext cx="977030" cy="9770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333883C-77E1-4AD5-A5A2-3C9010C9A09B}"/>
              </a:ext>
            </a:extLst>
          </p:cNvPr>
          <p:cNvSpPr/>
          <p:nvPr/>
        </p:nvSpPr>
        <p:spPr>
          <a:xfrm>
            <a:off x="3261552" y="4316473"/>
            <a:ext cx="190844" cy="190844"/>
          </a:xfrm>
          <a:prstGeom prst="ellipse">
            <a:avLst/>
          </a:prstGeom>
          <a:solidFill>
            <a:srgbClr val="C5C5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846C4F-2E5B-4FCA-A99B-43500F2A6AD5}"/>
              </a:ext>
            </a:extLst>
          </p:cNvPr>
          <p:cNvSpPr/>
          <p:nvPr/>
        </p:nvSpPr>
        <p:spPr>
          <a:xfrm>
            <a:off x="4238582" y="4316473"/>
            <a:ext cx="190844" cy="190844"/>
          </a:xfrm>
          <a:prstGeom prst="ellipse">
            <a:avLst/>
          </a:prstGeom>
          <a:solidFill>
            <a:srgbClr val="9393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BEDAFD-C227-4122-90A3-2166367603AA}"/>
              </a:ext>
            </a:extLst>
          </p:cNvPr>
          <p:cNvSpPr/>
          <p:nvPr/>
        </p:nvSpPr>
        <p:spPr>
          <a:xfrm>
            <a:off x="5215612" y="4316473"/>
            <a:ext cx="190844" cy="190844"/>
          </a:xfrm>
          <a:prstGeom prst="ellipse">
            <a:avLst/>
          </a:prstGeom>
          <a:solidFill>
            <a:srgbClr val="5B5B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E2CE4F-0D04-4483-B882-2CFCAF84F275}"/>
              </a:ext>
            </a:extLst>
          </p:cNvPr>
          <p:cNvSpPr/>
          <p:nvPr/>
        </p:nvSpPr>
        <p:spPr>
          <a:xfrm>
            <a:off x="6192642" y="4316473"/>
            <a:ext cx="190844" cy="19084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D44DA8-7F4F-47A7-8654-772703535419}"/>
              </a:ext>
            </a:extLst>
          </p:cNvPr>
          <p:cNvSpPr txBox="1"/>
          <p:nvPr/>
        </p:nvSpPr>
        <p:spPr>
          <a:xfrm>
            <a:off x="6924051" y="2768865"/>
            <a:ext cx="12729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C≤1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Particle passes one element or less per step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A8CACF-1C0E-443D-A884-0CF3AEA03217}"/>
              </a:ext>
            </a:extLst>
          </p:cNvPr>
          <p:cNvSpPr txBox="1"/>
          <p:nvPr/>
        </p:nvSpPr>
        <p:spPr>
          <a:xfrm>
            <a:off x="6924050" y="3942535"/>
            <a:ext cx="12729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C&gt;1</a:t>
            </a: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Particle passes more than one element per step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42C5F6-D8D9-4285-ABB5-A5F48B3A808D}"/>
              </a:ext>
            </a:extLst>
          </p:cNvPr>
          <p:cNvSpPr txBox="1"/>
          <p:nvPr/>
        </p:nvSpPr>
        <p:spPr>
          <a:xfrm>
            <a:off x="3225872" y="326195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33D195-C50E-49CC-A216-CDA18708DB56}"/>
              </a:ext>
            </a:extLst>
          </p:cNvPr>
          <p:cNvSpPr txBox="1"/>
          <p:nvPr/>
        </p:nvSpPr>
        <p:spPr>
          <a:xfrm>
            <a:off x="4190375" y="326195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30A0DD-F7A8-4990-AE26-4D30F2FDD24D}"/>
              </a:ext>
            </a:extLst>
          </p:cNvPr>
          <p:cNvSpPr txBox="1"/>
          <p:nvPr/>
        </p:nvSpPr>
        <p:spPr>
          <a:xfrm>
            <a:off x="6156962" y="326195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C0A74C-555D-4413-8044-FDEA30D5FDC3}"/>
              </a:ext>
            </a:extLst>
          </p:cNvPr>
          <p:cNvSpPr txBox="1"/>
          <p:nvPr/>
        </p:nvSpPr>
        <p:spPr>
          <a:xfrm>
            <a:off x="5179932" y="326195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8EB9DD-1954-4FA1-9B72-440DF90E8F69}"/>
              </a:ext>
            </a:extLst>
          </p:cNvPr>
          <p:cNvSpPr txBox="1"/>
          <p:nvPr/>
        </p:nvSpPr>
        <p:spPr>
          <a:xfrm>
            <a:off x="3225872" y="444422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607C8A-FF80-4E30-B19B-B22C85CCEAE2}"/>
              </a:ext>
            </a:extLst>
          </p:cNvPr>
          <p:cNvSpPr txBox="1"/>
          <p:nvPr/>
        </p:nvSpPr>
        <p:spPr>
          <a:xfrm>
            <a:off x="4190375" y="444422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594BCD-D44D-445D-AF85-16E3C8B8F597}"/>
              </a:ext>
            </a:extLst>
          </p:cNvPr>
          <p:cNvSpPr txBox="1"/>
          <p:nvPr/>
        </p:nvSpPr>
        <p:spPr>
          <a:xfrm>
            <a:off x="6156962" y="444422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28957-FD37-40EB-80D0-32670CB3BA0E}"/>
              </a:ext>
            </a:extLst>
          </p:cNvPr>
          <p:cNvSpPr txBox="1"/>
          <p:nvPr/>
        </p:nvSpPr>
        <p:spPr>
          <a:xfrm>
            <a:off x="5179932" y="444422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403764-0053-F6FD-69D3-47FF5A8C31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107622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84094-6715-4EA0-A1AF-598A683061D2}"/>
              </a:ext>
            </a:extLst>
          </p:cNvPr>
          <p:cNvGrpSpPr/>
          <p:nvPr/>
        </p:nvGrpSpPr>
        <p:grpSpPr>
          <a:xfrm>
            <a:off x="3468229" y="2277442"/>
            <a:ext cx="2101850" cy="2076450"/>
            <a:chOff x="2070100" y="1193800"/>
            <a:chExt cx="2101850" cy="2076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202897-D0A1-4D58-A6C2-41E12753E71D}"/>
                </a:ext>
              </a:extLst>
            </p:cNvPr>
            <p:cNvSpPr/>
            <p:nvPr/>
          </p:nvSpPr>
          <p:spPr>
            <a:xfrm>
              <a:off x="2070100" y="1193800"/>
              <a:ext cx="2101850" cy="2076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AD6347-E381-4C2A-9972-37D1B4A57378}"/>
                </a:ext>
              </a:extLst>
            </p:cNvPr>
            <p:cNvSpPr/>
            <p:nvPr/>
          </p:nvSpPr>
          <p:spPr>
            <a:xfrm>
              <a:off x="2244168" y="1297783"/>
              <a:ext cx="1789884" cy="1367471"/>
            </a:xfrm>
            <a:custGeom>
              <a:avLst/>
              <a:gdLst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  <a:gd name="connsiteX0" fmla="*/ 0 w 2381250"/>
                <a:gd name="connsiteY0" fmla="*/ 695325 h 1819275"/>
                <a:gd name="connsiteX1" fmla="*/ 1381125 w 2381250"/>
                <a:gd name="connsiteY1" fmla="*/ 0 h 1819275"/>
                <a:gd name="connsiteX2" fmla="*/ 2381250 w 2381250"/>
                <a:gd name="connsiteY2" fmla="*/ 1095375 h 1819275"/>
                <a:gd name="connsiteX3" fmla="*/ 1028700 w 2381250"/>
                <a:gd name="connsiteY3" fmla="*/ 1819275 h 1819275"/>
                <a:gd name="connsiteX4" fmla="*/ 0 w 2381250"/>
                <a:gd name="connsiteY4" fmla="*/ 6953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0" h="1819275">
                  <a:moveTo>
                    <a:pt x="0" y="695325"/>
                  </a:moveTo>
                  <a:cubicBezTo>
                    <a:pt x="312737" y="311150"/>
                    <a:pt x="882650" y="26987"/>
                    <a:pt x="1381125" y="0"/>
                  </a:cubicBezTo>
                  <a:cubicBezTo>
                    <a:pt x="1885950" y="193675"/>
                    <a:pt x="2271712" y="677863"/>
                    <a:pt x="2381250" y="1095375"/>
                  </a:cubicBezTo>
                  <a:cubicBezTo>
                    <a:pt x="1987550" y="1165225"/>
                    <a:pt x="1360488" y="1411288"/>
                    <a:pt x="1028700" y="1819275"/>
                  </a:cubicBezTo>
                  <a:cubicBezTo>
                    <a:pt x="838200" y="1397000"/>
                    <a:pt x="447675" y="955675"/>
                    <a:pt x="0" y="69532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DE79C3-2626-4364-B4BA-D360A14B086D}"/>
                </a:ext>
              </a:extLst>
            </p:cNvPr>
            <p:cNvSpPr/>
            <p:nvPr/>
          </p:nvSpPr>
          <p:spPr>
            <a:xfrm>
              <a:off x="3230726" y="1256948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23D51E-7136-45D7-B4B8-8910B260456D}"/>
                </a:ext>
              </a:extLst>
            </p:cNvPr>
            <p:cNvSpPr/>
            <p:nvPr/>
          </p:nvSpPr>
          <p:spPr>
            <a:xfrm>
              <a:off x="2206913" y="1772434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4C5077-7774-47FC-9914-9DA35F90C8BD}"/>
                </a:ext>
              </a:extLst>
            </p:cNvPr>
            <p:cNvSpPr/>
            <p:nvPr/>
          </p:nvSpPr>
          <p:spPr>
            <a:xfrm>
              <a:off x="3989637" y="2080294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E5A3CB-F759-4F55-BEB9-99551DFF680B}"/>
                </a:ext>
              </a:extLst>
            </p:cNvPr>
            <p:cNvSpPr/>
            <p:nvPr/>
          </p:nvSpPr>
          <p:spPr>
            <a:xfrm>
              <a:off x="2980142" y="2617259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B962B3-CC52-488D-A822-846AB371E6B9}"/>
                </a:ext>
              </a:extLst>
            </p:cNvPr>
            <p:cNvCxnSpPr/>
            <p:nvPr/>
          </p:nvCxnSpPr>
          <p:spPr>
            <a:xfrm flipV="1">
              <a:off x="3139110" y="2242842"/>
              <a:ext cx="970117" cy="4940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84CAFB-2C5E-4AB9-82C0-71D7788B3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935" y="1892025"/>
              <a:ext cx="726693" cy="80902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EC1BEF-759B-4C7D-9958-6EF38C315032}"/>
                </a:ext>
              </a:extLst>
            </p:cNvPr>
            <p:cNvSpPr txBox="1"/>
            <p:nvPr/>
          </p:nvSpPr>
          <p:spPr>
            <a:xfrm>
              <a:off x="3576119" y="2489845"/>
              <a:ext cx="38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Δ</a:t>
              </a:r>
              <a:r>
                <a:rPr lang="en-GB" sz="11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FFCC4B-5B0B-4DFC-AA33-E4F57127631F}"/>
                </a:ext>
              </a:extLst>
            </p:cNvPr>
            <p:cNvSpPr txBox="1"/>
            <p:nvPr/>
          </p:nvSpPr>
          <p:spPr>
            <a:xfrm>
              <a:off x="2260034" y="2266001"/>
              <a:ext cx="3334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Δ</a:t>
              </a:r>
              <a:r>
                <a:rPr lang="en-GB" sz="11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29591F-E769-4C40-A2BF-86FEB9C3AFD6}"/>
                    </a:ext>
                  </a:extLst>
                </p:cNvPr>
                <p:cNvSpPr txBox="1"/>
                <p:nvPr/>
              </p:nvSpPr>
              <p:spPr>
                <a:xfrm>
                  <a:off x="2758943" y="2835869"/>
                  <a:ext cx="564193" cy="346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GB" sz="1100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29591F-E769-4C40-A2BF-86FEB9C3A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943" y="2835869"/>
                  <a:ext cx="564193" cy="346954"/>
                </a:xfrm>
                <a:prstGeom prst="rect">
                  <a:avLst/>
                </a:prstGeom>
                <a:blipFill>
                  <a:blip r:embed="rId4"/>
                  <a:stretch>
                    <a:fillRect l="-5435" r="-6522" b="-122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0845DA0-277A-4BE6-8397-F87C9D1353F1}"/>
                </a:ext>
              </a:extLst>
            </p:cNvPr>
            <p:cNvSpPr/>
            <p:nvPr/>
          </p:nvSpPr>
          <p:spPr>
            <a:xfrm>
              <a:off x="2593492" y="2216150"/>
              <a:ext cx="914400" cy="914400"/>
            </a:xfrm>
            <a:prstGeom prst="arc">
              <a:avLst>
                <a:gd name="adj1" fmla="val 14273625"/>
                <a:gd name="adj2" fmla="val 18900000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BB771E-A2F4-41A9-8711-2085C3E4CAF7}"/>
                </a:ext>
              </a:extLst>
            </p:cNvPr>
            <p:cNvSpPr txBox="1"/>
            <p:nvPr/>
          </p:nvSpPr>
          <p:spPr>
            <a:xfrm>
              <a:off x="2949592" y="2204427"/>
              <a:ext cx="38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θ</a:t>
              </a:r>
              <a:endParaRPr lang="en-GB" sz="11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B57BAC-062A-4900-8F36-B7764D879333}"/>
              </a:ext>
            </a:extLst>
          </p:cNvPr>
          <p:cNvGrpSpPr/>
          <p:nvPr/>
        </p:nvGrpSpPr>
        <p:grpSpPr>
          <a:xfrm>
            <a:off x="6482399" y="2594779"/>
            <a:ext cx="2296475" cy="1323643"/>
            <a:chOff x="6342699" y="2156802"/>
            <a:chExt cx="2296475" cy="132364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72FF7A2-2EC2-4167-BD9B-046CCF45F0FA}"/>
                </a:ext>
              </a:extLst>
            </p:cNvPr>
            <p:cNvSpPr/>
            <p:nvPr/>
          </p:nvSpPr>
          <p:spPr>
            <a:xfrm>
              <a:off x="6342699" y="2156802"/>
              <a:ext cx="2296475" cy="13236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69125-F5DD-45B5-B056-EB691E47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672" y="2836069"/>
              <a:ext cx="1075697" cy="489763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C566EB-7842-4E82-A6D9-ABD3CA736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0627" y="2837466"/>
              <a:ext cx="1007269" cy="397373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CE071E-96BB-40E7-AEB4-1A3C05212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672" y="3233442"/>
              <a:ext cx="2082966" cy="8959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2866DE-1B5C-4FCB-AF8C-DFD09FEBA4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567" y="2244477"/>
              <a:ext cx="948214" cy="108135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666DD1-C128-42F7-BDA0-0D3854A90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625" y="2241682"/>
              <a:ext cx="127639" cy="59438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B8526C-FF80-421E-B19C-A3C9BED4A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3781" y="2244477"/>
              <a:ext cx="1135857" cy="98896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694F05-3A08-4C0F-B704-CBA19DE83529}"/>
                </a:ext>
              </a:extLst>
            </p:cNvPr>
            <p:cNvSpPr/>
            <p:nvPr/>
          </p:nvSpPr>
          <p:spPr>
            <a:xfrm>
              <a:off x="7351651" y="2208196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3C52F2A-B965-4627-AA59-9624609413A4}"/>
                </a:ext>
              </a:extLst>
            </p:cNvPr>
            <p:cNvSpPr/>
            <p:nvPr/>
          </p:nvSpPr>
          <p:spPr>
            <a:xfrm>
              <a:off x="6413651" y="3276832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6857BF-12EF-4CD2-A8AD-5144183BD13D}"/>
                </a:ext>
              </a:extLst>
            </p:cNvPr>
            <p:cNvSpPr/>
            <p:nvPr/>
          </p:nvSpPr>
          <p:spPr>
            <a:xfrm>
              <a:off x="8474680" y="3184442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817855-A46C-434C-88EC-B743424F7238}"/>
                </a:ext>
              </a:extLst>
            </p:cNvPr>
            <p:cNvSpPr/>
            <p:nvPr/>
          </p:nvSpPr>
          <p:spPr>
            <a:xfrm>
              <a:off x="7471491" y="2791262"/>
              <a:ext cx="92410" cy="9241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B31DD980-1656-46D5-B815-8F45D77BDCE8}"/>
                </a:ext>
              </a:extLst>
            </p:cNvPr>
            <p:cNvSpPr/>
            <p:nvPr/>
          </p:nvSpPr>
          <p:spPr>
            <a:xfrm>
              <a:off x="7075387" y="2422845"/>
              <a:ext cx="914400" cy="914400"/>
            </a:xfrm>
            <a:prstGeom prst="arc">
              <a:avLst>
                <a:gd name="adj1" fmla="val 9809448"/>
                <a:gd name="adj2" fmla="val 15341552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E2F926E-8ED2-47CD-A0FE-F5855EFFA24C}"/>
                </a:ext>
              </a:extLst>
            </p:cNvPr>
            <p:cNvSpPr txBox="1"/>
            <p:nvPr/>
          </p:nvSpPr>
          <p:spPr>
            <a:xfrm>
              <a:off x="7065593" y="2616080"/>
              <a:ext cx="38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/>
                <a:t>β</a:t>
              </a:r>
              <a:endParaRPr lang="en-GB" sz="1100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B0BC94-CF70-BEA4-E182-C654037CC42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1000">
                <a:solidFill>
                  <a:srgbClr val="F00000"/>
                </a:solidFill>
                <a:latin typeface="Arial" panose="020B0604020202020204" pitchFamily="34" charset="0"/>
              </a:rPr>
              <a:t>Classification:</a:t>
            </a:r>
            <a:r>
              <a:rPr lang="en-GB" sz="1000">
                <a:solidFill>
                  <a:srgbClr val="000000"/>
                </a:solidFill>
                <a:latin typeface="Arial" panose="020B0604020202020204" pitchFamily="34" charset="0"/>
              </a:rPr>
              <a:t>UNCLASSIFIED </a:t>
            </a:r>
          </a:p>
        </p:txBody>
      </p:sp>
    </p:spTree>
    <p:extLst>
      <p:ext uri="{BB962C8B-B14F-4D97-AF65-F5344CB8AC3E}">
        <p14:creationId xmlns:p14="http://schemas.microsoft.com/office/powerpoint/2010/main" val="1301132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Classification:UNCLASSIFIED "/>
  <p:tag name="BJHEADERFOOTERTEXTMARKING" val="Classification:UNCLASSIFIED 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083da476-be4d-4e08-8a0c-df0654bf169a" origin="userSelected">
  <element uid="47cc8f8b-180e-40c4-a136-6a877bdefbcc" value=""/>
  <element uid="id_protective_marking_new_item_1" value=""/>
</sisl>
</file>

<file path=customXml/itemProps1.xml><?xml version="1.0" encoding="utf-8"?>
<ds:datastoreItem xmlns:ds="http://schemas.openxmlformats.org/officeDocument/2006/customXml" ds:itemID="{977CB403-194E-4A24-A759-75E52CAAA59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136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Dransfield, Lauren</dc:creator>
  <cp:lastModifiedBy>Dransfield, Lauren</cp:lastModifiedBy>
  <cp:revision>11</cp:revision>
  <dcterms:created xsi:type="dcterms:W3CDTF">2022-12-06T10:44:01Z</dcterms:created>
  <dcterms:modified xsi:type="dcterms:W3CDTF">2023-10-10T12:40:55Z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c6f32c41-82f7-45b9-9e94-3bd771725f0c</vt:lpwstr>
  </property>
  <property fmtid="{D5CDD505-2E9C-101B-9397-08002B2CF9AE}" pid="3" name="bjClsUserRVM">
    <vt:lpwstr>[]</vt:lpwstr>
  </property>
  <property fmtid="{D5CDD505-2E9C-101B-9397-08002B2CF9AE}" pid="4" name="bjSaver">
    <vt:lpwstr>pVz+sUm+jLBKFF2UvxXxFNmSzY13PWsf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policy="083da476-be4d-4e08-8a0c-df0654bf169a" origin="userSelected" xmlns="http://www.boldonj</vt:lpwstr>
  </property>
  <property fmtid="{D5CDD505-2E9C-101B-9397-08002B2CF9AE}" pid="6" name="bjDocumentLabelXML-0">
    <vt:lpwstr>ames.com/2008/01/sie/internal/label"&gt;&lt;element uid="47cc8f8b-180e-40c4-a136-6a877bdefbcc" value="" /&gt;&lt;element uid="id_protective_marking_new_item_1" value="" /&gt;&lt;/sisl&gt;</vt:lpwstr>
  </property>
  <property fmtid="{D5CDD505-2E9C-101B-9397-08002B2CF9AE}" pid="7" name="bjDocumentSecurityLabel">
    <vt:lpwstr> UNCLASSIFIED </vt:lpwstr>
  </property>
  <property fmtid="{D5CDD505-2E9C-101B-9397-08002B2CF9AE}" pid="8" name="Babcock_Classification">
    <vt:lpwstr>UNCLASSIFIED</vt:lpwstr>
  </property>
  <property fmtid="{D5CDD505-2E9C-101B-9397-08002B2CF9AE}" pid="9" name="bjSlideMasterFooterText">
    <vt:lpwstr>Classification:UNCLASSIFIED </vt:lpwstr>
  </property>
</Properties>
</file>