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8CA5-C40B-4F53-8061-2D2551E07DE3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3017-84E3-4706-853D-CCEE70757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E3017-84E3-4706-853D-CCEE70757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6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3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1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4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9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A44D-9559-4C43-AAD9-8746BFD0D48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D21B2-BEBF-4359-B764-BE41A0858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GridCoalition/HEMP-Model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EMP Nuclear Numerical Simulation on GitHub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14600"/>
            <a:ext cx="6858000" cy="3352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 Louisiana Grid Coalition presentation at the 3 day </a:t>
            </a:r>
            <a:r>
              <a:rPr lang="en-US" b="1" dirty="0" smtClean="0"/>
              <a:t>Huntsville Alabama </a:t>
            </a:r>
            <a:r>
              <a:rPr lang="en-US" b="1" dirty="0" smtClean="0"/>
              <a:t>Power Grid Defense  Symposium in Sept of 2018 </a:t>
            </a:r>
          </a:p>
          <a:p>
            <a:r>
              <a:rPr lang="en-US" dirty="0" smtClean="0"/>
              <a:t> </a:t>
            </a:r>
            <a:r>
              <a:rPr lang="en-US" sz="2800" dirty="0" smtClean="0">
                <a:hlinkClick r:id="rId3"/>
              </a:rPr>
              <a:t>https://github.com/LAGridCoalition/HEMP-Modeling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Henry Newton </a:t>
            </a:r>
            <a:r>
              <a:rPr lang="en-US" sz="2800" b="1" dirty="0" smtClean="0"/>
              <a:t>P.E.</a:t>
            </a:r>
            <a:endParaRPr lang="en-US" sz="2800" b="1" dirty="0" smtClean="0"/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3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EMP Nuclear Numerical Simulation on GitHub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 Nuclear Numerical Simulation on GitHub</dc:title>
  <dc:creator>US</dc:creator>
  <cp:lastModifiedBy>US</cp:lastModifiedBy>
  <cp:revision>5</cp:revision>
  <dcterms:created xsi:type="dcterms:W3CDTF">2018-10-05T15:42:39Z</dcterms:created>
  <dcterms:modified xsi:type="dcterms:W3CDTF">2018-11-08T05:01:47Z</dcterms:modified>
</cp:coreProperties>
</file>