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420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5AB426-3531-4053-9B58-545CB9F41942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9832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2A567DD-91B4-46AC-8238-E7BC475936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7D4B5-877D-4A9A-9F53-1C2415E6F1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3B3A6F-9A9B-4A65-B85A-194388A200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932B41-367B-458D-A676-F6FC34E9D7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96A1F8-5C24-4250-ADA8-452BE0330B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15009D-187E-4B5B-AAD9-A11478A563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BC66B4-8304-4414-9979-7DC3228FC3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FEB75-D6CC-483F-8D8F-BF52440ABB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A69CA7-06DB-4514-B5D8-06744FA36E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3DFB1-8E36-4951-8D5C-A691E4EF18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77BF82-30FD-497E-B389-FC7960CA50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DBBCBB-4D5D-43F7-B173-2FB67055DE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D0E866F7-9478-48BF-B1D7-425D0938EF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ocr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Chapman's Master Thesis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9239" y="1612440"/>
            <a:ext cx="7404120" cy="44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1720" y="182880"/>
            <a:ext cx="9703800" cy="722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Correct in FOFT(T)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>
              <a:buNone/>
            </a:pPr>
            <a:r>
              <a:rPr lang="en-US"/>
              <a:t>    </a:t>
            </a:r>
            <a:r>
              <a:rPr lang="en-US" sz="1400">
                <a:latin typeface="Courier" pitchFamily="49"/>
              </a:rPr>
              <a:t>  FUNCTION FOFT(T)                                                  FOFT1010</a:t>
            </a:r>
          </a:p>
          <a:p>
            <a:pPr lvl="0"/>
            <a:r>
              <a:rPr lang="en-US" sz="1400">
                <a:latin typeface="Courier" pitchFamily="49"/>
              </a:rPr>
              <a:t>C                                                                       FOFT1020</a:t>
            </a:r>
          </a:p>
          <a:p>
            <a:pPr lvl="0"/>
            <a:r>
              <a:rPr lang="en-US" sz="1400">
                <a:latin typeface="Courier" pitchFamily="49"/>
              </a:rPr>
              <a:t>C         F(T) IS THE POMRANNING MODEL FOR TIME DEPENDENCE              FOFT1030</a:t>
            </a:r>
          </a:p>
          <a:p>
            <a:pPr lvl="0"/>
            <a:r>
              <a:rPr lang="en-US" sz="1400">
                <a:latin typeface="Courier" pitchFamily="49"/>
              </a:rPr>
              <a:t>C         OF NUCLEAR WEAPON YIELD IN RETARDED TIME                      FOFT1040</a:t>
            </a:r>
          </a:p>
          <a:p>
            <a:pPr lvl="0"/>
            <a:r>
              <a:rPr lang="en-US" sz="1400">
                <a:latin typeface="Courier" pitchFamily="49"/>
              </a:rPr>
              <a:t>      INTEGER OUX                                                       FOFT1050</a:t>
            </a:r>
          </a:p>
          <a:p>
            <a:pPr lvl="0"/>
            <a:r>
              <a:rPr lang="en-US" sz="1400">
                <a:latin typeface="Courier" pitchFamily="49"/>
              </a:rPr>
              <a:t>      COMMON OUX,AP,BP,RNP,TOP                                          FOFT1060</a:t>
            </a:r>
          </a:p>
          <a:p>
            <a:pPr lvl="0"/>
            <a:r>
              <a:rPr lang="en-US" sz="1400">
                <a:latin typeface="Courier" pitchFamily="49"/>
              </a:rPr>
              <a:t>      TSHAKE=1.E8*T                                                     FOFT1070</a:t>
            </a:r>
          </a:p>
          <a:p>
            <a:pPr lvl="0"/>
            <a:r>
              <a:rPr lang="en-US" sz="1400">
                <a:latin typeface="Courier" pitchFamily="49"/>
              </a:rPr>
              <a:t>      DENOM=(BP+AP*EXP((AP+BP)*(TSHAKE-TOP)))*RNP                       FOFT1080</a:t>
            </a:r>
          </a:p>
          <a:p>
            <a:pPr lvl="0"/>
            <a:r>
              <a:rPr lang="en-US" sz="1400">
                <a:latin typeface="Courier" pitchFamily="49"/>
              </a:rPr>
              <a:t>      FOFT=(AP+BP)*EXP(</a:t>
            </a:r>
            <a:r>
              <a:rPr lang="en-US" sz="1400" b="1">
                <a:latin typeface="Courier" pitchFamily="49"/>
              </a:rPr>
              <a:t>AP*</a:t>
            </a:r>
            <a:r>
              <a:rPr lang="en-US" sz="1400">
                <a:latin typeface="Courier" pitchFamily="49"/>
              </a:rPr>
              <a:t>(TSHAKE-TOP))/DENOM                           FOFT1090</a:t>
            </a:r>
          </a:p>
          <a:p>
            <a:pPr lvl="0"/>
            <a:r>
              <a:rPr lang="en-US" sz="1400">
                <a:latin typeface="Courier" pitchFamily="49"/>
              </a:rPr>
              <a:t>      RETURN                                                            FOFT1100</a:t>
            </a:r>
          </a:p>
          <a:p>
            <a:pPr lvl="0"/>
            <a:r>
              <a:rPr lang="en-US" sz="1400">
                <a:latin typeface="Courier" pitchFamily="49"/>
              </a:rPr>
              <a:t>      END                                                               FOFT1101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wolframcloud.com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" y="1205280"/>
            <a:ext cx="9326880" cy="635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wolframcloud.com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f47[a_,b_,t_,t0_,N_] :=</a:t>
            </a:r>
          </a:p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   (1/N) * ( ((a+b)*Exp[a*(t-t0)]) / (b+(a*Exp[(a+b)*(t-t0)])) )</a:t>
            </a:r>
          </a:p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 </a:t>
            </a:r>
          </a:p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Plot[f47[5,0.25,t,2.24,1],{t,0,20}]</a:t>
            </a:r>
          </a:p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 </a:t>
            </a:r>
          </a:p>
          <a:p>
            <a:pPr lvl="0">
              <a:buNone/>
            </a:pPr>
            <a:r>
              <a:rPr lang="en-US" sz="1800">
                <a:solidFill>
                  <a:srgbClr val="000000"/>
                </a:solidFill>
                <a:latin typeface="Courier" pitchFamily="49"/>
              </a:rPr>
              <a:t>N[Integrate[f47[5,0.25,t,2.24,4.86205],{t,0,20}]]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Status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Compiles will gfortran in Linux environment</a:t>
            </a:r>
          </a:p>
          <a:p>
            <a:pPr lvl="0"/>
            <a:r>
              <a:rPr lang="en-US"/>
              <a:t>Runs on guessed input file</a:t>
            </a:r>
          </a:p>
          <a:p>
            <a:pPr lvl="0"/>
            <a:r>
              <a:rPr lang="en-US"/>
              <a:t>Produces output and does not crash</a:t>
            </a:r>
          </a:p>
          <a:p>
            <a:pPr lvl="0"/>
            <a:r>
              <a:rPr lang="en-US"/>
              <a:t>Have NOT duplicated PEAK and graph from 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274320"/>
            <a:ext cx="9509760" cy="694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365760"/>
            <a:ext cx="9418320" cy="704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Roadmap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960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Goals</a:t>
            </a:r>
          </a:p>
          <a:p>
            <a:pPr lvl="1" rtl="0" hangingPunct="0"/>
            <a:r>
              <a:rPr lang="en-US"/>
              <a:t>Identify missing pieces</a:t>
            </a:r>
          </a:p>
          <a:p>
            <a:pPr lvl="1" rtl="0" hangingPunct="0"/>
            <a:r>
              <a:rPr lang="en-US"/>
              <a:t>Recreate output in thesis</a:t>
            </a:r>
          </a:p>
          <a:p>
            <a:pPr lvl="1" rtl="0" hangingPunct="0"/>
            <a:r>
              <a:rPr lang="en-US"/>
              <a:t>Create baseline</a:t>
            </a:r>
          </a:p>
          <a:p>
            <a:pPr lvl="0"/>
            <a:r>
              <a:rPr lang="en-US"/>
              <a:t>Process</a:t>
            </a:r>
          </a:p>
          <a:p>
            <a:pPr lvl="0"/>
            <a:r>
              <a:rPr lang="en-US"/>
              <a:t>Status</a:t>
            </a:r>
          </a:p>
          <a:p>
            <a:pPr lvl="1" rtl="0" hangingPunct="0"/>
            <a:r>
              <a:rPr lang="en-US"/>
              <a:t>Compiles will gfortran in Linux environment</a:t>
            </a:r>
          </a:p>
          <a:p>
            <a:pPr lvl="1" rtl="0" hangingPunct="0"/>
            <a:r>
              <a:rPr lang="en-US"/>
              <a:t>Runs on guessed input file</a:t>
            </a:r>
          </a:p>
          <a:p>
            <a:pPr lvl="1" rtl="0" hangingPunct="0"/>
            <a:r>
              <a:rPr lang="en-US"/>
              <a:t>Produces output and does not crash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Goals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Identify missing pieces</a:t>
            </a:r>
          </a:p>
          <a:p>
            <a:pPr lvl="0"/>
            <a:r>
              <a:rPr lang="en-US"/>
              <a:t>Recreate output in thesis</a:t>
            </a:r>
          </a:p>
          <a:p>
            <a:pPr lvl="0"/>
            <a:r>
              <a:rPr lang="en-US"/>
              <a:t>Create baseline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19760" y="1001160"/>
            <a:ext cx="7543440" cy="566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3240" y="274320"/>
            <a:ext cx="9423720" cy="684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365760"/>
            <a:ext cx="9418320" cy="704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OCR FORTRAN program in thesis</a:t>
            </a:r>
          </a:p>
          <a:p>
            <a:pPr lvl="0"/>
            <a:r>
              <a:rPr lang="en-US"/>
              <a:t>Change code from gfortran compiler</a:t>
            </a:r>
          </a:p>
          <a:p>
            <a:pPr lvl="0"/>
            <a:r>
              <a:rPr lang="en-US"/>
              <a:t>Correct OCR errors</a:t>
            </a:r>
          </a:p>
          <a:p>
            <a:pPr lvl="0"/>
            <a:r>
              <a:rPr lang="en-US"/>
              <a:t>Exclude Plotting code</a:t>
            </a:r>
          </a:p>
          <a:p>
            <a:pPr lvl="0"/>
            <a:r>
              <a:rPr lang="en-US"/>
              <a:t>Compile program</a:t>
            </a:r>
          </a:p>
          <a:p>
            <a:pPr lvl="0"/>
            <a:r>
              <a:rPr lang="en-US"/>
              <a:t>Identify needed inputs</a:t>
            </a:r>
          </a:p>
          <a:p>
            <a:pPr lvl="0"/>
            <a:r>
              <a:rPr lang="en-US"/>
              <a:t>Run program</a:t>
            </a:r>
          </a:p>
          <a:p>
            <a:pPr lvl="0"/>
            <a:r>
              <a:rPr lang="en-US"/>
              <a:t>Compare output with known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OCR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Extract individual code pages from thesis</a:t>
            </a:r>
          </a:p>
          <a:p>
            <a:pPr lvl="0"/>
            <a:r>
              <a:rPr lang="en-US"/>
              <a:t>Use Free Online OCR Service</a:t>
            </a:r>
          </a:p>
          <a:p>
            <a:pPr lvl="1" rtl="0" hangingPunct="0"/>
            <a:r>
              <a:rPr lang="en-US">
                <a:hlinkClick r:id="rId3"/>
              </a:rPr>
              <a:t>https://onlineocr.net</a:t>
            </a:r>
          </a:p>
          <a:p>
            <a:pPr lvl="1" rtl="0" hangingPunct="0"/>
            <a:endParaRPr lang="en-US"/>
          </a:p>
          <a:p>
            <a:pPr lvl="1" rtl="0" hangingPunc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FORTRAN dialect differences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OUT changed to OUX</a:t>
            </a:r>
          </a:p>
          <a:p>
            <a:pPr lvl="0"/>
            <a:r>
              <a:rPr lang="en-US"/>
              <a:t>TIME changed to TIMX</a:t>
            </a:r>
          </a:p>
          <a:p>
            <a:pPr lvl="0"/>
            <a:r>
              <a:rPr lang="en-US"/>
              <a:t>DATA</a:t>
            </a:r>
          </a:p>
          <a:p>
            <a:pPr lvl="1" rtl="0" hangingPunct="0"/>
            <a:r>
              <a:rPr lang="en-US"/>
              <a:t>DATA (C=3.0E8),(RMLC=12.56637E-7)</a:t>
            </a:r>
          </a:p>
          <a:p>
            <a:pPr lvl="1" rtl="0" hangingPunct="0"/>
            <a:r>
              <a:rPr lang="en-US"/>
              <a:t>DATA C/3.0E8/,RMLC/12.56637E-7/</a:t>
            </a:r>
          </a:p>
          <a:p>
            <a:pPr lvl="0"/>
            <a:r>
              <a:rPr lang="en-US"/>
              <a:t>Multi statement line</a:t>
            </a:r>
          </a:p>
          <a:p>
            <a:pPr lvl="1" rtl="0" hangingPunct="0"/>
            <a:r>
              <a:rPr lang="en-US" sz="2600"/>
              <a:t>DO 21 1=1,190 $ T=1+(1.E-9)*DT $ TIME(I)=1·(1.E8)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272</Words>
  <Application>Microsoft Office PowerPoint</Application>
  <PresentationFormat>On-screen Show (4:3)</PresentationFormat>
  <Paragraphs>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Chapman's Master Thesis</vt:lpstr>
      <vt:lpstr>Roadmap</vt:lpstr>
      <vt:lpstr>Goals</vt:lpstr>
      <vt:lpstr>PowerPoint Presentation</vt:lpstr>
      <vt:lpstr>PowerPoint Presentation</vt:lpstr>
      <vt:lpstr>PowerPoint Presentation</vt:lpstr>
      <vt:lpstr>Process</vt:lpstr>
      <vt:lpstr>OCR</vt:lpstr>
      <vt:lpstr>FORTRAN dialect differences</vt:lpstr>
      <vt:lpstr>PowerPoint Presentation</vt:lpstr>
      <vt:lpstr>Correct in FOFT(T)</vt:lpstr>
      <vt:lpstr>wolframcloud.com</vt:lpstr>
      <vt:lpstr>wolframcloud.com</vt:lpstr>
      <vt:lpstr>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Chapman's Master Thesis</dc:title>
  <dc:creator>Mark Anderson</dc:creator>
  <cp:lastModifiedBy>US</cp:lastModifiedBy>
  <cp:revision>8</cp:revision>
  <dcterms:created xsi:type="dcterms:W3CDTF">2017-05-10T15:07:33Z</dcterms:created>
  <dcterms:modified xsi:type="dcterms:W3CDTF">2017-05-15T02:22:12Z</dcterms:modified>
</cp:coreProperties>
</file>