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30" r:id="rId3"/>
    <p:sldId id="332" r:id="rId4"/>
    <p:sldId id="403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260" r:id="rId14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00FF"/>
    <a:srgbClr val="990033"/>
    <a:srgbClr val="666666"/>
    <a:srgbClr val="FF3399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101" d="100"/>
          <a:sy n="101" d="100"/>
        </p:scale>
        <p:origin x="684" y="108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0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5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1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1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emf"/><Relationship Id="rId4" Type="http://schemas.openxmlformats.org/officeDocument/2006/relationships/image" Target="../media/image3.png"/><Relationship Id="rId9" Type="http://schemas.openxmlformats.org/officeDocument/2006/relationships/package" Target="../embeddings/Microsoft_Visio___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92905" y="1501245"/>
            <a:ext cx="4148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第十三章作业</a:t>
            </a:r>
            <a:r>
              <a:rPr lang="en-US" altLang="zh-CN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“文字版挂机地牢探险游戏的设计”分享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21740" y="3422015"/>
            <a:ext cx="344170" cy="31877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xubo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" y="108024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思路分享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7477" y="1188260"/>
            <a:ext cx="4136883" cy="3866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武器类</a:t>
            </a: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WeaponBase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通用属性：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attack;               endure; 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totalEndure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weapon_name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获取数据：</a:t>
            </a:r>
            <a:endParaRPr lang="en-US" altLang="zh-CN" sz="4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getAttack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 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getWeaponName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getEnduce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修改数据：</a:t>
            </a:r>
            <a:endParaRPr lang="en-US" altLang="zh-C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reduceEndure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removeWeapon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resetAttribute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~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WeaponBase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650494" y="1271183"/>
            <a:ext cx="4274431" cy="3529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Weapon1 : public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WeaponBase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reduceEndure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override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double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getAttack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override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double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getEnduce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override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resetAttribute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override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Weapon1() = default</a:t>
            </a: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Weapon2 : public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WeaponBase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reduceEndure</a:t>
            </a: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getAttack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n-US" altLang="zh-C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getEnduce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n-US" altLang="zh-C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resetAttribute</a:t>
            </a: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n-US" altLang="zh-CN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 ~Weapon2</a:t>
            </a:r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default</a:t>
            </a:r>
            <a:r>
              <a:rPr lang="en-US" altLang="zh-CN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0493" y="3175000"/>
            <a:ext cx="3995874" cy="1777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50493" y="1135813"/>
            <a:ext cx="3995874" cy="189948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7476" y="1135814"/>
            <a:ext cx="4289285" cy="381718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" y="108024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思路分享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560" y="1196109"/>
            <a:ext cx="33680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GameSolver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void process(Explorer &amp;person)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 (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person.getCurrentLife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&gt; 0)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=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(engine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</a:t>
            </a: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营地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(random &gt;= 0 &amp;&amp; random &lt; 10)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roomPtr.reset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Camp);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-&gt;process(person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else if (random &gt;= 10 &amp;&amp; random &lt; 65)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roomPtr.reset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CommonRoom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-&gt;process(person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else if (random &gt;= 65 &amp;&amp; random &lt; 80)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roomPtr.reset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Trap);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-&gt;process(person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else if (random &gt;= 80 &amp;&amp; random &lt; 90)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roomPtr.reset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ChiefRoom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-&gt;process(person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else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roomPtr.reset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WeaponRoom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roomPtr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-&gt;process(person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75000" y="3014552"/>
            <a:ext cx="2258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函数中调用接口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GameSolver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Explorer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solver.process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(person);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3156" y="4264025"/>
            <a:ext cx="2514600" cy="38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3156" y="2777298"/>
            <a:ext cx="251460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3156" y="3294948"/>
            <a:ext cx="251460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33156" y="3754109"/>
            <a:ext cx="251460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3156" y="2247900"/>
            <a:ext cx="2514600" cy="346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3694204" y="2287779"/>
            <a:ext cx="136635" cy="24076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53847" y="330694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调用实现多态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" y="108024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思路分享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1173899"/>
            <a:ext cx="3848043" cy="26081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26" y="1157229"/>
            <a:ext cx="3490073" cy="26247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26" y="3864128"/>
            <a:ext cx="3490073" cy="12126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7822" y="3902228"/>
            <a:ext cx="344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陷阱房间的一个例子：</a:t>
            </a:r>
            <a:endParaRPr lang="zh-CN" altLang="en-US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54294"/>
              </p:ext>
            </p:extLst>
          </p:nvPr>
        </p:nvGraphicFramePr>
        <p:xfrm>
          <a:off x="104775" y="4217550"/>
          <a:ext cx="4577192" cy="7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9" imgW="13525607" imgH="2171860" progId="Visio.Drawing.15">
                  <p:embed/>
                </p:oleObj>
              </mc:Choice>
              <mc:Fallback>
                <p:oleObj name="Visio" r:id="rId9" imgW="13525607" imgH="21718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775" y="4217550"/>
                        <a:ext cx="4577192" cy="73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：题目分析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：知识储备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：思路分享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题目分析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6306327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类的设计，其中包含角色类，房间类，武器类别，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通过封装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，目的是使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上层设计的代码接口简单，易调用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类的继承，其中武器可以通过</a:t>
            </a:r>
            <a:r>
              <a:rPr lang="en-US" altLang="zh-CN" sz="2000" dirty="0" err="1" smtClean="0">
                <a:latin typeface="+mn-ea"/>
                <a:cs typeface="Times New Roman" panose="02020603050405020304" pitchFamily="18" charset="0"/>
              </a:rPr>
              <a:t>weaponBase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基类，然后设计各种武器的子类，房间通过</a:t>
            </a:r>
            <a:r>
              <a:rPr lang="en-US" altLang="zh-CN" sz="2000" dirty="0" err="1" smtClean="0">
                <a:latin typeface="+mn-ea"/>
                <a:cs typeface="Times New Roman" panose="02020603050405020304" pitchFamily="18" charset="0"/>
              </a:rPr>
              <a:t>RoomBase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基类，设计不同房间类型的子类，通过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继承减少重复的成员变量和成员函数，简化代码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类的多态，通过虚函数的使用，在基类中设计好了接口之后，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派生类通过虚函数的形式重写该接口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，减少重复代码。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1204854"/>
            <a:ext cx="2073833" cy="2919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第一部分：题目分析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第二部分：知识储备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：思路分享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  <p:extLst>
      <p:ext uri="{BB962C8B-B14F-4D97-AF65-F5344CB8AC3E}">
        <p14:creationId xmlns:p14="http://schemas.microsoft.com/office/powerpoint/2010/main" val="13924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知识储备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420877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十二章学习了类的设计的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基础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知识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第十三章学习了类的继承，虚函数等知识，因此在作业中尽可能的用到学习到的新的知识点，以达到巩固练习的目的。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在作业中所使用到的基本知识点有：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类的构造函数（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default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初始化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列表）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2.public, private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protected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访问权限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继承中的权限和构造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(public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继承，子类调用基类构造函数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4.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智能指针</a:t>
            </a:r>
            <a:r>
              <a:rPr lang="en-US" altLang="zh-CN" sz="2000" dirty="0" err="1" smtClean="0">
                <a:latin typeface="+mn-ea"/>
                <a:cs typeface="Times New Roman" panose="02020603050405020304" pitchFamily="18" charset="0"/>
              </a:rPr>
              <a:t>shared_ptr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 smtClean="0">
                <a:latin typeface="+mn-ea"/>
                <a:cs typeface="Times New Roman" panose="02020603050405020304" pitchFamily="18" charset="0"/>
              </a:rPr>
              <a:t>reset,make_shared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知识储备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420877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5.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容器、迭代器与泛型算法的使用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(list, string, sort())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6.</a:t>
            </a:r>
            <a:r>
              <a:rPr lang="zh-CN" altLang="en-US" sz="2000" smtClean="0">
                <a:latin typeface="+mn-ea"/>
                <a:cs typeface="Times New Roman" panose="02020603050405020304" pitchFamily="18" charset="0"/>
              </a:rPr>
              <a:t>虚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函数</a:t>
            </a:r>
            <a:r>
              <a:rPr lang="zh-CN" altLang="en-US" sz="200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override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关键字的使用。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7.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多态中的析构函数要加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virtual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关键字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8.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随机数的使用。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……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第一部分：题目分析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：知识储备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第三部分：思路分享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  <p:extLst>
      <p:ext uri="{BB962C8B-B14F-4D97-AF65-F5344CB8AC3E}">
        <p14:creationId xmlns:p14="http://schemas.microsoft.com/office/powerpoint/2010/main" val="39113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思路分享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2" y="1204854"/>
            <a:ext cx="4125102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RoomBase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process(Explorer &amp;person);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EnterEvent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(Game::Explorer &amp;person) = 0;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AttactEvent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(Game::Explorer &amp;person) = 0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 : public Room 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CommonRoom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public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: public Room 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ChiefRoom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public Room 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WeaponRoom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public Room 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7958" y="3159995"/>
            <a:ext cx="4980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EnterEvent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AttackEvent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的重写：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EnterEvent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(Game::Explorer &amp;person) override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virtual void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AttackEvent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::Explorer &amp;person) override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3216165" y="3097765"/>
            <a:ext cx="294290" cy="1631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" y="108024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思路分享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7477" y="1188260"/>
            <a:ext cx="4136883" cy="3866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Person</a:t>
            </a:r>
            <a:r>
              <a:rPr lang="zh-CN" altLang="en-US" sz="4400" dirty="0" smtClean="0">
                <a:latin typeface="+mn-ea"/>
                <a:cs typeface="Times New Roman" panose="02020603050405020304" pitchFamily="18" charset="0"/>
              </a:rPr>
              <a:t>类</a:t>
            </a:r>
            <a:endParaRPr lang="en-US" altLang="zh-CN" sz="44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PersonBase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: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通用属性：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currentLife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totalLife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, attack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class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Explorer:public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PersonBase</a:t>
            </a:r>
            <a:endParaRPr lang="en-US" altLang="zh-CN" sz="44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特有属性：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experience,  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totalExperience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, 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lostBloodBuff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,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lostBloodBuffNum</a:t>
            </a:r>
            <a:endParaRPr lang="en-US" altLang="zh-CN" sz="44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recoverBloodBuff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,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recoverBloodBuffNum</a:t>
            </a:r>
            <a:endParaRPr lang="en-US" altLang="zh-CN" sz="44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latin typeface="+mn-ea"/>
                <a:cs typeface="Times New Roman" panose="02020603050405020304" pitchFamily="18" charset="0"/>
              </a:rPr>
              <a:t>接口：</a:t>
            </a:r>
            <a:endParaRPr lang="en-US" altLang="zh-CN" sz="44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获取数据</a:t>
            </a:r>
            <a:endParaRPr lang="en-US" altLang="zh-CN" sz="44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getCurrentLife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         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getAttack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(); 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getRoverBloodBuffNum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();  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getlostBloodBuffNum</a:t>
            </a:r>
            <a:r>
              <a:rPr lang="en-US" altLang="zh-CN" sz="4400" dirty="0">
                <a:latin typeface="+mn-ea"/>
                <a:cs typeface="Times New Roman" panose="02020603050405020304" pitchFamily="18" charset="0"/>
              </a:rPr>
              <a:t>();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getExperience</a:t>
            </a:r>
            <a:r>
              <a:rPr lang="en-US" altLang="zh-CN" sz="4400" dirty="0">
                <a:latin typeface="+mn-ea"/>
                <a:cs typeface="Times New Roman" panose="02020603050405020304" pitchFamily="18" charset="0"/>
              </a:rPr>
              <a:t>();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修改数据：</a:t>
            </a:r>
            <a:endParaRPr lang="en-US" altLang="zh-CN" sz="44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reduceLife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            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reduceLifeTrap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resetLife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             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addLife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</a:t>
            </a:r>
            <a:endParaRPr lang="en-US" altLang="zh-CN" sz="44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CheckLostBloodBuff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    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setLostBloodBuff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</a:t>
            </a:r>
            <a:endParaRPr lang="en-US" altLang="zh-CN" sz="44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removeLostBloodBuff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   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CheckRecoverBloodBuff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</a:t>
            </a:r>
            <a:endParaRPr lang="en-US" altLang="zh-CN" sz="44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setRecoverBloodBuff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            </a:t>
            </a: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equipmentWeapon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4400" dirty="0" err="1" smtClean="0">
                <a:latin typeface="+mn-ea"/>
                <a:cs typeface="Times New Roman" panose="02020603050405020304" pitchFamily="18" charset="0"/>
              </a:rPr>
              <a:t>addExperience</a:t>
            </a:r>
            <a:r>
              <a:rPr lang="en-US" altLang="zh-CN" sz="4400" dirty="0" smtClean="0">
                <a:latin typeface="+mn-ea"/>
                <a:cs typeface="Times New Roman" panose="02020603050405020304" pitchFamily="18" charset="0"/>
              </a:rPr>
              <a:t>()</a:t>
            </a:r>
            <a:endParaRPr lang="en-US" altLang="zh-CN" sz="44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4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17169" y="1885458"/>
            <a:ext cx="3761597" cy="2967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Monster : public Person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特有属性：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weaponPtr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has_weapon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获取数据：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getTotalLife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getAttack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getCurrentLife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修改数据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generateBigMonster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generateChiefMonster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generateExploreMonster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operator&lt;()</a:t>
            </a: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  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equipmentWeapon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reduceLife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addLife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476" y="1150938"/>
            <a:ext cx="8524099" cy="70658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7477" y="1894840"/>
            <a:ext cx="4323573" cy="315976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04572" y="1894840"/>
            <a:ext cx="4087004" cy="315976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797</Words>
  <Application>Microsoft Office PowerPoint</Application>
  <PresentationFormat>全屏显示(16:9)</PresentationFormat>
  <Paragraphs>167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Visio</vt:lpstr>
      <vt:lpstr>PowerPoint 演示文稿</vt:lpstr>
      <vt:lpstr>纲要</vt:lpstr>
      <vt:lpstr>题目分析</vt:lpstr>
      <vt:lpstr>纲要</vt:lpstr>
      <vt:lpstr>知识储备</vt:lpstr>
      <vt:lpstr>知识储备</vt:lpstr>
      <vt:lpstr>纲要</vt:lpstr>
      <vt:lpstr>思路分享</vt:lpstr>
      <vt:lpstr>思路分享</vt:lpstr>
      <vt:lpstr>思路分享</vt:lpstr>
      <vt:lpstr>思路分享</vt:lpstr>
      <vt:lpstr>思路分享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apple</cp:lastModifiedBy>
  <cp:revision>951</cp:revision>
  <dcterms:created xsi:type="dcterms:W3CDTF">2017-03-07T07:29:00Z</dcterms:created>
  <dcterms:modified xsi:type="dcterms:W3CDTF">2022-08-02T11:09:26Z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B7AB06672B1347B2A212B36570C194FB</vt:lpwstr>
  </property>
</Properties>
</file>