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C009A5C-4361-4B4B-9285-8754931EDCC2}" type="datetimeFigureOut">
              <a:rPr lang="en-IN" smtClean="0"/>
            </a:fld>
            <a:endParaRPr lang="en-I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B46C0EF-2477-4270-9A6D-98512DDBD6EB}" type="slidenum">
              <a:rPr lang="en-IN" smtClean="0"/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CONVERTER FOR SCIENTIFIC UNITS</a:t>
            </a:r>
            <a:br>
              <a:rPr lang="en-IN" b="1" dirty="0"/>
            </a:br>
            <a:r>
              <a:rPr lang="en-IN" b="1" dirty="0"/>
              <a:t>(Testing Using APPIUM)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 fontScale="60000"/>
          </a:bodyPr>
          <a:lstStyle/>
          <a:p>
            <a:pPr algn="r"/>
            <a:r>
              <a:rPr lang="en-IN" dirty="0"/>
              <a:t>                                   </a:t>
            </a:r>
            <a:r>
              <a:rPr lang="en-US" altLang="en-IN" dirty="0"/>
              <a:t>R.Lahari sai</a:t>
            </a:r>
            <a:endParaRPr lang="en-IN" dirty="0"/>
          </a:p>
          <a:p>
            <a:pPr algn="r"/>
            <a:r>
              <a:rPr lang="en-IN" dirty="0"/>
              <a:t>                       1920</a:t>
            </a:r>
            <a:r>
              <a:rPr lang="en-US" altLang="en-IN" dirty="0"/>
              <a:t>11215</a:t>
            </a:r>
            <a:endParaRPr lang="en-IN" dirty="0"/>
          </a:p>
          <a:p>
            <a:pPr algn="r"/>
            <a:r>
              <a:rPr lang="en-IN" dirty="0"/>
              <a:t>         CSE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Flow Diagram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212" y="2113006"/>
            <a:ext cx="10354961" cy="46337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Concept Map</a:t>
            </a:r>
            <a:endParaRPr lang="en-IN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854" y="2088292"/>
            <a:ext cx="10342605" cy="46708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76718"/>
            <a:ext cx="9613861" cy="4733364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Username Visibility                       (Positive)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Temperature converter                 (Positive)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Converter                         (Positive)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Converter                            (Positive)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Input                                  (Negative)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                               (Positive)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Input Button                        (Positive)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Font Color , Size change             (Negative)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 for all Converters      (Positive)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Server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starting server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904" y="3030538"/>
            <a:ext cx="4015920" cy="32492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starting Server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94350" y="3076484"/>
            <a:ext cx="4700588" cy="32032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Inspector (Desired Capabilities)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Give the Desired Capabilities in Appium Inspector.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will start the session and gives you java code to start testing.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Paste the code in IntelliJ IDE and Start the Testing.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8333" y="2336873"/>
            <a:ext cx="6413749" cy="43328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321" y="2067859"/>
            <a:ext cx="961386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320" y="2178424"/>
            <a:ext cx="9613861" cy="45316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Includes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Introduction (Appium &amp; Android Studio)</a:t>
            </a:r>
            <a:endParaRPr lang="en-IN" sz="2800" dirty="0"/>
          </a:p>
          <a:p>
            <a:r>
              <a:rPr lang="en-IN" sz="2800" dirty="0"/>
              <a:t>Objective</a:t>
            </a:r>
            <a:endParaRPr lang="en-IN" sz="2800" dirty="0"/>
          </a:p>
          <a:p>
            <a:r>
              <a:rPr lang="en-IN" sz="2800" dirty="0"/>
              <a:t>Applications used </a:t>
            </a:r>
            <a:endParaRPr lang="en-IN" sz="2800" dirty="0"/>
          </a:p>
          <a:p>
            <a:r>
              <a:rPr lang="en-IN" sz="2800" dirty="0"/>
              <a:t>Code Implementation</a:t>
            </a:r>
            <a:endParaRPr lang="en-IN" sz="2800" dirty="0"/>
          </a:p>
          <a:p>
            <a:r>
              <a:rPr lang="en-IN" sz="2800" dirty="0"/>
              <a:t>Appium Testing</a:t>
            </a:r>
            <a:endParaRPr lang="en-IN" sz="2800" dirty="0"/>
          </a:p>
          <a:p>
            <a:r>
              <a:rPr lang="en-IN" sz="2800" dirty="0"/>
              <a:t>Outcome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Abstract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Android Studio , IntelliJ and Appium Softwares.</a:t>
            </a:r>
            <a:endParaRPr lang="en-IN" dirty="0"/>
          </a:p>
          <a:p>
            <a:r>
              <a:rPr lang="en-IN" dirty="0"/>
              <a:t>Develop Unit Converter Application in Android Studio.</a:t>
            </a:r>
            <a:endParaRPr lang="en-IN" dirty="0"/>
          </a:p>
          <a:p>
            <a:r>
              <a:rPr lang="en-IN" dirty="0"/>
              <a:t>Open Unit Converter in Emulator.</a:t>
            </a:r>
            <a:endParaRPr lang="en-IN" dirty="0"/>
          </a:p>
          <a:p>
            <a:r>
              <a:rPr lang="en-IN" dirty="0"/>
              <a:t>Give Desired Capabilities in Appium Server.</a:t>
            </a:r>
            <a:endParaRPr lang="en-IN" dirty="0"/>
          </a:p>
          <a:p>
            <a:r>
              <a:rPr lang="en-IN" dirty="0"/>
              <a:t>Get the Java code for Testing.</a:t>
            </a:r>
            <a:endParaRPr lang="en-IN" dirty="0"/>
          </a:p>
          <a:p>
            <a:r>
              <a:rPr lang="en-IN" dirty="0"/>
              <a:t>Paste the code in IntelliJ IDE.</a:t>
            </a:r>
            <a:endParaRPr lang="en-IN" dirty="0"/>
          </a:p>
          <a:p>
            <a:r>
              <a:rPr lang="en-IN" dirty="0"/>
              <a:t>Run the code and Test the Conversions and Parameters.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Appium</a:t>
            </a: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Open source Automation tool.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Automation Framework.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Automates different types of mobile applications testing.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It can test web , Native and Hybrid application.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It supports multiple programming languages.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(Java , python , ruby and many more )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6.It works on Emulator as well as Real Devices.</a:t>
            </a:r>
            <a:endParaRPr lang="en-IN" b="1" dirty="0"/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Android Studio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It is Integrated development Environment.</a:t>
            </a:r>
            <a:endParaRPr lang="en-IN" sz="2800" b="1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It has fast Emulator for App Testing.</a:t>
            </a:r>
            <a:endParaRPr lang="en-IN" sz="2800" b="1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Used to Develop applications for Android devices.</a:t>
            </a:r>
            <a:endParaRPr lang="en-IN" sz="2800" b="1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It is an open source software.</a:t>
            </a:r>
            <a:endParaRPr lang="en-I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Objective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Develop Unit converter application using Android </a:t>
            </a:r>
            <a:r>
              <a:rPr lang="en-IN" sz="2800"/>
              <a:t>Studio and Run </a:t>
            </a:r>
            <a:r>
              <a:rPr lang="en-IN" sz="2800" dirty="0"/>
              <a:t>the application using Android Studio Emulator.</a:t>
            </a:r>
            <a:endParaRPr lang="en-IN" sz="2800" dirty="0"/>
          </a:p>
          <a:p>
            <a:r>
              <a:rPr lang="en-IN" sz="2800" dirty="0"/>
              <a:t>Installing The Appium Software and Testing the Unit Converter Application using the Appium Software.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Proposed Work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Develop Scientific Unit converter Application.</a:t>
            </a:r>
            <a:endParaRPr lang="en-IN" sz="2800" dirty="0"/>
          </a:p>
          <a:p>
            <a:r>
              <a:rPr lang="en-IN" sz="2800" dirty="0"/>
              <a:t>Run the Application using Android Studio Emulator.</a:t>
            </a:r>
            <a:endParaRPr lang="en-IN" sz="2800" dirty="0"/>
          </a:p>
          <a:p>
            <a:r>
              <a:rPr lang="en-IN" sz="2800" dirty="0"/>
              <a:t>Test the Application in Appium Software.</a:t>
            </a:r>
            <a:endParaRPr lang="en-IN" sz="2800" dirty="0"/>
          </a:p>
          <a:p>
            <a:r>
              <a:rPr lang="en-IN" sz="2800" dirty="0"/>
              <a:t>Appium will Automate the Testing of Application.</a:t>
            </a:r>
            <a:endParaRPr lang="en-IN" sz="2800" dirty="0"/>
          </a:p>
          <a:p>
            <a:r>
              <a:rPr lang="en-IN" sz="2800" dirty="0"/>
              <a:t>Appium interacts with the Application and finds the positive and Negative Outcomes.</a:t>
            </a:r>
            <a:endParaRPr lang="en-IN" sz="2800" dirty="0"/>
          </a:p>
          <a:p>
            <a:r>
              <a:rPr lang="en-IN" sz="2800" dirty="0"/>
              <a:t>Different Strategies Will be tested using Appium.</a:t>
            </a:r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Test Cases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dirty="0"/>
              <a:t>App Launch</a:t>
            </a:r>
            <a:endParaRPr lang="en-IN" dirty="0"/>
          </a:p>
          <a:p>
            <a:r>
              <a:rPr lang="en-IN" dirty="0"/>
              <a:t>User Name</a:t>
            </a:r>
            <a:endParaRPr lang="en-IN" dirty="0"/>
          </a:p>
          <a:p>
            <a:r>
              <a:rPr lang="en-IN" dirty="0"/>
              <a:t>Temp Converter</a:t>
            </a:r>
            <a:endParaRPr lang="en-IN" dirty="0"/>
          </a:p>
          <a:p>
            <a:r>
              <a:rPr lang="en-IN" dirty="0"/>
              <a:t>Weight converter</a:t>
            </a:r>
            <a:endParaRPr lang="en-IN" dirty="0"/>
          </a:p>
          <a:p>
            <a:r>
              <a:rPr lang="en-IN" dirty="0"/>
              <a:t>Time Converter</a:t>
            </a:r>
            <a:endParaRPr lang="en-IN" dirty="0"/>
          </a:p>
          <a:p>
            <a:r>
              <a:rPr lang="en-IN" dirty="0"/>
              <a:t>String Input</a:t>
            </a:r>
            <a:endParaRPr lang="en-IN" dirty="0"/>
          </a:p>
          <a:p>
            <a:r>
              <a:rPr lang="en-IN" dirty="0"/>
              <a:t>Performance</a:t>
            </a:r>
            <a:endParaRPr lang="en-IN" dirty="0"/>
          </a:p>
          <a:p>
            <a:r>
              <a:rPr lang="en-IN" dirty="0"/>
              <a:t>Clear Input Button</a:t>
            </a:r>
            <a:endParaRPr lang="en-IN" dirty="0"/>
          </a:p>
          <a:p>
            <a:r>
              <a:rPr lang="en-IN" dirty="0"/>
              <a:t>Font </a:t>
            </a:r>
            <a:r>
              <a:rPr lang="en-IN" dirty="0" err="1"/>
              <a:t>Color</a:t>
            </a:r>
            <a:r>
              <a:rPr lang="en-IN" dirty="0"/>
              <a:t> , Size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181" y="2478880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940" y="2454581"/>
            <a:ext cx="2992120" cy="2857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20" y="2454581"/>
            <a:ext cx="2857500" cy="2881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4300" y="5611762"/>
            <a:ext cx="128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APPIUM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2888" y="5611761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INTELLIJ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87754" y="5605389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ANDROID STUDIO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2583</Words>
  <Application>WPS Presentation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Art_mountaineering</vt:lpstr>
      <vt:lpstr>CONVERTER FOR SCIENTIFIC UNITS (Testing Using APPIUM)</vt:lpstr>
      <vt:lpstr>Project Includes</vt:lpstr>
      <vt:lpstr>Abstract</vt:lpstr>
      <vt:lpstr>Introduction</vt:lpstr>
      <vt:lpstr>Introduction</vt:lpstr>
      <vt:lpstr>Objective</vt:lpstr>
      <vt:lpstr>Proposed Work</vt:lpstr>
      <vt:lpstr>Test Cases</vt:lpstr>
      <vt:lpstr>Applications Used</vt:lpstr>
      <vt:lpstr>Data Flow Diagram</vt:lpstr>
      <vt:lpstr>Concept Map</vt:lpstr>
      <vt:lpstr>Test Case Outcomes</vt:lpstr>
      <vt:lpstr>Appium Server</vt:lpstr>
      <vt:lpstr>Appium Inspector (Desired Capabilities)</vt:lpstr>
      <vt:lpstr>Testing OUTPUT</vt:lpstr>
      <vt:lpstr>Testing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CONVERTER FOR SCIENTIFIC UNITS (Testing Using APPIUM)</dc:title>
  <dc:creator>VISHNU VARDHAN</dc:creator>
  <cp:lastModifiedBy>RAMISETTY LAHARI SAI</cp:lastModifiedBy>
  <cp:revision>30</cp:revision>
  <dcterms:created xsi:type="dcterms:W3CDTF">2023-01-24T05:25:00Z</dcterms:created>
  <dcterms:modified xsi:type="dcterms:W3CDTF">2023-02-11T16:27:35Z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61F463F7C1894229837D03A6EDBC6BAA</vt:lpwstr>
  </property>
  <property fmtid="{D5CDD505-2E9C-101B-9397-08002B2CF9AE}" pid="3" name="KSOProductBuildVer">
    <vt:lpwstr>1033-11.2.0.11440</vt:lpwstr>
  </property>
</Properties>
</file>