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A2C"/>
    <a:srgbClr val="573C37"/>
    <a:srgbClr val="FFFFFF"/>
    <a:srgbClr val="C2B9A2"/>
    <a:srgbClr val="96450E"/>
    <a:srgbClr val="AC9F80"/>
    <a:srgbClr val="F8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7" autoAdjust="0"/>
    <p:restoredTop sz="94660"/>
  </p:normalViewPr>
  <p:slideViewPr>
    <p:cSldViewPr snapToGrid="0">
      <p:cViewPr>
        <p:scale>
          <a:sx n="50" d="100"/>
          <a:sy n="50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D17B-BDEB-4187-90AB-DCDE9756350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9E93-71B6-4133-9397-2DC01487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r="197"/>
          <a:stretch/>
        </p:blipFill>
        <p:spPr>
          <a:xfrm>
            <a:off x="12877800" y="0"/>
            <a:ext cx="12192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387765" y="4474776"/>
                </a:moveTo>
                <a:lnTo>
                  <a:pt x="8421514" y="4570110"/>
                </a:lnTo>
                <a:lnTo>
                  <a:pt x="8354695" y="4570110"/>
                </a:lnTo>
                <a:close/>
                <a:moveTo>
                  <a:pt x="5364083" y="4463763"/>
                </a:moveTo>
                <a:lnTo>
                  <a:pt x="5406749" y="4463763"/>
                </a:lnTo>
                <a:cubicBezTo>
                  <a:pt x="5423509" y="4463763"/>
                  <a:pt x="5434601" y="4464919"/>
                  <a:pt x="5440031" y="4467231"/>
                </a:cubicBezTo>
                <a:cubicBezTo>
                  <a:pt x="5445579" y="4469565"/>
                  <a:pt x="5449910" y="4473065"/>
                  <a:pt x="5453025" y="4477730"/>
                </a:cubicBezTo>
                <a:cubicBezTo>
                  <a:pt x="5456140" y="4482395"/>
                  <a:pt x="5457696" y="4487780"/>
                  <a:pt x="5457696" y="4493885"/>
                </a:cubicBezTo>
                <a:cubicBezTo>
                  <a:pt x="5457696" y="4501808"/>
                  <a:pt x="5455789" y="4507971"/>
                  <a:pt x="5451975" y="4512373"/>
                </a:cubicBezTo>
                <a:cubicBezTo>
                  <a:pt x="5448160" y="4516776"/>
                  <a:pt x="5442384" y="4519956"/>
                  <a:pt x="5434644" y="4521914"/>
                </a:cubicBezTo>
                <a:cubicBezTo>
                  <a:pt x="5426905" y="4523873"/>
                  <a:pt x="5417157" y="4524852"/>
                  <a:pt x="5405400" y="4524852"/>
                </a:cubicBezTo>
                <a:lnTo>
                  <a:pt x="5364083" y="4524852"/>
                </a:lnTo>
                <a:close/>
                <a:moveTo>
                  <a:pt x="4869128" y="4463763"/>
                </a:moveTo>
                <a:lnTo>
                  <a:pt x="4899269" y="4463763"/>
                </a:lnTo>
                <a:cubicBezTo>
                  <a:pt x="4920681" y="4463763"/>
                  <a:pt x="4934633" y="4467057"/>
                  <a:pt x="4941128" y="4473647"/>
                </a:cubicBezTo>
                <a:cubicBezTo>
                  <a:pt x="4946932" y="4479852"/>
                  <a:pt x="4949834" y="4487945"/>
                  <a:pt x="4949834" y="4497924"/>
                </a:cubicBezTo>
                <a:cubicBezTo>
                  <a:pt x="4949834" y="4506248"/>
                  <a:pt x="4947973" y="4512924"/>
                  <a:pt x="4944248" y="4517953"/>
                </a:cubicBezTo>
                <a:cubicBezTo>
                  <a:pt x="4940525" y="4522981"/>
                  <a:pt x="4934957" y="4526649"/>
                  <a:pt x="4927548" y="4528959"/>
                </a:cubicBezTo>
                <a:cubicBezTo>
                  <a:pt x="4920137" y="4531269"/>
                  <a:pt x="4910712" y="4532424"/>
                  <a:pt x="4899269" y="4532424"/>
                </a:cubicBezTo>
                <a:lnTo>
                  <a:pt x="4869128" y="4532424"/>
                </a:lnTo>
                <a:close/>
                <a:moveTo>
                  <a:pt x="4011534" y="4463763"/>
                </a:moveTo>
                <a:lnTo>
                  <a:pt x="4054199" y="4463763"/>
                </a:lnTo>
                <a:cubicBezTo>
                  <a:pt x="4070958" y="4463763"/>
                  <a:pt x="4082052" y="4464919"/>
                  <a:pt x="4087481" y="4467231"/>
                </a:cubicBezTo>
                <a:cubicBezTo>
                  <a:pt x="4093029" y="4469565"/>
                  <a:pt x="4097360" y="4473065"/>
                  <a:pt x="4100475" y="4477730"/>
                </a:cubicBezTo>
                <a:cubicBezTo>
                  <a:pt x="4103589" y="4482395"/>
                  <a:pt x="4105147" y="4487780"/>
                  <a:pt x="4105147" y="4493885"/>
                </a:cubicBezTo>
                <a:cubicBezTo>
                  <a:pt x="4105147" y="4501808"/>
                  <a:pt x="4103239" y="4507971"/>
                  <a:pt x="4099425" y="4512373"/>
                </a:cubicBezTo>
                <a:cubicBezTo>
                  <a:pt x="4095610" y="4516776"/>
                  <a:pt x="4089833" y="4519956"/>
                  <a:pt x="4082094" y="4521914"/>
                </a:cubicBezTo>
                <a:cubicBezTo>
                  <a:pt x="4074355" y="4523873"/>
                  <a:pt x="4064607" y="4524852"/>
                  <a:pt x="4052849" y="4524852"/>
                </a:cubicBezTo>
                <a:lnTo>
                  <a:pt x="4011534" y="4524852"/>
                </a:lnTo>
                <a:close/>
                <a:moveTo>
                  <a:pt x="9724810" y="4461698"/>
                </a:moveTo>
                <a:cubicBezTo>
                  <a:pt x="9738135" y="4461698"/>
                  <a:pt x="9749959" y="4464937"/>
                  <a:pt x="9760282" y="4471415"/>
                </a:cubicBezTo>
                <a:cubicBezTo>
                  <a:pt x="9770604" y="4477893"/>
                  <a:pt x="9778570" y="4487503"/>
                  <a:pt x="9784180" y="4500245"/>
                </a:cubicBezTo>
                <a:cubicBezTo>
                  <a:pt x="9789790" y="4512988"/>
                  <a:pt x="9792594" y="4528164"/>
                  <a:pt x="9792594" y="4545773"/>
                </a:cubicBezTo>
                <a:cubicBezTo>
                  <a:pt x="9792594" y="4564857"/>
                  <a:pt x="9789540" y="4580836"/>
                  <a:pt x="9783433" y="4593712"/>
                </a:cubicBezTo>
                <a:cubicBezTo>
                  <a:pt x="9777326" y="4606588"/>
                  <a:pt x="9769203" y="4616054"/>
                  <a:pt x="9759062" y="4622112"/>
                </a:cubicBezTo>
                <a:cubicBezTo>
                  <a:pt x="9748922" y="4628170"/>
                  <a:pt x="9737730" y="4631199"/>
                  <a:pt x="9725484" y="4631199"/>
                </a:cubicBezTo>
                <a:cubicBezTo>
                  <a:pt x="9715928" y="4631199"/>
                  <a:pt x="9707216" y="4629455"/>
                  <a:pt x="9699349" y="4625968"/>
                </a:cubicBezTo>
                <a:cubicBezTo>
                  <a:pt x="9691482" y="4622481"/>
                  <a:pt x="9684488" y="4617193"/>
                  <a:pt x="9678368" y="4610107"/>
                </a:cubicBezTo>
                <a:cubicBezTo>
                  <a:pt x="9672249" y="4603020"/>
                  <a:pt x="9667472" y="4593966"/>
                  <a:pt x="9664038" y="4582945"/>
                </a:cubicBezTo>
                <a:cubicBezTo>
                  <a:pt x="9660604" y="4571923"/>
                  <a:pt x="9658886" y="4559533"/>
                  <a:pt x="9658886" y="4545773"/>
                </a:cubicBezTo>
                <a:cubicBezTo>
                  <a:pt x="9658886" y="4532168"/>
                  <a:pt x="9660604" y="4519935"/>
                  <a:pt x="9664038" y="4509075"/>
                </a:cubicBezTo>
                <a:cubicBezTo>
                  <a:pt x="9667472" y="4498215"/>
                  <a:pt x="9672084" y="4489384"/>
                  <a:pt x="9677872" y="4482580"/>
                </a:cubicBezTo>
                <a:cubicBezTo>
                  <a:pt x="9683660" y="4475777"/>
                  <a:pt x="9690560" y="4470595"/>
                  <a:pt x="9698574" y="4467036"/>
                </a:cubicBezTo>
                <a:cubicBezTo>
                  <a:pt x="9706588" y="4463477"/>
                  <a:pt x="9715333" y="4461698"/>
                  <a:pt x="9724810" y="4461698"/>
                </a:cubicBezTo>
                <a:close/>
                <a:moveTo>
                  <a:pt x="3009685" y="4461698"/>
                </a:moveTo>
                <a:cubicBezTo>
                  <a:pt x="3023011" y="4461698"/>
                  <a:pt x="3034835" y="4464937"/>
                  <a:pt x="3045157" y="4471415"/>
                </a:cubicBezTo>
                <a:cubicBezTo>
                  <a:pt x="3055479" y="4477893"/>
                  <a:pt x="3063445" y="4487503"/>
                  <a:pt x="3069055" y="4500245"/>
                </a:cubicBezTo>
                <a:cubicBezTo>
                  <a:pt x="3074665" y="4512988"/>
                  <a:pt x="3077470" y="4528164"/>
                  <a:pt x="3077470" y="4545773"/>
                </a:cubicBezTo>
                <a:cubicBezTo>
                  <a:pt x="3077470" y="4564857"/>
                  <a:pt x="3074416" y="4580836"/>
                  <a:pt x="3068309" y="4593712"/>
                </a:cubicBezTo>
                <a:cubicBezTo>
                  <a:pt x="3062202" y="4606588"/>
                  <a:pt x="3054078" y="4616054"/>
                  <a:pt x="3043938" y="4622112"/>
                </a:cubicBezTo>
                <a:cubicBezTo>
                  <a:pt x="3033797" y="4628170"/>
                  <a:pt x="3022605" y="4631199"/>
                  <a:pt x="3010360" y="4631199"/>
                </a:cubicBezTo>
                <a:cubicBezTo>
                  <a:pt x="3000804" y="4631199"/>
                  <a:pt x="2992093" y="4629455"/>
                  <a:pt x="2984225" y="4625968"/>
                </a:cubicBezTo>
                <a:cubicBezTo>
                  <a:pt x="2976358" y="4622481"/>
                  <a:pt x="2969364" y="4617193"/>
                  <a:pt x="2963245" y="4610107"/>
                </a:cubicBezTo>
                <a:cubicBezTo>
                  <a:pt x="2957125" y="4603020"/>
                  <a:pt x="2952348" y="4593966"/>
                  <a:pt x="2948913" y="4582945"/>
                </a:cubicBezTo>
                <a:cubicBezTo>
                  <a:pt x="2945479" y="4571923"/>
                  <a:pt x="2943762" y="4559533"/>
                  <a:pt x="2943762" y="4545773"/>
                </a:cubicBezTo>
                <a:cubicBezTo>
                  <a:pt x="2943762" y="4532168"/>
                  <a:pt x="2945479" y="4519935"/>
                  <a:pt x="2948913" y="4509075"/>
                </a:cubicBezTo>
                <a:cubicBezTo>
                  <a:pt x="2952348" y="4498215"/>
                  <a:pt x="2956959" y="4489384"/>
                  <a:pt x="2962747" y="4482580"/>
                </a:cubicBezTo>
                <a:cubicBezTo>
                  <a:pt x="2968535" y="4475777"/>
                  <a:pt x="2975436" y="4470595"/>
                  <a:pt x="2983450" y="4467036"/>
                </a:cubicBezTo>
                <a:cubicBezTo>
                  <a:pt x="2991463" y="4463477"/>
                  <a:pt x="3000208" y="4461698"/>
                  <a:pt x="3009685" y="4461698"/>
                </a:cubicBezTo>
                <a:close/>
                <a:moveTo>
                  <a:pt x="2133385" y="4461698"/>
                </a:moveTo>
                <a:cubicBezTo>
                  <a:pt x="2146711" y="4461698"/>
                  <a:pt x="2158535" y="4464937"/>
                  <a:pt x="2168857" y="4471415"/>
                </a:cubicBezTo>
                <a:cubicBezTo>
                  <a:pt x="2179180" y="4477893"/>
                  <a:pt x="2187145" y="4487503"/>
                  <a:pt x="2192755" y="4500245"/>
                </a:cubicBezTo>
                <a:cubicBezTo>
                  <a:pt x="2198365" y="4512988"/>
                  <a:pt x="2201170" y="4528164"/>
                  <a:pt x="2201170" y="4545773"/>
                </a:cubicBezTo>
                <a:cubicBezTo>
                  <a:pt x="2201170" y="4564857"/>
                  <a:pt x="2198116" y="4580836"/>
                  <a:pt x="2192009" y="4593712"/>
                </a:cubicBezTo>
                <a:cubicBezTo>
                  <a:pt x="2185902" y="4606588"/>
                  <a:pt x="2177778" y="4616054"/>
                  <a:pt x="2167638" y="4622112"/>
                </a:cubicBezTo>
                <a:cubicBezTo>
                  <a:pt x="2157498" y="4628170"/>
                  <a:pt x="2146305" y="4631199"/>
                  <a:pt x="2134060" y="4631199"/>
                </a:cubicBezTo>
                <a:cubicBezTo>
                  <a:pt x="2124504" y="4631199"/>
                  <a:pt x="2115793" y="4629455"/>
                  <a:pt x="2107925" y="4625968"/>
                </a:cubicBezTo>
                <a:cubicBezTo>
                  <a:pt x="2100058" y="4622481"/>
                  <a:pt x="2093064" y="4617193"/>
                  <a:pt x="2086944" y="4610107"/>
                </a:cubicBezTo>
                <a:cubicBezTo>
                  <a:pt x="2080825" y="4603020"/>
                  <a:pt x="2076048" y="4593966"/>
                  <a:pt x="2072613" y="4582945"/>
                </a:cubicBezTo>
                <a:cubicBezTo>
                  <a:pt x="2069179" y="4571923"/>
                  <a:pt x="2067461" y="4559533"/>
                  <a:pt x="2067461" y="4545773"/>
                </a:cubicBezTo>
                <a:cubicBezTo>
                  <a:pt x="2067461" y="4532168"/>
                  <a:pt x="2069179" y="4519935"/>
                  <a:pt x="2072613" y="4509075"/>
                </a:cubicBezTo>
                <a:cubicBezTo>
                  <a:pt x="2076048" y="4498215"/>
                  <a:pt x="2080659" y="4489384"/>
                  <a:pt x="2086447" y="4482580"/>
                </a:cubicBezTo>
                <a:cubicBezTo>
                  <a:pt x="2092235" y="4475777"/>
                  <a:pt x="2099136" y="4470595"/>
                  <a:pt x="2107150" y="4467036"/>
                </a:cubicBezTo>
                <a:cubicBezTo>
                  <a:pt x="2115163" y="4463477"/>
                  <a:pt x="2123908" y="4461698"/>
                  <a:pt x="2133385" y="4461698"/>
                </a:cubicBezTo>
                <a:close/>
                <a:moveTo>
                  <a:pt x="8779270" y="4419365"/>
                </a:moveTo>
                <a:cubicBezTo>
                  <a:pt x="8770222" y="4419365"/>
                  <a:pt x="8763168" y="4421532"/>
                  <a:pt x="8758110" y="4425866"/>
                </a:cubicBezTo>
                <a:cubicBezTo>
                  <a:pt x="8753052" y="4430199"/>
                  <a:pt x="8750522" y="4436091"/>
                  <a:pt x="8750522" y="4443540"/>
                </a:cubicBezTo>
                <a:cubicBezTo>
                  <a:pt x="8750522" y="4450762"/>
                  <a:pt x="8752950" y="4456569"/>
                  <a:pt x="8757804" y="4460961"/>
                </a:cubicBezTo>
                <a:cubicBezTo>
                  <a:pt x="8762660" y="4465353"/>
                  <a:pt x="8769814" y="4467548"/>
                  <a:pt x="8779270" y="4467548"/>
                </a:cubicBezTo>
                <a:lnTo>
                  <a:pt x="8830494" y="4467548"/>
                </a:lnTo>
                <a:lnTo>
                  <a:pt x="8830494" y="4643844"/>
                </a:lnTo>
                <a:cubicBezTo>
                  <a:pt x="8830494" y="4655039"/>
                  <a:pt x="8833135" y="4663502"/>
                  <a:pt x="8838416" y="4669235"/>
                </a:cubicBezTo>
                <a:cubicBezTo>
                  <a:pt x="8843696" y="4674967"/>
                  <a:pt x="8850577" y="4677833"/>
                  <a:pt x="8859058" y="4677833"/>
                </a:cubicBezTo>
                <a:cubicBezTo>
                  <a:pt x="8867472" y="4677833"/>
                  <a:pt x="8874308" y="4674977"/>
                  <a:pt x="8879566" y="4669264"/>
                </a:cubicBezTo>
                <a:cubicBezTo>
                  <a:pt x="8884825" y="4663551"/>
                  <a:pt x="8887454" y="4655078"/>
                  <a:pt x="8887454" y="4643844"/>
                </a:cubicBezTo>
                <a:lnTo>
                  <a:pt x="8887454" y="4467548"/>
                </a:lnTo>
                <a:lnTo>
                  <a:pt x="8938506" y="4467548"/>
                </a:lnTo>
                <a:cubicBezTo>
                  <a:pt x="8948026" y="4467548"/>
                  <a:pt x="8955283" y="4465349"/>
                  <a:pt x="8960276" y="4460952"/>
                </a:cubicBezTo>
                <a:cubicBezTo>
                  <a:pt x="8965269" y="4456554"/>
                  <a:pt x="8967766" y="4450750"/>
                  <a:pt x="8967766" y="4443540"/>
                </a:cubicBezTo>
                <a:cubicBezTo>
                  <a:pt x="8967766" y="4436426"/>
                  <a:pt x="8965282" y="4430618"/>
                  <a:pt x="8960314" y="4426117"/>
                </a:cubicBezTo>
                <a:cubicBezTo>
                  <a:pt x="8955345" y="4421616"/>
                  <a:pt x="8948076" y="4419365"/>
                  <a:pt x="8938506" y="4419365"/>
                </a:cubicBezTo>
                <a:close/>
                <a:moveTo>
                  <a:pt x="7836296" y="4419365"/>
                </a:moveTo>
                <a:cubicBezTo>
                  <a:pt x="7827247" y="4419365"/>
                  <a:pt x="7820194" y="4421532"/>
                  <a:pt x="7815135" y="4425866"/>
                </a:cubicBezTo>
                <a:cubicBezTo>
                  <a:pt x="7810076" y="4430199"/>
                  <a:pt x="7807547" y="4436091"/>
                  <a:pt x="7807547" y="4443540"/>
                </a:cubicBezTo>
                <a:cubicBezTo>
                  <a:pt x="7807547" y="4450762"/>
                  <a:pt x="7809975" y="4456569"/>
                  <a:pt x="7814830" y="4460961"/>
                </a:cubicBezTo>
                <a:cubicBezTo>
                  <a:pt x="7819685" y="4465353"/>
                  <a:pt x="7826840" y="4467548"/>
                  <a:pt x="7836296" y="4467548"/>
                </a:cubicBezTo>
                <a:lnTo>
                  <a:pt x="7887520" y="4467548"/>
                </a:lnTo>
                <a:lnTo>
                  <a:pt x="7887520" y="4643844"/>
                </a:lnTo>
                <a:cubicBezTo>
                  <a:pt x="7887520" y="4655039"/>
                  <a:pt x="7890160" y="4663502"/>
                  <a:pt x="7895441" y="4669235"/>
                </a:cubicBezTo>
                <a:cubicBezTo>
                  <a:pt x="7900721" y="4674967"/>
                  <a:pt x="7907602" y="4677833"/>
                  <a:pt x="7916083" y="4677833"/>
                </a:cubicBezTo>
                <a:cubicBezTo>
                  <a:pt x="7924497" y="4677833"/>
                  <a:pt x="7931333" y="4674977"/>
                  <a:pt x="7936591" y="4669264"/>
                </a:cubicBezTo>
                <a:cubicBezTo>
                  <a:pt x="7941850" y="4663551"/>
                  <a:pt x="7944479" y="4655078"/>
                  <a:pt x="7944479" y="4643844"/>
                </a:cubicBezTo>
                <a:lnTo>
                  <a:pt x="7944479" y="4467548"/>
                </a:lnTo>
                <a:lnTo>
                  <a:pt x="7995531" y="4467548"/>
                </a:lnTo>
                <a:cubicBezTo>
                  <a:pt x="8005051" y="4467548"/>
                  <a:pt x="8012308" y="4465349"/>
                  <a:pt x="8017301" y="4460952"/>
                </a:cubicBezTo>
                <a:cubicBezTo>
                  <a:pt x="8022294" y="4456554"/>
                  <a:pt x="8024791" y="4450750"/>
                  <a:pt x="8024791" y="4443540"/>
                </a:cubicBezTo>
                <a:cubicBezTo>
                  <a:pt x="8024791" y="4436426"/>
                  <a:pt x="8022306" y="4430618"/>
                  <a:pt x="8017339" y="4426117"/>
                </a:cubicBezTo>
                <a:cubicBezTo>
                  <a:pt x="8012371" y="4421616"/>
                  <a:pt x="8005102" y="4419365"/>
                  <a:pt x="7995531" y="4419365"/>
                </a:cubicBezTo>
                <a:close/>
                <a:moveTo>
                  <a:pt x="6846375" y="4419365"/>
                </a:moveTo>
                <a:cubicBezTo>
                  <a:pt x="6838794" y="4419365"/>
                  <a:pt x="6832423" y="4420545"/>
                  <a:pt x="6827260" y="4422904"/>
                </a:cubicBezTo>
                <a:cubicBezTo>
                  <a:pt x="6822098" y="4425263"/>
                  <a:pt x="6818305" y="4429027"/>
                  <a:pt x="6815881" y="4434195"/>
                </a:cubicBezTo>
                <a:cubicBezTo>
                  <a:pt x="6813458" y="4439364"/>
                  <a:pt x="6812246" y="4445802"/>
                  <a:pt x="6812246" y="4453508"/>
                </a:cubicBezTo>
                <a:lnTo>
                  <a:pt x="6812246" y="4639389"/>
                </a:lnTo>
                <a:cubicBezTo>
                  <a:pt x="6812246" y="4651144"/>
                  <a:pt x="6814964" y="4659774"/>
                  <a:pt x="6820400" y="4665277"/>
                </a:cubicBezTo>
                <a:cubicBezTo>
                  <a:pt x="6825836" y="4670780"/>
                  <a:pt x="6834494" y="4673531"/>
                  <a:pt x="6846375" y="4673531"/>
                </a:cubicBezTo>
                <a:lnTo>
                  <a:pt x="6982519" y="4673531"/>
                </a:lnTo>
                <a:cubicBezTo>
                  <a:pt x="6991383" y="4673531"/>
                  <a:pt x="6998166" y="4671382"/>
                  <a:pt x="7002869" y="4667085"/>
                </a:cubicBezTo>
                <a:cubicBezTo>
                  <a:pt x="7007572" y="4662787"/>
                  <a:pt x="7009923" y="4657220"/>
                  <a:pt x="7009923" y="4650383"/>
                </a:cubicBezTo>
                <a:cubicBezTo>
                  <a:pt x="7009923" y="4643357"/>
                  <a:pt x="7007562" y="4637686"/>
                  <a:pt x="7002840" y="4633370"/>
                </a:cubicBezTo>
                <a:cubicBezTo>
                  <a:pt x="6998117" y="4629055"/>
                  <a:pt x="6991343" y="4626897"/>
                  <a:pt x="6982519" y="4626897"/>
                </a:cubicBezTo>
                <a:lnTo>
                  <a:pt x="6869377" y="4626897"/>
                </a:lnTo>
                <a:lnTo>
                  <a:pt x="6869377" y="4563398"/>
                </a:lnTo>
                <a:lnTo>
                  <a:pt x="6969696" y="4563398"/>
                </a:lnTo>
                <a:cubicBezTo>
                  <a:pt x="6978478" y="4563398"/>
                  <a:pt x="6985071" y="4561291"/>
                  <a:pt x="6989478" y="4557077"/>
                </a:cubicBezTo>
                <a:cubicBezTo>
                  <a:pt x="6993884" y="4552863"/>
                  <a:pt x="6996086" y="4547457"/>
                  <a:pt x="6996086" y="4540858"/>
                </a:cubicBezTo>
                <a:cubicBezTo>
                  <a:pt x="6996086" y="4534260"/>
                  <a:pt x="6993838" y="4528910"/>
                  <a:pt x="6989340" y="4524809"/>
                </a:cubicBezTo>
                <a:cubicBezTo>
                  <a:pt x="6984843" y="4520708"/>
                  <a:pt x="6978295" y="4518657"/>
                  <a:pt x="6969696" y="4518657"/>
                </a:cubicBezTo>
                <a:lnTo>
                  <a:pt x="6869377" y="4518657"/>
                </a:lnTo>
                <a:lnTo>
                  <a:pt x="6869377" y="4464795"/>
                </a:lnTo>
                <a:lnTo>
                  <a:pt x="6978639" y="4464795"/>
                </a:lnTo>
                <a:cubicBezTo>
                  <a:pt x="6987614" y="4464795"/>
                  <a:pt x="6994397" y="4462704"/>
                  <a:pt x="6998987" y="4458522"/>
                </a:cubicBezTo>
                <a:cubicBezTo>
                  <a:pt x="7003578" y="4454340"/>
                  <a:pt x="7005874" y="4448832"/>
                  <a:pt x="7005874" y="4441997"/>
                </a:cubicBezTo>
                <a:cubicBezTo>
                  <a:pt x="7005874" y="4435309"/>
                  <a:pt x="7003569" y="4429865"/>
                  <a:pt x="6998958" y="4425665"/>
                </a:cubicBezTo>
                <a:cubicBezTo>
                  <a:pt x="6994348" y="4421465"/>
                  <a:pt x="6987575" y="4419365"/>
                  <a:pt x="6978639" y="4419365"/>
                </a:cubicBezTo>
                <a:close/>
                <a:moveTo>
                  <a:pt x="5855775" y="4419365"/>
                </a:moveTo>
                <a:cubicBezTo>
                  <a:pt x="5848195" y="4419365"/>
                  <a:pt x="5841823" y="4420545"/>
                  <a:pt x="5836660" y="4422904"/>
                </a:cubicBezTo>
                <a:cubicBezTo>
                  <a:pt x="5831498" y="4425263"/>
                  <a:pt x="5827705" y="4429027"/>
                  <a:pt x="5825282" y="4434195"/>
                </a:cubicBezTo>
                <a:cubicBezTo>
                  <a:pt x="5822858" y="4439364"/>
                  <a:pt x="5821646" y="4445802"/>
                  <a:pt x="5821646" y="4453508"/>
                </a:cubicBezTo>
                <a:lnTo>
                  <a:pt x="5821646" y="4639389"/>
                </a:lnTo>
                <a:cubicBezTo>
                  <a:pt x="5821646" y="4651144"/>
                  <a:pt x="5824364" y="4659774"/>
                  <a:pt x="5829800" y="4665277"/>
                </a:cubicBezTo>
                <a:cubicBezTo>
                  <a:pt x="5835236" y="4670780"/>
                  <a:pt x="5843894" y="4673531"/>
                  <a:pt x="5855775" y="4673531"/>
                </a:cubicBezTo>
                <a:lnTo>
                  <a:pt x="5991919" y="4673531"/>
                </a:lnTo>
                <a:cubicBezTo>
                  <a:pt x="6000783" y="4673531"/>
                  <a:pt x="6007567" y="4671382"/>
                  <a:pt x="6012269" y="4667085"/>
                </a:cubicBezTo>
                <a:cubicBezTo>
                  <a:pt x="6016972" y="4662787"/>
                  <a:pt x="6019324" y="4657220"/>
                  <a:pt x="6019324" y="4650383"/>
                </a:cubicBezTo>
                <a:cubicBezTo>
                  <a:pt x="6019324" y="4643357"/>
                  <a:pt x="6016962" y="4637686"/>
                  <a:pt x="6012240" y="4633370"/>
                </a:cubicBezTo>
                <a:cubicBezTo>
                  <a:pt x="6007517" y="4629055"/>
                  <a:pt x="6000744" y="4626897"/>
                  <a:pt x="5991919" y="4626897"/>
                </a:cubicBezTo>
                <a:lnTo>
                  <a:pt x="5878777" y="4626897"/>
                </a:lnTo>
                <a:lnTo>
                  <a:pt x="5878777" y="4563398"/>
                </a:lnTo>
                <a:lnTo>
                  <a:pt x="5979097" y="4563398"/>
                </a:lnTo>
                <a:cubicBezTo>
                  <a:pt x="5987878" y="4563398"/>
                  <a:pt x="5994472" y="4561291"/>
                  <a:pt x="5998878" y="4557077"/>
                </a:cubicBezTo>
                <a:cubicBezTo>
                  <a:pt x="6003284" y="4552863"/>
                  <a:pt x="6005487" y="4547457"/>
                  <a:pt x="6005487" y="4540858"/>
                </a:cubicBezTo>
                <a:cubicBezTo>
                  <a:pt x="6005487" y="4534260"/>
                  <a:pt x="6003238" y="4528910"/>
                  <a:pt x="5998740" y="4524809"/>
                </a:cubicBezTo>
                <a:cubicBezTo>
                  <a:pt x="5994243" y="4520708"/>
                  <a:pt x="5987695" y="4518657"/>
                  <a:pt x="5979097" y="4518657"/>
                </a:cubicBezTo>
                <a:lnTo>
                  <a:pt x="5878777" y="4518657"/>
                </a:lnTo>
                <a:lnTo>
                  <a:pt x="5878777" y="4464795"/>
                </a:lnTo>
                <a:lnTo>
                  <a:pt x="5988039" y="4464795"/>
                </a:lnTo>
                <a:cubicBezTo>
                  <a:pt x="5997014" y="4464795"/>
                  <a:pt x="6003797" y="4462704"/>
                  <a:pt x="6008388" y="4458522"/>
                </a:cubicBezTo>
                <a:cubicBezTo>
                  <a:pt x="6012979" y="4454340"/>
                  <a:pt x="6015274" y="4448832"/>
                  <a:pt x="6015274" y="4441997"/>
                </a:cubicBezTo>
                <a:cubicBezTo>
                  <a:pt x="6015274" y="4435309"/>
                  <a:pt x="6012969" y="4429865"/>
                  <a:pt x="6008358" y="4425665"/>
                </a:cubicBezTo>
                <a:cubicBezTo>
                  <a:pt x="6003748" y="4421465"/>
                  <a:pt x="5996976" y="4419365"/>
                  <a:pt x="5988039" y="4419365"/>
                </a:cubicBezTo>
                <a:close/>
                <a:moveTo>
                  <a:pt x="5341113" y="4419365"/>
                </a:moveTo>
                <a:cubicBezTo>
                  <a:pt x="5329344" y="4419365"/>
                  <a:pt x="5320708" y="4422116"/>
                  <a:pt x="5315206" y="4427616"/>
                </a:cubicBezTo>
                <a:cubicBezTo>
                  <a:pt x="5309704" y="4433116"/>
                  <a:pt x="5306952" y="4441750"/>
                  <a:pt x="5306952" y="4453516"/>
                </a:cubicBezTo>
                <a:lnTo>
                  <a:pt x="5306952" y="4643850"/>
                </a:lnTo>
                <a:cubicBezTo>
                  <a:pt x="5306952" y="4654734"/>
                  <a:pt x="5309446" y="4663119"/>
                  <a:pt x="5314433" y="4669005"/>
                </a:cubicBezTo>
                <a:cubicBezTo>
                  <a:pt x="5319419" y="4674890"/>
                  <a:pt x="5326447" y="4677833"/>
                  <a:pt x="5335516" y="4677833"/>
                </a:cubicBezTo>
                <a:cubicBezTo>
                  <a:pt x="5343999" y="4677833"/>
                  <a:pt x="5350881" y="4674995"/>
                  <a:pt x="5356163" y="4669318"/>
                </a:cubicBezTo>
                <a:cubicBezTo>
                  <a:pt x="5361443" y="4663641"/>
                  <a:pt x="5364083" y="4655141"/>
                  <a:pt x="5364083" y="4643817"/>
                </a:cubicBezTo>
                <a:lnTo>
                  <a:pt x="5364083" y="4567700"/>
                </a:lnTo>
                <a:lnTo>
                  <a:pt x="5378035" y="4567700"/>
                </a:lnTo>
                <a:cubicBezTo>
                  <a:pt x="5386427" y="4567700"/>
                  <a:pt x="5393336" y="4568797"/>
                  <a:pt x="5398763" y="4570989"/>
                </a:cubicBezTo>
                <a:cubicBezTo>
                  <a:pt x="5404191" y="4573181"/>
                  <a:pt x="5409602" y="4577320"/>
                  <a:pt x="5414995" y="4583406"/>
                </a:cubicBezTo>
                <a:cubicBezTo>
                  <a:pt x="5420388" y="4589491"/>
                  <a:pt x="5426514" y="4597273"/>
                  <a:pt x="5433374" y="4606750"/>
                </a:cubicBezTo>
                <a:lnTo>
                  <a:pt x="5453937" y="4644242"/>
                </a:lnTo>
                <a:cubicBezTo>
                  <a:pt x="5458676" y="4652146"/>
                  <a:pt x="5462505" y="4658246"/>
                  <a:pt x="5465428" y="4662545"/>
                </a:cubicBezTo>
                <a:cubicBezTo>
                  <a:pt x="5468351" y="4666843"/>
                  <a:pt x="5471941" y="4670466"/>
                  <a:pt x="5476201" y="4673413"/>
                </a:cubicBezTo>
                <a:cubicBezTo>
                  <a:pt x="5480459" y="4676360"/>
                  <a:pt x="5485781" y="4677833"/>
                  <a:pt x="5492161" y="4677833"/>
                </a:cubicBezTo>
                <a:cubicBezTo>
                  <a:pt x="5497490" y="4677833"/>
                  <a:pt x="5502224" y="4676765"/>
                  <a:pt x="5506362" y="4674630"/>
                </a:cubicBezTo>
                <a:cubicBezTo>
                  <a:pt x="5510500" y="4672494"/>
                  <a:pt x="5513792" y="4669541"/>
                  <a:pt x="5516237" y="4665770"/>
                </a:cubicBezTo>
                <a:cubicBezTo>
                  <a:pt x="5518682" y="4661999"/>
                  <a:pt x="5519905" y="4658173"/>
                  <a:pt x="5519905" y="4654290"/>
                </a:cubicBezTo>
                <a:cubicBezTo>
                  <a:pt x="5519905" y="4650811"/>
                  <a:pt x="5518051" y="4644681"/>
                  <a:pt x="5514344" y="4635900"/>
                </a:cubicBezTo>
                <a:cubicBezTo>
                  <a:pt x="5510637" y="4627120"/>
                  <a:pt x="5505562" y="4617449"/>
                  <a:pt x="5499120" y="4606888"/>
                </a:cubicBezTo>
                <a:cubicBezTo>
                  <a:pt x="5492677" y="4596328"/>
                  <a:pt x="5485327" y="4586337"/>
                  <a:pt x="5477067" y="4576916"/>
                </a:cubicBezTo>
                <a:cubicBezTo>
                  <a:pt x="5468806" y="4567496"/>
                  <a:pt x="5460653" y="4561766"/>
                  <a:pt x="5452604" y="4559728"/>
                </a:cubicBezTo>
                <a:cubicBezTo>
                  <a:pt x="5472578" y="4556294"/>
                  <a:pt x="5488057" y="4548760"/>
                  <a:pt x="5499040" y="4537128"/>
                </a:cubicBezTo>
                <a:cubicBezTo>
                  <a:pt x="5510024" y="4525495"/>
                  <a:pt x="5515516" y="4510032"/>
                  <a:pt x="5515516" y="4490739"/>
                </a:cubicBezTo>
                <a:cubicBezTo>
                  <a:pt x="5515516" y="4481449"/>
                  <a:pt x="5513884" y="4472559"/>
                  <a:pt x="5510617" y="4464069"/>
                </a:cubicBezTo>
                <a:cubicBezTo>
                  <a:pt x="5507352" y="4455580"/>
                  <a:pt x="5502561" y="4448118"/>
                  <a:pt x="5496245" y="4441685"/>
                </a:cubicBezTo>
                <a:cubicBezTo>
                  <a:pt x="5489931" y="4435252"/>
                  <a:pt x="5482645" y="4430302"/>
                  <a:pt x="5474389" y="4426835"/>
                </a:cubicBezTo>
                <a:cubicBezTo>
                  <a:pt x="5467824" y="4423848"/>
                  <a:pt x="5460362" y="4421857"/>
                  <a:pt x="5452003" y="4420860"/>
                </a:cubicBezTo>
                <a:cubicBezTo>
                  <a:pt x="5443644" y="4419864"/>
                  <a:pt x="5433857" y="4419365"/>
                  <a:pt x="5422642" y="4419365"/>
                </a:cubicBezTo>
                <a:close/>
                <a:moveTo>
                  <a:pt x="4847155" y="4419365"/>
                </a:moveTo>
                <a:cubicBezTo>
                  <a:pt x="4835247" y="4419365"/>
                  <a:pt x="4826411" y="4422056"/>
                  <a:pt x="4820645" y="4427437"/>
                </a:cubicBezTo>
                <a:cubicBezTo>
                  <a:pt x="4814879" y="4432818"/>
                  <a:pt x="4811996" y="4441511"/>
                  <a:pt x="4811996" y="4453516"/>
                </a:cubicBezTo>
                <a:lnTo>
                  <a:pt x="4811996" y="4644188"/>
                </a:lnTo>
                <a:cubicBezTo>
                  <a:pt x="4811996" y="4654990"/>
                  <a:pt x="4814613" y="4663298"/>
                  <a:pt x="4819848" y="4669112"/>
                </a:cubicBezTo>
                <a:cubicBezTo>
                  <a:pt x="4825081" y="4674926"/>
                  <a:pt x="4831986" y="4677833"/>
                  <a:pt x="4840559" y="4677833"/>
                </a:cubicBezTo>
                <a:cubicBezTo>
                  <a:pt x="4848869" y="4677833"/>
                  <a:pt x="4855709" y="4674889"/>
                  <a:pt x="4861076" y="4668999"/>
                </a:cubicBezTo>
                <a:cubicBezTo>
                  <a:pt x="4866444" y="4663110"/>
                  <a:pt x="4869128" y="4654717"/>
                  <a:pt x="4869128" y="4643820"/>
                </a:cubicBezTo>
                <a:lnTo>
                  <a:pt x="4869128" y="4577165"/>
                </a:lnTo>
                <a:lnTo>
                  <a:pt x="4911420" y="4577165"/>
                </a:lnTo>
                <a:cubicBezTo>
                  <a:pt x="4943067" y="4577165"/>
                  <a:pt x="4967017" y="4570366"/>
                  <a:pt x="4983272" y="4556768"/>
                </a:cubicBezTo>
                <a:cubicBezTo>
                  <a:pt x="4999527" y="4543170"/>
                  <a:pt x="5007654" y="4523246"/>
                  <a:pt x="5007654" y="4496996"/>
                </a:cubicBezTo>
                <a:cubicBezTo>
                  <a:pt x="5007654" y="4484798"/>
                  <a:pt x="5005655" y="4473760"/>
                  <a:pt x="5001657" y="4463882"/>
                </a:cubicBezTo>
                <a:cubicBezTo>
                  <a:pt x="4997659" y="4454005"/>
                  <a:pt x="4991759" y="4445612"/>
                  <a:pt x="4983958" y="4438706"/>
                </a:cubicBezTo>
                <a:cubicBezTo>
                  <a:pt x="4976157" y="4431799"/>
                  <a:pt x="4966924" y="4426864"/>
                  <a:pt x="4956261" y="4423901"/>
                </a:cubicBezTo>
                <a:cubicBezTo>
                  <a:pt x="4945647" y="4420877"/>
                  <a:pt x="4930705" y="4419365"/>
                  <a:pt x="4911436" y="4419365"/>
                </a:cubicBezTo>
                <a:close/>
                <a:moveTo>
                  <a:pt x="3988563" y="4419365"/>
                </a:moveTo>
                <a:cubicBezTo>
                  <a:pt x="3976793" y="4419365"/>
                  <a:pt x="3968158" y="4422116"/>
                  <a:pt x="3962655" y="4427616"/>
                </a:cubicBezTo>
                <a:cubicBezTo>
                  <a:pt x="3957153" y="4433116"/>
                  <a:pt x="3954402" y="4441750"/>
                  <a:pt x="3954402" y="4453516"/>
                </a:cubicBezTo>
                <a:lnTo>
                  <a:pt x="3954402" y="4643850"/>
                </a:lnTo>
                <a:cubicBezTo>
                  <a:pt x="3954402" y="4654734"/>
                  <a:pt x="3956896" y="4663119"/>
                  <a:pt x="3961882" y="4669005"/>
                </a:cubicBezTo>
                <a:cubicBezTo>
                  <a:pt x="3966869" y="4674890"/>
                  <a:pt x="3973897" y="4677833"/>
                  <a:pt x="3982965" y="4677833"/>
                </a:cubicBezTo>
                <a:cubicBezTo>
                  <a:pt x="3991449" y="4677833"/>
                  <a:pt x="3998332" y="4674995"/>
                  <a:pt x="4003612" y="4669318"/>
                </a:cubicBezTo>
                <a:cubicBezTo>
                  <a:pt x="4008893" y="4663641"/>
                  <a:pt x="4011534" y="4655141"/>
                  <a:pt x="4011534" y="4643817"/>
                </a:cubicBezTo>
                <a:lnTo>
                  <a:pt x="4011534" y="4567700"/>
                </a:lnTo>
                <a:lnTo>
                  <a:pt x="4025486" y="4567700"/>
                </a:lnTo>
                <a:cubicBezTo>
                  <a:pt x="4033876" y="4567700"/>
                  <a:pt x="4040786" y="4568797"/>
                  <a:pt x="4046214" y="4570989"/>
                </a:cubicBezTo>
                <a:cubicBezTo>
                  <a:pt x="4051642" y="4573181"/>
                  <a:pt x="4057052" y="4577320"/>
                  <a:pt x="4062444" y="4583406"/>
                </a:cubicBezTo>
                <a:cubicBezTo>
                  <a:pt x="4067838" y="4589491"/>
                  <a:pt x="4073964" y="4597273"/>
                  <a:pt x="4080823" y="4606750"/>
                </a:cubicBezTo>
                <a:lnTo>
                  <a:pt x="4101388" y="4644242"/>
                </a:lnTo>
                <a:cubicBezTo>
                  <a:pt x="4106125" y="4652146"/>
                  <a:pt x="4109955" y="4658246"/>
                  <a:pt x="4112878" y="4662545"/>
                </a:cubicBezTo>
                <a:cubicBezTo>
                  <a:pt x="4115801" y="4666843"/>
                  <a:pt x="4119392" y="4670466"/>
                  <a:pt x="4123651" y="4673413"/>
                </a:cubicBezTo>
                <a:cubicBezTo>
                  <a:pt x="4127910" y="4676360"/>
                  <a:pt x="4133230" y="4677833"/>
                  <a:pt x="4139611" y="4677833"/>
                </a:cubicBezTo>
                <a:cubicBezTo>
                  <a:pt x="4144941" y="4677833"/>
                  <a:pt x="4149674" y="4676765"/>
                  <a:pt x="4153812" y="4674630"/>
                </a:cubicBezTo>
                <a:cubicBezTo>
                  <a:pt x="4157950" y="4672494"/>
                  <a:pt x="4161242" y="4669541"/>
                  <a:pt x="4163687" y="4665770"/>
                </a:cubicBezTo>
                <a:cubicBezTo>
                  <a:pt x="4166132" y="4661999"/>
                  <a:pt x="4167354" y="4658173"/>
                  <a:pt x="4167354" y="4654290"/>
                </a:cubicBezTo>
                <a:cubicBezTo>
                  <a:pt x="4167354" y="4650811"/>
                  <a:pt x="4165501" y="4644681"/>
                  <a:pt x="4161794" y="4635900"/>
                </a:cubicBezTo>
                <a:cubicBezTo>
                  <a:pt x="4158087" y="4627120"/>
                  <a:pt x="4153012" y="4617449"/>
                  <a:pt x="4146570" y="4606888"/>
                </a:cubicBezTo>
                <a:cubicBezTo>
                  <a:pt x="4140128" y="4596328"/>
                  <a:pt x="4132777" y="4586337"/>
                  <a:pt x="4124516" y="4576916"/>
                </a:cubicBezTo>
                <a:cubicBezTo>
                  <a:pt x="4116257" y="4567496"/>
                  <a:pt x="4108102" y="4561766"/>
                  <a:pt x="4100054" y="4559728"/>
                </a:cubicBezTo>
                <a:cubicBezTo>
                  <a:pt x="4120028" y="4556294"/>
                  <a:pt x="4135507" y="4548760"/>
                  <a:pt x="4146490" y="4537128"/>
                </a:cubicBezTo>
                <a:cubicBezTo>
                  <a:pt x="4157474" y="4525495"/>
                  <a:pt x="4162967" y="4510032"/>
                  <a:pt x="4162967" y="4490739"/>
                </a:cubicBezTo>
                <a:cubicBezTo>
                  <a:pt x="4162967" y="4481449"/>
                  <a:pt x="4161333" y="4472559"/>
                  <a:pt x="4158067" y="4464069"/>
                </a:cubicBezTo>
                <a:cubicBezTo>
                  <a:pt x="4154802" y="4455580"/>
                  <a:pt x="4150011" y="4448118"/>
                  <a:pt x="4143696" y="4441685"/>
                </a:cubicBezTo>
                <a:cubicBezTo>
                  <a:pt x="4137381" y="4435252"/>
                  <a:pt x="4130095" y="4430302"/>
                  <a:pt x="4121839" y="4426835"/>
                </a:cubicBezTo>
                <a:cubicBezTo>
                  <a:pt x="4115274" y="4423848"/>
                  <a:pt x="4107812" y="4421857"/>
                  <a:pt x="4099453" y="4420860"/>
                </a:cubicBezTo>
                <a:cubicBezTo>
                  <a:pt x="4091094" y="4419864"/>
                  <a:pt x="4081307" y="4419365"/>
                  <a:pt x="4070093" y="4419365"/>
                </a:cubicBezTo>
                <a:close/>
                <a:moveTo>
                  <a:pt x="1549796" y="4419365"/>
                </a:moveTo>
                <a:cubicBezTo>
                  <a:pt x="1540748" y="4419365"/>
                  <a:pt x="1533694" y="4421532"/>
                  <a:pt x="1528635" y="4425866"/>
                </a:cubicBezTo>
                <a:cubicBezTo>
                  <a:pt x="1523577" y="4430199"/>
                  <a:pt x="1521047" y="4436091"/>
                  <a:pt x="1521047" y="4443540"/>
                </a:cubicBezTo>
                <a:cubicBezTo>
                  <a:pt x="1521047" y="4450762"/>
                  <a:pt x="1523475" y="4456569"/>
                  <a:pt x="1528330" y="4460961"/>
                </a:cubicBezTo>
                <a:cubicBezTo>
                  <a:pt x="1533185" y="4465353"/>
                  <a:pt x="1540341" y="4467548"/>
                  <a:pt x="1549796" y="4467548"/>
                </a:cubicBezTo>
                <a:lnTo>
                  <a:pt x="1601020" y="4467548"/>
                </a:lnTo>
                <a:lnTo>
                  <a:pt x="1601020" y="4643844"/>
                </a:lnTo>
                <a:cubicBezTo>
                  <a:pt x="1601020" y="4655039"/>
                  <a:pt x="1603661" y="4663502"/>
                  <a:pt x="1608941" y="4669235"/>
                </a:cubicBezTo>
                <a:cubicBezTo>
                  <a:pt x="1614222" y="4674967"/>
                  <a:pt x="1621103" y="4677833"/>
                  <a:pt x="1629583" y="4677833"/>
                </a:cubicBezTo>
                <a:cubicBezTo>
                  <a:pt x="1637997" y="4677833"/>
                  <a:pt x="1644834" y="4674977"/>
                  <a:pt x="1650092" y="4669264"/>
                </a:cubicBezTo>
                <a:cubicBezTo>
                  <a:pt x="1655350" y="4663551"/>
                  <a:pt x="1657980" y="4655078"/>
                  <a:pt x="1657980" y="4643844"/>
                </a:cubicBezTo>
                <a:lnTo>
                  <a:pt x="1657980" y="4467548"/>
                </a:lnTo>
                <a:lnTo>
                  <a:pt x="1709031" y="4467548"/>
                </a:lnTo>
                <a:cubicBezTo>
                  <a:pt x="1718552" y="4467548"/>
                  <a:pt x="1725808" y="4465349"/>
                  <a:pt x="1730801" y="4460952"/>
                </a:cubicBezTo>
                <a:cubicBezTo>
                  <a:pt x="1735795" y="4456554"/>
                  <a:pt x="1738291" y="4450750"/>
                  <a:pt x="1738291" y="4443540"/>
                </a:cubicBezTo>
                <a:cubicBezTo>
                  <a:pt x="1738291" y="4436426"/>
                  <a:pt x="1735807" y="4430618"/>
                  <a:pt x="1730839" y="4426117"/>
                </a:cubicBezTo>
                <a:cubicBezTo>
                  <a:pt x="1725871" y="4421616"/>
                  <a:pt x="1718602" y="4419365"/>
                  <a:pt x="1709031" y="4419365"/>
                </a:cubicBezTo>
                <a:close/>
                <a:moveTo>
                  <a:pt x="10179519" y="4415063"/>
                </a:moveTo>
                <a:cubicBezTo>
                  <a:pt x="10173131" y="4415063"/>
                  <a:pt x="10167162" y="4416859"/>
                  <a:pt x="10161613" y="4420450"/>
                </a:cubicBezTo>
                <a:cubicBezTo>
                  <a:pt x="10156065" y="4424042"/>
                  <a:pt x="10151990" y="4429040"/>
                  <a:pt x="10149389" y="4435444"/>
                </a:cubicBezTo>
                <a:cubicBezTo>
                  <a:pt x="10147586" y="4439786"/>
                  <a:pt x="10146684" y="4446236"/>
                  <a:pt x="10146684" y="4454796"/>
                </a:cubicBezTo>
                <a:lnTo>
                  <a:pt x="10146684" y="4645697"/>
                </a:lnTo>
                <a:cubicBezTo>
                  <a:pt x="10146684" y="4655964"/>
                  <a:pt x="10149124" y="4663887"/>
                  <a:pt x="10154003" y="4669466"/>
                </a:cubicBezTo>
                <a:cubicBezTo>
                  <a:pt x="10158882" y="4675044"/>
                  <a:pt x="10165420" y="4677833"/>
                  <a:pt x="10173615" y="4677833"/>
                </a:cubicBezTo>
                <a:cubicBezTo>
                  <a:pt x="10181606" y="4677833"/>
                  <a:pt x="10188121" y="4675059"/>
                  <a:pt x="10193160" y="4669511"/>
                </a:cubicBezTo>
                <a:cubicBezTo>
                  <a:pt x="10198198" y="4663964"/>
                  <a:pt x="10200718" y="4656028"/>
                  <a:pt x="10200718" y="4645705"/>
                </a:cubicBezTo>
                <a:lnTo>
                  <a:pt x="10200718" y="4504202"/>
                </a:lnTo>
                <a:lnTo>
                  <a:pt x="10288582" y="4647324"/>
                </a:lnTo>
                <a:cubicBezTo>
                  <a:pt x="10291635" y="4651782"/>
                  <a:pt x="10294384" y="4655721"/>
                  <a:pt x="10296831" y="4659142"/>
                </a:cubicBezTo>
                <a:cubicBezTo>
                  <a:pt x="10299278" y="4662563"/>
                  <a:pt x="10302236" y="4665825"/>
                  <a:pt x="10305705" y="4668928"/>
                </a:cubicBezTo>
                <a:cubicBezTo>
                  <a:pt x="10309173" y="4672031"/>
                  <a:pt x="10312875" y="4674291"/>
                  <a:pt x="10316811" y="4675708"/>
                </a:cubicBezTo>
                <a:cubicBezTo>
                  <a:pt x="10320748" y="4677125"/>
                  <a:pt x="10325207" y="4677833"/>
                  <a:pt x="10330189" y="4677833"/>
                </a:cubicBezTo>
                <a:cubicBezTo>
                  <a:pt x="10350566" y="4677833"/>
                  <a:pt x="10360755" y="4665827"/>
                  <a:pt x="10360755" y="4641814"/>
                </a:cubicBezTo>
                <a:lnTo>
                  <a:pt x="10360755" y="4447200"/>
                </a:lnTo>
                <a:cubicBezTo>
                  <a:pt x="10360755" y="4436859"/>
                  <a:pt x="10358350" y="4428917"/>
                  <a:pt x="10353539" y="4423376"/>
                </a:cubicBezTo>
                <a:cubicBezTo>
                  <a:pt x="10348729" y="4417834"/>
                  <a:pt x="10342188" y="4415063"/>
                  <a:pt x="10333915" y="4415063"/>
                </a:cubicBezTo>
                <a:cubicBezTo>
                  <a:pt x="10325908" y="4415063"/>
                  <a:pt x="10319546" y="4417818"/>
                  <a:pt x="10314828" y="4423326"/>
                </a:cubicBezTo>
                <a:cubicBezTo>
                  <a:pt x="10310112" y="4428834"/>
                  <a:pt x="10307753" y="4436791"/>
                  <a:pt x="10307753" y="4447197"/>
                </a:cubicBezTo>
                <a:lnTo>
                  <a:pt x="10307753" y="4590932"/>
                </a:lnTo>
                <a:lnTo>
                  <a:pt x="10218316" y="4447417"/>
                </a:lnTo>
                <a:cubicBezTo>
                  <a:pt x="10215696" y="4446129"/>
                  <a:pt x="10212991" y="4442614"/>
                  <a:pt x="10210201" y="4436875"/>
                </a:cubicBezTo>
                <a:cubicBezTo>
                  <a:pt x="10207412" y="4431135"/>
                  <a:pt x="10204678" y="4426896"/>
                  <a:pt x="10202000" y="4424158"/>
                </a:cubicBezTo>
                <a:cubicBezTo>
                  <a:pt x="10199322" y="4421420"/>
                  <a:pt x="10196159" y="4419220"/>
                  <a:pt x="10192510" y="4417557"/>
                </a:cubicBezTo>
                <a:cubicBezTo>
                  <a:pt x="10188862" y="4415895"/>
                  <a:pt x="10184531" y="4415063"/>
                  <a:pt x="10179519" y="4415063"/>
                </a:cubicBezTo>
                <a:close/>
                <a:moveTo>
                  <a:pt x="9724810" y="4415063"/>
                </a:moveTo>
                <a:cubicBezTo>
                  <a:pt x="9705503" y="4415063"/>
                  <a:pt x="9688196" y="4418108"/>
                  <a:pt x="9672890" y="4424197"/>
                </a:cubicBezTo>
                <a:cubicBezTo>
                  <a:pt x="9657585" y="4430286"/>
                  <a:pt x="9644582" y="4439092"/>
                  <a:pt x="9633878" y="4450614"/>
                </a:cubicBezTo>
                <a:cubicBezTo>
                  <a:pt x="9623176" y="4462137"/>
                  <a:pt x="9615032" y="4476022"/>
                  <a:pt x="9609446" y="4492269"/>
                </a:cubicBezTo>
                <a:cubicBezTo>
                  <a:pt x="9603860" y="4508517"/>
                  <a:pt x="9601066" y="4526351"/>
                  <a:pt x="9601066" y="4545773"/>
                </a:cubicBezTo>
                <a:cubicBezTo>
                  <a:pt x="9601066" y="4564729"/>
                  <a:pt x="9603748" y="4582399"/>
                  <a:pt x="9609111" y="4598783"/>
                </a:cubicBezTo>
                <a:cubicBezTo>
                  <a:pt x="9614474" y="4615167"/>
                  <a:pt x="9622448" y="4629234"/>
                  <a:pt x="9633033" y="4640986"/>
                </a:cubicBezTo>
                <a:cubicBezTo>
                  <a:pt x="9643618" y="4652738"/>
                  <a:pt x="9656756" y="4661817"/>
                  <a:pt x="9672446" y="4668224"/>
                </a:cubicBezTo>
                <a:cubicBezTo>
                  <a:pt x="9688138" y="4674630"/>
                  <a:pt x="9705930" y="4677833"/>
                  <a:pt x="9725823" y="4677833"/>
                </a:cubicBezTo>
                <a:cubicBezTo>
                  <a:pt x="9745794" y="4677833"/>
                  <a:pt x="9763543" y="4674703"/>
                  <a:pt x="9779070" y="4668443"/>
                </a:cubicBezTo>
                <a:cubicBezTo>
                  <a:pt x="9794598" y="4662182"/>
                  <a:pt x="9807714" y="4653118"/>
                  <a:pt x="9818417" y="4641248"/>
                </a:cubicBezTo>
                <a:cubicBezTo>
                  <a:pt x="9829120" y="4629379"/>
                  <a:pt x="9837129" y="4615412"/>
                  <a:pt x="9842443" y="4599348"/>
                </a:cubicBezTo>
                <a:cubicBezTo>
                  <a:pt x="9847757" y="4583283"/>
                  <a:pt x="9850414" y="4565537"/>
                  <a:pt x="9850414" y="4546109"/>
                </a:cubicBezTo>
                <a:cubicBezTo>
                  <a:pt x="9850414" y="4519759"/>
                  <a:pt x="9845553" y="4496715"/>
                  <a:pt x="9835831" y="4476975"/>
                </a:cubicBezTo>
                <a:cubicBezTo>
                  <a:pt x="9826109" y="4457236"/>
                  <a:pt x="9811736" y="4441983"/>
                  <a:pt x="9792712" y="4431215"/>
                </a:cubicBezTo>
                <a:cubicBezTo>
                  <a:pt x="9773688" y="4420447"/>
                  <a:pt x="9751054" y="4415063"/>
                  <a:pt x="9724810" y="4415063"/>
                </a:cubicBezTo>
                <a:close/>
                <a:moveTo>
                  <a:pt x="9280938" y="4415063"/>
                </a:moveTo>
                <a:cubicBezTo>
                  <a:pt x="9272596" y="4415063"/>
                  <a:pt x="9265804" y="4417941"/>
                  <a:pt x="9260567" y="4423697"/>
                </a:cubicBezTo>
                <a:cubicBezTo>
                  <a:pt x="9255329" y="4429453"/>
                  <a:pt x="9252710" y="4437850"/>
                  <a:pt x="9252710" y="4448888"/>
                </a:cubicBezTo>
                <a:lnTo>
                  <a:pt x="9252710" y="4643842"/>
                </a:lnTo>
                <a:cubicBezTo>
                  <a:pt x="9252710" y="4654916"/>
                  <a:pt x="9255350" y="4663350"/>
                  <a:pt x="9260628" y="4669143"/>
                </a:cubicBezTo>
                <a:cubicBezTo>
                  <a:pt x="9265906" y="4674937"/>
                  <a:pt x="9272676" y="4677833"/>
                  <a:pt x="9280938" y="4677833"/>
                </a:cubicBezTo>
                <a:cubicBezTo>
                  <a:pt x="9289578" y="4677833"/>
                  <a:pt x="9296555" y="4674948"/>
                  <a:pt x="9301870" y="4669178"/>
                </a:cubicBezTo>
                <a:cubicBezTo>
                  <a:pt x="9307184" y="4663408"/>
                  <a:pt x="9309842" y="4654962"/>
                  <a:pt x="9309842" y="4643842"/>
                </a:cubicBezTo>
                <a:lnTo>
                  <a:pt x="9309842" y="4448888"/>
                </a:lnTo>
                <a:cubicBezTo>
                  <a:pt x="9309842" y="4437834"/>
                  <a:pt x="9307166" y="4429433"/>
                  <a:pt x="9301810" y="4423685"/>
                </a:cubicBezTo>
                <a:cubicBezTo>
                  <a:pt x="9296456" y="4417937"/>
                  <a:pt x="9289498" y="4415063"/>
                  <a:pt x="9280938" y="4415063"/>
                </a:cubicBezTo>
                <a:close/>
                <a:moveTo>
                  <a:pt x="8388020" y="4415063"/>
                </a:moveTo>
                <a:cubicBezTo>
                  <a:pt x="8380581" y="4415063"/>
                  <a:pt x="8374262" y="4416536"/>
                  <a:pt x="8369064" y="4419482"/>
                </a:cubicBezTo>
                <a:cubicBezTo>
                  <a:pt x="8363866" y="4422428"/>
                  <a:pt x="8359732" y="4426190"/>
                  <a:pt x="8356662" y="4430767"/>
                </a:cubicBezTo>
                <a:cubicBezTo>
                  <a:pt x="8353593" y="4435344"/>
                  <a:pt x="8350767" y="4440934"/>
                  <a:pt x="8348186" y="4447537"/>
                </a:cubicBezTo>
                <a:cubicBezTo>
                  <a:pt x="8345605" y="4454140"/>
                  <a:pt x="8343414" y="4459747"/>
                  <a:pt x="8341614" y="4464360"/>
                </a:cubicBezTo>
                <a:lnTo>
                  <a:pt x="8278363" y="4625050"/>
                </a:lnTo>
                <a:cubicBezTo>
                  <a:pt x="8275658" y="4631761"/>
                  <a:pt x="8273738" y="4636936"/>
                  <a:pt x="8272602" y="4640575"/>
                </a:cubicBezTo>
                <a:cubicBezTo>
                  <a:pt x="8271464" y="4644214"/>
                  <a:pt x="8270896" y="4647947"/>
                  <a:pt x="8270896" y="4651774"/>
                </a:cubicBezTo>
                <a:cubicBezTo>
                  <a:pt x="8270896" y="4658659"/>
                  <a:pt x="8273644" y="4664723"/>
                  <a:pt x="8279139" y="4669967"/>
                </a:cubicBezTo>
                <a:cubicBezTo>
                  <a:pt x="8284633" y="4675211"/>
                  <a:pt x="8291017" y="4677833"/>
                  <a:pt x="8298290" y="4677833"/>
                </a:cubicBezTo>
                <a:cubicBezTo>
                  <a:pt x="8306956" y="4677833"/>
                  <a:pt x="8313132" y="4675384"/>
                  <a:pt x="8316817" y="4670486"/>
                </a:cubicBezTo>
                <a:cubicBezTo>
                  <a:pt x="8320502" y="4665588"/>
                  <a:pt x="8324713" y="4656776"/>
                  <a:pt x="8329450" y="4644049"/>
                </a:cubicBezTo>
                <a:lnTo>
                  <a:pt x="8340437" y="4614507"/>
                </a:lnTo>
                <a:lnTo>
                  <a:pt x="8436064" y="4614507"/>
                </a:lnTo>
                <a:lnTo>
                  <a:pt x="8447558" y="4644758"/>
                </a:lnTo>
                <a:cubicBezTo>
                  <a:pt x="8448636" y="4646997"/>
                  <a:pt x="8450352" y="4650893"/>
                  <a:pt x="8452702" y="4656444"/>
                </a:cubicBezTo>
                <a:cubicBezTo>
                  <a:pt x="8455052" y="4661995"/>
                  <a:pt x="8457302" y="4666133"/>
                  <a:pt x="8459454" y="4668858"/>
                </a:cubicBezTo>
                <a:cubicBezTo>
                  <a:pt x="8461604" y="4671583"/>
                  <a:pt x="8464308" y="4673760"/>
                  <a:pt x="8467565" y="4675389"/>
                </a:cubicBezTo>
                <a:cubicBezTo>
                  <a:pt x="8470822" y="4677019"/>
                  <a:pt x="8474722" y="4677833"/>
                  <a:pt x="8479266" y="4677833"/>
                </a:cubicBezTo>
                <a:cubicBezTo>
                  <a:pt x="8487062" y="4677833"/>
                  <a:pt x="8493690" y="4675102"/>
                  <a:pt x="8499149" y="4669639"/>
                </a:cubicBezTo>
                <a:cubicBezTo>
                  <a:pt x="8504608" y="4664176"/>
                  <a:pt x="8507338" y="4658109"/>
                  <a:pt x="8507338" y="4651437"/>
                </a:cubicBezTo>
                <a:cubicBezTo>
                  <a:pt x="8507338" y="4645513"/>
                  <a:pt x="8504714" y="4636249"/>
                  <a:pt x="8499465" y="4623646"/>
                </a:cubicBezTo>
                <a:lnTo>
                  <a:pt x="8434200" y="4462321"/>
                </a:lnTo>
                <a:cubicBezTo>
                  <a:pt x="8431258" y="4454583"/>
                  <a:pt x="8428879" y="4448506"/>
                  <a:pt x="8427063" y="4444089"/>
                </a:cubicBezTo>
                <a:cubicBezTo>
                  <a:pt x="8425246" y="4439672"/>
                  <a:pt x="8422784" y="4435208"/>
                  <a:pt x="8419676" y="4430696"/>
                </a:cubicBezTo>
                <a:cubicBezTo>
                  <a:pt x="8416568" y="4426184"/>
                  <a:pt x="8412408" y="4422451"/>
                  <a:pt x="8407194" y="4419496"/>
                </a:cubicBezTo>
                <a:cubicBezTo>
                  <a:pt x="8401979" y="4416541"/>
                  <a:pt x="8395588" y="4415063"/>
                  <a:pt x="8388020" y="4415063"/>
                </a:cubicBezTo>
                <a:close/>
                <a:moveTo>
                  <a:pt x="7341070" y="4415063"/>
                </a:moveTo>
                <a:cubicBezTo>
                  <a:pt x="7334681" y="4415063"/>
                  <a:pt x="7328713" y="4416859"/>
                  <a:pt x="7323164" y="4420450"/>
                </a:cubicBezTo>
                <a:cubicBezTo>
                  <a:pt x="7317615" y="4424042"/>
                  <a:pt x="7313540" y="4429040"/>
                  <a:pt x="7310939" y="4435444"/>
                </a:cubicBezTo>
                <a:cubicBezTo>
                  <a:pt x="7309136" y="4439786"/>
                  <a:pt x="7308234" y="4446236"/>
                  <a:pt x="7308234" y="4454796"/>
                </a:cubicBezTo>
                <a:lnTo>
                  <a:pt x="7308234" y="4645697"/>
                </a:lnTo>
                <a:cubicBezTo>
                  <a:pt x="7308234" y="4655964"/>
                  <a:pt x="7310674" y="4663887"/>
                  <a:pt x="7315553" y="4669466"/>
                </a:cubicBezTo>
                <a:cubicBezTo>
                  <a:pt x="7320432" y="4675044"/>
                  <a:pt x="7326970" y="4677833"/>
                  <a:pt x="7335165" y="4677833"/>
                </a:cubicBezTo>
                <a:cubicBezTo>
                  <a:pt x="7343156" y="4677833"/>
                  <a:pt x="7349671" y="4675059"/>
                  <a:pt x="7354710" y="4669511"/>
                </a:cubicBezTo>
                <a:cubicBezTo>
                  <a:pt x="7359749" y="4663964"/>
                  <a:pt x="7362268" y="4656028"/>
                  <a:pt x="7362268" y="4645705"/>
                </a:cubicBezTo>
                <a:lnTo>
                  <a:pt x="7362268" y="4504202"/>
                </a:lnTo>
                <a:lnTo>
                  <a:pt x="7450132" y="4647324"/>
                </a:lnTo>
                <a:cubicBezTo>
                  <a:pt x="7453185" y="4651782"/>
                  <a:pt x="7455935" y="4655721"/>
                  <a:pt x="7458382" y="4659142"/>
                </a:cubicBezTo>
                <a:cubicBezTo>
                  <a:pt x="7460828" y="4662563"/>
                  <a:pt x="7463786" y="4665825"/>
                  <a:pt x="7467254" y="4668928"/>
                </a:cubicBezTo>
                <a:cubicBezTo>
                  <a:pt x="7470723" y="4672031"/>
                  <a:pt x="7474425" y="4674291"/>
                  <a:pt x="7478362" y="4675708"/>
                </a:cubicBezTo>
                <a:cubicBezTo>
                  <a:pt x="7482298" y="4677125"/>
                  <a:pt x="7486758" y="4677833"/>
                  <a:pt x="7491739" y="4677833"/>
                </a:cubicBezTo>
                <a:cubicBezTo>
                  <a:pt x="7512116" y="4677833"/>
                  <a:pt x="7522305" y="4665827"/>
                  <a:pt x="7522305" y="4641814"/>
                </a:cubicBezTo>
                <a:lnTo>
                  <a:pt x="7522305" y="4447200"/>
                </a:lnTo>
                <a:cubicBezTo>
                  <a:pt x="7522305" y="4436859"/>
                  <a:pt x="7519900" y="4428917"/>
                  <a:pt x="7515089" y="4423376"/>
                </a:cubicBezTo>
                <a:cubicBezTo>
                  <a:pt x="7510279" y="4417834"/>
                  <a:pt x="7503738" y="4415063"/>
                  <a:pt x="7495465" y="4415063"/>
                </a:cubicBezTo>
                <a:cubicBezTo>
                  <a:pt x="7487458" y="4415063"/>
                  <a:pt x="7481096" y="4417818"/>
                  <a:pt x="7476379" y="4423326"/>
                </a:cubicBezTo>
                <a:cubicBezTo>
                  <a:pt x="7471662" y="4428834"/>
                  <a:pt x="7469304" y="4436791"/>
                  <a:pt x="7469304" y="4447197"/>
                </a:cubicBezTo>
                <a:lnTo>
                  <a:pt x="7469304" y="4590932"/>
                </a:lnTo>
                <a:lnTo>
                  <a:pt x="7379866" y="4447417"/>
                </a:lnTo>
                <a:cubicBezTo>
                  <a:pt x="7377246" y="4446129"/>
                  <a:pt x="7374541" y="4442614"/>
                  <a:pt x="7371751" y="4436875"/>
                </a:cubicBezTo>
                <a:cubicBezTo>
                  <a:pt x="7368963" y="4431135"/>
                  <a:pt x="7366228" y="4426896"/>
                  <a:pt x="7363551" y="4424158"/>
                </a:cubicBezTo>
                <a:cubicBezTo>
                  <a:pt x="7360872" y="4421420"/>
                  <a:pt x="7357709" y="4419220"/>
                  <a:pt x="7354061" y="4417557"/>
                </a:cubicBezTo>
                <a:cubicBezTo>
                  <a:pt x="7350412" y="4415895"/>
                  <a:pt x="7346081" y="4415063"/>
                  <a:pt x="7341070" y="4415063"/>
                </a:cubicBezTo>
                <a:close/>
                <a:moveTo>
                  <a:pt x="6409502" y="4415063"/>
                </a:moveTo>
                <a:cubicBezTo>
                  <a:pt x="6390091" y="4415063"/>
                  <a:pt x="6373088" y="4418014"/>
                  <a:pt x="6358493" y="4423916"/>
                </a:cubicBezTo>
                <a:cubicBezTo>
                  <a:pt x="6343898" y="4429818"/>
                  <a:pt x="6332694" y="4438339"/>
                  <a:pt x="6324881" y="4449478"/>
                </a:cubicBezTo>
                <a:cubicBezTo>
                  <a:pt x="6317067" y="4460618"/>
                  <a:pt x="6313160" y="4473359"/>
                  <a:pt x="6313160" y="4487701"/>
                </a:cubicBezTo>
                <a:cubicBezTo>
                  <a:pt x="6313160" y="4502765"/>
                  <a:pt x="6316876" y="4515388"/>
                  <a:pt x="6324308" y="4525569"/>
                </a:cubicBezTo>
                <a:cubicBezTo>
                  <a:pt x="6331740" y="4535749"/>
                  <a:pt x="6341593" y="4543696"/>
                  <a:pt x="6353866" y="4549410"/>
                </a:cubicBezTo>
                <a:cubicBezTo>
                  <a:pt x="6366139" y="4555124"/>
                  <a:pt x="6381311" y="4560099"/>
                  <a:pt x="6399382" y="4564337"/>
                </a:cubicBezTo>
                <a:cubicBezTo>
                  <a:pt x="6412641" y="4567372"/>
                  <a:pt x="6423061" y="4570179"/>
                  <a:pt x="6430641" y="4572759"/>
                </a:cubicBezTo>
                <a:cubicBezTo>
                  <a:pt x="6438222" y="4575340"/>
                  <a:pt x="6444256" y="4578924"/>
                  <a:pt x="6448743" y="4583512"/>
                </a:cubicBezTo>
                <a:cubicBezTo>
                  <a:pt x="6453229" y="4588100"/>
                  <a:pt x="6455472" y="4594024"/>
                  <a:pt x="6455472" y="4601283"/>
                </a:cubicBezTo>
                <a:cubicBezTo>
                  <a:pt x="6455472" y="4610474"/>
                  <a:pt x="6451213" y="4618245"/>
                  <a:pt x="6442694" y="4624597"/>
                </a:cubicBezTo>
                <a:cubicBezTo>
                  <a:pt x="6434175" y="4630948"/>
                  <a:pt x="6422877" y="4634124"/>
                  <a:pt x="6408800" y="4634124"/>
                </a:cubicBezTo>
                <a:cubicBezTo>
                  <a:pt x="6398540" y="4634124"/>
                  <a:pt x="6390373" y="4632555"/>
                  <a:pt x="6384302" y="4629415"/>
                </a:cubicBezTo>
                <a:cubicBezTo>
                  <a:pt x="6378229" y="4626275"/>
                  <a:pt x="6373484" y="4622233"/>
                  <a:pt x="6370065" y="4617287"/>
                </a:cubicBezTo>
                <a:cubicBezTo>
                  <a:pt x="6366645" y="4612342"/>
                  <a:pt x="6363401" y="4606032"/>
                  <a:pt x="6360332" y="4598358"/>
                </a:cubicBezTo>
                <a:cubicBezTo>
                  <a:pt x="6357590" y="4591303"/>
                  <a:pt x="6354109" y="4585824"/>
                  <a:pt x="6349892" y="4581923"/>
                </a:cubicBezTo>
                <a:cubicBezTo>
                  <a:pt x="6345674" y="4578021"/>
                  <a:pt x="6340467" y="4576071"/>
                  <a:pt x="6334270" y="4576071"/>
                </a:cubicBezTo>
                <a:cubicBezTo>
                  <a:pt x="6326808" y="4576071"/>
                  <a:pt x="6320636" y="4578582"/>
                  <a:pt x="6315757" y="4583606"/>
                </a:cubicBezTo>
                <a:cubicBezTo>
                  <a:pt x="6310876" y="4588630"/>
                  <a:pt x="6308436" y="4594636"/>
                  <a:pt x="6308436" y="4601625"/>
                </a:cubicBezTo>
                <a:cubicBezTo>
                  <a:pt x="6308436" y="4612835"/>
                  <a:pt x="6312097" y="4624226"/>
                  <a:pt x="6319420" y="4635795"/>
                </a:cubicBezTo>
                <a:cubicBezTo>
                  <a:pt x="6326742" y="4647365"/>
                  <a:pt x="6336265" y="4656617"/>
                  <a:pt x="6347988" y="4663550"/>
                </a:cubicBezTo>
                <a:cubicBezTo>
                  <a:pt x="6364334" y="4673072"/>
                  <a:pt x="6385052" y="4677833"/>
                  <a:pt x="6410142" y="4677833"/>
                </a:cubicBezTo>
                <a:cubicBezTo>
                  <a:pt x="6431077" y="4677833"/>
                  <a:pt x="6449227" y="4674337"/>
                  <a:pt x="6464593" y="4667346"/>
                </a:cubicBezTo>
                <a:cubicBezTo>
                  <a:pt x="6479958" y="4660354"/>
                  <a:pt x="6491686" y="4650591"/>
                  <a:pt x="6499778" y="4638058"/>
                </a:cubicBezTo>
                <a:cubicBezTo>
                  <a:pt x="6507870" y="4625525"/>
                  <a:pt x="6511915" y="4611466"/>
                  <a:pt x="6511915" y="4595882"/>
                </a:cubicBezTo>
                <a:cubicBezTo>
                  <a:pt x="6511915" y="4582938"/>
                  <a:pt x="6509555" y="4571892"/>
                  <a:pt x="6504835" y="4562744"/>
                </a:cubicBezTo>
                <a:cubicBezTo>
                  <a:pt x="6500114" y="4553596"/>
                  <a:pt x="6493622" y="4546090"/>
                  <a:pt x="6485361" y="4540226"/>
                </a:cubicBezTo>
                <a:cubicBezTo>
                  <a:pt x="6477100" y="4534363"/>
                  <a:pt x="6467198" y="4529421"/>
                  <a:pt x="6455658" y="4525399"/>
                </a:cubicBezTo>
                <a:cubicBezTo>
                  <a:pt x="6444118" y="4521378"/>
                  <a:pt x="6431533" y="4517772"/>
                  <a:pt x="6417905" y="4514583"/>
                </a:cubicBezTo>
                <a:cubicBezTo>
                  <a:pt x="6406284" y="4511649"/>
                  <a:pt x="6398161" y="4509483"/>
                  <a:pt x="6393538" y="4508085"/>
                </a:cubicBezTo>
                <a:cubicBezTo>
                  <a:pt x="6388914" y="4506686"/>
                  <a:pt x="6384413" y="4504789"/>
                  <a:pt x="6380035" y="4502391"/>
                </a:cubicBezTo>
                <a:cubicBezTo>
                  <a:pt x="6375656" y="4499994"/>
                  <a:pt x="6372307" y="4497248"/>
                  <a:pt x="6369986" y="4494154"/>
                </a:cubicBezTo>
                <a:cubicBezTo>
                  <a:pt x="6367666" y="4491060"/>
                  <a:pt x="6366506" y="4487393"/>
                  <a:pt x="6366506" y="4483152"/>
                </a:cubicBezTo>
                <a:cubicBezTo>
                  <a:pt x="6366506" y="4476336"/>
                  <a:pt x="6370081" y="4470369"/>
                  <a:pt x="6377229" y="4465248"/>
                </a:cubicBezTo>
                <a:cubicBezTo>
                  <a:pt x="6384377" y="4460128"/>
                  <a:pt x="6393999" y="4457568"/>
                  <a:pt x="6406093" y="4457568"/>
                </a:cubicBezTo>
                <a:cubicBezTo>
                  <a:pt x="6419176" y="4457568"/>
                  <a:pt x="6428622" y="4459984"/>
                  <a:pt x="6434430" y="4464818"/>
                </a:cubicBezTo>
                <a:cubicBezTo>
                  <a:pt x="6440238" y="4469652"/>
                  <a:pt x="6445372" y="4476708"/>
                  <a:pt x="6449834" y="4485988"/>
                </a:cubicBezTo>
                <a:cubicBezTo>
                  <a:pt x="6453343" y="4492538"/>
                  <a:pt x="6456810" y="4497455"/>
                  <a:pt x="6460231" y="4500739"/>
                </a:cubicBezTo>
                <a:cubicBezTo>
                  <a:pt x="6463653" y="4504023"/>
                  <a:pt x="6468719" y="4505665"/>
                  <a:pt x="6475429" y="4505665"/>
                </a:cubicBezTo>
                <a:cubicBezTo>
                  <a:pt x="6482867" y="4505665"/>
                  <a:pt x="6489010" y="4502915"/>
                  <a:pt x="6493858" y="4497414"/>
                </a:cubicBezTo>
                <a:cubicBezTo>
                  <a:pt x="6498705" y="4491914"/>
                  <a:pt x="6501128" y="4485752"/>
                  <a:pt x="6501128" y="4478930"/>
                </a:cubicBezTo>
                <a:cubicBezTo>
                  <a:pt x="6501128" y="4471936"/>
                  <a:pt x="6499333" y="4464785"/>
                  <a:pt x="6495744" y="4457479"/>
                </a:cubicBezTo>
                <a:cubicBezTo>
                  <a:pt x="6492154" y="4450173"/>
                  <a:pt x="6486521" y="4443238"/>
                  <a:pt x="6478842" y="4436674"/>
                </a:cubicBezTo>
                <a:cubicBezTo>
                  <a:pt x="6471164" y="4430111"/>
                  <a:pt x="6461564" y="4424868"/>
                  <a:pt x="6450044" y="4420946"/>
                </a:cubicBezTo>
                <a:cubicBezTo>
                  <a:pt x="6438523" y="4417024"/>
                  <a:pt x="6425009" y="4415063"/>
                  <a:pt x="6409502" y="4415063"/>
                </a:cubicBezTo>
                <a:close/>
                <a:moveTo>
                  <a:pt x="3459443" y="4415063"/>
                </a:moveTo>
                <a:cubicBezTo>
                  <a:pt x="3451012" y="4415063"/>
                  <a:pt x="3444200" y="4417952"/>
                  <a:pt x="3439006" y="4423729"/>
                </a:cubicBezTo>
                <a:cubicBezTo>
                  <a:pt x="3433813" y="4429507"/>
                  <a:pt x="3431215" y="4437893"/>
                  <a:pt x="3431215" y="4448888"/>
                </a:cubicBezTo>
                <a:lnTo>
                  <a:pt x="3431215" y="4567886"/>
                </a:lnTo>
                <a:cubicBezTo>
                  <a:pt x="3431215" y="4587005"/>
                  <a:pt x="3433301" y="4603491"/>
                  <a:pt x="3437472" y="4617342"/>
                </a:cubicBezTo>
                <a:cubicBezTo>
                  <a:pt x="3441644" y="4631194"/>
                  <a:pt x="3448264" y="4642625"/>
                  <a:pt x="3457332" y="4651635"/>
                </a:cubicBezTo>
                <a:cubicBezTo>
                  <a:pt x="3466400" y="4660645"/>
                  <a:pt x="3477997" y="4667264"/>
                  <a:pt x="3492122" y="4671492"/>
                </a:cubicBezTo>
                <a:cubicBezTo>
                  <a:pt x="3506247" y="4675719"/>
                  <a:pt x="3523037" y="4677833"/>
                  <a:pt x="3542491" y="4677833"/>
                </a:cubicBezTo>
                <a:cubicBezTo>
                  <a:pt x="3558846" y="4677833"/>
                  <a:pt x="3573222" y="4675849"/>
                  <a:pt x="3585619" y="4671879"/>
                </a:cubicBezTo>
                <a:cubicBezTo>
                  <a:pt x="3598017" y="4667909"/>
                  <a:pt x="3607538" y="4661922"/>
                  <a:pt x="3614185" y="4653917"/>
                </a:cubicBezTo>
                <a:cubicBezTo>
                  <a:pt x="3627801" y="4643032"/>
                  <a:pt x="3636561" y="4630882"/>
                  <a:pt x="3640464" y="4617466"/>
                </a:cubicBezTo>
                <a:cubicBezTo>
                  <a:pt x="3644367" y="4604050"/>
                  <a:pt x="3646319" y="4587534"/>
                  <a:pt x="3646319" y="4567918"/>
                </a:cubicBezTo>
                <a:lnTo>
                  <a:pt x="3646319" y="4448894"/>
                </a:lnTo>
                <a:cubicBezTo>
                  <a:pt x="3646319" y="4437837"/>
                  <a:pt x="3643642" y="4429435"/>
                  <a:pt x="3638287" y="4423686"/>
                </a:cubicBezTo>
                <a:cubicBezTo>
                  <a:pt x="3632933" y="4417938"/>
                  <a:pt x="3625975" y="4415063"/>
                  <a:pt x="3617414" y="4415063"/>
                </a:cubicBezTo>
                <a:cubicBezTo>
                  <a:pt x="3608871" y="4415063"/>
                  <a:pt x="3602031" y="4417925"/>
                  <a:pt x="3596894" y="4423647"/>
                </a:cubicBezTo>
                <a:cubicBezTo>
                  <a:pt x="3591756" y="4429370"/>
                  <a:pt x="3589187" y="4437787"/>
                  <a:pt x="3589187" y="4448899"/>
                </a:cubicBezTo>
                <a:lnTo>
                  <a:pt x="3589187" y="4571658"/>
                </a:lnTo>
                <a:cubicBezTo>
                  <a:pt x="3589187" y="4592021"/>
                  <a:pt x="3585426" y="4607036"/>
                  <a:pt x="3577903" y="4616701"/>
                </a:cubicBezTo>
                <a:cubicBezTo>
                  <a:pt x="3570379" y="4626366"/>
                  <a:pt x="3557390" y="4631199"/>
                  <a:pt x="3538934" y="4631199"/>
                </a:cubicBezTo>
                <a:cubicBezTo>
                  <a:pt x="3525424" y="4631199"/>
                  <a:pt x="3515067" y="4628858"/>
                  <a:pt x="3507864" y="4624176"/>
                </a:cubicBezTo>
                <a:cubicBezTo>
                  <a:pt x="3500660" y="4619494"/>
                  <a:pt x="3495607" y="4612796"/>
                  <a:pt x="3492703" y="4604084"/>
                </a:cubicBezTo>
                <a:cubicBezTo>
                  <a:pt x="3489799" y="4595371"/>
                  <a:pt x="3488347" y="4584225"/>
                  <a:pt x="3488347" y="4570645"/>
                </a:cubicBezTo>
                <a:lnTo>
                  <a:pt x="3488347" y="4448899"/>
                </a:lnTo>
                <a:cubicBezTo>
                  <a:pt x="3488347" y="4437974"/>
                  <a:pt x="3485734" y="4429603"/>
                  <a:pt x="3480508" y="4423787"/>
                </a:cubicBezTo>
                <a:cubicBezTo>
                  <a:pt x="3475282" y="4417971"/>
                  <a:pt x="3468260" y="4415063"/>
                  <a:pt x="3459443" y="4415063"/>
                </a:cubicBezTo>
                <a:close/>
                <a:moveTo>
                  <a:pt x="3009685" y="4415063"/>
                </a:moveTo>
                <a:cubicBezTo>
                  <a:pt x="2990378" y="4415063"/>
                  <a:pt x="2973072" y="4418108"/>
                  <a:pt x="2957766" y="4424197"/>
                </a:cubicBezTo>
                <a:cubicBezTo>
                  <a:pt x="2942461" y="4430286"/>
                  <a:pt x="2929457" y="4439092"/>
                  <a:pt x="2918755" y="4450614"/>
                </a:cubicBezTo>
                <a:cubicBezTo>
                  <a:pt x="2908052" y="4462137"/>
                  <a:pt x="2899908" y="4476022"/>
                  <a:pt x="2894322" y="4492269"/>
                </a:cubicBezTo>
                <a:cubicBezTo>
                  <a:pt x="2888735" y="4508517"/>
                  <a:pt x="2885942" y="4526351"/>
                  <a:pt x="2885942" y="4545773"/>
                </a:cubicBezTo>
                <a:cubicBezTo>
                  <a:pt x="2885942" y="4564729"/>
                  <a:pt x="2888624" y="4582399"/>
                  <a:pt x="2893987" y="4598783"/>
                </a:cubicBezTo>
                <a:cubicBezTo>
                  <a:pt x="2899350" y="4615167"/>
                  <a:pt x="2907324" y="4629234"/>
                  <a:pt x="2917909" y="4640986"/>
                </a:cubicBezTo>
                <a:cubicBezTo>
                  <a:pt x="2928494" y="4652738"/>
                  <a:pt x="2941632" y="4661817"/>
                  <a:pt x="2957322" y="4668224"/>
                </a:cubicBezTo>
                <a:cubicBezTo>
                  <a:pt x="2973014" y="4674630"/>
                  <a:pt x="2990806" y="4677833"/>
                  <a:pt x="3010699" y="4677833"/>
                </a:cubicBezTo>
                <a:cubicBezTo>
                  <a:pt x="3030670" y="4677833"/>
                  <a:pt x="3048419" y="4674703"/>
                  <a:pt x="3063946" y="4668443"/>
                </a:cubicBezTo>
                <a:cubicBezTo>
                  <a:pt x="3079474" y="4662182"/>
                  <a:pt x="3092590" y="4653118"/>
                  <a:pt x="3103293" y="4641248"/>
                </a:cubicBezTo>
                <a:cubicBezTo>
                  <a:pt x="3113996" y="4629379"/>
                  <a:pt x="3122005" y="4615412"/>
                  <a:pt x="3127318" y="4599348"/>
                </a:cubicBezTo>
                <a:cubicBezTo>
                  <a:pt x="3132633" y="4583283"/>
                  <a:pt x="3135290" y="4565537"/>
                  <a:pt x="3135290" y="4546109"/>
                </a:cubicBezTo>
                <a:cubicBezTo>
                  <a:pt x="3135290" y="4519759"/>
                  <a:pt x="3130429" y="4496715"/>
                  <a:pt x="3120707" y="4476975"/>
                </a:cubicBezTo>
                <a:cubicBezTo>
                  <a:pt x="3110985" y="4457236"/>
                  <a:pt x="3096612" y="4441983"/>
                  <a:pt x="3077588" y="4431215"/>
                </a:cubicBezTo>
                <a:cubicBezTo>
                  <a:pt x="3058564" y="4420447"/>
                  <a:pt x="3035930" y="4415063"/>
                  <a:pt x="3009685" y="4415063"/>
                </a:cubicBezTo>
                <a:close/>
                <a:moveTo>
                  <a:pt x="2133385" y="4415063"/>
                </a:moveTo>
                <a:cubicBezTo>
                  <a:pt x="2114078" y="4415063"/>
                  <a:pt x="2096772" y="4418108"/>
                  <a:pt x="2081466" y="4424197"/>
                </a:cubicBezTo>
                <a:cubicBezTo>
                  <a:pt x="2066161" y="4430286"/>
                  <a:pt x="2053157" y="4439092"/>
                  <a:pt x="2042455" y="4450614"/>
                </a:cubicBezTo>
                <a:cubicBezTo>
                  <a:pt x="2031752" y="4462137"/>
                  <a:pt x="2023608" y="4476022"/>
                  <a:pt x="2018021" y="4492269"/>
                </a:cubicBezTo>
                <a:cubicBezTo>
                  <a:pt x="2012435" y="4508517"/>
                  <a:pt x="2009642" y="4526351"/>
                  <a:pt x="2009642" y="4545773"/>
                </a:cubicBezTo>
                <a:cubicBezTo>
                  <a:pt x="2009642" y="4564729"/>
                  <a:pt x="2012323" y="4582399"/>
                  <a:pt x="2017687" y="4598783"/>
                </a:cubicBezTo>
                <a:cubicBezTo>
                  <a:pt x="2023050" y="4615167"/>
                  <a:pt x="2031024" y="4629234"/>
                  <a:pt x="2041609" y="4640986"/>
                </a:cubicBezTo>
                <a:cubicBezTo>
                  <a:pt x="2052194" y="4652738"/>
                  <a:pt x="2065331" y="4661817"/>
                  <a:pt x="2081023" y="4668224"/>
                </a:cubicBezTo>
                <a:cubicBezTo>
                  <a:pt x="2096713" y="4674630"/>
                  <a:pt x="2114505" y="4677833"/>
                  <a:pt x="2134399" y="4677833"/>
                </a:cubicBezTo>
                <a:cubicBezTo>
                  <a:pt x="2154370" y="4677833"/>
                  <a:pt x="2172119" y="4674703"/>
                  <a:pt x="2187647" y="4668443"/>
                </a:cubicBezTo>
                <a:cubicBezTo>
                  <a:pt x="2203174" y="4662182"/>
                  <a:pt x="2216290" y="4653118"/>
                  <a:pt x="2226993" y="4641248"/>
                </a:cubicBezTo>
                <a:cubicBezTo>
                  <a:pt x="2237696" y="4629379"/>
                  <a:pt x="2245705" y="4615412"/>
                  <a:pt x="2251019" y="4599348"/>
                </a:cubicBezTo>
                <a:cubicBezTo>
                  <a:pt x="2256333" y="4583283"/>
                  <a:pt x="2258989" y="4565537"/>
                  <a:pt x="2258989" y="4546109"/>
                </a:cubicBezTo>
                <a:cubicBezTo>
                  <a:pt x="2258989" y="4519759"/>
                  <a:pt x="2254128" y="4496715"/>
                  <a:pt x="2244407" y="4476975"/>
                </a:cubicBezTo>
                <a:cubicBezTo>
                  <a:pt x="2234685" y="4457236"/>
                  <a:pt x="2220312" y="4441983"/>
                  <a:pt x="2201288" y="4431215"/>
                </a:cubicBezTo>
                <a:cubicBezTo>
                  <a:pt x="2182264" y="4420447"/>
                  <a:pt x="2159630" y="4415063"/>
                  <a:pt x="2133385" y="4415063"/>
                </a:cubicBezTo>
                <a:close/>
                <a:moveTo>
                  <a:pt x="7293312" y="2884089"/>
                </a:moveTo>
                <a:cubicBezTo>
                  <a:pt x="7352075" y="2884089"/>
                  <a:pt x="7381455" y="2921457"/>
                  <a:pt x="7381455" y="2996194"/>
                </a:cubicBezTo>
                <a:lnTo>
                  <a:pt x="7381455" y="3882763"/>
                </a:lnTo>
                <a:cubicBezTo>
                  <a:pt x="7381455" y="3959211"/>
                  <a:pt x="7352075" y="3997435"/>
                  <a:pt x="7293312" y="3997435"/>
                </a:cubicBezTo>
                <a:cubicBezTo>
                  <a:pt x="7258511" y="3997435"/>
                  <a:pt x="7233836" y="3989020"/>
                  <a:pt x="7219288" y="3972190"/>
                </a:cubicBezTo>
                <a:cubicBezTo>
                  <a:pt x="7204741" y="3955360"/>
                  <a:pt x="7197467" y="3927548"/>
                  <a:pt x="7197467" y="3888753"/>
                </a:cubicBezTo>
                <a:lnTo>
                  <a:pt x="7197467" y="3001328"/>
                </a:lnTo>
                <a:cubicBezTo>
                  <a:pt x="7197467" y="2923169"/>
                  <a:pt x="7229415" y="2884089"/>
                  <a:pt x="7293312" y="2884089"/>
                </a:cubicBezTo>
                <a:close/>
                <a:moveTo>
                  <a:pt x="9860560" y="2866974"/>
                </a:moveTo>
                <a:lnTo>
                  <a:pt x="9860560" y="2907194"/>
                </a:lnTo>
                <a:lnTo>
                  <a:pt x="9991492" y="2907194"/>
                </a:lnTo>
                <a:lnTo>
                  <a:pt x="9991492" y="3974329"/>
                </a:lnTo>
                <a:lnTo>
                  <a:pt x="9860560" y="3974329"/>
                </a:lnTo>
                <a:lnTo>
                  <a:pt x="9860560" y="4014550"/>
                </a:lnTo>
                <a:lnTo>
                  <a:pt x="11004713" y="4014550"/>
                </a:lnTo>
                <a:lnTo>
                  <a:pt x="11004713" y="3590092"/>
                </a:lnTo>
                <a:lnTo>
                  <a:pt x="10967915" y="3590092"/>
                </a:lnTo>
                <a:cubicBezTo>
                  <a:pt x="10946806" y="3709329"/>
                  <a:pt x="10892608" y="3803177"/>
                  <a:pt x="10805321" y="3871638"/>
                </a:cubicBezTo>
                <a:cubicBezTo>
                  <a:pt x="10718033" y="3940099"/>
                  <a:pt x="10613344" y="3974329"/>
                  <a:pt x="10491257" y="3974329"/>
                </a:cubicBezTo>
                <a:lnTo>
                  <a:pt x="10491257" y="3444613"/>
                </a:lnTo>
                <a:lnTo>
                  <a:pt x="10526343" y="3444613"/>
                </a:lnTo>
                <a:cubicBezTo>
                  <a:pt x="10582252" y="3444613"/>
                  <a:pt x="10629746" y="3467576"/>
                  <a:pt x="10668827" y="3513502"/>
                </a:cubicBezTo>
                <a:cubicBezTo>
                  <a:pt x="10707906" y="3559428"/>
                  <a:pt x="10727446" y="3623752"/>
                  <a:pt x="10727446" y="3706476"/>
                </a:cubicBezTo>
                <a:lnTo>
                  <a:pt x="10764244" y="3706476"/>
                </a:lnTo>
                <a:lnTo>
                  <a:pt x="10764244" y="3134827"/>
                </a:lnTo>
                <a:lnTo>
                  <a:pt x="10727446" y="3134827"/>
                </a:lnTo>
                <a:cubicBezTo>
                  <a:pt x="10727446" y="3231813"/>
                  <a:pt x="10706908" y="3300988"/>
                  <a:pt x="10665831" y="3342350"/>
                </a:cubicBezTo>
                <a:cubicBezTo>
                  <a:pt x="10624755" y="3383711"/>
                  <a:pt x="10578258" y="3404393"/>
                  <a:pt x="10526343" y="3404393"/>
                </a:cubicBezTo>
                <a:lnTo>
                  <a:pt x="10491257" y="3404393"/>
                </a:lnTo>
                <a:lnTo>
                  <a:pt x="10491257" y="2907194"/>
                </a:lnTo>
                <a:lnTo>
                  <a:pt x="10511795" y="2907194"/>
                </a:lnTo>
                <a:cubicBezTo>
                  <a:pt x="10650997" y="2907194"/>
                  <a:pt x="10754403" y="2940284"/>
                  <a:pt x="10822008" y="3006463"/>
                </a:cubicBezTo>
                <a:cubicBezTo>
                  <a:pt x="10889613" y="3072642"/>
                  <a:pt x="10925412" y="3146237"/>
                  <a:pt x="10929406" y="3227249"/>
                </a:cubicBezTo>
                <a:lnTo>
                  <a:pt x="10967915" y="3227249"/>
                </a:lnTo>
                <a:lnTo>
                  <a:pt x="10967915" y="2866974"/>
                </a:lnTo>
                <a:close/>
                <a:moveTo>
                  <a:pt x="8039574" y="2866974"/>
                </a:moveTo>
                <a:lnTo>
                  <a:pt x="8039574" y="2907194"/>
                </a:lnTo>
                <a:lnTo>
                  <a:pt x="8148256" y="2907194"/>
                </a:lnTo>
                <a:lnTo>
                  <a:pt x="8188476" y="2975656"/>
                </a:lnTo>
                <a:lnTo>
                  <a:pt x="8188476" y="3665399"/>
                </a:lnTo>
                <a:cubicBezTo>
                  <a:pt x="8188476" y="3745841"/>
                  <a:pt x="8173785" y="3817440"/>
                  <a:pt x="8144405" y="3880196"/>
                </a:cubicBezTo>
                <a:cubicBezTo>
                  <a:pt x="8115023" y="3942951"/>
                  <a:pt x="8070666" y="3974329"/>
                  <a:pt x="8011334" y="3974329"/>
                </a:cubicBezTo>
                <a:lnTo>
                  <a:pt x="8011334" y="4014550"/>
                </a:lnTo>
                <a:lnTo>
                  <a:pt x="8452906" y="4014550"/>
                </a:lnTo>
                <a:lnTo>
                  <a:pt x="8452906" y="3974329"/>
                </a:lnTo>
                <a:lnTo>
                  <a:pt x="8433224" y="3974329"/>
                </a:lnTo>
                <a:cubicBezTo>
                  <a:pt x="8380167" y="3974329"/>
                  <a:pt x="8340516" y="3959639"/>
                  <a:pt x="8314273" y="3930258"/>
                </a:cubicBezTo>
                <a:cubicBezTo>
                  <a:pt x="8288030" y="3900876"/>
                  <a:pt x="8268632" y="3859229"/>
                  <a:pt x="8256082" y="3805316"/>
                </a:cubicBezTo>
                <a:cubicBezTo>
                  <a:pt x="8243530" y="3751403"/>
                  <a:pt x="8237255" y="3696207"/>
                  <a:pt x="8237255" y="3639727"/>
                </a:cubicBezTo>
                <a:lnTo>
                  <a:pt x="8237255" y="3031280"/>
                </a:lnTo>
                <a:lnTo>
                  <a:pt x="8626626" y="4014550"/>
                </a:lnTo>
                <a:lnTo>
                  <a:pt x="8738731" y="4014550"/>
                </a:lnTo>
                <a:lnTo>
                  <a:pt x="9118689" y="3029569"/>
                </a:lnTo>
                <a:lnTo>
                  <a:pt x="9122112" y="3029569"/>
                </a:lnTo>
                <a:lnTo>
                  <a:pt x="9122112" y="3974329"/>
                </a:lnTo>
                <a:lnTo>
                  <a:pt x="8978344" y="3974329"/>
                </a:lnTo>
                <a:lnTo>
                  <a:pt x="8978344" y="4014550"/>
                </a:lnTo>
                <a:lnTo>
                  <a:pt x="9752809" y="4014550"/>
                </a:lnTo>
                <a:lnTo>
                  <a:pt x="9752809" y="3974329"/>
                </a:lnTo>
                <a:lnTo>
                  <a:pt x="9613319" y="3974329"/>
                </a:lnTo>
                <a:lnTo>
                  <a:pt x="9613319" y="2907194"/>
                </a:lnTo>
                <a:lnTo>
                  <a:pt x="9752809" y="2907194"/>
                </a:lnTo>
                <a:lnTo>
                  <a:pt x="9752809" y="2866974"/>
                </a:lnTo>
                <a:lnTo>
                  <a:pt x="9141795" y="2866974"/>
                </a:lnTo>
                <a:lnTo>
                  <a:pt x="8921008" y="3437767"/>
                </a:lnTo>
                <a:lnTo>
                  <a:pt x="8687385" y="2866974"/>
                </a:lnTo>
                <a:close/>
                <a:moveTo>
                  <a:pt x="4225296" y="2866974"/>
                </a:moveTo>
                <a:lnTo>
                  <a:pt x="4225296" y="2907194"/>
                </a:lnTo>
                <a:lnTo>
                  <a:pt x="4362217" y="2907194"/>
                </a:lnTo>
                <a:lnTo>
                  <a:pt x="4362217" y="3974329"/>
                </a:lnTo>
                <a:lnTo>
                  <a:pt x="4225296" y="3974329"/>
                </a:lnTo>
                <a:lnTo>
                  <a:pt x="4225296" y="4014550"/>
                </a:lnTo>
                <a:lnTo>
                  <a:pt x="5359179" y="4014550"/>
                </a:lnTo>
                <a:lnTo>
                  <a:pt x="5359179" y="3584958"/>
                </a:lnTo>
                <a:lnTo>
                  <a:pt x="5318959" y="3584958"/>
                </a:lnTo>
                <a:cubicBezTo>
                  <a:pt x="5312683" y="3684797"/>
                  <a:pt x="5265331" y="3771514"/>
                  <a:pt x="5176902" y="3845109"/>
                </a:cubicBezTo>
                <a:cubicBezTo>
                  <a:pt x="5088473" y="3918705"/>
                  <a:pt x="4983500" y="3961778"/>
                  <a:pt x="4861982" y="3974329"/>
                </a:cubicBezTo>
                <a:lnTo>
                  <a:pt x="4861982" y="2907194"/>
                </a:lnTo>
                <a:lnTo>
                  <a:pt x="5010884" y="2907194"/>
                </a:lnTo>
                <a:lnTo>
                  <a:pt x="5010884" y="2866974"/>
                </a:lnTo>
                <a:close/>
                <a:moveTo>
                  <a:pt x="2916835" y="2866974"/>
                </a:moveTo>
                <a:lnTo>
                  <a:pt x="2916835" y="2907194"/>
                </a:lnTo>
                <a:lnTo>
                  <a:pt x="3047767" y="2907194"/>
                </a:lnTo>
                <a:lnTo>
                  <a:pt x="3047767" y="3974329"/>
                </a:lnTo>
                <a:lnTo>
                  <a:pt x="2916835" y="3974329"/>
                </a:lnTo>
                <a:lnTo>
                  <a:pt x="2916835" y="4014550"/>
                </a:lnTo>
                <a:lnTo>
                  <a:pt x="4060989" y="4014550"/>
                </a:lnTo>
                <a:lnTo>
                  <a:pt x="4060989" y="3590092"/>
                </a:lnTo>
                <a:lnTo>
                  <a:pt x="4024191" y="3590092"/>
                </a:lnTo>
                <a:cubicBezTo>
                  <a:pt x="4003083" y="3709329"/>
                  <a:pt x="3948884" y="3803177"/>
                  <a:pt x="3861596" y="3871638"/>
                </a:cubicBezTo>
                <a:cubicBezTo>
                  <a:pt x="3774309" y="3940099"/>
                  <a:pt x="3669620" y="3974329"/>
                  <a:pt x="3547532" y="3974329"/>
                </a:cubicBezTo>
                <a:lnTo>
                  <a:pt x="3547532" y="3444613"/>
                </a:lnTo>
                <a:lnTo>
                  <a:pt x="3582618" y="3444613"/>
                </a:lnTo>
                <a:cubicBezTo>
                  <a:pt x="3638528" y="3444613"/>
                  <a:pt x="3686022" y="3467576"/>
                  <a:pt x="3725103" y="3513502"/>
                </a:cubicBezTo>
                <a:cubicBezTo>
                  <a:pt x="3764182" y="3559428"/>
                  <a:pt x="3783722" y="3623752"/>
                  <a:pt x="3783722" y="3706476"/>
                </a:cubicBezTo>
                <a:lnTo>
                  <a:pt x="3820520" y="3706476"/>
                </a:lnTo>
                <a:lnTo>
                  <a:pt x="3820520" y="3134827"/>
                </a:lnTo>
                <a:lnTo>
                  <a:pt x="3783722" y="3134827"/>
                </a:lnTo>
                <a:cubicBezTo>
                  <a:pt x="3783722" y="3231813"/>
                  <a:pt x="3763184" y="3300988"/>
                  <a:pt x="3722107" y="3342350"/>
                </a:cubicBezTo>
                <a:cubicBezTo>
                  <a:pt x="3681031" y="3383711"/>
                  <a:pt x="3634534" y="3404393"/>
                  <a:pt x="3582618" y="3404393"/>
                </a:cubicBezTo>
                <a:lnTo>
                  <a:pt x="3547532" y="3404393"/>
                </a:lnTo>
                <a:lnTo>
                  <a:pt x="3547532" y="2907194"/>
                </a:lnTo>
                <a:lnTo>
                  <a:pt x="3568070" y="2907194"/>
                </a:lnTo>
                <a:cubicBezTo>
                  <a:pt x="3707274" y="2907194"/>
                  <a:pt x="3810679" y="2940284"/>
                  <a:pt x="3878284" y="3006463"/>
                </a:cubicBezTo>
                <a:cubicBezTo>
                  <a:pt x="3945889" y="3072642"/>
                  <a:pt x="3981688" y="3146237"/>
                  <a:pt x="3985682" y="3227249"/>
                </a:cubicBezTo>
                <a:lnTo>
                  <a:pt x="4024191" y="3227249"/>
                </a:lnTo>
                <a:lnTo>
                  <a:pt x="4024191" y="2866974"/>
                </a:lnTo>
                <a:close/>
                <a:moveTo>
                  <a:pt x="821038" y="2866974"/>
                </a:moveTo>
                <a:lnTo>
                  <a:pt x="821038" y="2907194"/>
                </a:lnTo>
                <a:lnTo>
                  <a:pt x="910893" y="2907194"/>
                </a:lnTo>
                <a:lnTo>
                  <a:pt x="1301120" y="4014550"/>
                </a:lnTo>
                <a:lnTo>
                  <a:pt x="1573252" y="4014550"/>
                </a:lnTo>
                <a:lnTo>
                  <a:pt x="1823990" y="3476276"/>
                </a:lnTo>
                <a:lnTo>
                  <a:pt x="2002845" y="4014550"/>
                </a:lnTo>
                <a:lnTo>
                  <a:pt x="2280968" y="4014550"/>
                </a:lnTo>
                <a:lnTo>
                  <a:pt x="2626695" y="3208423"/>
                </a:lnTo>
                <a:cubicBezTo>
                  <a:pt x="2694015" y="3050962"/>
                  <a:pt x="2769322" y="2950553"/>
                  <a:pt x="2852616" y="2907194"/>
                </a:cubicBezTo>
                <a:lnTo>
                  <a:pt x="2852616" y="2866974"/>
                </a:lnTo>
                <a:lnTo>
                  <a:pt x="2447841" y="2866974"/>
                </a:lnTo>
                <a:lnTo>
                  <a:pt x="2447841" y="2907194"/>
                </a:lnTo>
                <a:cubicBezTo>
                  <a:pt x="2505462" y="2911759"/>
                  <a:pt x="2544399" y="2927020"/>
                  <a:pt x="2564653" y="2952978"/>
                </a:cubicBezTo>
                <a:cubicBezTo>
                  <a:pt x="2584906" y="2978936"/>
                  <a:pt x="2595032" y="3016162"/>
                  <a:pt x="2595032" y="3064655"/>
                </a:cubicBezTo>
                <a:cubicBezTo>
                  <a:pt x="2595032" y="3100026"/>
                  <a:pt x="2590896" y="3129835"/>
                  <a:pt x="2582624" y="3154082"/>
                </a:cubicBezTo>
                <a:cubicBezTo>
                  <a:pt x="2574351" y="3178329"/>
                  <a:pt x="2510026" y="3333079"/>
                  <a:pt x="2389649" y="3618333"/>
                </a:cubicBezTo>
                <a:lnTo>
                  <a:pt x="2151747" y="2907194"/>
                </a:lnTo>
                <a:lnTo>
                  <a:pt x="2245881" y="2907194"/>
                </a:lnTo>
                <a:lnTo>
                  <a:pt x="2245881" y="2866974"/>
                </a:lnTo>
                <a:lnTo>
                  <a:pt x="1548435" y="2866974"/>
                </a:lnTo>
                <a:lnTo>
                  <a:pt x="1548435" y="2907194"/>
                </a:lnTo>
                <a:lnTo>
                  <a:pt x="1630588" y="2907194"/>
                </a:lnTo>
                <a:lnTo>
                  <a:pt x="1800885" y="3417229"/>
                </a:lnTo>
                <a:lnTo>
                  <a:pt x="1693914" y="3646573"/>
                </a:lnTo>
                <a:lnTo>
                  <a:pt x="1431196" y="2907194"/>
                </a:lnTo>
                <a:lnTo>
                  <a:pt x="1513349" y="2907194"/>
                </a:lnTo>
                <a:lnTo>
                  <a:pt x="1513349" y="2866974"/>
                </a:lnTo>
                <a:close/>
                <a:moveTo>
                  <a:pt x="7284754" y="2830176"/>
                </a:moveTo>
                <a:cubicBezTo>
                  <a:pt x="7090211" y="2830176"/>
                  <a:pt x="6934890" y="2884945"/>
                  <a:pt x="6818792" y="2994482"/>
                </a:cubicBezTo>
                <a:cubicBezTo>
                  <a:pt x="6702694" y="3104020"/>
                  <a:pt x="6644644" y="3250641"/>
                  <a:pt x="6644644" y="3434344"/>
                </a:cubicBezTo>
                <a:cubicBezTo>
                  <a:pt x="6644644" y="3622611"/>
                  <a:pt x="6703977" y="3772227"/>
                  <a:pt x="6822643" y="3883191"/>
                </a:cubicBezTo>
                <a:cubicBezTo>
                  <a:pt x="6941308" y="3994155"/>
                  <a:pt x="7098769" y="4049636"/>
                  <a:pt x="7295023" y="4049636"/>
                </a:cubicBezTo>
                <a:cubicBezTo>
                  <a:pt x="7491278" y="4049636"/>
                  <a:pt x="7645886" y="3993299"/>
                  <a:pt x="7758846" y="3880624"/>
                </a:cubicBezTo>
                <a:cubicBezTo>
                  <a:pt x="7871807" y="3767948"/>
                  <a:pt x="7928287" y="3622041"/>
                  <a:pt x="7928287" y="3442901"/>
                </a:cubicBezTo>
                <a:cubicBezTo>
                  <a:pt x="7928287" y="3253493"/>
                  <a:pt x="7870808" y="3104020"/>
                  <a:pt x="7755851" y="2994482"/>
                </a:cubicBezTo>
                <a:cubicBezTo>
                  <a:pt x="7640894" y="2884945"/>
                  <a:pt x="7483861" y="2830176"/>
                  <a:pt x="7284754" y="2830176"/>
                </a:cubicBezTo>
                <a:close/>
                <a:moveTo>
                  <a:pt x="6066633" y="2830176"/>
                </a:moveTo>
                <a:cubicBezTo>
                  <a:pt x="5881789" y="2830176"/>
                  <a:pt x="5731887" y="2885658"/>
                  <a:pt x="5616931" y="2996622"/>
                </a:cubicBezTo>
                <a:cubicBezTo>
                  <a:pt x="5501974" y="3107585"/>
                  <a:pt x="5444496" y="3255205"/>
                  <a:pt x="5444496" y="3439478"/>
                </a:cubicBezTo>
                <a:cubicBezTo>
                  <a:pt x="5444496" y="3619188"/>
                  <a:pt x="5503115" y="3765809"/>
                  <a:pt x="5620355" y="3879340"/>
                </a:cubicBezTo>
                <a:cubicBezTo>
                  <a:pt x="5737593" y="3992871"/>
                  <a:pt x="5887779" y="4049636"/>
                  <a:pt x="6070912" y="4049636"/>
                </a:cubicBezTo>
                <a:cubicBezTo>
                  <a:pt x="6175885" y="4049636"/>
                  <a:pt x="6263743" y="4031238"/>
                  <a:pt x="6334487" y="3994440"/>
                </a:cubicBezTo>
                <a:cubicBezTo>
                  <a:pt x="6405229" y="3957642"/>
                  <a:pt x="6473690" y="3897026"/>
                  <a:pt x="6539869" y="3812590"/>
                </a:cubicBezTo>
                <a:lnTo>
                  <a:pt x="6499649" y="3785206"/>
                </a:lnTo>
                <a:cubicBezTo>
                  <a:pt x="6391252" y="3926692"/>
                  <a:pt x="6268593" y="3997435"/>
                  <a:pt x="6131671" y="3997435"/>
                </a:cubicBezTo>
                <a:cubicBezTo>
                  <a:pt x="6083178" y="3997435"/>
                  <a:pt x="6048662" y="3983030"/>
                  <a:pt x="6028124" y="3954219"/>
                </a:cubicBezTo>
                <a:cubicBezTo>
                  <a:pt x="6007586" y="3925408"/>
                  <a:pt x="5997317" y="3878199"/>
                  <a:pt x="5997317" y="3812590"/>
                </a:cubicBezTo>
                <a:lnTo>
                  <a:pt x="5997317" y="3056097"/>
                </a:lnTo>
                <a:cubicBezTo>
                  <a:pt x="5997317" y="3011598"/>
                  <a:pt x="5999598" y="2978509"/>
                  <a:pt x="6004163" y="2956829"/>
                </a:cubicBezTo>
                <a:cubicBezTo>
                  <a:pt x="6008727" y="2935150"/>
                  <a:pt x="6020137" y="2917606"/>
                  <a:pt x="6038393" y="2904200"/>
                </a:cubicBezTo>
                <a:cubicBezTo>
                  <a:pt x="6056649" y="2890793"/>
                  <a:pt x="6079755" y="2884089"/>
                  <a:pt x="6107710" y="2884089"/>
                </a:cubicBezTo>
                <a:cubicBezTo>
                  <a:pt x="6165331" y="2884089"/>
                  <a:pt x="6222810" y="2901204"/>
                  <a:pt x="6280146" y="2935435"/>
                </a:cubicBezTo>
                <a:cubicBezTo>
                  <a:pt x="6337482" y="2969666"/>
                  <a:pt x="6387258" y="3019299"/>
                  <a:pt x="6429476" y="3084337"/>
                </a:cubicBezTo>
                <a:cubicBezTo>
                  <a:pt x="6471693" y="3149375"/>
                  <a:pt x="6492803" y="3223541"/>
                  <a:pt x="6492803" y="3306835"/>
                </a:cubicBezTo>
                <a:lnTo>
                  <a:pt x="6533023" y="3306835"/>
                </a:lnTo>
                <a:lnTo>
                  <a:pt x="6533023" y="2831887"/>
                </a:lnTo>
                <a:lnTo>
                  <a:pt x="6357592" y="2922598"/>
                </a:lnTo>
                <a:cubicBezTo>
                  <a:pt x="6282856" y="2860983"/>
                  <a:pt x="6185869" y="2830176"/>
                  <a:pt x="6066633" y="28301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25400" y="2362200"/>
            <a:ext cx="152400" cy="2724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1.01719 4.44444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5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0 L -1.02656 0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>
            <a:off x="4670701" y="0"/>
            <a:ext cx="3507208" cy="3516446"/>
            <a:chOff x="4505989" y="0"/>
            <a:chExt cx="3507208" cy="3516446"/>
          </a:xfrm>
        </p:grpSpPr>
        <p:grpSp>
          <p:nvGrpSpPr>
            <p:cNvPr id="28" name="Group 27"/>
            <p:cNvGrpSpPr/>
            <p:nvPr/>
          </p:nvGrpSpPr>
          <p:grpSpPr>
            <a:xfrm>
              <a:off x="6028863" y="0"/>
              <a:ext cx="287216" cy="3431207"/>
              <a:chOff x="6028863" y="0"/>
              <a:chExt cx="287216" cy="3431207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6160276" y="908050"/>
                <a:ext cx="0" cy="2140696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9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8" name="Straight Connector 367"/>
              <p:cNvCxnSpPr/>
              <p:nvPr/>
            </p:nvCxnSpPr>
            <p:spPr>
              <a:xfrm>
                <a:off x="6149850" y="0"/>
                <a:ext cx="0" cy="713978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/>
            <p:cNvGrpSpPr/>
            <p:nvPr/>
          </p:nvGrpSpPr>
          <p:grpSpPr>
            <a:xfrm>
              <a:off x="5524262" y="939909"/>
              <a:ext cx="287216" cy="2176704"/>
              <a:chOff x="6028863" y="1254503"/>
              <a:chExt cx="287216" cy="2176704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6160276" y="1254503"/>
                <a:ext cx="0" cy="1794243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5" name="Group 324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26" name="Rounded Rectangle 325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7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8" name="Group 327"/>
            <p:cNvGrpSpPr/>
            <p:nvPr/>
          </p:nvGrpSpPr>
          <p:grpSpPr>
            <a:xfrm>
              <a:off x="5048505" y="1092932"/>
              <a:ext cx="287216" cy="2423514"/>
              <a:chOff x="6028863" y="1007693"/>
              <a:chExt cx="287216" cy="2423514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 flipH="1">
                <a:off x="6160276" y="1007693"/>
                <a:ext cx="16396" cy="2041053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329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31" name="Rounded Rectangle 330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9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3" name="Group 332"/>
            <p:cNvGrpSpPr/>
            <p:nvPr/>
          </p:nvGrpSpPr>
          <p:grpSpPr>
            <a:xfrm>
              <a:off x="6572249" y="939909"/>
              <a:ext cx="287216" cy="1823291"/>
              <a:chOff x="6028863" y="1607916"/>
              <a:chExt cx="287216" cy="1823291"/>
            </a:xfrm>
          </p:grpSpPr>
          <p:cxnSp>
            <p:nvCxnSpPr>
              <p:cNvPr id="334" name="Straight Connector 333"/>
              <p:cNvCxnSpPr/>
              <p:nvPr/>
            </p:nvCxnSpPr>
            <p:spPr>
              <a:xfrm>
                <a:off x="6160276" y="1607916"/>
                <a:ext cx="0" cy="1440830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Group 334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36" name="Rounded Rectangle 335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7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8" name="Group 337"/>
            <p:cNvGrpSpPr/>
            <p:nvPr/>
          </p:nvGrpSpPr>
          <p:grpSpPr>
            <a:xfrm>
              <a:off x="7220919" y="1187754"/>
              <a:ext cx="287216" cy="1746525"/>
              <a:chOff x="6028863" y="1684682"/>
              <a:chExt cx="287216" cy="1746525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6160276" y="1684682"/>
                <a:ext cx="0" cy="1364064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Group 339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41" name="Rounded Rectangle 340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9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3" name="Group 342"/>
            <p:cNvGrpSpPr/>
            <p:nvPr/>
          </p:nvGrpSpPr>
          <p:grpSpPr>
            <a:xfrm>
              <a:off x="4505989" y="1542538"/>
              <a:ext cx="287216" cy="1352250"/>
              <a:chOff x="6028863" y="2078957"/>
              <a:chExt cx="287216" cy="1352250"/>
            </a:xfrm>
          </p:grpSpPr>
          <p:cxnSp>
            <p:nvCxnSpPr>
              <p:cNvPr id="344" name="Straight Connector 343"/>
              <p:cNvCxnSpPr/>
              <p:nvPr/>
            </p:nvCxnSpPr>
            <p:spPr>
              <a:xfrm flipH="1">
                <a:off x="6160278" y="2078957"/>
                <a:ext cx="23571" cy="969789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46" name="Rounded Rectangle 345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7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1" name="Group 360"/>
            <p:cNvGrpSpPr/>
            <p:nvPr/>
          </p:nvGrpSpPr>
          <p:grpSpPr>
            <a:xfrm>
              <a:off x="7725981" y="1598799"/>
              <a:ext cx="287216" cy="972311"/>
              <a:chOff x="6028863" y="2458896"/>
              <a:chExt cx="287216" cy="972311"/>
            </a:xfrm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6160276" y="2458896"/>
                <a:ext cx="0" cy="589850"/>
              </a:xfrm>
              <a:prstGeom prst="line">
                <a:avLst/>
              </a:prstGeom>
              <a:ln w="38100">
                <a:solidFill>
                  <a:srgbClr val="C2B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3" name="Group 362"/>
              <p:cNvGrpSpPr/>
              <p:nvPr/>
            </p:nvGrpSpPr>
            <p:grpSpPr>
              <a:xfrm>
                <a:off x="6028863" y="3012089"/>
                <a:ext cx="287216" cy="419118"/>
                <a:chOff x="5987656" y="3009246"/>
                <a:chExt cx="369096" cy="538599"/>
              </a:xfrm>
            </p:grpSpPr>
            <p:sp>
              <p:nvSpPr>
                <p:cNvPr id="364" name="Rounded Rectangle 363"/>
                <p:cNvSpPr/>
                <p:nvPr/>
              </p:nvSpPr>
              <p:spPr>
                <a:xfrm>
                  <a:off x="5987656" y="3009246"/>
                  <a:ext cx="369096" cy="5385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7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5987656" y="3217552"/>
                  <a:ext cx="369096" cy="1191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4199561" y="851869"/>
            <a:ext cx="4229408" cy="4270794"/>
            <a:chOff x="4199561" y="851869"/>
            <a:chExt cx="4229408" cy="4270794"/>
          </a:xfrm>
        </p:grpSpPr>
        <p:sp>
          <p:nvSpPr>
            <p:cNvPr id="301" name="Arc 300"/>
            <p:cNvSpPr/>
            <p:nvPr/>
          </p:nvSpPr>
          <p:spPr>
            <a:xfrm rot="18409919">
              <a:off x="4178311" y="873119"/>
              <a:ext cx="4264222" cy="4221721"/>
            </a:xfrm>
            <a:prstGeom prst="arc">
              <a:avLst>
                <a:gd name="adj1" fmla="val 14159769"/>
                <a:gd name="adj2" fmla="val 3172376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Arc 301"/>
            <p:cNvSpPr/>
            <p:nvPr/>
          </p:nvSpPr>
          <p:spPr>
            <a:xfrm rot="18409919">
              <a:off x="4185998" y="879691"/>
              <a:ext cx="4264222" cy="4221721"/>
            </a:xfrm>
            <a:prstGeom prst="arc">
              <a:avLst>
                <a:gd name="adj1" fmla="val 14159769"/>
                <a:gd name="adj2" fmla="val 3172376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03363" y="284195"/>
            <a:ext cx="8518721" cy="5375211"/>
            <a:chOff x="-25877" y="610246"/>
            <a:chExt cx="12250768" cy="6273748"/>
          </a:xfrm>
        </p:grpSpPr>
        <p:grpSp>
          <p:nvGrpSpPr>
            <p:cNvPr id="43" name="Group 42"/>
            <p:cNvGrpSpPr/>
            <p:nvPr/>
          </p:nvGrpSpPr>
          <p:grpSpPr>
            <a:xfrm>
              <a:off x="-25877" y="2699631"/>
              <a:ext cx="838897" cy="2654989"/>
              <a:chOff x="1444625" y="3161641"/>
              <a:chExt cx="838898" cy="2654995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1447800" y="3962400"/>
                <a:ext cx="832781" cy="1854236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448399" y="3962790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450742" y="4201832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1450741" y="4451022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1444625" y="4685824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1444625" y="4914584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1444625" y="5155428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1444625" y="5384188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1444625" y="5622564"/>
                <a:ext cx="832781" cy="12592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1563359" y="3373535"/>
                <a:ext cx="469900" cy="58906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1562894" y="3377026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1562894" y="3462146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1562894" y="3547266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1562894" y="3632386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562894" y="3727221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562894" y="3823986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562894" y="3915624"/>
                <a:ext cx="469900" cy="4697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Freeform 298"/>
              <p:cNvSpPr/>
              <p:nvPr/>
            </p:nvSpPr>
            <p:spPr>
              <a:xfrm>
                <a:off x="1563359" y="3161641"/>
                <a:ext cx="469435" cy="216975"/>
              </a:xfrm>
              <a:custGeom>
                <a:avLst/>
                <a:gdLst>
                  <a:gd name="connsiteX0" fmla="*/ 935051 w 1870102"/>
                  <a:gd name="connsiteY0" fmla="*/ 0 h 864369"/>
                  <a:gd name="connsiteX1" fmla="*/ 1858868 w 1870102"/>
                  <a:gd name="connsiteY1" fmla="*/ 752933 h 864369"/>
                  <a:gd name="connsiteX2" fmla="*/ 1870102 w 1870102"/>
                  <a:gd name="connsiteY2" fmla="*/ 864369 h 864369"/>
                  <a:gd name="connsiteX3" fmla="*/ 0 w 1870102"/>
                  <a:gd name="connsiteY3" fmla="*/ 864369 h 864369"/>
                  <a:gd name="connsiteX4" fmla="*/ 11234 w 1870102"/>
                  <a:gd name="connsiteY4" fmla="*/ 752933 h 864369"/>
                  <a:gd name="connsiteX5" fmla="*/ 935051 w 1870102"/>
                  <a:gd name="connsiteY5" fmla="*/ 0 h 86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0102" h="864369">
                    <a:moveTo>
                      <a:pt x="935051" y="0"/>
                    </a:moveTo>
                    <a:cubicBezTo>
                      <a:pt x="1390743" y="0"/>
                      <a:pt x="1770939" y="323235"/>
                      <a:pt x="1858868" y="752933"/>
                    </a:cubicBezTo>
                    <a:lnTo>
                      <a:pt x="1870102" y="864369"/>
                    </a:lnTo>
                    <a:lnTo>
                      <a:pt x="0" y="864369"/>
                    </a:lnTo>
                    <a:lnTo>
                      <a:pt x="11234" y="752933"/>
                    </a:lnTo>
                    <a:cubicBezTo>
                      <a:pt x="99163" y="323235"/>
                      <a:pt x="479359" y="0"/>
                      <a:pt x="935051" y="0"/>
                    </a:cubicBezTo>
                    <a:close/>
                  </a:path>
                </a:pathLst>
              </a:cu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7805" y="814725"/>
              <a:ext cx="1572936" cy="4560216"/>
              <a:chOff x="2280581" y="1124092"/>
              <a:chExt cx="1572939" cy="4692537"/>
            </a:xfrm>
          </p:grpSpPr>
          <p:sp>
            <p:nvSpPr>
              <p:cNvPr id="264" name="Freeform 263"/>
              <p:cNvSpPr/>
              <p:nvPr/>
            </p:nvSpPr>
            <p:spPr>
              <a:xfrm flipH="1">
                <a:off x="2280581" y="1124092"/>
                <a:ext cx="1572939" cy="4692536"/>
              </a:xfrm>
              <a:custGeom>
                <a:avLst/>
                <a:gdLst>
                  <a:gd name="connsiteX0" fmla="*/ 0 w 1485900"/>
                  <a:gd name="connsiteY0" fmla="*/ 0 h 3414762"/>
                  <a:gd name="connsiteX1" fmla="*/ 1485900 w 1485900"/>
                  <a:gd name="connsiteY1" fmla="*/ 1378686 h 3414762"/>
                  <a:gd name="connsiteX2" fmla="*/ 1485900 w 1485900"/>
                  <a:gd name="connsiteY2" fmla="*/ 3414762 h 3414762"/>
                  <a:gd name="connsiteX3" fmla="*/ 0 w 1485900"/>
                  <a:gd name="connsiteY3" fmla="*/ 3414762 h 341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0" h="3414762">
                    <a:moveTo>
                      <a:pt x="0" y="0"/>
                    </a:moveTo>
                    <a:lnTo>
                      <a:pt x="1485900" y="1378686"/>
                    </a:lnTo>
                    <a:lnTo>
                      <a:pt x="1485900" y="3414762"/>
                    </a:lnTo>
                    <a:lnTo>
                      <a:pt x="0" y="3414762"/>
                    </a:lnTo>
                    <a:close/>
                  </a:path>
                </a:pathLst>
              </a:cu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359951" y="3103319"/>
                <a:ext cx="65749" cy="2713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625725" y="2921795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625725" y="3065385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2625725" y="3347990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2625725" y="3491580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2625725" y="3774186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2625725" y="3917776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2625725" y="4200381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2625725" y="4343971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2625725" y="4626575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2625725" y="4770168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2625725" y="5052770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2625725" y="5196365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2625725" y="5478966"/>
                <a:ext cx="260350" cy="14463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2625725" y="5622564"/>
                <a:ext cx="260350" cy="14463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 rot="18239545">
              <a:off x="82613" y="1749164"/>
              <a:ext cx="2343584" cy="65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18048" y="1506529"/>
              <a:ext cx="1352548" cy="3848091"/>
              <a:chOff x="3810000" y="1143000"/>
              <a:chExt cx="1352550" cy="38481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3810000" y="1143000"/>
                <a:ext cx="1352550" cy="3848100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912257" y="1257300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12257" y="1670068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912257" y="2082836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3912257" y="2495604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912257" y="2908372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912257" y="3321140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912257" y="3733908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912257" y="4146676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12257" y="4559444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253570" y="1519188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259455" y="1397000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253570" y="2082836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259455" y="1960648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253570" y="2643178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259455" y="2520990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253570" y="3203520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259455" y="3081332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253570" y="3763862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259455" y="3641674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253570" y="4324204"/>
                <a:ext cx="133350" cy="261888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4259455" y="4202016"/>
                <a:ext cx="121580" cy="122188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3118931" y="3303649"/>
              <a:ext cx="1485897" cy="3405180"/>
            </a:xfrm>
            <a:custGeom>
              <a:avLst/>
              <a:gdLst>
                <a:gd name="connsiteX0" fmla="*/ 0 w 1485900"/>
                <a:gd name="connsiteY0" fmla="*/ 0 h 3414762"/>
                <a:gd name="connsiteX1" fmla="*/ 1485900 w 1485900"/>
                <a:gd name="connsiteY1" fmla="*/ 1378686 h 3414762"/>
                <a:gd name="connsiteX2" fmla="*/ 1485900 w 1485900"/>
                <a:gd name="connsiteY2" fmla="*/ 3414762 h 3414762"/>
                <a:gd name="connsiteX3" fmla="*/ 0 w 1485900"/>
                <a:gd name="connsiteY3" fmla="*/ 3414762 h 341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900" h="3414762">
                  <a:moveTo>
                    <a:pt x="0" y="0"/>
                  </a:moveTo>
                  <a:lnTo>
                    <a:pt x="1485900" y="1378686"/>
                  </a:lnTo>
                  <a:lnTo>
                    <a:pt x="1485900" y="3414762"/>
                  </a:lnTo>
                  <a:lnTo>
                    <a:pt x="0" y="3414762"/>
                  </a:lnTo>
                  <a:close/>
                </a:path>
              </a:pathLst>
            </a:custGeom>
            <a:solidFill>
              <a:srgbClr val="AC9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633033" y="1941529"/>
              <a:ext cx="1485897" cy="3414754"/>
            </a:xfrm>
            <a:custGeom>
              <a:avLst/>
              <a:gdLst>
                <a:gd name="connsiteX0" fmla="*/ 0 w 1485900"/>
                <a:gd name="connsiteY0" fmla="*/ 0 h 3414762"/>
                <a:gd name="connsiteX1" fmla="*/ 1485900 w 1485900"/>
                <a:gd name="connsiteY1" fmla="*/ 1378686 h 3414762"/>
                <a:gd name="connsiteX2" fmla="*/ 1485900 w 1485900"/>
                <a:gd name="connsiteY2" fmla="*/ 3414762 h 3414762"/>
                <a:gd name="connsiteX3" fmla="*/ 0 w 1485900"/>
                <a:gd name="connsiteY3" fmla="*/ 3414762 h 341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900" h="3414762">
                  <a:moveTo>
                    <a:pt x="0" y="0"/>
                  </a:moveTo>
                  <a:lnTo>
                    <a:pt x="1485900" y="1378686"/>
                  </a:lnTo>
                  <a:lnTo>
                    <a:pt x="1485900" y="3414762"/>
                  </a:lnTo>
                  <a:lnTo>
                    <a:pt x="0" y="3414762"/>
                  </a:lnTo>
                  <a:close/>
                </a:path>
              </a:pathLst>
            </a:cu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33033" y="5356283"/>
              <a:ext cx="4686291" cy="1512075"/>
            </a:xfrm>
            <a:prstGeom prst="rect">
              <a:avLst/>
            </a:prstGeom>
            <a:solidFill>
              <a:srgbClr val="AC9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546076" y="4783219"/>
              <a:ext cx="1239849" cy="573063"/>
            </a:xfrm>
            <a:custGeom>
              <a:avLst/>
              <a:gdLst>
                <a:gd name="connsiteX0" fmla="*/ 935051 w 1870102"/>
                <a:gd name="connsiteY0" fmla="*/ 0 h 864369"/>
                <a:gd name="connsiteX1" fmla="*/ 1858868 w 1870102"/>
                <a:gd name="connsiteY1" fmla="*/ 752933 h 864369"/>
                <a:gd name="connsiteX2" fmla="*/ 1870102 w 1870102"/>
                <a:gd name="connsiteY2" fmla="*/ 864369 h 864369"/>
                <a:gd name="connsiteX3" fmla="*/ 0 w 1870102"/>
                <a:gd name="connsiteY3" fmla="*/ 864369 h 864369"/>
                <a:gd name="connsiteX4" fmla="*/ 11234 w 1870102"/>
                <a:gd name="connsiteY4" fmla="*/ 752933 h 864369"/>
                <a:gd name="connsiteX5" fmla="*/ 935051 w 1870102"/>
                <a:gd name="connsiteY5" fmla="*/ 0 h 8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102" h="864369">
                  <a:moveTo>
                    <a:pt x="935051" y="0"/>
                  </a:moveTo>
                  <a:cubicBezTo>
                    <a:pt x="1390743" y="0"/>
                    <a:pt x="1770939" y="323235"/>
                    <a:pt x="1858868" y="752933"/>
                  </a:cubicBezTo>
                  <a:lnTo>
                    <a:pt x="1870102" y="864369"/>
                  </a:lnTo>
                  <a:lnTo>
                    <a:pt x="0" y="864369"/>
                  </a:lnTo>
                  <a:lnTo>
                    <a:pt x="11234" y="752933"/>
                  </a:lnTo>
                  <a:cubicBezTo>
                    <a:pt x="99163" y="323235"/>
                    <a:pt x="479359" y="0"/>
                    <a:pt x="935051" y="0"/>
                  </a:cubicBezTo>
                  <a:close/>
                </a:path>
              </a:pathLst>
            </a:custGeom>
            <a:solidFill>
              <a:srgbClr val="AC9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698477" y="4935619"/>
              <a:ext cx="910124" cy="420663"/>
            </a:xfrm>
            <a:custGeom>
              <a:avLst/>
              <a:gdLst>
                <a:gd name="connsiteX0" fmla="*/ 935051 w 1870102"/>
                <a:gd name="connsiteY0" fmla="*/ 0 h 864369"/>
                <a:gd name="connsiteX1" fmla="*/ 1858868 w 1870102"/>
                <a:gd name="connsiteY1" fmla="*/ 752933 h 864369"/>
                <a:gd name="connsiteX2" fmla="*/ 1870102 w 1870102"/>
                <a:gd name="connsiteY2" fmla="*/ 864369 h 864369"/>
                <a:gd name="connsiteX3" fmla="*/ 0 w 1870102"/>
                <a:gd name="connsiteY3" fmla="*/ 864369 h 864369"/>
                <a:gd name="connsiteX4" fmla="*/ 11234 w 1870102"/>
                <a:gd name="connsiteY4" fmla="*/ 752933 h 864369"/>
                <a:gd name="connsiteX5" fmla="*/ 935051 w 1870102"/>
                <a:gd name="connsiteY5" fmla="*/ 0 h 8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0102" h="864369">
                  <a:moveTo>
                    <a:pt x="935051" y="0"/>
                  </a:moveTo>
                  <a:cubicBezTo>
                    <a:pt x="1390743" y="0"/>
                    <a:pt x="1770939" y="323235"/>
                    <a:pt x="1858868" y="752933"/>
                  </a:cubicBezTo>
                  <a:lnTo>
                    <a:pt x="1870102" y="864369"/>
                  </a:lnTo>
                  <a:lnTo>
                    <a:pt x="0" y="864369"/>
                  </a:lnTo>
                  <a:lnTo>
                    <a:pt x="11234" y="752933"/>
                  </a:lnTo>
                  <a:cubicBezTo>
                    <a:pt x="99163" y="323235"/>
                    <a:pt x="479359" y="0"/>
                    <a:pt x="935051" y="0"/>
                  </a:cubicBezTo>
                  <a:close/>
                </a:path>
              </a:pathLst>
            </a:cu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8931" y="5529296"/>
              <a:ext cx="3200394" cy="295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18931" y="5922053"/>
              <a:ext cx="3200394" cy="112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98477" y="6467565"/>
              <a:ext cx="230199" cy="400792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55725" y="6467565"/>
              <a:ext cx="230199" cy="400792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00984" y="6044172"/>
              <a:ext cx="227693" cy="353514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87009" y="6209578"/>
              <a:ext cx="227693" cy="353514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79394" y="6058911"/>
              <a:ext cx="101600" cy="343755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01650" y="6038921"/>
              <a:ext cx="101600" cy="343755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68922" y="6034414"/>
              <a:ext cx="129530" cy="563679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28677" y="5145950"/>
              <a:ext cx="457199" cy="108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5043602" y="4999753"/>
              <a:ext cx="245437" cy="108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39580" y="4126129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39580" y="422773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5980" y="4126128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5980" y="422773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39580" y="4501561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39580" y="4603162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5980" y="4501561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5980" y="4603162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52378" y="4501560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52378" y="4603161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239580" y="4881595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39580" y="4983197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45980" y="4881595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980" y="4983197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052378" y="4881594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52378" y="4983195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39580" y="5273374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39580" y="5374976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45980" y="5273374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45980" y="5374976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052378" y="5273373"/>
              <a:ext cx="225425" cy="101600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52378" y="5374976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351381" y="3070068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1381" y="3171669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2086" y="2876608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82086" y="297821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34359" y="3344850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34359" y="3446451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45085" y="3313730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745085" y="3415332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734359" y="3738526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734359" y="3840128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150556" y="3738526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50556" y="3840128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34359" y="4132202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34359" y="4233804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0998" y="3858505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30998" y="3960108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34359" y="4525879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734359" y="462748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69675" y="4122219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69675" y="422382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566754" y="4525879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566754" y="4627480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34359" y="4919555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4359" y="5021156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72804" y="4681618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72804" y="4783219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566753" y="4919555"/>
              <a:ext cx="225425" cy="10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66753" y="5021156"/>
              <a:ext cx="225425" cy="114300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8126100" y="3478813"/>
              <a:ext cx="1217622" cy="3384363"/>
              <a:chOff x="6649357" y="3113285"/>
              <a:chExt cx="1217623" cy="3384371"/>
            </a:xfrm>
          </p:grpSpPr>
          <p:sp>
            <p:nvSpPr>
              <p:cNvPr id="234" name="Rectangle 233"/>
              <p:cNvSpPr/>
              <p:nvPr/>
            </p:nvSpPr>
            <p:spPr>
              <a:xfrm rot="5400000">
                <a:off x="5565983" y="4196659"/>
                <a:ext cx="3384371" cy="1217623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6649357" y="3261799"/>
                <a:ext cx="1217623" cy="8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524080" y="3471401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524080" y="3981814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24080" y="4450633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24080" y="4919452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24080" y="5388271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24080" y="5857090"/>
                <a:ext cx="165100" cy="3244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1087571" y="1935693"/>
              <a:ext cx="1137320" cy="4948301"/>
              <a:chOff x="10292677" y="1729691"/>
              <a:chExt cx="1137321" cy="4948311"/>
            </a:xfrm>
          </p:grpSpPr>
          <p:sp>
            <p:nvSpPr>
              <p:cNvPr id="221" name="Rectangle 220"/>
              <p:cNvSpPr/>
              <p:nvPr/>
            </p:nvSpPr>
            <p:spPr>
              <a:xfrm rot="5400000">
                <a:off x="8387182" y="3635186"/>
                <a:ext cx="4948311" cy="1137321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0766088" y="1873615"/>
                <a:ext cx="190500" cy="3826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1098043" y="1881999"/>
                <a:ext cx="190500" cy="382648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0434133" y="1881999"/>
                <a:ext cx="190500" cy="382648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1098043" y="2426870"/>
                <a:ext cx="190500" cy="382648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1098043" y="2971702"/>
                <a:ext cx="190500" cy="382648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1098043" y="3516534"/>
                <a:ext cx="190500" cy="382648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1098043" y="4061366"/>
                <a:ext cx="190500" cy="382648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098043" y="4606198"/>
                <a:ext cx="190500" cy="382648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1098043" y="5151030"/>
                <a:ext cx="190500" cy="382648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098043" y="5695862"/>
                <a:ext cx="190500" cy="382648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0434133" y="2416739"/>
                <a:ext cx="190500" cy="3826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0773766" y="2415527"/>
                <a:ext cx="190500" cy="382648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9332598" y="2841830"/>
              <a:ext cx="2425697" cy="4027459"/>
              <a:chOff x="7866978" y="2485135"/>
              <a:chExt cx="2425701" cy="4027468"/>
            </a:xfrm>
          </p:grpSpPr>
          <p:sp>
            <p:nvSpPr>
              <p:cNvPr id="166" name="Rectangle 165"/>
              <p:cNvSpPr/>
              <p:nvPr/>
            </p:nvSpPr>
            <p:spPr>
              <a:xfrm rot="5400000">
                <a:off x="7246121" y="3451098"/>
                <a:ext cx="3667416" cy="2425701"/>
              </a:xfrm>
              <a:prstGeom prst="rect">
                <a:avLst/>
              </a:prstGeom>
              <a:solidFill>
                <a:srgbClr val="9645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050496" y="31243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8050496" y="32259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8459437" y="31243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459437" y="32259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8868378" y="31243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8868378" y="32259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8050496" y="35185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050496" y="36201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8459437" y="35185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459437" y="36201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8868378" y="35185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8868378" y="36201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8050496" y="39126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8050496" y="40142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8459437" y="39126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459437" y="40142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868378" y="39126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8868378" y="40142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8050496" y="430686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050496" y="440846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459437" y="430686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459437" y="440846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8868378" y="430686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868378" y="440846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050496" y="470104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050496" y="480264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459437" y="470104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8459437" y="480264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8868378" y="470104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8868378" y="480264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8050496" y="50952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8050496" y="51968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459437" y="50952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8459437" y="51968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868378" y="509522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868378" y="519682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050496" y="54894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050496" y="55910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459437" y="54894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8459437" y="55910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8868378" y="548940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8868378" y="559100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8050496" y="58835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8050496" y="59851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459437" y="58835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8459437" y="59851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868378" y="5883587"/>
                <a:ext cx="225425" cy="101601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868378" y="5985189"/>
                <a:ext cx="225425" cy="114300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9277318" y="2809518"/>
                <a:ext cx="128901" cy="3671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9556075" y="2820252"/>
                <a:ext cx="90807" cy="3692351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0065990" y="2817371"/>
                <a:ext cx="92710" cy="3690273"/>
              </a:xfrm>
              <a:prstGeom prst="rect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9646882" y="2818948"/>
                <a:ext cx="421011" cy="3682780"/>
              </a:xfrm>
              <a:prstGeom prst="rect">
                <a:avLst/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9555872" y="2485135"/>
                <a:ext cx="603029" cy="499340"/>
              </a:xfrm>
              <a:prstGeom prst="ellipse">
                <a:avLst/>
              </a:prstGeom>
              <a:solidFill>
                <a:srgbClr val="573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9664936" y="2566645"/>
                <a:ext cx="395127" cy="177182"/>
              </a:xfrm>
              <a:custGeom>
                <a:avLst/>
                <a:gdLst>
                  <a:gd name="connsiteX0" fmla="*/ 935051 w 1870102"/>
                  <a:gd name="connsiteY0" fmla="*/ 0 h 864369"/>
                  <a:gd name="connsiteX1" fmla="*/ 1858868 w 1870102"/>
                  <a:gd name="connsiteY1" fmla="*/ 752933 h 864369"/>
                  <a:gd name="connsiteX2" fmla="*/ 1870102 w 1870102"/>
                  <a:gd name="connsiteY2" fmla="*/ 864369 h 864369"/>
                  <a:gd name="connsiteX3" fmla="*/ 0 w 1870102"/>
                  <a:gd name="connsiteY3" fmla="*/ 864369 h 864369"/>
                  <a:gd name="connsiteX4" fmla="*/ 11234 w 1870102"/>
                  <a:gd name="connsiteY4" fmla="*/ 752933 h 864369"/>
                  <a:gd name="connsiteX5" fmla="*/ 935051 w 1870102"/>
                  <a:gd name="connsiteY5" fmla="*/ 0 h 86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0102" h="864369">
                    <a:moveTo>
                      <a:pt x="935051" y="0"/>
                    </a:moveTo>
                    <a:cubicBezTo>
                      <a:pt x="1390743" y="0"/>
                      <a:pt x="1770939" y="323235"/>
                      <a:pt x="1858868" y="752933"/>
                    </a:cubicBezTo>
                    <a:lnTo>
                      <a:pt x="1870102" y="864369"/>
                    </a:lnTo>
                    <a:lnTo>
                      <a:pt x="0" y="864369"/>
                    </a:lnTo>
                    <a:lnTo>
                      <a:pt x="11234" y="752933"/>
                    </a:lnTo>
                    <a:cubicBezTo>
                      <a:pt x="99163" y="323235"/>
                      <a:pt x="479359" y="0"/>
                      <a:pt x="935051" y="0"/>
                    </a:cubicBezTo>
                    <a:close/>
                  </a:path>
                </a:pathLst>
              </a:cu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488335" y="3922231"/>
              <a:ext cx="1638297" cy="2940945"/>
              <a:chOff x="5011057" y="3556704"/>
              <a:chExt cx="1638300" cy="2940952"/>
            </a:xfrm>
          </p:grpSpPr>
          <p:sp>
            <p:nvSpPr>
              <p:cNvPr id="155" name="Rectangle 154"/>
              <p:cNvSpPr/>
              <p:nvPr/>
            </p:nvSpPr>
            <p:spPr>
              <a:xfrm rot="5400000">
                <a:off x="4359731" y="4208030"/>
                <a:ext cx="2940952" cy="1638300"/>
              </a:xfrm>
              <a:prstGeom prst="rect">
                <a:avLst/>
              </a:prstGeom>
              <a:solidFill>
                <a:srgbClr val="F8CE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249817" y="3988341"/>
                <a:ext cx="1216024" cy="233812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249817" y="4393046"/>
                <a:ext cx="1216024" cy="233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249817" y="4797751"/>
                <a:ext cx="1216024" cy="233812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249817" y="5202456"/>
                <a:ext cx="1216024" cy="233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249817" y="5607161"/>
                <a:ext cx="1216024" cy="233812"/>
              </a:xfrm>
              <a:prstGeom prst="rect">
                <a:avLst/>
              </a:prstGeom>
              <a:solidFill>
                <a:srgbClr val="AC9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249817" y="6011866"/>
                <a:ext cx="1216024" cy="233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011057" y="3618093"/>
                <a:ext cx="658823" cy="69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990534" y="3675722"/>
                <a:ext cx="658823" cy="69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011057" y="3761292"/>
                <a:ext cx="309573" cy="96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339784" y="3795898"/>
                <a:ext cx="309573" cy="96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5564056" y="6034414"/>
              <a:ext cx="227693" cy="353514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9712938" y="2631850"/>
              <a:ext cx="45719" cy="561323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 rot="5400000">
              <a:off x="9862870" y="2474954"/>
              <a:ext cx="170539" cy="470000"/>
            </a:xfrm>
            <a:prstGeom prst="triangle">
              <a:avLst/>
            </a:prstGeom>
            <a:solidFill>
              <a:srgbClr val="EC7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11087367" y="1624647"/>
              <a:ext cx="45719" cy="324798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 rot="5400000">
              <a:off x="11220117" y="1484938"/>
              <a:ext cx="150966" cy="416057"/>
            </a:xfrm>
            <a:prstGeom prst="triangle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10205865" y="2809151"/>
              <a:ext cx="45719" cy="372882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5400000">
              <a:off x="10341066" y="2641595"/>
              <a:ext cx="146519" cy="403801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11514683" y="1382737"/>
              <a:ext cx="45719" cy="561323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 rot="5400000">
              <a:off x="11664614" y="1225841"/>
              <a:ext cx="170539" cy="470000"/>
            </a:xfrm>
            <a:prstGeom prst="triangle">
              <a:avLst/>
            </a:prstGeom>
            <a:solidFill>
              <a:srgbClr val="EC7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flipH="1">
              <a:off x="11789332" y="1560039"/>
              <a:ext cx="45719" cy="372882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rot="5400000">
              <a:off x="11922074" y="1394941"/>
              <a:ext cx="143721" cy="39609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flipH="1">
              <a:off x="1968705" y="948499"/>
              <a:ext cx="45719" cy="561323"/>
            </a:xfrm>
            <a:prstGeom prst="rect">
              <a:avLst/>
            </a:pr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/>
          </p:nvSpPr>
          <p:spPr>
            <a:xfrm rot="5400000">
              <a:off x="2118636" y="791604"/>
              <a:ext cx="170539" cy="470000"/>
            </a:xfrm>
            <a:prstGeom prst="triangle">
              <a:avLst/>
            </a:prstGeom>
            <a:solidFill>
              <a:srgbClr val="EC7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633071" y="3159355"/>
            <a:ext cx="3543300" cy="3515648"/>
            <a:chOff x="1640382" y="2312449"/>
            <a:chExt cx="3543300" cy="3515648"/>
          </a:xfrm>
        </p:grpSpPr>
        <p:sp>
          <p:nvSpPr>
            <p:cNvPr id="52" name="Donut 51"/>
            <p:cNvSpPr/>
            <p:nvPr/>
          </p:nvSpPr>
          <p:spPr>
            <a:xfrm>
              <a:off x="1703017" y="2312449"/>
              <a:ext cx="3434698" cy="3484305"/>
            </a:xfrm>
            <a:prstGeom prst="donut">
              <a:avLst>
                <a:gd name="adj" fmla="val 1225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640382" y="2322897"/>
              <a:ext cx="3543300" cy="3505200"/>
              <a:chOff x="4686300" y="1600200"/>
              <a:chExt cx="3543300" cy="3505200"/>
            </a:xfrm>
          </p:grpSpPr>
          <p:sp>
            <p:nvSpPr>
              <p:cNvPr id="35" name="Donut 34"/>
              <p:cNvSpPr/>
              <p:nvPr/>
            </p:nvSpPr>
            <p:spPr>
              <a:xfrm>
                <a:off x="6100762" y="3009227"/>
                <a:ext cx="714375" cy="726211"/>
              </a:xfrm>
              <a:prstGeom prst="donut">
                <a:avLst>
                  <a:gd name="adj" fmla="val 371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202574" y="2133600"/>
                <a:ext cx="2510752" cy="2438400"/>
                <a:chOff x="5202574" y="2209800"/>
                <a:chExt cx="2510752" cy="2438400"/>
              </a:xfrm>
            </p:grpSpPr>
            <p:sp>
              <p:nvSpPr>
                <p:cNvPr id="6" name="Freeform 5"/>
                <p:cNvSpPr/>
                <p:nvPr/>
              </p:nvSpPr>
              <p:spPr>
                <a:xfrm>
                  <a:off x="5202574" y="3429000"/>
                  <a:ext cx="2510752" cy="1219200"/>
                </a:xfrm>
                <a:custGeom>
                  <a:avLst/>
                  <a:gdLst>
                    <a:gd name="connsiteX0" fmla="*/ 0 w 2510752"/>
                    <a:gd name="connsiteY0" fmla="*/ 0 h 1219200"/>
                    <a:gd name="connsiteX1" fmla="*/ 2510752 w 2510752"/>
                    <a:gd name="connsiteY1" fmla="*/ 0 h 1219200"/>
                    <a:gd name="connsiteX2" fmla="*/ 2506185 w 2510752"/>
                    <a:gd name="connsiteY2" fmla="*/ 90452 h 1219200"/>
                    <a:gd name="connsiteX3" fmla="*/ 1255376 w 2510752"/>
                    <a:gd name="connsiteY3" fmla="*/ 1219200 h 1219200"/>
                    <a:gd name="connsiteX4" fmla="*/ 4568 w 2510752"/>
                    <a:gd name="connsiteY4" fmla="*/ 90452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0752" h="1219200">
                      <a:moveTo>
                        <a:pt x="0" y="0"/>
                      </a:moveTo>
                      <a:lnTo>
                        <a:pt x="2510752" y="0"/>
                      </a:lnTo>
                      <a:lnTo>
                        <a:pt x="2506185" y="90452"/>
                      </a:lnTo>
                      <a:cubicBezTo>
                        <a:pt x="2441799" y="724453"/>
                        <a:pt x="1906365" y="1219200"/>
                        <a:pt x="1255376" y="1219200"/>
                      </a:cubicBezTo>
                      <a:cubicBezTo>
                        <a:pt x="604388" y="1219200"/>
                        <a:pt x="68954" y="724453"/>
                        <a:pt x="4568" y="9045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 rot="10800000">
                  <a:off x="5202574" y="2209800"/>
                  <a:ext cx="2510752" cy="1219200"/>
                </a:xfrm>
                <a:custGeom>
                  <a:avLst/>
                  <a:gdLst>
                    <a:gd name="connsiteX0" fmla="*/ 0 w 2510752"/>
                    <a:gd name="connsiteY0" fmla="*/ 0 h 1219200"/>
                    <a:gd name="connsiteX1" fmla="*/ 2510752 w 2510752"/>
                    <a:gd name="connsiteY1" fmla="*/ 0 h 1219200"/>
                    <a:gd name="connsiteX2" fmla="*/ 2506185 w 2510752"/>
                    <a:gd name="connsiteY2" fmla="*/ 90452 h 1219200"/>
                    <a:gd name="connsiteX3" fmla="*/ 1255376 w 2510752"/>
                    <a:gd name="connsiteY3" fmla="*/ 1219200 h 1219200"/>
                    <a:gd name="connsiteX4" fmla="*/ 4568 w 2510752"/>
                    <a:gd name="connsiteY4" fmla="*/ 90452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0752" h="1219200">
                      <a:moveTo>
                        <a:pt x="0" y="0"/>
                      </a:moveTo>
                      <a:lnTo>
                        <a:pt x="2510752" y="0"/>
                      </a:lnTo>
                      <a:lnTo>
                        <a:pt x="2506185" y="90452"/>
                      </a:lnTo>
                      <a:cubicBezTo>
                        <a:pt x="2441799" y="724453"/>
                        <a:pt x="1906365" y="1219200"/>
                        <a:pt x="1255376" y="1219200"/>
                      </a:cubicBezTo>
                      <a:cubicBezTo>
                        <a:pt x="604388" y="1219200"/>
                        <a:pt x="68954" y="724453"/>
                        <a:pt x="4568" y="90452"/>
                      </a:cubicBezTo>
                      <a:close/>
                    </a:path>
                  </a:pathLst>
                </a:custGeom>
                <a:solidFill>
                  <a:srgbClr val="AC9F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4686300" y="1600200"/>
                <a:ext cx="3543300" cy="3505200"/>
              </a:xfrm>
              <a:prstGeom prst="ellipse">
                <a:avLst/>
              </a:prstGeom>
              <a:noFill/>
              <a:ln w="57150">
                <a:solidFill>
                  <a:srgbClr val="AC9F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04326" y="1687818"/>
                <a:ext cx="3323916" cy="3288175"/>
              </a:xfrm>
              <a:prstGeom prst="ellipse">
                <a:avLst/>
              </a:prstGeom>
              <a:noFill/>
              <a:ln w="28575">
                <a:solidFill>
                  <a:srgbClr val="EC7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nut 39"/>
              <p:cNvSpPr/>
              <p:nvPr/>
            </p:nvSpPr>
            <p:spPr>
              <a:xfrm>
                <a:off x="5953125" y="2824982"/>
                <a:ext cx="1026318" cy="1066801"/>
              </a:xfrm>
              <a:prstGeom prst="donut">
                <a:avLst>
                  <a:gd name="adj" fmla="val 7528"/>
                </a:avLst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429375" y="3476623"/>
                <a:ext cx="66675" cy="1499370"/>
              </a:xfrm>
              <a:prstGeom prst="rect">
                <a:avLst/>
              </a:prstGeom>
              <a:solidFill>
                <a:srgbClr val="EC7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277569" y="3190098"/>
                <a:ext cx="360760" cy="35576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29375" y="1745378"/>
                <a:ext cx="66675" cy="14924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Freeform 32"/>
            <p:cNvSpPr/>
            <p:nvPr/>
          </p:nvSpPr>
          <p:spPr>
            <a:xfrm rot="9835193">
              <a:off x="1823413" y="2484416"/>
              <a:ext cx="3187750" cy="3203678"/>
            </a:xfrm>
            <a:custGeom>
              <a:avLst/>
              <a:gdLst>
                <a:gd name="connsiteX0" fmla="*/ 1576169 w 3187750"/>
                <a:gd name="connsiteY0" fmla="*/ 3203678 h 3203678"/>
                <a:gd name="connsiteX1" fmla="*/ 1576169 w 3187750"/>
                <a:gd name="connsiteY1" fmla="*/ 1699092 h 3203678"/>
                <a:gd name="connsiteX2" fmla="*/ 778771 w 3187750"/>
                <a:gd name="connsiteY2" fmla="*/ 2975194 h 3203678"/>
                <a:gd name="connsiteX3" fmla="*/ 723443 w 3187750"/>
                <a:gd name="connsiteY3" fmla="*/ 2940621 h 3203678"/>
                <a:gd name="connsiteX4" fmla="*/ 1432823 w 3187750"/>
                <a:gd name="connsiteY4" fmla="*/ 1805376 h 3203678"/>
                <a:gd name="connsiteX5" fmla="*/ 406352 w 3187750"/>
                <a:gd name="connsiteY5" fmla="*/ 2697674 h 3203678"/>
                <a:gd name="connsiteX6" fmla="*/ 363549 w 3187750"/>
                <a:gd name="connsiteY6" fmla="*/ 2648435 h 3203678"/>
                <a:gd name="connsiteX7" fmla="*/ 1425524 w 3187750"/>
                <a:gd name="connsiteY7" fmla="*/ 1725275 h 3203678"/>
                <a:gd name="connsiteX8" fmla="*/ 146084 w 3187750"/>
                <a:gd name="connsiteY8" fmla="*/ 2294918 h 3203678"/>
                <a:gd name="connsiteX9" fmla="*/ 119547 w 3187750"/>
                <a:gd name="connsiteY9" fmla="*/ 2235317 h 3203678"/>
                <a:gd name="connsiteX10" fmla="*/ 1357815 w 3187750"/>
                <a:gd name="connsiteY10" fmla="*/ 1684005 h 3203678"/>
                <a:gd name="connsiteX11" fmla="*/ 7952 w 3187750"/>
                <a:gd name="connsiteY11" fmla="*/ 1849747 h 3203678"/>
                <a:gd name="connsiteX12" fmla="*/ 0 w 3187750"/>
                <a:gd name="connsiteY12" fmla="*/ 1784991 h 3203678"/>
                <a:gd name="connsiteX13" fmla="*/ 1551268 w 3187750"/>
                <a:gd name="connsiteY13" fmla="*/ 1594519 h 3203678"/>
                <a:gd name="connsiteX14" fmla="*/ 292307 w 3187750"/>
                <a:gd name="connsiteY14" fmla="*/ 679831 h 3203678"/>
                <a:gd name="connsiteX15" fmla="*/ 330656 w 3187750"/>
                <a:gd name="connsiteY15" fmla="*/ 627049 h 3203678"/>
                <a:gd name="connsiteX16" fmla="*/ 1477981 w 3187750"/>
                <a:gd name="connsiteY16" fmla="*/ 1460630 h 3203678"/>
                <a:gd name="connsiteX17" fmla="*/ 641762 w 3187750"/>
                <a:gd name="connsiteY17" fmla="*/ 309674 h 3203678"/>
                <a:gd name="connsiteX18" fmla="*/ 694545 w 3187750"/>
                <a:gd name="connsiteY18" fmla="*/ 271326 h 3203678"/>
                <a:gd name="connsiteX19" fmla="*/ 1515020 w 3187750"/>
                <a:gd name="connsiteY19" fmla="*/ 1400614 h 3203678"/>
                <a:gd name="connsiteX20" fmla="*/ 1083671 w 3187750"/>
                <a:gd name="connsiteY20" fmla="*/ 73058 h 3203678"/>
                <a:gd name="connsiteX21" fmla="*/ 1145720 w 3187750"/>
                <a:gd name="connsiteY21" fmla="*/ 52897 h 3203678"/>
                <a:gd name="connsiteX22" fmla="*/ 1576169 w 3187750"/>
                <a:gd name="connsiteY22" fmla="*/ 1377682 h 3203678"/>
                <a:gd name="connsiteX23" fmla="*/ 1576169 w 3187750"/>
                <a:gd name="connsiteY23" fmla="*/ 0 h 3203678"/>
                <a:gd name="connsiteX24" fmla="*/ 1641411 w 3187750"/>
                <a:gd name="connsiteY24" fmla="*/ 0 h 3203678"/>
                <a:gd name="connsiteX25" fmla="*/ 1641411 w 3187750"/>
                <a:gd name="connsiteY25" fmla="*/ 1471566 h 3203678"/>
                <a:gd name="connsiteX26" fmla="*/ 2421134 w 3187750"/>
                <a:gd name="connsiteY26" fmla="*/ 223748 h 3203678"/>
                <a:gd name="connsiteX27" fmla="*/ 2476462 w 3187750"/>
                <a:gd name="connsiteY27" fmla="*/ 258321 h 3203678"/>
                <a:gd name="connsiteX28" fmla="*/ 1719484 w 3187750"/>
                <a:gd name="connsiteY28" fmla="*/ 1469739 h 3203678"/>
                <a:gd name="connsiteX29" fmla="*/ 2781396 w 3187750"/>
                <a:gd name="connsiteY29" fmla="*/ 546633 h 3203678"/>
                <a:gd name="connsiteX30" fmla="*/ 2824198 w 3187750"/>
                <a:gd name="connsiteY30" fmla="*/ 595872 h 3203678"/>
                <a:gd name="connsiteX31" fmla="*/ 1797791 w 3187750"/>
                <a:gd name="connsiteY31" fmla="*/ 1488114 h 3203678"/>
                <a:gd name="connsiteX32" fmla="*/ 3046253 w 3187750"/>
                <a:gd name="connsiteY32" fmla="*/ 932264 h 3203678"/>
                <a:gd name="connsiteX33" fmla="*/ 3072789 w 3187750"/>
                <a:gd name="connsiteY33" fmla="*/ 991865 h 3203678"/>
                <a:gd name="connsiteX34" fmla="*/ 1783155 w 3187750"/>
                <a:gd name="connsiteY34" fmla="*/ 1566047 h 3203678"/>
                <a:gd name="connsiteX35" fmla="*/ 3179798 w 3187750"/>
                <a:gd name="connsiteY35" fmla="*/ 1394561 h 3203678"/>
                <a:gd name="connsiteX36" fmla="*/ 3187750 w 3187750"/>
                <a:gd name="connsiteY36" fmla="*/ 1459317 h 3203678"/>
                <a:gd name="connsiteX37" fmla="*/ 1723611 w 3187750"/>
                <a:gd name="connsiteY37" fmla="*/ 1639090 h 3203678"/>
                <a:gd name="connsiteX38" fmla="*/ 2922486 w 3187750"/>
                <a:gd name="connsiteY38" fmla="*/ 2510124 h 3203678"/>
                <a:gd name="connsiteX39" fmla="*/ 2884137 w 3187750"/>
                <a:gd name="connsiteY39" fmla="*/ 2562906 h 3203678"/>
                <a:gd name="connsiteX40" fmla="*/ 1772885 w 3187750"/>
                <a:gd name="connsiteY40" fmla="*/ 1755534 h 3203678"/>
                <a:gd name="connsiteX41" fmla="*/ 2577619 w 3187750"/>
                <a:gd name="connsiteY41" fmla="*/ 2863156 h 3203678"/>
                <a:gd name="connsiteX42" fmla="*/ 2524837 w 3187750"/>
                <a:gd name="connsiteY42" fmla="*/ 2901504 h 3203678"/>
                <a:gd name="connsiteX43" fmla="*/ 1704360 w 3187750"/>
                <a:gd name="connsiteY43" fmla="*/ 1772214 h 3203678"/>
                <a:gd name="connsiteX44" fmla="*/ 2135711 w 3187750"/>
                <a:gd name="connsiteY44" fmla="*/ 3099776 h 3203678"/>
                <a:gd name="connsiteX45" fmla="*/ 2073663 w 3187750"/>
                <a:gd name="connsiteY45" fmla="*/ 3119937 h 3203678"/>
                <a:gd name="connsiteX46" fmla="*/ 1641411 w 3187750"/>
                <a:gd name="connsiteY46" fmla="*/ 1789604 h 3203678"/>
                <a:gd name="connsiteX47" fmla="*/ 1641411 w 3187750"/>
                <a:gd name="connsiteY47" fmla="*/ 3203678 h 320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87750" h="3203678">
                  <a:moveTo>
                    <a:pt x="1576169" y="3203678"/>
                  </a:moveTo>
                  <a:lnTo>
                    <a:pt x="1576169" y="1699092"/>
                  </a:lnTo>
                  <a:lnTo>
                    <a:pt x="778771" y="2975194"/>
                  </a:lnTo>
                  <a:lnTo>
                    <a:pt x="723443" y="2940621"/>
                  </a:lnTo>
                  <a:lnTo>
                    <a:pt x="1432823" y="1805376"/>
                  </a:lnTo>
                  <a:lnTo>
                    <a:pt x="406352" y="2697674"/>
                  </a:lnTo>
                  <a:lnTo>
                    <a:pt x="363549" y="2648435"/>
                  </a:lnTo>
                  <a:lnTo>
                    <a:pt x="1425524" y="1725275"/>
                  </a:lnTo>
                  <a:lnTo>
                    <a:pt x="146084" y="2294918"/>
                  </a:lnTo>
                  <a:lnTo>
                    <a:pt x="119547" y="2235317"/>
                  </a:lnTo>
                  <a:lnTo>
                    <a:pt x="1357815" y="1684005"/>
                  </a:lnTo>
                  <a:lnTo>
                    <a:pt x="7952" y="1849747"/>
                  </a:lnTo>
                  <a:lnTo>
                    <a:pt x="0" y="1784991"/>
                  </a:lnTo>
                  <a:lnTo>
                    <a:pt x="1551268" y="1594519"/>
                  </a:lnTo>
                  <a:lnTo>
                    <a:pt x="292307" y="679831"/>
                  </a:lnTo>
                  <a:lnTo>
                    <a:pt x="330656" y="627049"/>
                  </a:lnTo>
                  <a:lnTo>
                    <a:pt x="1477981" y="1460630"/>
                  </a:lnTo>
                  <a:lnTo>
                    <a:pt x="641762" y="309674"/>
                  </a:lnTo>
                  <a:lnTo>
                    <a:pt x="694545" y="271326"/>
                  </a:lnTo>
                  <a:lnTo>
                    <a:pt x="1515020" y="1400614"/>
                  </a:lnTo>
                  <a:lnTo>
                    <a:pt x="1083671" y="73058"/>
                  </a:lnTo>
                  <a:lnTo>
                    <a:pt x="1145720" y="52897"/>
                  </a:lnTo>
                  <a:lnTo>
                    <a:pt x="1576169" y="1377682"/>
                  </a:lnTo>
                  <a:lnTo>
                    <a:pt x="1576169" y="0"/>
                  </a:lnTo>
                  <a:lnTo>
                    <a:pt x="1641411" y="0"/>
                  </a:lnTo>
                  <a:lnTo>
                    <a:pt x="1641411" y="1471566"/>
                  </a:lnTo>
                  <a:lnTo>
                    <a:pt x="2421134" y="223748"/>
                  </a:lnTo>
                  <a:lnTo>
                    <a:pt x="2476462" y="258321"/>
                  </a:lnTo>
                  <a:lnTo>
                    <a:pt x="1719484" y="1469739"/>
                  </a:lnTo>
                  <a:lnTo>
                    <a:pt x="2781396" y="546633"/>
                  </a:lnTo>
                  <a:lnTo>
                    <a:pt x="2824198" y="595872"/>
                  </a:lnTo>
                  <a:lnTo>
                    <a:pt x="1797791" y="1488114"/>
                  </a:lnTo>
                  <a:lnTo>
                    <a:pt x="3046253" y="932264"/>
                  </a:lnTo>
                  <a:lnTo>
                    <a:pt x="3072789" y="991865"/>
                  </a:lnTo>
                  <a:lnTo>
                    <a:pt x="1783155" y="1566047"/>
                  </a:lnTo>
                  <a:lnTo>
                    <a:pt x="3179798" y="1394561"/>
                  </a:lnTo>
                  <a:lnTo>
                    <a:pt x="3187750" y="1459317"/>
                  </a:lnTo>
                  <a:lnTo>
                    <a:pt x="1723611" y="1639090"/>
                  </a:lnTo>
                  <a:lnTo>
                    <a:pt x="2922486" y="2510124"/>
                  </a:lnTo>
                  <a:lnTo>
                    <a:pt x="2884137" y="2562906"/>
                  </a:lnTo>
                  <a:lnTo>
                    <a:pt x="1772885" y="1755534"/>
                  </a:lnTo>
                  <a:lnTo>
                    <a:pt x="2577619" y="2863156"/>
                  </a:lnTo>
                  <a:lnTo>
                    <a:pt x="2524837" y="2901504"/>
                  </a:lnTo>
                  <a:lnTo>
                    <a:pt x="1704360" y="1772214"/>
                  </a:lnTo>
                  <a:lnTo>
                    <a:pt x="2135711" y="3099776"/>
                  </a:lnTo>
                  <a:lnTo>
                    <a:pt x="2073663" y="3119937"/>
                  </a:lnTo>
                  <a:lnTo>
                    <a:pt x="1641411" y="1789604"/>
                  </a:lnTo>
                  <a:lnTo>
                    <a:pt x="1641411" y="3203678"/>
                  </a:lnTo>
                  <a:close/>
                </a:path>
              </a:pathLst>
            </a:cu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Donut 49"/>
            <p:cNvSpPr/>
            <p:nvPr/>
          </p:nvSpPr>
          <p:spPr>
            <a:xfrm>
              <a:off x="3075313" y="3720199"/>
              <a:ext cx="714375" cy="726211"/>
            </a:xfrm>
            <a:prstGeom prst="donut">
              <a:avLst>
                <a:gd name="adj" fmla="val 371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52120" y="3910487"/>
              <a:ext cx="360760" cy="35576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752784" y="3159357"/>
            <a:ext cx="3543300" cy="3515648"/>
            <a:chOff x="6760095" y="2312451"/>
            <a:chExt cx="3543300" cy="3515648"/>
          </a:xfrm>
        </p:grpSpPr>
        <p:sp>
          <p:nvSpPr>
            <p:cNvPr id="67" name="Donut 66"/>
            <p:cNvSpPr/>
            <p:nvPr/>
          </p:nvSpPr>
          <p:spPr>
            <a:xfrm>
              <a:off x="6822730" y="2312451"/>
              <a:ext cx="3434698" cy="3484305"/>
            </a:xfrm>
            <a:prstGeom prst="donut">
              <a:avLst>
                <a:gd name="adj" fmla="val 1225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760095" y="2322899"/>
              <a:ext cx="3543300" cy="3505200"/>
              <a:chOff x="4686300" y="1600200"/>
              <a:chExt cx="3543300" cy="3505200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6100762" y="3009227"/>
                <a:ext cx="714375" cy="726211"/>
              </a:xfrm>
              <a:prstGeom prst="donut">
                <a:avLst>
                  <a:gd name="adj" fmla="val 371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202574" y="2133600"/>
                <a:ext cx="2510752" cy="2438400"/>
                <a:chOff x="5202574" y="2209800"/>
                <a:chExt cx="2510752" cy="2438400"/>
              </a:xfrm>
            </p:grpSpPr>
            <p:sp>
              <p:nvSpPr>
                <p:cNvPr id="77" name="Freeform 76"/>
                <p:cNvSpPr/>
                <p:nvPr/>
              </p:nvSpPr>
              <p:spPr>
                <a:xfrm>
                  <a:off x="5202574" y="3429000"/>
                  <a:ext cx="2510752" cy="1219200"/>
                </a:xfrm>
                <a:custGeom>
                  <a:avLst/>
                  <a:gdLst>
                    <a:gd name="connsiteX0" fmla="*/ 0 w 2510752"/>
                    <a:gd name="connsiteY0" fmla="*/ 0 h 1219200"/>
                    <a:gd name="connsiteX1" fmla="*/ 2510752 w 2510752"/>
                    <a:gd name="connsiteY1" fmla="*/ 0 h 1219200"/>
                    <a:gd name="connsiteX2" fmla="*/ 2506185 w 2510752"/>
                    <a:gd name="connsiteY2" fmla="*/ 90452 h 1219200"/>
                    <a:gd name="connsiteX3" fmla="*/ 1255376 w 2510752"/>
                    <a:gd name="connsiteY3" fmla="*/ 1219200 h 1219200"/>
                    <a:gd name="connsiteX4" fmla="*/ 4568 w 2510752"/>
                    <a:gd name="connsiteY4" fmla="*/ 90452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0752" h="1219200">
                      <a:moveTo>
                        <a:pt x="0" y="0"/>
                      </a:moveTo>
                      <a:lnTo>
                        <a:pt x="2510752" y="0"/>
                      </a:lnTo>
                      <a:lnTo>
                        <a:pt x="2506185" y="90452"/>
                      </a:lnTo>
                      <a:cubicBezTo>
                        <a:pt x="2441799" y="724453"/>
                        <a:pt x="1906365" y="1219200"/>
                        <a:pt x="1255376" y="1219200"/>
                      </a:cubicBezTo>
                      <a:cubicBezTo>
                        <a:pt x="604388" y="1219200"/>
                        <a:pt x="68954" y="724453"/>
                        <a:pt x="4568" y="90452"/>
                      </a:cubicBezTo>
                      <a:close/>
                    </a:path>
                  </a:pathLst>
                </a:custGeom>
                <a:solidFill>
                  <a:srgbClr val="EC7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10800000">
                  <a:off x="5202574" y="2209800"/>
                  <a:ext cx="2510752" cy="1219200"/>
                </a:xfrm>
                <a:custGeom>
                  <a:avLst/>
                  <a:gdLst>
                    <a:gd name="connsiteX0" fmla="*/ 0 w 2510752"/>
                    <a:gd name="connsiteY0" fmla="*/ 0 h 1219200"/>
                    <a:gd name="connsiteX1" fmla="*/ 2510752 w 2510752"/>
                    <a:gd name="connsiteY1" fmla="*/ 0 h 1219200"/>
                    <a:gd name="connsiteX2" fmla="*/ 2506185 w 2510752"/>
                    <a:gd name="connsiteY2" fmla="*/ 90452 h 1219200"/>
                    <a:gd name="connsiteX3" fmla="*/ 1255376 w 2510752"/>
                    <a:gd name="connsiteY3" fmla="*/ 1219200 h 1219200"/>
                    <a:gd name="connsiteX4" fmla="*/ 4568 w 2510752"/>
                    <a:gd name="connsiteY4" fmla="*/ 90452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0752" h="1219200">
                      <a:moveTo>
                        <a:pt x="0" y="0"/>
                      </a:moveTo>
                      <a:lnTo>
                        <a:pt x="2510752" y="0"/>
                      </a:lnTo>
                      <a:lnTo>
                        <a:pt x="2506185" y="90452"/>
                      </a:lnTo>
                      <a:cubicBezTo>
                        <a:pt x="2441799" y="724453"/>
                        <a:pt x="1906365" y="1219200"/>
                        <a:pt x="1255376" y="1219200"/>
                      </a:cubicBezTo>
                      <a:cubicBezTo>
                        <a:pt x="604388" y="1219200"/>
                        <a:pt x="68954" y="724453"/>
                        <a:pt x="4568" y="90452"/>
                      </a:cubicBezTo>
                      <a:close/>
                    </a:path>
                  </a:pathLst>
                </a:custGeom>
                <a:solidFill>
                  <a:srgbClr val="AC9F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/>
              <p:cNvSpPr/>
              <p:nvPr/>
            </p:nvSpPr>
            <p:spPr>
              <a:xfrm>
                <a:off x="4686300" y="1600200"/>
                <a:ext cx="3543300" cy="3505200"/>
              </a:xfrm>
              <a:prstGeom prst="ellipse">
                <a:avLst/>
              </a:prstGeom>
              <a:noFill/>
              <a:ln w="57150">
                <a:solidFill>
                  <a:srgbClr val="EC7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804326" y="1687818"/>
                <a:ext cx="3323916" cy="3288175"/>
              </a:xfrm>
              <a:prstGeom prst="ellipse">
                <a:avLst/>
              </a:prstGeom>
              <a:noFill/>
              <a:ln w="28575">
                <a:solidFill>
                  <a:srgbClr val="AC9F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onut 72"/>
              <p:cNvSpPr/>
              <p:nvPr/>
            </p:nvSpPr>
            <p:spPr>
              <a:xfrm>
                <a:off x="5953125" y="2824982"/>
                <a:ext cx="1026318" cy="1066801"/>
              </a:xfrm>
              <a:prstGeom prst="donut">
                <a:avLst>
                  <a:gd name="adj" fmla="val 7528"/>
                </a:avLst>
              </a:prstGeom>
              <a:solidFill>
                <a:srgbClr val="C2B9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29375" y="3476623"/>
                <a:ext cx="66675" cy="14993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77569" y="3190098"/>
                <a:ext cx="360760" cy="35576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429375" y="1745378"/>
                <a:ext cx="66675" cy="1492445"/>
              </a:xfrm>
              <a:prstGeom prst="rect">
                <a:avLst/>
              </a:prstGeom>
              <a:noFill/>
              <a:ln w="28575">
                <a:solidFill>
                  <a:srgbClr val="EC7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 78"/>
            <p:cNvSpPr/>
            <p:nvPr/>
          </p:nvSpPr>
          <p:spPr>
            <a:xfrm rot="9835193">
              <a:off x="6943126" y="2484418"/>
              <a:ext cx="3187750" cy="3203678"/>
            </a:xfrm>
            <a:custGeom>
              <a:avLst/>
              <a:gdLst>
                <a:gd name="connsiteX0" fmla="*/ 1576169 w 3187750"/>
                <a:gd name="connsiteY0" fmla="*/ 3203678 h 3203678"/>
                <a:gd name="connsiteX1" fmla="*/ 1576169 w 3187750"/>
                <a:gd name="connsiteY1" fmla="*/ 1699092 h 3203678"/>
                <a:gd name="connsiteX2" fmla="*/ 778771 w 3187750"/>
                <a:gd name="connsiteY2" fmla="*/ 2975194 h 3203678"/>
                <a:gd name="connsiteX3" fmla="*/ 723443 w 3187750"/>
                <a:gd name="connsiteY3" fmla="*/ 2940621 h 3203678"/>
                <a:gd name="connsiteX4" fmla="*/ 1432823 w 3187750"/>
                <a:gd name="connsiteY4" fmla="*/ 1805376 h 3203678"/>
                <a:gd name="connsiteX5" fmla="*/ 406352 w 3187750"/>
                <a:gd name="connsiteY5" fmla="*/ 2697674 h 3203678"/>
                <a:gd name="connsiteX6" fmla="*/ 363549 w 3187750"/>
                <a:gd name="connsiteY6" fmla="*/ 2648435 h 3203678"/>
                <a:gd name="connsiteX7" fmla="*/ 1425524 w 3187750"/>
                <a:gd name="connsiteY7" fmla="*/ 1725275 h 3203678"/>
                <a:gd name="connsiteX8" fmla="*/ 146084 w 3187750"/>
                <a:gd name="connsiteY8" fmla="*/ 2294918 h 3203678"/>
                <a:gd name="connsiteX9" fmla="*/ 119547 w 3187750"/>
                <a:gd name="connsiteY9" fmla="*/ 2235317 h 3203678"/>
                <a:gd name="connsiteX10" fmla="*/ 1357815 w 3187750"/>
                <a:gd name="connsiteY10" fmla="*/ 1684005 h 3203678"/>
                <a:gd name="connsiteX11" fmla="*/ 7952 w 3187750"/>
                <a:gd name="connsiteY11" fmla="*/ 1849747 h 3203678"/>
                <a:gd name="connsiteX12" fmla="*/ 0 w 3187750"/>
                <a:gd name="connsiteY12" fmla="*/ 1784991 h 3203678"/>
                <a:gd name="connsiteX13" fmla="*/ 1551268 w 3187750"/>
                <a:gd name="connsiteY13" fmla="*/ 1594519 h 3203678"/>
                <a:gd name="connsiteX14" fmla="*/ 292307 w 3187750"/>
                <a:gd name="connsiteY14" fmla="*/ 679831 h 3203678"/>
                <a:gd name="connsiteX15" fmla="*/ 330656 w 3187750"/>
                <a:gd name="connsiteY15" fmla="*/ 627049 h 3203678"/>
                <a:gd name="connsiteX16" fmla="*/ 1477981 w 3187750"/>
                <a:gd name="connsiteY16" fmla="*/ 1460630 h 3203678"/>
                <a:gd name="connsiteX17" fmla="*/ 641762 w 3187750"/>
                <a:gd name="connsiteY17" fmla="*/ 309674 h 3203678"/>
                <a:gd name="connsiteX18" fmla="*/ 694545 w 3187750"/>
                <a:gd name="connsiteY18" fmla="*/ 271326 h 3203678"/>
                <a:gd name="connsiteX19" fmla="*/ 1515020 w 3187750"/>
                <a:gd name="connsiteY19" fmla="*/ 1400614 h 3203678"/>
                <a:gd name="connsiteX20" fmla="*/ 1083671 w 3187750"/>
                <a:gd name="connsiteY20" fmla="*/ 73058 h 3203678"/>
                <a:gd name="connsiteX21" fmla="*/ 1145720 w 3187750"/>
                <a:gd name="connsiteY21" fmla="*/ 52897 h 3203678"/>
                <a:gd name="connsiteX22" fmla="*/ 1576169 w 3187750"/>
                <a:gd name="connsiteY22" fmla="*/ 1377682 h 3203678"/>
                <a:gd name="connsiteX23" fmla="*/ 1576169 w 3187750"/>
                <a:gd name="connsiteY23" fmla="*/ 0 h 3203678"/>
                <a:gd name="connsiteX24" fmla="*/ 1641411 w 3187750"/>
                <a:gd name="connsiteY24" fmla="*/ 0 h 3203678"/>
                <a:gd name="connsiteX25" fmla="*/ 1641411 w 3187750"/>
                <a:gd name="connsiteY25" fmla="*/ 1471566 h 3203678"/>
                <a:gd name="connsiteX26" fmla="*/ 2421134 w 3187750"/>
                <a:gd name="connsiteY26" fmla="*/ 223748 h 3203678"/>
                <a:gd name="connsiteX27" fmla="*/ 2476462 w 3187750"/>
                <a:gd name="connsiteY27" fmla="*/ 258321 h 3203678"/>
                <a:gd name="connsiteX28" fmla="*/ 1719484 w 3187750"/>
                <a:gd name="connsiteY28" fmla="*/ 1469739 h 3203678"/>
                <a:gd name="connsiteX29" fmla="*/ 2781396 w 3187750"/>
                <a:gd name="connsiteY29" fmla="*/ 546633 h 3203678"/>
                <a:gd name="connsiteX30" fmla="*/ 2824198 w 3187750"/>
                <a:gd name="connsiteY30" fmla="*/ 595872 h 3203678"/>
                <a:gd name="connsiteX31" fmla="*/ 1797791 w 3187750"/>
                <a:gd name="connsiteY31" fmla="*/ 1488114 h 3203678"/>
                <a:gd name="connsiteX32" fmla="*/ 3046253 w 3187750"/>
                <a:gd name="connsiteY32" fmla="*/ 932264 h 3203678"/>
                <a:gd name="connsiteX33" fmla="*/ 3072789 w 3187750"/>
                <a:gd name="connsiteY33" fmla="*/ 991865 h 3203678"/>
                <a:gd name="connsiteX34" fmla="*/ 1783155 w 3187750"/>
                <a:gd name="connsiteY34" fmla="*/ 1566047 h 3203678"/>
                <a:gd name="connsiteX35" fmla="*/ 3179798 w 3187750"/>
                <a:gd name="connsiteY35" fmla="*/ 1394561 h 3203678"/>
                <a:gd name="connsiteX36" fmla="*/ 3187750 w 3187750"/>
                <a:gd name="connsiteY36" fmla="*/ 1459317 h 3203678"/>
                <a:gd name="connsiteX37" fmla="*/ 1723611 w 3187750"/>
                <a:gd name="connsiteY37" fmla="*/ 1639090 h 3203678"/>
                <a:gd name="connsiteX38" fmla="*/ 2922486 w 3187750"/>
                <a:gd name="connsiteY38" fmla="*/ 2510124 h 3203678"/>
                <a:gd name="connsiteX39" fmla="*/ 2884137 w 3187750"/>
                <a:gd name="connsiteY39" fmla="*/ 2562906 h 3203678"/>
                <a:gd name="connsiteX40" fmla="*/ 1772885 w 3187750"/>
                <a:gd name="connsiteY40" fmla="*/ 1755534 h 3203678"/>
                <a:gd name="connsiteX41" fmla="*/ 2577619 w 3187750"/>
                <a:gd name="connsiteY41" fmla="*/ 2863156 h 3203678"/>
                <a:gd name="connsiteX42" fmla="*/ 2524837 w 3187750"/>
                <a:gd name="connsiteY42" fmla="*/ 2901504 h 3203678"/>
                <a:gd name="connsiteX43" fmla="*/ 1704360 w 3187750"/>
                <a:gd name="connsiteY43" fmla="*/ 1772214 h 3203678"/>
                <a:gd name="connsiteX44" fmla="*/ 2135711 w 3187750"/>
                <a:gd name="connsiteY44" fmla="*/ 3099776 h 3203678"/>
                <a:gd name="connsiteX45" fmla="*/ 2073663 w 3187750"/>
                <a:gd name="connsiteY45" fmla="*/ 3119937 h 3203678"/>
                <a:gd name="connsiteX46" fmla="*/ 1641411 w 3187750"/>
                <a:gd name="connsiteY46" fmla="*/ 1789604 h 3203678"/>
                <a:gd name="connsiteX47" fmla="*/ 1641411 w 3187750"/>
                <a:gd name="connsiteY47" fmla="*/ 3203678 h 320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87750" h="3203678">
                  <a:moveTo>
                    <a:pt x="1576169" y="3203678"/>
                  </a:moveTo>
                  <a:lnTo>
                    <a:pt x="1576169" y="1699092"/>
                  </a:lnTo>
                  <a:lnTo>
                    <a:pt x="778771" y="2975194"/>
                  </a:lnTo>
                  <a:lnTo>
                    <a:pt x="723443" y="2940621"/>
                  </a:lnTo>
                  <a:lnTo>
                    <a:pt x="1432823" y="1805376"/>
                  </a:lnTo>
                  <a:lnTo>
                    <a:pt x="406352" y="2697674"/>
                  </a:lnTo>
                  <a:lnTo>
                    <a:pt x="363549" y="2648435"/>
                  </a:lnTo>
                  <a:lnTo>
                    <a:pt x="1425524" y="1725275"/>
                  </a:lnTo>
                  <a:lnTo>
                    <a:pt x="146084" y="2294918"/>
                  </a:lnTo>
                  <a:lnTo>
                    <a:pt x="119547" y="2235317"/>
                  </a:lnTo>
                  <a:lnTo>
                    <a:pt x="1357815" y="1684005"/>
                  </a:lnTo>
                  <a:lnTo>
                    <a:pt x="7952" y="1849747"/>
                  </a:lnTo>
                  <a:lnTo>
                    <a:pt x="0" y="1784991"/>
                  </a:lnTo>
                  <a:lnTo>
                    <a:pt x="1551268" y="1594519"/>
                  </a:lnTo>
                  <a:lnTo>
                    <a:pt x="292307" y="679831"/>
                  </a:lnTo>
                  <a:lnTo>
                    <a:pt x="330656" y="627049"/>
                  </a:lnTo>
                  <a:lnTo>
                    <a:pt x="1477981" y="1460630"/>
                  </a:lnTo>
                  <a:lnTo>
                    <a:pt x="641762" y="309674"/>
                  </a:lnTo>
                  <a:lnTo>
                    <a:pt x="694545" y="271326"/>
                  </a:lnTo>
                  <a:lnTo>
                    <a:pt x="1515020" y="1400614"/>
                  </a:lnTo>
                  <a:lnTo>
                    <a:pt x="1083671" y="73058"/>
                  </a:lnTo>
                  <a:lnTo>
                    <a:pt x="1145720" y="52897"/>
                  </a:lnTo>
                  <a:lnTo>
                    <a:pt x="1576169" y="1377682"/>
                  </a:lnTo>
                  <a:lnTo>
                    <a:pt x="1576169" y="0"/>
                  </a:lnTo>
                  <a:lnTo>
                    <a:pt x="1641411" y="0"/>
                  </a:lnTo>
                  <a:lnTo>
                    <a:pt x="1641411" y="1471566"/>
                  </a:lnTo>
                  <a:lnTo>
                    <a:pt x="2421134" y="223748"/>
                  </a:lnTo>
                  <a:lnTo>
                    <a:pt x="2476462" y="258321"/>
                  </a:lnTo>
                  <a:lnTo>
                    <a:pt x="1719484" y="1469739"/>
                  </a:lnTo>
                  <a:lnTo>
                    <a:pt x="2781396" y="546633"/>
                  </a:lnTo>
                  <a:lnTo>
                    <a:pt x="2824198" y="595872"/>
                  </a:lnTo>
                  <a:lnTo>
                    <a:pt x="1797791" y="1488114"/>
                  </a:lnTo>
                  <a:lnTo>
                    <a:pt x="3046253" y="932264"/>
                  </a:lnTo>
                  <a:lnTo>
                    <a:pt x="3072789" y="991865"/>
                  </a:lnTo>
                  <a:lnTo>
                    <a:pt x="1783155" y="1566047"/>
                  </a:lnTo>
                  <a:lnTo>
                    <a:pt x="3179798" y="1394561"/>
                  </a:lnTo>
                  <a:lnTo>
                    <a:pt x="3187750" y="1459317"/>
                  </a:lnTo>
                  <a:lnTo>
                    <a:pt x="1723611" y="1639090"/>
                  </a:lnTo>
                  <a:lnTo>
                    <a:pt x="2922486" y="2510124"/>
                  </a:lnTo>
                  <a:lnTo>
                    <a:pt x="2884137" y="2562906"/>
                  </a:lnTo>
                  <a:lnTo>
                    <a:pt x="1772885" y="1755534"/>
                  </a:lnTo>
                  <a:lnTo>
                    <a:pt x="2577619" y="2863156"/>
                  </a:lnTo>
                  <a:lnTo>
                    <a:pt x="2524837" y="2901504"/>
                  </a:lnTo>
                  <a:lnTo>
                    <a:pt x="1704360" y="1772214"/>
                  </a:lnTo>
                  <a:lnTo>
                    <a:pt x="2135711" y="3099776"/>
                  </a:lnTo>
                  <a:lnTo>
                    <a:pt x="2073663" y="3119937"/>
                  </a:lnTo>
                  <a:lnTo>
                    <a:pt x="1641411" y="1789604"/>
                  </a:lnTo>
                  <a:lnTo>
                    <a:pt x="1641411" y="3203678"/>
                  </a:lnTo>
                  <a:close/>
                </a:path>
              </a:pathLst>
            </a:custGeom>
            <a:solidFill>
              <a:srgbClr val="C2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Donut 79"/>
            <p:cNvSpPr/>
            <p:nvPr/>
          </p:nvSpPr>
          <p:spPr>
            <a:xfrm>
              <a:off x="8195026" y="3720201"/>
              <a:ext cx="714375" cy="726211"/>
            </a:xfrm>
            <a:prstGeom prst="donut">
              <a:avLst>
                <a:gd name="adj" fmla="val 371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371833" y="3910489"/>
              <a:ext cx="360760" cy="35576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Arc 81"/>
          <p:cNvSpPr/>
          <p:nvPr/>
        </p:nvSpPr>
        <p:spPr>
          <a:xfrm rot="7587031">
            <a:off x="6788070" y="3188700"/>
            <a:ext cx="3483120" cy="3448404"/>
          </a:xfrm>
          <a:prstGeom prst="arc">
            <a:avLst>
              <a:gd name="adj1" fmla="val 16200000"/>
              <a:gd name="adj2" fmla="val 946595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rot="18367680">
            <a:off x="6737784" y="3244893"/>
            <a:ext cx="3483120" cy="3448404"/>
          </a:xfrm>
          <a:prstGeom prst="arc">
            <a:avLst>
              <a:gd name="adj1" fmla="val 16200000"/>
              <a:gd name="adj2" fmla="val 17550124"/>
            </a:avLst>
          </a:prstGeom>
          <a:ln w="127000">
            <a:solidFill>
              <a:srgbClr val="EC7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766483">
            <a:off x="6782872" y="3207522"/>
            <a:ext cx="3483120" cy="3448404"/>
          </a:xfrm>
          <a:prstGeom prst="arc">
            <a:avLst>
              <a:gd name="adj1" fmla="val 16200000"/>
              <a:gd name="adj2" fmla="val 17550124"/>
            </a:avLst>
          </a:prstGeom>
          <a:ln w="127000">
            <a:solidFill>
              <a:srgbClr val="EC7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8367680">
            <a:off x="1637373" y="3212050"/>
            <a:ext cx="3483120" cy="3448404"/>
          </a:xfrm>
          <a:prstGeom prst="arc">
            <a:avLst>
              <a:gd name="adj1" fmla="val 16200000"/>
              <a:gd name="adj2" fmla="val 946595"/>
            </a:avLst>
          </a:prstGeom>
          <a:ln w="127000">
            <a:solidFill>
              <a:srgbClr val="EC7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3" name="Group 372"/>
          <p:cNvGrpSpPr/>
          <p:nvPr/>
        </p:nvGrpSpPr>
        <p:grpSpPr>
          <a:xfrm>
            <a:off x="6143019" y="490309"/>
            <a:ext cx="350180" cy="337223"/>
            <a:chOff x="6314298" y="220324"/>
            <a:chExt cx="389364" cy="480785"/>
          </a:xfrm>
        </p:grpSpPr>
        <p:sp>
          <p:nvSpPr>
            <p:cNvPr id="371" name="Rectangle 370"/>
            <p:cNvSpPr/>
            <p:nvPr/>
          </p:nvSpPr>
          <p:spPr>
            <a:xfrm>
              <a:off x="6318109" y="459388"/>
              <a:ext cx="385553" cy="241721"/>
            </a:xfrm>
            <a:prstGeom prst="rect">
              <a:avLst/>
            </a:prstGeom>
            <a:solidFill>
              <a:srgbClr val="57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Isosceles Triangle 371"/>
            <p:cNvSpPr/>
            <p:nvPr/>
          </p:nvSpPr>
          <p:spPr>
            <a:xfrm>
              <a:off x="6314298" y="220324"/>
              <a:ext cx="389364" cy="239329"/>
            </a:xfrm>
            <a:prstGeom prst="triangle">
              <a:avLst/>
            </a:prstGeom>
            <a:solidFill>
              <a:srgbClr val="EC7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4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2024-10-28T14:52:39Z</dcterms:created>
  <dcterms:modified xsi:type="dcterms:W3CDTF">2024-11-02T10:52:08Z</dcterms:modified>
</cp:coreProperties>
</file>