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47" r:id="rId3"/>
    <p:sldId id="359" r:id="rId4"/>
    <p:sldId id="348" r:id="rId5"/>
    <p:sldId id="349" r:id="rId6"/>
    <p:sldId id="350" r:id="rId7"/>
    <p:sldId id="351" r:id="rId8"/>
    <p:sldId id="352" r:id="rId9"/>
    <p:sldId id="353" r:id="rId10"/>
    <p:sldId id="355" r:id="rId11"/>
    <p:sldId id="356" r:id="rId12"/>
    <p:sldId id="357" r:id="rId13"/>
    <p:sldId id="358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2" r:id="rId24"/>
    <p:sldId id="373" r:id="rId25"/>
    <p:sldId id="376" r:id="rId26"/>
    <p:sldId id="401" r:id="rId27"/>
    <p:sldId id="402" r:id="rId28"/>
    <p:sldId id="403" r:id="rId29"/>
    <p:sldId id="399" r:id="rId30"/>
    <p:sldId id="375" r:id="rId31"/>
    <p:sldId id="374" r:id="rId32"/>
    <p:sldId id="360" r:id="rId33"/>
    <p:sldId id="378" r:id="rId34"/>
    <p:sldId id="379" r:id="rId35"/>
    <p:sldId id="380" r:id="rId36"/>
    <p:sldId id="384" r:id="rId37"/>
    <p:sldId id="383" r:id="rId38"/>
    <p:sldId id="389" r:id="rId39"/>
    <p:sldId id="385" r:id="rId40"/>
    <p:sldId id="388" r:id="rId41"/>
    <p:sldId id="381" r:id="rId42"/>
    <p:sldId id="387" r:id="rId43"/>
    <p:sldId id="390" r:id="rId44"/>
    <p:sldId id="391" r:id="rId45"/>
    <p:sldId id="386" r:id="rId46"/>
    <p:sldId id="392" r:id="rId47"/>
    <p:sldId id="393" r:id="rId48"/>
    <p:sldId id="394" r:id="rId49"/>
    <p:sldId id="396" r:id="rId50"/>
    <p:sldId id="3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14B4"/>
    <a:srgbClr val="FFFFFF"/>
    <a:srgbClr val="FF99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D6251-2F3B-4A5F-98E5-1736971DB78D}" v="1917" dt="2025-01-15T14:55:07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Crookes" userId="8c7d1423b4983ef4" providerId="LiveId" clId="{CBE89033-885B-48E4-B5F8-ABC139C6F061}"/>
    <pc:docChg chg="undo redo custSel addSld delSld modSld sldOrd">
      <pc:chgData name="Theo Crookes" userId="8c7d1423b4983ef4" providerId="LiveId" clId="{CBE89033-885B-48E4-B5F8-ABC139C6F061}" dt="2024-09-18T21:14:17.057" v="6078" actId="20577"/>
      <pc:docMkLst>
        <pc:docMk/>
      </pc:docMkLst>
      <pc:sldChg chg="modSp mod">
        <pc:chgData name="Theo Crookes" userId="8c7d1423b4983ef4" providerId="LiveId" clId="{CBE89033-885B-48E4-B5F8-ABC139C6F061}" dt="2024-09-17T18:29:54.249" v="10" actId="20577"/>
        <pc:sldMkLst>
          <pc:docMk/>
          <pc:sldMk cId="3753899502" sldId="256"/>
        </pc:sldMkLst>
      </pc:sldChg>
      <pc:sldChg chg="modSp">
        <pc:chgData name="Theo Crookes" userId="8c7d1423b4983ef4" providerId="LiveId" clId="{CBE89033-885B-48E4-B5F8-ABC139C6F061}" dt="2024-09-18T15:22:24.614" v="4853" actId="20577"/>
        <pc:sldMkLst>
          <pc:docMk/>
          <pc:sldMk cId="1431426487" sldId="262"/>
        </pc:sldMkLst>
      </pc:sldChg>
      <pc:sldChg chg="del mod modShow">
        <pc:chgData name="Theo Crookes" userId="8c7d1423b4983ef4" providerId="LiveId" clId="{CBE89033-885B-48E4-B5F8-ABC139C6F061}" dt="2024-09-18T18:38:15.370" v="5517" actId="47"/>
        <pc:sldMkLst>
          <pc:docMk/>
          <pc:sldMk cId="774707748" sldId="265"/>
        </pc:sldMkLst>
      </pc:sldChg>
      <pc:sldChg chg="modSp modAnim">
        <pc:chgData name="Theo Crookes" userId="8c7d1423b4983ef4" providerId="LiveId" clId="{CBE89033-885B-48E4-B5F8-ABC139C6F061}" dt="2024-09-18T18:01:56.445" v="5271" actId="20577"/>
        <pc:sldMkLst>
          <pc:docMk/>
          <pc:sldMk cId="3096906809" sldId="266"/>
        </pc:sldMkLst>
      </pc:sldChg>
      <pc:sldChg chg="modSp mod">
        <pc:chgData name="Theo Crookes" userId="8c7d1423b4983ef4" providerId="LiveId" clId="{CBE89033-885B-48E4-B5F8-ABC139C6F061}" dt="2024-09-18T18:30:40.377" v="5447" actId="27636"/>
        <pc:sldMkLst>
          <pc:docMk/>
          <pc:sldMk cId="1017647104" sldId="273"/>
        </pc:sldMkLst>
      </pc:sldChg>
      <pc:sldChg chg="modSp">
        <pc:chgData name="Theo Crookes" userId="8c7d1423b4983ef4" providerId="LiveId" clId="{CBE89033-885B-48E4-B5F8-ABC139C6F061}" dt="2024-09-18T18:28:20.047" v="5439" actId="207"/>
        <pc:sldMkLst>
          <pc:docMk/>
          <pc:sldMk cId="981520403" sldId="275"/>
        </pc:sldMkLst>
      </pc:sldChg>
      <pc:sldChg chg="modSp">
        <pc:chgData name="Theo Crookes" userId="8c7d1423b4983ef4" providerId="LiveId" clId="{CBE89033-885B-48E4-B5F8-ABC139C6F061}" dt="2024-09-18T15:22:10.613" v="4828" actId="20577"/>
        <pc:sldMkLst>
          <pc:docMk/>
          <pc:sldMk cId="3054287886" sldId="277"/>
        </pc:sldMkLst>
      </pc:sldChg>
      <pc:sldChg chg="del mod modShow">
        <pc:chgData name="Theo Crookes" userId="8c7d1423b4983ef4" providerId="LiveId" clId="{CBE89033-885B-48E4-B5F8-ABC139C6F061}" dt="2024-09-18T18:38:13.186" v="5516" actId="47"/>
        <pc:sldMkLst>
          <pc:docMk/>
          <pc:sldMk cId="2379560677" sldId="279"/>
        </pc:sldMkLst>
      </pc:sldChg>
      <pc:sldChg chg="del">
        <pc:chgData name="Theo Crookes" userId="8c7d1423b4983ef4" providerId="LiveId" clId="{CBE89033-885B-48E4-B5F8-ABC139C6F061}" dt="2024-09-18T15:44:41.284" v="5270" actId="47"/>
        <pc:sldMkLst>
          <pc:docMk/>
          <pc:sldMk cId="74049722" sldId="282"/>
        </pc:sldMkLst>
      </pc:sldChg>
      <pc:sldChg chg="modSp mod modTransition">
        <pc:chgData name="Theo Crookes" userId="8c7d1423b4983ef4" providerId="LiveId" clId="{CBE89033-885B-48E4-B5F8-ABC139C6F061}" dt="2024-09-18T19:45:13.476" v="5658" actId="12"/>
        <pc:sldMkLst>
          <pc:docMk/>
          <pc:sldMk cId="4166720596" sldId="283"/>
        </pc:sldMkLst>
      </pc:sldChg>
      <pc:sldChg chg="modSp mod">
        <pc:chgData name="Theo Crookes" userId="8c7d1423b4983ef4" providerId="LiveId" clId="{CBE89033-885B-48E4-B5F8-ABC139C6F061}" dt="2024-09-18T18:30:47.731" v="5449" actId="27636"/>
        <pc:sldMkLst>
          <pc:docMk/>
          <pc:sldMk cId="267887598" sldId="286"/>
        </pc:sldMkLst>
      </pc:sldChg>
      <pc:sldChg chg="modSp mod">
        <pc:chgData name="Theo Crookes" userId="8c7d1423b4983ef4" providerId="LiveId" clId="{CBE89033-885B-48E4-B5F8-ABC139C6F061}" dt="2024-09-18T18:30:05.103" v="5445" actId="20577"/>
        <pc:sldMkLst>
          <pc:docMk/>
          <pc:sldMk cId="2646608916" sldId="287"/>
        </pc:sldMkLst>
      </pc:sldChg>
      <pc:sldChg chg="modSp">
        <pc:chgData name="Theo Crookes" userId="8c7d1423b4983ef4" providerId="LiveId" clId="{CBE89033-885B-48E4-B5F8-ABC139C6F061}" dt="2024-09-18T18:28:30.567" v="5440" actId="207"/>
        <pc:sldMkLst>
          <pc:docMk/>
          <pc:sldMk cId="2769174055" sldId="288"/>
        </pc:sldMkLst>
      </pc:sldChg>
      <pc:sldChg chg="mod ord modShow">
        <pc:chgData name="Theo Crookes" userId="8c7d1423b4983ef4" providerId="LiveId" clId="{CBE89033-885B-48E4-B5F8-ABC139C6F061}" dt="2024-09-18T18:38:35.311" v="5520"/>
        <pc:sldMkLst>
          <pc:docMk/>
          <pc:sldMk cId="530163094" sldId="289"/>
        </pc:sldMkLst>
      </pc:sldChg>
      <pc:sldChg chg="modSp">
        <pc:chgData name="Theo Crookes" userId="8c7d1423b4983ef4" providerId="LiveId" clId="{CBE89033-885B-48E4-B5F8-ABC139C6F061}" dt="2024-09-18T15:23:19.102" v="4857" actId="20577"/>
        <pc:sldMkLst>
          <pc:docMk/>
          <pc:sldMk cId="4269914995" sldId="291"/>
        </pc:sldMkLst>
      </pc:sldChg>
      <pc:sldChg chg="del mod modShow">
        <pc:chgData name="Theo Crookes" userId="8c7d1423b4983ef4" providerId="LiveId" clId="{CBE89033-885B-48E4-B5F8-ABC139C6F061}" dt="2024-09-18T18:38:12.540" v="5515" actId="47"/>
        <pc:sldMkLst>
          <pc:docMk/>
          <pc:sldMk cId="537995314" sldId="293"/>
        </pc:sldMkLst>
      </pc:sldChg>
      <pc:sldChg chg="modSp">
        <pc:chgData name="Theo Crookes" userId="8c7d1423b4983ef4" providerId="LiveId" clId="{CBE89033-885B-48E4-B5F8-ABC139C6F061}" dt="2024-09-18T15:23:26.655" v="4860" actId="20577"/>
        <pc:sldMkLst>
          <pc:docMk/>
          <pc:sldMk cId="2827673561" sldId="294"/>
        </pc:sldMkLst>
      </pc:sldChg>
      <pc:sldChg chg="del mod ord modShow">
        <pc:chgData name="Theo Crookes" userId="8c7d1423b4983ef4" providerId="LiveId" clId="{CBE89033-885B-48E4-B5F8-ABC139C6F061}" dt="2024-09-18T18:38:27.328" v="5518" actId="47"/>
        <pc:sldMkLst>
          <pc:docMk/>
          <pc:sldMk cId="1328949870" sldId="295"/>
        </pc:sldMkLst>
      </pc:sldChg>
      <pc:sldChg chg="modSp">
        <pc:chgData name="Theo Crookes" userId="8c7d1423b4983ef4" providerId="LiveId" clId="{CBE89033-885B-48E4-B5F8-ABC139C6F061}" dt="2024-09-18T19:20:36.284" v="5527" actId="20577"/>
        <pc:sldMkLst>
          <pc:docMk/>
          <pc:sldMk cId="1933593359" sldId="296"/>
        </pc:sldMkLst>
      </pc:sldChg>
      <pc:sldChg chg="mod modShow">
        <pc:chgData name="Theo Crookes" userId="8c7d1423b4983ef4" providerId="LiveId" clId="{CBE89033-885B-48E4-B5F8-ABC139C6F061}" dt="2024-09-18T19:20:01.267" v="5521" actId="729"/>
        <pc:sldMkLst>
          <pc:docMk/>
          <pc:sldMk cId="1976603687" sldId="299"/>
        </pc:sldMkLst>
      </pc:sldChg>
      <pc:sldChg chg="mod modShow">
        <pc:chgData name="Theo Crookes" userId="8c7d1423b4983ef4" providerId="LiveId" clId="{CBE89033-885B-48E4-B5F8-ABC139C6F061}" dt="2024-09-18T10:01:30.239" v="2371" actId="729"/>
        <pc:sldMkLst>
          <pc:docMk/>
          <pc:sldMk cId="2879020703" sldId="300"/>
        </pc:sldMkLst>
      </pc:sldChg>
      <pc:sldChg chg="mod modShow">
        <pc:chgData name="Theo Crookes" userId="8c7d1423b4983ef4" providerId="LiveId" clId="{CBE89033-885B-48E4-B5F8-ABC139C6F061}" dt="2024-09-18T10:01:27.405" v="2370" actId="729"/>
        <pc:sldMkLst>
          <pc:docMk/>
          <pc:sldMk cId="2797326847" sldId="302"/>
        </pc:sldMkLst>
      </pc:sldChg>
      <pc:sldChg chg="mod modShow">
        <pc:chgData name="Theo Crookes" userId="8c7d1423b4983ef4" providerId="LiveId" clId="{CBE89033-885B-48E4-B5F8-ABC139C6F061}" dt="2024-09-18T10:01:25.249" v="2369" actId="729"/>
        <pc:sldMkLst>
          <pc:docMk/>
          <pc:sldMk cId="1237138404" sldId="303"/>
        </pc:sldMkLst>
      </pc:sldChg>
      <pc:sldChg chg="mod modShow">
        <pc:chgData name="Theo Crookes" userId="8c7d1423b4983ef4" providerId="LiveId" clId="{CBE89033-885B-48E4-B5F8-ABC139C6F061}" dt="2024-09-18T10:01:23.870" v="2368" actId="729"/>
        <pc:sldMkLst>
          <pc:docMk/>
          <pc:sldMk cId="611994197" sldId="304"/>
        </pc:sldMkLst>
      </pc:sldChg>
      <pc:sldChg chg="mod modShow">
        <pc:chgData name="Theo Crookes" userId="8c7d1423b4983ef4" providerId="LiveId" clId="{CBE89033-885B-48E4-B5F8-ABC139C6F061}" dt="2024-09-18T10:01:22.716" v="2367" actId="729"/>
        <pc:sldMkLst>
          <pc:docMk/>
          <pc:sldMk cId="1980926988" sldId="305"/>
        </pc:sldMkLst>
      </pc:sldChg>
      <pc:sldChg chg="mod modShow">
        <pc:chgData name="Theo Crookes" userId="8c7d1423b4983ef4" providerId="LiveId" clId="{CBE89033-885B-48E4-B5F8-ABC139C6F061}" dt="2024-09-18T10:01:20.866" v="2366" actId="729"/>
        <pc:sldMkLst>
          <pc:docMk/>
          <pc:sldMk cId="274476292" sldId="307"/>
        </pc:sldMkLst>
      </pc:sldChg>
      <pc:sldChg chg="mod modShow">
        <pc:chgData name="Theo Crookes" userId="8c7d1423b4983ef4" providerId="LiveId" clId="{CBE89033-885B-48E4-B5F8-ABC139C6F061}" dt="2024-09-18T10:01:18.324" v="2365" actId="729"/>
        <pc:sldMkLst>
          <pc:docMk/>
          <pc:sldMk cId="3284121337" sldId="308"/>
        </pc:sldMkLst>
      </pc:sldChg>
      <pc:sldChg chg="mod modShow">
        <pc:chgData name="Theo Crookes" userId="8c7d1423b4983ef4" providerId="LiveId" clId="{CBE89033-885B-48E4-B5F8-ABC139C6F061}" dt="2024-09-18T10:01:09.340" v="2360" actId="729"/>
        <pc:sldMkLst>
          <pc:docMk/>
          <pc:sldMk cId="3152313523" sldId="309"/>
        </pc:sldMkLst>
      </pc:sldChg>
      <pc:sldChg chg="del mod modShow">
        <pc:chgData name="Theo Crookes" userId="8c7d1423b4983ef4" providerId="LiveId" clId="{CBE89033-885B-48E4-B5F8-ABC139C6F061}" dt="2024-09-18T15:21:21.905" v="4791" actId="47"/>
        <pc:sldMkLst>
          <pc:docMk/>
          <pc:sldMk cId="2853100648" sldId="310"/>
        </pc:sldMkLst>
      </pc:sldChg>
      <pc:sldChg chg="del mod modShow">
        <pc:chgData name="Theo Crookes" userId="8c7d1423b4983ef4" providerId="LiveId" clId="{CBE89033-885B-48E4-B5F8-ABC139C6F061}" dt="2024-09-18T15:21:21.202" v="4790" actId="47"/>
        <pc:sldMkLst>
          <pc:docMk/>
          <pc:sldMk cId="2882707944" sldId="311"/>
        </pc:sldMkLst>
      </pc:sldChg>
      <pc:sldChg chg="del mod modShow">
        <pc:chgData name="Theo Crookes" userId="8c7d1423b4983ef4" providerId="LiveId" clId="{CBE89033-885B-48E4-B5F8-ABC139C6F061}" dt="2024-09-18T15:21:20.577" v="4789" actId="47"/>
        <pc:sldMkLst>
          <pc:docMk/>
          <pc:sldMk cId="1176902941" sldId="313"/>
        </pc:sldMkLst>
      </pc:sldChg>
      <pc:sldChg chg="del mod modShow">
        <pc:chgData name="Theo Crookes" userId="8c7d1423b4983ef4" providerId="LiveId" clId="{CBE89033-885B-48E4-B5F8-ABC139C6F061}" dt="2024-09-18T15:21:19.888" v="4788" actId="47"/>
        <pc:sldMkLst>
          <pc:docMk/>
          <pc:sldMk cId="2459857164" sldId="314"/>
        </pc:sldMkLst>
      </pc:sldChg>
      <pc:sldChg chg="del mod modShow">
        <pc:chgData name="Theo Crookes" userId="8c7d1423b4983ef4" providerId="LiveId" clId="{CBE89033-885B-48E4-B5F8-ABC139C6F061}" dt="2024-09-18T15:21:19.185" v="4787" actId="47"/>
        <pc:sldMkLst>
          <pc:docMk/>
          <pc:sldMk cId="2906910207" sldId="315"/>
        </pc:sldMkLst>
      </pc:sldChg>
      <pc:sldChg chg="del mod modShow">
        <pc:chgData name="Theo Crookes" userId="8c7d1423b4983ef4" providerId="LiveId" clId="{CBE89033-885B-48E4-B5F8-ABC139C6F061}" dt="2024-09-18T15:21:18.496" v="4786" actId="47"/>
        <pc:sldMkLst>
          <pc:docMk/>
          <pc:sldMk cId="3174877840" sldId="316"/>
        </pc:sldMkLst>
      </pc:sldChg>
      <pc:sldChg chg="del mod modShow">
        <pc:chgData name="Theo Crookes" userId="8c7d1423b4983ef4" providerId="LiveId" clId="{CBE89033-885B-48E4-B5F8-ABC139C6F061}" dt="2024-09-18T15:21:17.918" v="4785" actId="47"/>
        <pc:sldMkLst>
          <pc:docMk/>
          <pc:sldMk cId="1820597034" sldId="317"/>
        </pc:sldMkLst>
      </pc:sldChg>
      <pc:sldChg chg="modSp mod">
        <pc:chgData name="Theo Crookes" userId="8c7d1423b4983ef4" providerId="LiveId" clId="{CBE89033-885B-48E4-B5F8-ABC139C6F061}" dt="2024-09-18T13:22:30.275" v="3504" actId="114"/>
        <pc:sldMkLst>
          <pc:docMk/>
          <pc:sldMk cId="3254930497" sldId="318"/>
        </pc:sldMkLst>
      </pc:sldChg>
      <pc:sldChg chg="addSp delSp modSp new del mod setBg modAnim">
        <pc:chgData name="Theo Crookes" userId="8c7d1423b4983ef4" providerId="LiveId" clId="{CBE89033-885B-48E4-B5F8-ABC139C6F061}" dt="2024-09-18T08:57:39.447" v="604" actId="47"/>
        <pc:sldMkLst>
          <pc:docMk/>
          <pc:sldMk cId="2188166729" sldId="319"/>
        </pc:sldMkLst>
      </pc:sldChg>
      <pc:sldChg chg="addSp delSp modSp add mod ord addAnim delAnim modAnim">
        <pc:chgData name="Theo Crookes" userId="8c7d1423b4983ef4" providerId="LiveId" clId="{CBE89033-885B-48E4-B5F8-ABC139C6F061}" dt="2024-09-18T15:20:10.540" v="4784"/>
        <pc:sldMkLst>
          <pc:docMk/>
          <pc:sldMk cId="1163786663" sldId="320"/>
        </pc:sldMkLst>
      </pc:sldChg>
      <pc:sldChg chg="addSp delSp modSp add del mod ord delAnim modAnim">
        <pc:chgData name="Theo Crookes" userId="8c7d1423b4983ef4" providerId="LiveId" clId="{CBE89033-885B-48E4-B5F8-ABC139C6F061}" dt="2024-09-18T08:49:22.212" v="444" actId="47"/>
        <pc:sldMkLst>
          <pc:docMk/>
          <pc:sldMk cId="1262001825" sldId="320"/>
        </pc:sldMkLst>
      </pc:sldChg>
      <pc:sldChg chg="addSp delSp modSp add mod modAnim">
        <pc:chgData name="Theo Crookes" userId="8c7d1423b4983ef4" providerId="LiveId" clId="{CBE89033-885B-48E4-B5F8-ABC139C6F061}" dt="2024-09-18T09:35:54.064" v="1842" actId="20577"/>
        <pc:sldMkLst>
          <pc:docMk/>
          <pc:sldMk cId="4119865636" sldId="321"/>
        </pc:sldMkLst>
      </pc:sldChg>
      <pc:sldChg chg="new del">
        <pc:chgData name="Theo Crookes" userId="8c7d1423b4983ef4" providerId="LiveId" clId="{CBE89033-885B-48E4-B5F8-ABC139C6F061}" dt="2024-09-18T09:05:07.339" v="683" actId="47"/>
        <pc:sldMkLst>
          <pc:docMk/>
          <pc:sldMk cId="2203699650" sldId="322"/>
        </pc:sldMkLst>
      </pc:sldChg>
      <pc:sldChg chg="modSp add mod modTransition">
        <pc:chgData name="Theo Crookes" userId="8c7d1423b4983ef4" providerId="LiveId" clId="{CBE89033-885B-48E4-B5F8-ABC139C6F061}" dt="2024-09-18T09:35:30.053" v="1836" actId="20577"/>
        <pc:sldMkLst>
          <pc:docMk/>
          <pc:sldMk cId="2812624150" sldId="322"/>
        </pc:sldMkLst>
      </pc:sldChg>
      <pc:sldChg chg="modSp add mod">
        <pc:chgData name="Theo Crookes" userId="8c7d1423b4983ef4" providerId="LiveId" clId="{CBE89033-885B-48E4-B5F8-ABC139C6F061}" dt="2024-09-18T09:58:49.955" v="2291" actId="20577"/>
        <pc:sldMkLst>
          <pc:docMk/>
          <pc:sldMk cId="3034824306" sldId="323"/>
        </pc:sldMkLst>
      </pc:sldChg>
      <pc:sldChg chg="modSp add mod modAnim">
        <pc:chgData name="Theo Crookes" userId="8c7d1423b4983ef4" providerId="LiveId" clId="{CBE89033-885B-48E4-B5F8-ABC139C6F061}" dt="2024-09-18T13:19:50.638" v="3471" actId="14100"/>
        <pc:sldMkLst>
          <pc:docMk/>
          <pc:sldMk cId="3818983815" sldId="324"/>
        </pc:sldMkLst>
      </pc:sldChg>
      <pc:sldChg chg="addSp delSp modSp add mod modAnim">
        <pc:chgData name="Theo Crookes" userId="8c7d1423b4983ef4" providerId="LiveId" clId="{CBE89033-885B-48E4-B5F8-ABC139C6F061}" dt="2024-09-18T12:30:42.858" v="3462" actId="113"/>
        <pc:sldMkLst>
          <pc:docMk/>
          <pc:sldMk cId="4110416144" sldId="325"/>
        </pc:sldMkLst>
      </pc:sldChg>
      <pc:sldChg chg="new del">
        <pc:chgData name="Theo Crookes" userId="8c7d1423b4983ef4" providerId="LiveId" clId="{CBE89033-885B-48E4-B5F8-ABC139C6F061}" dt="2024-09-18T13:21:06.320" v="3495" actId="47"/>
        <pc:sldMkLst>
          <pc:docMk/>
          <pc:sldMk cId="375785605" sldId="326"/>
        </pc:sldMkLst>
      </pc:sldChg>
      <pc:sldChg chg="addSp delSp modSp add mod delAnim modAnim">
        <pc:chgData name="Theo Crookes" userId="8c7d1423b4983ef4" providerId="LiveId" clId="{CBE89033-885B-48E4-B5F8-ABC139C6F061}" dt="2024-09-18T18:16:13.908" v="5274" actId="404"/>
        <pc:sldMkLst>
          <pc:docMk/>
          <pc:sldMk cId="785771294" sldId="327"/>
        </pc:sldMkLst>
      </pc:sldChg>
      <pc:sldChg chg="delSp modSp add del mod delAnim">
        <pc:chgData name="Theo Crookes" userId="8c7d1423b4983ef4" providerId="LiveId" clId="{CBE89033-885B-48E4-B5F8-ABC139C6F061}" dt="2024-09-18T15:25:26.406" v="4881" actId="47"/>
        <pc:sldMkLst>
          <pc:docMk/>
          <pc:sldMk cId="1813347274" sldId="328"/>
        </pc:sldMkLst>
      </pc:sldChg>
      <pc:sldChg chg="addSp delSp modSp add mod modTransition delAnim modAnim">
        <pc:chgData name="Theo Crookes" userId="8c7d1423b4983ef4" providerId="LiveId" clId="{CBE89033-885B-48E4-B5F8-ABC139C6F061}" dt="2024-09-18T15:44:26.222" v="5269" actId="1076"/>
        <pc:sldMkLst>
          <pc:docMk/>
          <pc:sldMk cId="3554456432" sldId="329"/>
        </pc:sldMkLst>
      </pc:sldChg>
      <pc:sldChg chg="modSp add mod ord modAnim modShow">
        <pc:chgData name="Theo Crookes" userId="8c7d1423b4983ef4" providerId="LiveId" clId="{CBE89033-885B-48E4-B5F8-ABC139C6F061}" dt="2024-09-18T21:14:17.057" v="6078" actId="20577"/>
        <pc:sldMkLst>
          <pc:docMk/>
          <pc:sldMk cId="282494532" sldId="330"/>
        </pc:sldMkLst>
      </pc:sldChg>
      <pc:sldChg chg="new del">
        <pc:chgData name="Theo Crookes" userId="8c7d1423b4983ef4" providerId="LiveId" clId="{CBE89033-885B-48E4-B5F8-ABC139C6F061}" dt="2024-09-18T18:16:03.354" v="5273" actId="47"/>
        <pc:sldMkLst>
          <pc:docMk/>
          <pc:sldMk cId="2647711170" sldId="330"/>
        </pc:sldMkLst>
      </pc:sldChg>
      <pc:sldChg chg="add del">
        <pc:chgData name="Theo Crookes" userId="8c7d1423b4983ef4" providerId="LiveId" clId="{CBE89033-885B-48E4-B5F8-ABC139C6F061}" dt="2024-09-18T15:27:43.958" v="4908" actId="47"/>
        <pc:sldMkLst>
          <pc:docMk/>
          <pc:sldMk cId="2782207337" sldId="330"/>
        </pc:sldMkLst>
      </pc:sldChg>
      <pc:sldChg chg="addSp delSp modSp add mod delAnim">
        <pc:chgData name="Theo Crookes" userId="8c7d1423b4983ef4" providerId="LiveId" clId="{CBE89033-885B-48E4-B5F8-ABC139C6F061}" dt="2024-09-18T20:23:26.570" v="5924" actId="20577"/>
        <pc:sldMkLst>
          <pc:docMk/>
          <pc:sldMk cId="540967319" sldId="331"/>
        </pc:sldMkLst>
      </pc:sldChg>
      <pc:sldChg chg="addSp delSp modSp add mod delAnim">
        <pc:chgData name="Theo Crookes" userId="8c7d1423b4983ef4" providerId="LiveId" clId="{CBE89033-885B-48E4-B5F8-ABC139C6F061}" dt="2024-09-18T18:19:19.360" v="5318" actId="1076"/>
        <pc:sldMkLst>
          <pc:docMk/>
          <pc:sldMk cId="468450473" sldId="332"/>
        </pc:sldMkLst>
      </pc:sldChg>
      <pc:sldChg chg="addSp delSp modSp add mod delAnim">
        <pc:chgData name="Theo Crookes" userId="8c7d1423b4983ef4" providerId="LiveId" clId="{CBE89033-885B-48E4-B5F8-ABC139C6F061}" dt="2024-09-18T20:23:25.349" v="5921" actId="20577"/>
        <pc:sldMkLst>
          <pc:docMk/>
          <pc:sldMk cId="3977135320" sldId="333"/>
        </pc:sldMkLst>
      </pc:sldChg>
      <pc:sldChg chg="modSp add mod">
        <pc:chgData name="Theo Crookes" userId="8c7d1423b4983ef4" providerId="LiveId" clId="{CBE89033-885B-48E4-B5F8-ABC139C6F061}" dt="2024-09-18T18:27:46.728" v="5435" actId="20577"/>
        <pc:sldMkLst>
          <pc:docMk/>
          <pc:sldMk cId="886125808" sldId="334"/>
        </pc:sldMkLst>
      </pc:sldChg>
      <pc:sldChg chg="modSp add mod">
        <pc:chgData name="Theo Crookes" userId="8c7d1423b4983ef4" providerId="LiveId" clId="{CBE89033-885B-48E4-B5F8-ABC139C6F061}" dt="2024-09-18T18:27:49.975" v="5437" actId="20577"/>
        <pc:sldMkLst>
          <pc:docMk/>
          <pc:sldMk cId="4036242910" sldId="335"/>
        </pc:sldMkLst>
      </pc:sldChg>
      <pc:sldChg chg="add del ord">
        <pc:chgData name="Theo Crookes" userId="8c7d1423b4983ef4" providerId="LiveId" clId="{CBE89033-885B-48E4-B5F8-ABC139C6F061}" dt="2024-09-18T18:36:04.750" v="5514" actId="47"/>
        <pc:sldMkLst>
          <pc:docMk/>
          <pc:sldMk cId="2780238683" sldId="336"/>
        </pc:sldMkLst>
      </pc:sldChg>
      <pc:sldChg chg="add del">
        <pc:chgData name="Theo Crookes" userId="8c7d1423b4983ef4" providerId="LiveId" clId="{CBE89033-885B-48E4-B5F8-ABC139C6F061}" dt="2024-09-18T18:34:39.423" v="5499" actId="47"/>
        <pc:sldMkLst>
          <pc:docMk/>
          <pc:sldMk cId="3940905271" sldId="337"/>
        </pc:sldMkLst>
      </pc:sldChg>
      <pc:sldChg chg="add del">
        <pc:chgData name="Theo Crookes" userId="8c7d1423b4983ef4" providerId="LiveId" clId="{CBE89033-885B-48E4-B5F8-ABC139C6F061}" dt="2024-09-18T18:34:38.525" v="5498" actId="47"/>
        <pc:sldMkLst>
          <pc:docMk/>
          <pc:sldMk cId="3736064853" sldId="338"/>
        </pc:sldMkLst>
      </pc:sldChg>
      <pc:sldChg chg="add del">
        <pc:chgData name="Theo Crookes" userId="8c7d1423b4983ef4" providerId="LiveId" clId="{CBE89033-885B-48E4-B5F8-ABC139C6F061}" dt="2024-09-18T18:34:37.923" v="5497" actId="47"/>
        <pc:sldMkLst>
          <pc:docMk/>
          <pc:sldMk cId="645479453" sldId="339"/>
        </pc:sldMkLst>
      </pc:sldChg>
      <pc:sldChg chg="add del">
        <pc:chgData name="Theo Crookes" userId="8c7d1423b4983ef4" providerId="LiveId" clId="{CBE89033-885B-48E4-B5F8-ABC139C6F061}" dt="2024-09-18T18:34:37.364" v="5496" actId="47"/>
        <pc:sldMkLst>
          <pc:docMk/>
          <pc:sldMk cId="2280654707" sldId="340"/>
        </pc:sldMkLst>
      </pc:sldChg>
      <pc:sldChg chg="add del">
        <pc:chgData name="Theo Crookes" userId="8c7d1423b4983ef4" providerId="LiveId" clId="{CBE89033-885B-48E4-B5F8-ABC139C6F061}" dt="2024-09-18T18:34:36.621" v="5495" actId="47"/>
        <pc:sldMkLst>
          <pc:docMk/>
          <pc:sldMk cId="507553445" sldId="341"/>
        </pc:sldMkLst>
      </pc:sldChg>
      <pc:sldChg chg="delSp modSp add del mod ord">
        <pc:chgData name="Theo Crookes" userId="8c7d1423b4983ef4" providerId="LiveId" clId="{CBE89033-885B-48E4-B5F8-ABC139C6F061}" dt="2024-09-18T18:36:02.814" v="5511" actId="47"/>
        <pc:sldMkLst>
          <pc:docMk/>
          <pc:sldMk cId="135836313" sldId="342"/>
        </pc:sldMkLst>
      </pc:sldChg>
      <pc:sldChg chg="new del">
        <pc:chgData name="Theo Crookes" userId="8c7d1423b4983ef4" providerId="LiveId" clId="{CBE89033-885B-48E4-B5F8-ABC139C6F061}" dt="2024-09-18T18:36:03.706" v="5513" actId="47"/>
        <pc:sldMkLst>
          <pc:docMk/>
          <pc:sldMk cId="3836523155" sldId="343"/>
        </pc:sldMkLst>
      </pc:sldChg>
      <pc:sldChg chg="new del">
        <pc:chgData name="Theo Crookes" userId="8c7d1423b4983ef4" providerId="LiveId" clId="{CBE89033-885B-48E4-B5F8-ABC139C6F061}" dt="2024-09-18T18:36:03.039" v="5512" actId="47"/>
        <pc:sldMkLst>
          <pc:docMk/>
          <pc:sldMk cId="3451381898" sldId="344"/>
        </pc:sldMkLst>
      </pc:sldChg>
      <pc:sldChg chg="new del">
        <pc:chgData name="Theo Crookes" userId="8c7d1423b4983ef4" providerId="LiveId" clId="{CBE89033-885B-48E4-B5F8-ABC139C6F061}" dt="2024-09-18T18:36:02.624" v="5510" actId="47"/>
        <pc:sldMkLst>
          <pc:docMk/>
          <pc:sldMk cId="4183242794" sldId="345"/>
        </pc:sldMkLst>
      </pc:sldChg>
      <pc:sldChg chg="new del">
        <pc:chgData name="Theo Crookes" userId="8c7d1423b4983ef4" providerId="LiveId" clId="{CBE89033-885B-48E4-B5F8-ABC139C6F061}" dt="2024-09-18T18:36:02.446" v="5509" actId="47"/>
        <pc:sldMkLst>
          <pc:docMk/>
          <pc:sldMk cId="66710617" sldId="346"/>
        </pc:sldMkLst>
      </pc:sldChg>
      <pc:sldChg chg="new del">
        <pc:chgData name="Theo Crookes" userId="8c7d1423b4983ef4" providerId="LiveId" clId="{CBE89033-885B-48E4-B5F8-ABC139C6F061}" dt="2024-09-18T18:36:02.253" v="5508" actId="47"/>
        <pc:sldMkLst>
          <pc:docMk/>
          <pc:sldMk cId="200101949" sldId="347"/>
        </pc:sldMkLst>
      </pc:sldChg>
    </pc:docChg>
  </pc:docChgLst>
  <pc:docChgLst>
    <pc:chgData name="Theo Crookes" userId="8c7d1423b4983ef4" providerId="LiveId" clId="{B4FD6251-2F3B-4A5F-98E5-1736971DB78D}"/>
    <pc:docChg chg="undo redo custSel addSld delSld modSld sldOrd">
      <pc:chgData name="Theo Crookes" userId="8c7d1423b4983ef4" providerId="LiveId" clId="{B4FD6251-2F3B-4A5F-98E5-1736971DB78D}" dt="2025-01-15T14:58:04.844" v="4466" actId="14100"/>
      <pc:docMkLst>
        <pc:docMk/>
      </pc:docMkLst>
      <pc:sldChg chg="modSp mod">
        <pc:chgData name="Theo Crookes" userId="8c7d1423b4983ef4" providerId="LiveId" clId="{B4FD6251-2F3B-4A5F-98E5-1736971DB78D}" dt="2025-01-14T12:36:50.984" v="4072" actId="20577"/>
        <pc:sldMkLst>
          <pc:docMk/>
          <pc:sldMk cId="3753899502" sldId="256"/>
        </pc:sldMkLst>
        <pc:spChg chg="mod">
          <ac:chgData name="Theo Crookes" userId="8c7d1423b4983ef4" providerId="LiveId" clId="{B4FD6251-2F3B-4A5F-98E5-1736971DB78D}" dt="2025-01-14T12:36:50.984" v="4072" actId="20577"/>
          <ac:spMkLst>
            <pc:docMk/>
            <pc:sldMk cId="3753899502" sldId="256"/>
            <ac:spMk id="3" creationId="{C3054F83-E538-38E3-71D6-B269C9679FFD}"/>
          </ac:spMkLst>
        </pc:spChg>
      </pc:sldChg>
      <pc:sldChg chg="modSp mod modAnim">
        <pc:chgData name="Theo Crookes" userId="8c7d1423b4983ef4" providerId="LiveId" clId="{B4FD6251-2F3B-4A5F-98E5-1736971DB78D}" dt="2025-01-13T15:03:24.249" v="64" actId="20577"/>
        <pc:sldMkLst>
          <pc:docMk/>
          <pc:sldMk cId="270628379" sldId="264"/>
        </pc:sldMkLst>
        <pc:spChg chg="mod">
          <ac:chgData name="Theo Crookes" userId="8c7d1423b4983ef4" providerId="LiveId" clId="{B4FD6251-2F3B-4A5F-98E5-1736971DB78D}" dt="2025-01-13T15:00:43.675" v="30" actId="1035"/>
          <ac:spMkLst>
            <pc:docMk/>
            <pc:sldMk cId="270628379" sldId="264"/>
            <ac:spMk id="14" creationId="{FEC6F699-B159-4E8E-5144-86D42C404EC3}"/>
          </ac:spMkLst>
        </pc:spChg>
        <pc:spChg chg="mod">
          <ac:chgData name="Theo Crookes" userId="8c7d1423b4983ef4" providerId="LiveId" clId="{B4FD6251-2F3B-4A5F-98E5-1736971DB78D}" dt="2025-01-13T15:00:43.675" v="30" actId="1035"/>
          <ac:spMkLst>
            <pc:docMk/>
            <pc:sldMk cId="270628379" sldId="264"/>
            <ac:spMk id="17" creationId="{17BA8DE5-CA69-3CD7-152E-7E7B9BDE916C}"/>
          </ac:spMkLst>
        </pc:spChg>
        <pc:spChg chg="mod">
          <ac:chgData name="Theo Crookes" userId="8c7d1423b4983ef4" providerId="LiveId" clId="{B4FD6251-2F3B-4A5F-98E5-1736971DB78D}" dt="2025-01-13T15:03:06.858" v="55" actId="20577"/>
          <ac:spMkLst>
            <pc:docMk/>
            <pc:sldMk cId="270628379" sldId="264"/>
            <ac:spMk id="23" creationId="{25C6AAD3-6CA0-0897-2692-443269418F1F}"/>
          </ac:spMkLst>
        </pc:spChg>
        <pc:spChg chg="mod">
          <ac:chgData name="Theo Crookes" userId="8c7d1423b4983ef4" providerId="LiveId" clId="{B4FD6251-2F3B-4A5F-98E5-1736971DB78D}" dt="2025-01-13T15:00:43.675" v="30" actId="1035"/>
          <ac:spMkLst>
            <pc:docMk/>
            <pc:sldMk cId="270628379" sldId="264"/>
            <ac:spMk id="24" creationId="{EF7CF76E-BF26-45F2-A92F-2F8BE25EDBBD}"/>
          </ac:spMkLst>
        </pc:spChg>
        <pc:spChg chg="mod">
          <ac:chgData name="Theo Crookes" userId="8c7d1423b4983ef4" providerId="LiveId" clId="{B4FD6251-2F3B-4A5F-98E5-1736971DB78D}" dt="2025-01-13T15:03:24.249" v="64" actId="20577"/>
          <ac:spMkLst>
            <pc:docMk/>
            <pc:sldMk cId="270628379" sldId="264"/>
            <ac:spMk id="25" creationId="{F718AA66-6CFE-A293-030F-74F122A7FF7A}"/>
          </ac:spMkLst>
        </pc:spChg>
        <pc:picChg chg="mod">
          <ac:chgData name="Theo Crookes" userId="8c7d1423b4983ef4" providerId="LiveId" clId="{B4FD6251-2F3B-4A5F-98E5-1736971DB78D}" dt="2025-01-13T15:00:43.675" v="30" actId="1035"/>
          <ac:picMkLst>
            <pc:docMk/>
            <pc:sldMk cId="270628379" sldId="264"/>
            <ac:picMk id="27" creationId="{4D63CEA5-4006-1342-8585-2B9C0B2EED8E}"/>
          </ac:picMkLst>
        </pc:picChg>
      </pc:sldChg>
      <pc:sldChg chg="del mod modShow">
        <pc:chgData name="Theo Crookes" userId="8c7d1423b4983ef4" providerId="LiveId" clId="{B4FD6251-2F3B-4A5F-98E5-1736971DB78D}" dt="2025-01-13T17:29:45.297" v="2605" actId="47"/>
        <pc:sldMkLst>
          <pc:docMk/>
          <pc:sldMk cId="3096906809" sldId="266"/>
        </pc:sldMkLst>
      </pc:sldChg>
      <pc:sldChg chg="del">
        <pc:chgData name="Theo Crookes" userId="8c7d1423b4983ef4" providerId="LiveId" clId="{B4FD6251-2F3B-4A5F-98E5-1736971DB78D}" dt="2025-01-13T17:32:21.746" v="2639" actId="47"/>
        <pc:sldMkLst>
          <pc:docMk/>
          <pc:sldMk cId="221904074" sldId="271"/>
        </pc:sldMkLst>
      </pc:sldChg>
      <pc:sldChg chg="addSp delSp mod">
        <pc:chgData name="Theo Crookes" userId="8c7d1423b4983ef4" providerId="LiveId" clId="{B4FD6251-2F3B-4A5F-98E5-1736971DB78D}" dt="2025-01-13T23:00:53.337" v="3169" actId="478"/>
        <pc:sldMkLst>
          <pc:docMk/>
          <pc:sldMk cId="3872674180" sldId="272"/>
        </pc:sldMkLst>
        <pc:picChg chg="add del">
          <ac:chgData name="Theo Crookes" userId="8c7d1423b4983ef4" providerId="LiveId" clId="{B4FD6251-2F3B-4A5F-98E5-1736971DB78D}" dt="2025-01-13T23:00:52.075" v="3168" actId="478"/>
          <ac:picMkLst>
            <pc:docMk/>
            <pc:sldMk cId="3872674180" sldId="272"/>
            <ac:picMk id="4" creationId="{7E38A627-026B-0CFC-7773-D7596A4D7D9B}"/>
          </ac:picMkLst>
        </pc:picChg>
      </pc:sldChg>
      <pc:sldChg chg="del">
        <pc:chgData name="Theo Crookes" userId="8c7d1423b4983ef4" providerId="LiveId" clId="{B4FD6251-2F3B-4A5F-98E5-1736971DB78D}" dt="2025-01-14T00:05:35.811" v="3904" actId="47"/>
        <pc:sldMkLst>
          <pc:docMk/>
          <pc:sldMk cId="1017647104" sldId="273"/>
        </pc:sldMkLst>
      </pc:sldChg>
      <pc:sldChg chg="delSp modSp del mod">
        <pc:chgData name="Theo Crookes" userId="8c7d1423b4983ef4" providerId="LiveId" clId="{B4FD6251-2F3B-4A5F-98E5-1736971DB78D}" dt="2025-01-14T00:05:34.859" v="3903" actId="47"/>
        <pc:sldMkLst>
          <pc:docMk/>
          <pc:sldMk cId="981520403" sldId="275"/>
        </pc:sldMkLst>
      </pc:sldChg>
      <pc:sldChg chg="modSp mod ord modShow">
        <pc:chgData name="Theo Crookes" userId="8c7d1423b4983ef4" providerId="LiveId" clId="{B4FD6251-2F3B-4A5F-98E5-1736971DB78D}" dt="2025-01-13T22:59:34.175" v="3162"/>
        <pc:sldMkLst>
          <pc:docMk/>
          <pc:sldMk cId="3054287886" sldId="277"/>
        </pc:sldMkLst>
        <pc:spChg chg="mod">
          <ac:chgData name="Theo Crookes" userId="8c7d1423b4983ef4" providerId="LiveId" clId="{B4FD6251-2F3B-4A5F-98E5-1736971DB78D}" dt="2025-01-13T15:50:55.076" v="471" actId="20577"/>
          <ac:spMkLst>
            <pc:docMk/>
            <pc:sldMk cId="3054287886" sldId="277"/>
            <ac:spMk id="2" creationId="{5F5B5B70-688F-3A60-25D9-BF695AD03702}"/>
          </ac:spMkLst>
        </pc:spChg>
      </pc:sldChg>
      <pc:sldChg chg="modSp modTransition modAnim">
        <pc:chgData name="Theo Crookes" userId="8c7d1423b4983ef4" providerId="LiveId" clId="{B4FD6251-2F3B-4A5F-98E5-1736971DB78D}" dt="2025-01-13T17:28:04.652" v="2563" actId="20577"/>
        <pc:sldMkLst>
          <pc:docMk/>
          <pc:sldMk cId="3230742484" sldId="278"/>
        </pc:sldMkLst>
        <pc:graphicFrameChg chg="mod">
          <ac:chgData name="Theo Crookes" userId="8c7d1423b4983ef4" providerId="LiveId" clId="{B4FD6251-2F3B-4A5F-98E5-1736971DB78D}" dt="2025-01-13T17:28:04.652" v="2563" actId="20577"/>
          <ac:graphicFrameMkLst>
            <pc:docMk/>
            <pc:sldMk cId="3230742484" sldId="278"/>
            <ac:graphicFrameMk id="5" creationId="{CB93FF3B-1549-41E3-77B3-E20301F658E1}"/>
          </ac:graphicFrameMkLst>
        </pc:graphicFrameChg>
      </pc:sldChg>
      <pc:sldChg chg="del mod modShow">
        <pc:chgData name="Theo Crookes" userId="8c7d1423b4983ef4" providerId="LiveId" clId="{B4FD6251-2F3B-4A5F-98E5-1736971DB78D}" dt="2025-01-13T17:29:50.125" v="2608" actId="47"/>
        <pc:sldMkLst>
          <pc:docMk/>
          <pc:sldMk cId="1512394062" sldId="281"/>
        </pc:sldMkLst>
      </pc:sldChg>
      <pc:sldChg chg="del mod modShow">
        <pc:chgData name="Theo Crookes" userId="8c7d1423b4983ef4" providerId="LiveId" clId="{B4FD6251-2F3B-4A5F-98E5-1736971DB78D}" dt="2025-01-13T17:31:05.537" v="2620" actId="47"/>
        <pc:sldMkLst>
          <pc:docMk/>
          <pc:sldMk cId="4166720596" sldId="283"/>
        </pc:sldMkLst>
      </pc:sldChg>
      <pc:sldChg chg="add del mod ord modShow">
        <pc:chgData name="Theo Crookes" userId="8c7d1423b4983ef4" providerId="LiveId" clId="{B4FD6251-2F3B-4A5F-98E5-1736971DB78D}" dt="2025-01-15T14:57:43.498" v="4463" actId="47"/>
        <pc:sldMkLst>
          <pc:docMk/>
          <pc:sldMk cId="267887598" sldId="286"/>
        </pc:sldMkLst>
      </pc:sldChg>
      <pc:sldChg chg="del">
        <pc:chgData name="Theo Crookes" userId="8c7d1423b4983ef4" providerId="LiveId" clId="{B4FD6251-2F3B-4A5F-98E5-1736971DB78D}" dt="2025-01-14T00:05:39.113" v="3906" actId="47"/>
        <pc:sldMkLst>
          <pc:docMk/>
          <pc:sldMk cId="2646608916" sldId="287"/>
        </pc:sldMkLst>
      </pc:sldChg>
      <pc:sldChg chg="del">
        <pc:chgData name="Theo Crookes" userId="8c7d1423b4983ef4" providerId="LiveId" clId="{B4FD6251-2F3B-4A5F-98E5-1736971DB78D}" dt="2025-01-14T00:05:37.364" v="3905" actId="47"/>
        <pc:sldMkLst>
          <pc:docMk/>
          <pc:sldMk cId="2769174055" sldId="288"/>
        </pc:sldMkLst>
      </pc:sldChg>
      <pc:sldChg chg="del">
        <pc:chgData name="Theo Crookes" userId="8c7d1423b4983ef4" providerId="LiveId" clId="{B4FD6251-2F3B-4A5F-98E5-1736971DB78D}" dt="2025-01-15T14:57:33.630" v="4459" actId="47"/>
        <pc:sldMkLst>
          <pc:docMk/>
          <pc:sldMk cId="530163094" sldId="289"/>
        </pc:sldMkLst>
      </pc:sldChg>
      <pc:sldChg chg="del mod ord modShow">
        <pc:chgData name="Theo Crookes" userId="8c7d1423b4983ef4" providerId="LiveId" clId="{B4FD6251-2F3B-4A5F-98E5-1736971DB78D}" dt="2025-01-15T14:57:42.541" v="4462" actId="47"/>
        <pc:sldMkLst>
          <pc:docMk/>
          <pc:sldMk cId="2936227550" sldId="290"/>
        </pc:sldMkLst>
      </pc:sldChg>
      <pc:sldChg chg="mod ord modShow">
        <pc:chgData name="Theo Crookes" userId="8c7d1423b4983ef4" providerId="LiveId" clId="{B4FD6251-2F3B-4A5F-98E5-1736971DB78D}" dt="2025-01-15T14:57:51.608" v="4465"/>
        <pc:sldMkLst>
          <pc:docMk/>
          <pc:sldMk cId="4269914995" sldId="291"/>
        </pc:sldMkLst>
      </pc:sldChg>
      <pc:sldChg chg="addSp delSp modSp mod ord modShow">
        <pc:chgData name="Theo Crookes" userId="8c7d1423b4983ef4" providerId="LiveId" clId="{B4FD6251-2F3B-4A5F-98E5-1736971DB78D}" dt="2025-01-15T14:57:51.608" v="4465"/>
        <pc:sldMkLst>
          <pc:docMk/>
          <pc:sldMk cId="2827673561" sldId="294"/>
        </pc:sldMkLst>
        <pc:spChg chg="mod">
          <ac:chgData name="Theo Crookes" userId="8c7d1423b4983ef4" providerId="LiveId" clId="{B4FD6251-2F3B-4A5F-98E5-1736971DB78D}" dt="2025-01-13T17:41:54.387" v="2894" actId="1076"/>
          <ac:spMkLst>
            <pc:docMk/>
            <pc:sldMk cId="2827673561" sldId="294"/>
            <ac:spMk id="8" creationId="{6A31B0F3-07FB-D8A2-B8B7-B3BF3EEDCDA1}"/>
          </ac:spMkLst>
        </pc:spChg>
        <pc:spChg chg="add mod">
          <ac:chgData name="Theo Crookes" userId="8c7d1423b4983ef4" providerId="LiveId" clId="{B4FD6251-2F3B-4A5F-98E5-1736971DB78D}" dt="2025-01-13T17:41:54.387" v="2894" actId="1076"/>
          <ac:spMkLst>
            <pc:docMk/>
            <pc:sldMk cId="2827673561" sldId="294"/>
            <ac:spMk id="9" creationId="{D541C5AD-249A-5CAA-0DFF-7943D9F0E1AD}"/>
          </ac:spMkLst>
        </pc:spChg>
        <pc:spChg chg="mod">
          <ac:chgData name="Theo Crookes" userId="8c7d1423b4983ef4" providerId="LiveId" clId="{B4FD6251-2F3B-4A5F-98E5-1736971DB78D}" dt="2025-01-13T17:41:23.722" v="2891" actId="1076"/>
          <ac:spMkLst>
            <pc:docMk/>
            <pc:sldMk cId="2827673561" sldId="294"/>
            <ac:spMk id="10" creationId="{80CDED71-8D04-0198-E358-EE059D533C57}"/>
          </ac:spMkLst>
        </pc:spChg>
        <pc:spChg chg="add mod">
          <ac:chgData name="Theo Crookes" userId="8c7d1423b4983ef4" providerId="LiveId" clId="{B4FD6251-2F3B-4A5F-98E5-1736971DB78D}" dt="2025-01-13T17:41:23.722" v="2891" actId="1076"/>
          <ac:spMkLst>
            <pc:docMk/>
            <pc:sldMk cId="2827673561" sldId="294"/>
            <ac:spMk id="11" creationId="{A4854CF0-4D51-0C89-5D7D-DCEEBE01CE3F}"/>
          </ac:spMkLst>
        </pc:spChg>
        <pc:spChg chg="add mod">
          <ac:chgData name="Theo Crookes" userId="8c7d1423b4983ef4" providerId="LiveId" clId="{B4FD6251-2F3B-4A5F-98E5-1736971DB78D}" dt="2025-01-13T17:42:13.380" v="3006" actId="1037"/>
          <ac:spMkLst>
            <pc:docMk/>
            <pc:sldMk cId="2827673561" sldId="294"/>
            <ac:spMk id="12" creationId="{1DA2E205-4489-C8B6-07EC-CFC56B7C52B9}"/>
          </ac:spMkLst>
        </pc:spChg>
        <pc:graphicFrameChg chg="add mod ord modGraphic">
          <ac:chgData name="Theo Crookes" userId="8c7d1423b4983ef4" providerId="LiveId" clId="{B4FD6251-2F3B-4A5F-98E5-1736971DB78D}" dt="2025-01-13T17:41:12.680" v="2890"/>
          <ac:graphicFrameMkLst>
            <pc:docMk/>
            <pc:sldMk cId="2827673561" sldId="294"/>
            <ac:graphicFrameMk id="15" creationId="{1538E642-98B6-7777-E26C-2B64A9FFC1F7}"/>
          </ac:graphicFrameMkLst>
        </pc:graphicFrameChg>
      </pc:sldChg>
      <pc:sldChg chg="add del mod ord modShow">
        <pc:chgData name="Theo Crookes" userId="8c7d1423b4983ef4" providerId="LiveId" clId="{B4FD6251-2F3B-4A5F-98E5-1736971DB78D}" dt="2025-01-15T14:57:38.728" v="4460" actId="47"/>
        <pc:sldMkLst>
          <pc:docMk/>
          <pc:sldMk cId="1933593359" sldId="296"/>
        </pc:sldMkLst>
      </pc:sldChg>
      <pc:sldChg chg="del">
        <pc:chgData name="Theo Crookes" userId="8c7d1423b4983ef4" providerId="LiveId" clId="{B4FD6251-2F3B-4A5F-98E5-1736971DB78D}" dt="2025-01-13T17:32:18.434" v="2633" actId="47"/>
        <pc:sldMkLst>
          <pc:docMk/>
          <pc:sldMk cId="1690178054" sldId="297"/>
        </pc:sldMkLst>
      </pc:sldChg>
      <pc:sldChg chg="modSp modTransition">
        <pc:chgData name="Theo Crookes" userId="8c7d1423b4983ef4" providerId="LiveId" clId="{B4FD6251-2F3B-4A5F-98E5-1736971DB78D}" dt="2025-01-14T12:53:14.610" v="4113"/>
        <pc:sldMkLst>
          <pc:docMk/>
          <pc:sldMk cId="1088921586" sldId="298"/>
        </pc:sldMkLst>
        <pc:spChg chg="mod">
          <ac:chgData name="Theo Crookes" userId="8c7d1423b4983ef4" providerId="LiveId" clId="{B4FD6251-2F3B-4A5F-98E5-1736971DB78D}" dt="2025-01-13T22:56:48.891" v="3158" actId="20577"/>
          <ac:spMkLst>
            <pc:docMk/>
            <pc:sldMk cId="1088921586" sldId="298"/>
            <ac:spMk id="7" creationId="{D2B3F559-FC81-213D-A554-873F05E3F260}"/>
          </ac:spMkLst>
        </pc:spChg>
      </pc:sldChg>
      <pc:sldChg chg="del">
        <pc:chgData name="Theo Crookes" userId="8c7d1423b4983ef4" providerId="LiveId" clId="{B4FD6251-2F3B-4A5F-98E5-1736971DB78D}" dt="2025-01-13T17:32:25.719" v="2643" actId="47"/>
        <pc:sldMkLst>
          <pc:docMk/>
          <pc:sldMk cId="1976603687" sldId="299"/>
        </pc:sldMkLst>
      </pc:sldChg>
      <pc:sldChg chg="del">
        <pc:chgData name="Theo Crookes" userId="8c7d1423b4983ef4" providerId="LiveId" clId="{B4FD6251-2F3B-4A5F-98E5-1736971DB78D}" dt="2025-01-13T17:32:24.525" v="2642" actId="47"/>
        <pc:sldMkLst>
          <pc:docMk/>
          <pc:sldMk cId="2879020703" sldId="300"/>
        </pc:sldMkLst>
      </pc:sldChg>
      <pc:sldChg chg="del">
        <pc:chgData name="Theo Crookes" userId="8c7d1423b4983ef4" providerId="LiveId" clId="{B4FD6251-2F3B-4A5F-98E5-1736971DB78D}" dt="2025-01-13T17:43:57.325" v="3007" actId="47"/>
        <pc:sldMkLst>
          <pc:docMk/>
          <pc:sldMk cId="2797326847" sldId="302"/>
        </pc:sldMkLst>
      </pc:sldChg>
      <pc:sldChg chg="del">
        <pc:chgData name="Theo Crookes" userId="8c7d1423b4983ef4" providerId="LiveId" clId="{B4FD6251-2F3B-4A5F-98E5-1736971DB78D}" dt="2025-01-13T17:43:58.015" v="3008" actId="47"/>
        <pc:sldMkLst>
          <pc:docMk/>
          <pc:sldMk cId="1237138404" sldId="303"/>
        </pc:sldMkLst>
      </pc:sldChg>
      <pc:sldChg chg="del">
        <pc:chgData name="Theo Crookes" userId="8c7d1423b4983ef4" providerId="LiveId" clId="{B4FD6251-2F3B-4A5F-98E5-1736971DB78D}" dt="2025-01-13T17:43:59.121" v="3009" actId="47"/>
        <pc:sldMkLst>
          <pc:docMk/>
          <pc:sldMk cId="611994197" sldId="304"/>
        </pc:sldMkLst>
      </pc:sldChg>
      <pc:sldChg chg="del">
        <pc:chgData name="Theo Crookes" userId="8c7d1423b4983ef4" providerId="LiveId" clId="{B4FD6251-2F3B-4A5F-98E5-1736971DB78D}" dt="2025-01-13T17:32:21.250" v="2638" actId="47"/>
        <pc:sldMkLst>
          <pc:docMk/>
          <pc:sldMk cId="1980926988" sldId="305"/>
        </pc:sldMkLst>
      </pc:sldChg>
      <pc:sldChg chg="del">
        <pc:chgData name="Theo Crookes" userId="8c7d1423b4983ef4" providerId="LiveId" clId="{B4FD6251-2F3B-4A5F-98E5-1736971DB78D}" dt="2025-01-13T17:32:20.178" v="2636" actId="47"/>
        <pc:sldMkLst>
          <pc:docMk/>
          <pc:sldMk cId="274476292" sldId="307"/>
        </pc:sldMkLst>
      </pc:sldChg>
      <pc:sldChg chg="del">
        <pc:chgData name="Theo Crookes" userId="8c7d1423b4983ef4" providerId="LiveId" clId="{B4FD6251-2F3B-4A5F-98E5-1736971DB78D}" dt="2025-01-13T17:32:19.648" v="2635" actId="47"/>
        <pc:sldMkLst>
          <pc:docMk/>
          <pc:sldMk cId="3284121337" sldId="308"/>
        </pc:sldMkLst>
      </pc:sldChg>
      <pc:sldChg chg="del">
        <pc:chgData name="Theo Crookes" userId="8c7d1423b4983ef4" providerId="LiveId" clId="{B4FD6251-2F3B-4A5F-98E5-1736971DB78D}" dt="2025-01-13T17:32:19.044" v="2634" actId="47"/>
        <pc:sldMkLst>
          <pc:docMk/>
          <pc:sldMk cId="3152313523" sldId="309"/>
        </pc:sldMkLst>
      </pc:sldChg>
      <pc:sldChg chg="modSp add del mod">
        <pc:chgData name="Theo Crookes" userId="8c7d1423b4983ef4" providerId="LiveId" clId="{B4FD6251-2F3B-4A5F-98E5-1736971DB78D}" dt="2025-01-15T12:56:54.486" v="4127" actId="20577"/>
        <pc:sldMkLst>
          <pc:docMk/>
          <pc:sldMk cId="3254930497" sldId="318"/>
        </pc:sldMkLst>
        <pc:spChg chg="mod">
          <ac:chgData name="Theo Crookes" userId="8c7d1423b4983ef4" providerId="LiveId" clId="{B4FD6251-2F3B-4A5F-98E5-1736971DB78D}" dt="2025-01-14T12:19:21.103" v="3932" actId="20577"/>
          <ac:spMkLst>
            <pc:docMk/>
            <pc:sldMk cId="3254930497" sldId="318"/>
            <ac:spMk id="2" creationId="{99E74E75-67E8-BC1E-47A9-7FBEF3656896}"/>
          </ac:spMkLst>
        </pc:spChg>
        <pc:spChg chg="mod">
          <ac:chgData name="Theo Crookes" userId="8c7d1423b4983ef4" providerId="LiveId" clId="{B4FD6251-2F3B-4A5F-98E5-1736971DB78D}" dt="2025-01-15T12:56:54.486" v="4127" actId="20577"/>
          <ac:spMkLst>
            <pc:docMk/>
            <pc:sldMk cId="3254930497" sldId="318"/>
            <ac:spMk id="5" creationId="{EA92AE9B-6A05-CF31-4BB4-A3EF50198137}"/>
          </ac:spMkLst>
        </pc:spChg>
      </pc:sldChg>
      <pc:sldChg chg="del">
        <pc:chgData name="Theo Crookes" userId="8c7d1423b4983ef4" providerId="LiveId" clId="{B4FD6251-2F3B-4A5F-98E5-1736971DB78D}" dt="2025-01-13T17:32:17.634" v="2632" actId="47"/>
        <pc:sldMkLst>
          <pc:docMk/>
          <pc:sldMk cId="1163786663" sldId="320"/>
        </pc:sldMkLst>
      </pc:sldChg>
      <pc:sldChg chg="del">
        <pc:chgData name="Theo Crookes" userId="8c7d1423b4983ef4" providerId="LiveId" clId="{B4FD6251-2F3B-4A5F-98E5-1736971DB78D}" dt="2025-01-13T17:32:16.997" v="2631" actId="47"/>
        <pc:sldMkLst>
          <pc:docMk/>
          <pc:sldMk cId="4119865636" sldId="321"/>
        </pc:sldMkLst>
      </pc:sldChg>
      <pc:sldChg chg="del">
        <pc:chgData name="Theo Crookes" userId="8c7d1423b4983ef4" providerId="LiveId" clId="{B4FD6251-2F3B-4A5F-98E5-1736971DB78D}" dt="2025-01-13T17:32:16.254" v="2630" actId="47"/>
        <pc:sldMkLst>
          <pc:docMk/>
          <pc:sldMk cId="2812624150" sldId="322"/>
        </pc:sldMkLst>
      </pc:sldChg>
      <pc:sldChg chg="del">
        <pc:chgData name="Theo Crookes" userId="8c7d1423b4983ef4" providerId="LiveId" clId="{B4FD6251-2F3B-4A5F-98E5-1736971DB78D}" dt="2025-01-13T17:32:15.415" v="2629" actId="47"/>
        <pc:sldMkLst>
          <pc:docMk/>
          <pc:sldMk cId="3034824306" sldId="323"/>
        </pc:sldMkLst>
      </pc:sldChg>
      <pc:sldChg chg="del">
        <pc:chgData name="Theo Crookes" userId="8c7d1423b4983ef4" providerId="LiveId" clId="{B4FD6251-2F3B-4A5F-98E5-1736971DB78D}" dt="2025-01-13T17:32:14.640" v="2628" actId="47"/>
        <pc:sldMkLst>
          <pc:docMk/>
          <pc:sldMk cId="3818983815" sldId="324"/>
        </pc:sldMkLst>
      </pc:sldChg>
      <pc:sldChg chg="del">
        <pc:chgData name="Theo Crookes" userId="8c7d1423b4983ef4" providerId="LiveId" clId="{B4FD6251-2F3B-4A5F-98E5-1736971DB78D}" dt="2025-01-13T17:32:13.761" v="2627" actId="47"/>
        <pc:sldMkLst>
          <pc:docMk/>
          <pc:sldMk cId="4110416144" sldId="325"/>
        </pc:sldMkLst>
      </pc:sldChg>
      <pc:sldChg chg="del">
        <pc:chgData name="Theo Crookes" userId="8c7d1423b4983ef4" providerId="LiveId" clId="{B4FD6251-2F3B-4A5F-98E5-1736971DB78D}" dt="2025-01-13T17:32:12.183" v="2626" actId="47"/>
        <pc:sldMkLst>
          <pc:docMk/>
          <pc:sldMk cId="785771294" sldId="327"/>
        </pc:sldMkLst>
      </pc:sldChg>
      <pc:sldChg chg="modSp">
        <pc:chgData name="Theo Crookes" userId="8c7d1423b4983ef4" providerId="LiveId" clId="{B4FD6251-2F3B-4A5F-98E5-1736971DB78D}" dt="2025-01-13T17:30:46.938" v="2619" actId="404"/>
        <pc:sldMkLst>
          <pc:docMk/>
          <pc:sldMk cId="3554456432" sldId="329"/>
        </pc:sldMkLst>
        <pc:spChg chg="mod">
          <ac:chgData name="Theo Crookes" userId="8c7d1423b4983ef4" providerId="LiveId" clId="{B4FD6251-2F3B-4A5F-98E5-1736971DB78D}" dt="2025-01-13T17:30:39.851" v="2616" actId="403"/>
          <ac:spMkLst>
            <pc:docMk/>
            <pc:sldMk cId="3554456432" sldId="329"/>
            <ac:spMk id="9" creationId="{BFA51254-5E82-7563-2F27-2AD8AA0138B1}"/>
          </ac:spMkLst>
        </pc:spChg>
        <pc:spChg chg="mod">
          <ac:chgData name="Theo Crookes" userId="8c7d1423b4983ef4" providerId="LiveId" clId="{B4FD6251-2F3B-4A5F-98E5-1736971DB78D}" dt="2025-01-13T17:30:46.938" v="2619" actId="404"/>
          <ac:spMkLst>
            <pc:docMk/>
            <pc:sldMk cId="3554456432" sldId="329"/>
            <ac:spMk id="23" creationId="{25C6AAD3-6CA0-0897-2692-443269418F1F}"/>
          </ac:spMkLst>
        </pc:spChg>
      </pc:sldChg>
      <pc:sldChg chg="del mod ord modShow">
        <pc:chgData name="Theo Crookes" userId="8c7d1423b4983ef4" providerId="LiveId" clId="{B4FD6251-2F3B-4A5F-98E5-1736971DB78D}" dt="2025-01-15T14:57:41.314" v="4461" actId="47"/>
        <pc:sldMkLst>
          <pc:docMk/>
          <pc:sldMk cId="282494532" sldId="330"/>
        </pc:sldMkLst>
      </pc:sldChg>
      <pc:sldChg chg="addSp delSp modSp mod modTransition">
        <pc:chgData name="Theo Crookes" userId="8c7d1423b4983ef4" providerId="LiveId" clId="{B4FD6251-2F3B-4A5F-98E5-1736971DB78D}" dt="2025-01-15T14:55:17.097" v="4456" actId="20577"/>
        <pc:sldMkLst>
          <pc:docMk/>
          <pc:sldMk cId="540967319" sldId="331"/>
        </pc:sldMkLst>
        <pc:spChg chg="del">
          <ac:chgData name="Theo Crookes" userId="8c7d1423b4983ef4" providerId="LiveId" clId="{B4FD6251-2F3B-4A5F-98E5-1736971DB78D}" dt="2025-01-15T14:40:24.665" v="4132" actId="478"/>
          <ac:spMkLst>
            <pc:docMk/>
            <pc:sldMk cId="540967319" sldId="331"/>
            <ac:spMk id="2" creationId="{2637383B-46D2-17F2-7AC0-3F71ED7BE1BA}"/>
          </ac:spMkLst>
        </pc:spChg>
        <pc:spChg chg="add mod">
          <ac:chgData name="Theo Crookes" userId="8c7d1423b4983ef4" providerId="LiveId" clId="{B4FD6251-2F3B-4A5F-98E5-1736971DB78D}" dt="2025-01-15T14:40:29.072" v="4133" actId="1076"/>
          <ac:spMkLst>
            <pc:docMk/>
            <pc:sldMk cId="540967319" sldId="331"/>
            <ac:spMk id="5" creationId="{34BEAEC6-AA01-1ED1-ABFA-CD618E42FF02}"/>
          </ac:spMkLst>
        </pc:spChg>
        <pc:spChg chg="add del mod">
          <ac:chgData name="Theo Crookes" userId="8c7d1423b4983ef4" providerId="LiveId" clId="{B4FD6251-2F3B-4A5F-98E5-1736971DB78D}" dt="2025-01-15T14:40:48.037" v="4139" actId="478"/>
          <ac:spMkLst>
            <pc:docMk/>
            <pc:sldMk cId="540967319" sldId="331"/>
            <ac:spMk id="6" creationId="{1EE13885-FBD1-392C-19AA-339912192F41}"/>
          </ac:spMkLst>
        </pc:spChg>
        <pc:spChg chg="add mod">
          <ac:chgData name="Theo Crookes" userId="8c7d1423b4983ef4" providerId="LiveId" clId="{B4FD6251-2F3B-4A5F-98E5-1736971DB78D}" dt="2025-01-15T14:43:16.561" v="4219" actId="403"/>
          <ac:spMkLst>
            <pc:docMk/>
            <pc:sldMk cId="540967319" sldId="331"/>
            <ac:spMk id="7" creationId="{A1197B0C-E86B-FAD5-2283-5D9129859318}"/>
          </ac:spMkLst>
        </pc:spChg>
        <pc:spChg chg="add mod">
          <ac:chgData name="Theo Crookes" userId="8c7d1423b4983ef4" providerId="LiveId" clId="{B4FD6251-2F3B-4A5F-98E5-1736971DB78D}" dt="2025-01-15T14:43:38.476" v="4231" actId="1076"/>
          <ac:spMkLst>
            <pc:docMk/>
            <pc:sldMk cId="540967319" sldId="331"/>
            <ac:spMk id="9" creationId="{CE911DB3-CC4B-4C1B-B25D-068F788427D0}"/>
          </ac:spMkLst>
        </pc:spChg>
        <pc:spChg chg="add del mod">
          <ac:chgData name="Theo Crookes" userId="8c7d1423b4983ef4" providerId="LiveId" clId="{B4FD6251-2F3B-4A5F-98E5-1736971DB78D}" dt="2025-01-15T14:43:44.505" v="4234" actId="478"/>
          <ac:spMkLst>
            <pc:docMk/>
            <pc:sldMk cId="540967319" sldId="331"/>
            <ac:spMk id="10" creationId="{2249BF54-CEF0-116D-DFDC-2A3E8AAEC19A}"/>
          </ac:spMkLst>
        </pc:spChg>
        <pc:spChg chg="add mod">
          <ac:chgData name="Theo Crookes" userId="8c7d1423b4983ef4" providerId="LiveId" clId="{B4FD6251-2F3B-4A5F-98E5-1736971DB78D}" dt="2025-01-15T14:49:32.784" v="4354" actId="1076"/>
          <ac:spMkLst>
            <pc:docMk/>
            <pc:sldMk cId="540967319" sldId="331"/>
            <ac:spMk id="11" creationId="{1B21ADD3-3ED7-A927-430B-BD62D8615272}"/>
          </ac:spMkLst>
        </pc:spChg>
        <pc:spChg chg="add mod">
          <ac:chgData name="Theo Crookes" userId="8c7d1423b4983ef4" providerId="LiveId" clId="{B4FD6251-2F3B-4A5F-98E5-1736971DB78D}" dt="2025-01-15T14:45:53.346" v="4282" actId="14100"/>
          <ac:spMkLst>
            <pc:docMk/>
            <pc:sldMk cId="540967319" sldId="331"/>
            <ac:spMk id="12" creationId="{754AFA7F-FA29-846A-40BF-37C3B33B1F09}"/>
          </ac:spMkLst>
        </pc:spChg>
        <pc:spChg chg="add mod">
          <ac:chgData name="Theo Crookes" userId="8c7d1423b4983ef4" providerId="LiveId" clId="{B4FD6251-2F3B-4A5F-98E5-1736971DB78D}" dt="2025-01-15T14:47:44.469" v="4322" actId="14100"/>
          <ac:spMkLst>
            <pc:docMk/>
            <pc:sldMk cId="540967319" sldId="331"/>
            <ac:spMk id="13" creationId="{D71DEF71-2587-FC60-A76D-8AFCF6F08E17}"/>
          </ac:spMkLst>
        </pc:spChg>
        <pc:spChg chg="add mod">
          <ac:chgData name="Theo Crookes" userId="8c7d1423b4983ef4" providerId="LiveId" clId="{B4FD6251-2F3B-4A5F-98E5-1736971DB78D}" dt="2025-01-15T14:45:32.345" v="4272" actId="20577"/>
          <ac:spMkLst>
            <pc:docMk/>
            <pc:sldMk cId="540967319" sldId="331"/>
            <ac:spMk id="14" creationId="{4C5F23D9-6A24-610C-539A-015A170B2FE1}"/>
          </ac:spMkLst>
        </pc:spChg>
        <pc:spChg chg="add mod">
          <ac:chgData name="Theo Crookes" userId="8c7d1423b4983ef4" providerId="LiveId" clId="{B4FD6251-2F3B-4A5F-98E5-1736971DB78D}" dt="2025-01-15T14:45:47.704" v="4281" actId="14100"/>
          <ac:spMkLst>
            <pc:docMk/>
            <pc:sldMk cId="540967319" sldId="331"/>
            <ac:spMk id="15" creationId="{D3A917FF-0332-B74D-C4C9-70FFDE3BD542}"/>
          </ac:spMkLst>
        </pc:spChg>
        <pc:spChg chg="add mod">
          <ac:chgData name="Theo Crookes" userId="8c7d1423b4983ef4" providerId="LiveId" clId="{B4FD6251-2F3B-4A5F-98E5-1736971DB78D}" dt="2025-01-15T14:48:41.050" v="4336" actId="14100"/>
          <ac:spMkLst>
            <pc:docMk/>
            <pc:sldMk cId="540967319" sldId="331"/>
            <ac:spMk id="16" creationId="{B883203C-2D88-DE47-94E8-03311E6337D6}"/>
          </ac:spMkLst>
        </pc:spChg>
        <pc:spChg chg="add mod">
          <ac:chgData name="Theo Crookes" userId="8c7d1423b4983ef4" providerId="LiveId" clId="{B4FD6251-2F3B-4A5F-98E5-1736971DB78D}" dt="2025-01-15T14:48:39.662" v="4335" actId="1076"/>
          <ac:spMkLst>
            <pc:docMk/>
            <pc:sldMk cId="540967319" sldId="331"/>
            <ac:spMk id="17" creationId="{C8E2AE94-D03B-A1A4-68E1-029E7FF419E7}"/>
          </ac:spMkLst>
        </pc:spChg>
        <pc:spChg chg="add mod">
          <ac:chgData name="Theo Crookes" userId="8c7d1423b4983ef4" providerId="LiveId" clId="{B4FD6251-2F3B-4A5F-98E5-1736971DB78D}" dt="2025-01-15T14:47:14.907" v="4317" actId="20577"/>
          <ac:spMkLst>
            <pc:docMk/>
            <pc:sldMk cId="540967319" sldId="331"/>
            <ac:spMk id="18" creationId="{B5A36C01-6B7F-955D-A164-E5E258A986DA}"/>
          </ac:spMkLst>
        </pc:spChg>
        <pc:spChg chg="add del mod">
          <ac:chgData name="Theo Crookes" userId="8c7d1423b4983ef4" providerId="LiveId" clId="{B4FD6251-2F3B-4A5F-98E5-1736971DB78D}" dt="2025-01-15T14:47:07.361" v="4315" actId="478"/>
          <ac:spMkLst>
            <pc:docMk/>
            <pc:sldMk cId="540967319" sldId="331"/>
            <ac:spMk id="19" creationId="{4482E6CB-D0B3-E6A6-239E-1F0C22CA0797}"/>
          </ac:spMkLst>
        </pc:spChg>
        <pc:spChg chg="add del mod">
          <ac:chgData name="Theo Crookes" userId="8c7d1423b4983ef4" providerId="LiveId" clId="{B4FD6251-2F3B-4A5F-98E5-1736971DB78D}" dt="2025-01-15T14:47:41.482" v="4321" actId="478"/>
          <ac:spMkLst>
            <pc:docMk/>
            <pc:sldMk cId="540967319" sldId="331"/>
            <ac:spMk id="20" creationId="{EB999DD2-F878-D70D-3C5A-5705604B20AF}"/>
          </ac:spMkLst>
        </pc:spChg>
        <pc:spChg chg="add mod">
          <ac:chgData name="Theo Crookes" userId="8c7d1423b4983ef4" providerId="LiveId" clId="{B4FD6251-2F3B-4A5F-98E5-1736971DB78D}" dt="2025-01-15T14:48:16.714" v="4330" actId="1076"/>
          <ac:spMkLst>
            <pc:docMk/>
            <pc:sldMk cId="540967319" sldId="331"/>
            <ac:spMk id="21" creationId="{19D5DE77-610B-A163-9F6B-6783C72A368B}"/>
          </ac:spMkLst>
        </pc:spChg>
        <pc:spChg chg="add mod">
          <ac:chgData name="Theo Crookes" userId="8c7d1423b4983ef4" providerId="LiveId" clId="{B4FD6251-2F3B-4A5F-98E5-1736971DB78D}" dt="2025-01-15T14:48:56.355" v="4340" actId="1076"/>
          <ac:spMkLst>
            <pc:docMk/>
            <pc:sldMk cId="540967319" sldId="331"/>
            <ac:spMk id="22" creationId="{729A6D98-7290-1F40-B5DD-6BB2887CE65B}"/>
          </ac:spMkLst>
        </pc:spChg>
        <pc:spChg chg="add mod">
          <ac:chgData name="Theo Crookes" userId="8c7d1423b4983ef4" providerId="LiveId" clId="{B4FD6251-2F3B-4A5F-98E5-1736971DB78D}" dt="2025-01-15T14:49:06.701" v="4346" actId="20577"/>
          <ac:spMkLst>
            <pc:docMk/>
            <pc:sldMk cId="540967319" sldId="331"/>
            <ac:spMk id="23" creationId="{6143C93B-937A-AD75-4469-C68A37CC934F}"/>
          </ac:spMkLst>
        </pc:spChg>
        <pc:spChg chg="add mod">
          <ac:chgData name="Theo Crookes" userId="8c7d1423b4983ef4" providerId="LiveId" clId="{B4FD6251-2F3B-4A5F-98E5-1736971DB78D}" dt="2025-01-15T14:54:11.646" v="4415" actId="1076"/>
          <ac:spMkLst>
            <pc:docMk/>
            <pc:sldMk cId="540967319" sldId="331"/>
            <ac:spMk id="25" creationId="{439EA5BE-E4B3-6283-21F6-0C59F9D4328E}"/>
          </ac:spMkLst>
        </pc:spChg>
        <pc:spChg chg="add mod">
          <ac:chgData name="Theo Crookes" userId="8c7d1423b4983ef4" providerId="LiveId" clId="{B4FD6251-2F3B-4A5F-98E5-1736971DB78D}" dt="2025-01-15T14:54:31.994" v="4431" actId="1036"/>
          <ac:spMkLst>
            <pc:docMk/>
            <pc:sldMk cId="540967319" sldId="331"/>
            <ac:spMk id="26" creationId="{389DF5C5-CF33-4A92-8F02-BE231025ED78}"/>
          </ac:spMkLst>
        </pc:spChg>
        <pc:spChg chg="add mod">
          <ac:chgData name="Theo Crookes" userId="8c7d1423b4983ef4" providerId="LiveId" clId="{B4FD6251-2F3B-4A5F-98E5-1736971DB78D}" dt="2025-01-15T14:54:31.994" v="4431" actId="1036"/>
          <ac:spMkLst>
            <pc:docMk/>
            <pc:sldMk cId="540967319" sldId="331"/>
            <ac:spMk id="27" creationId="{7AA1F07B-0291-C161-DA50-2B777C617E00}"/>
          </ac:spMkLst>
        </pc:spChg>
        <pc:spChg chg="add mod">
          <ac:chgData name="Theo Crookes" userId="8c7d1423b4983ef4" providerId="LiveId" clId="{B4FD6251-2F3B-4A5F-98E5-1736971DB78D}" dt="2025-01-15T14:55:04.621" v="4449" actId="404"/>
          <ac:spMkLst>
            <pc:docMk/>
            <pc:sldMk cId="540967319" sldId="331"/>
            <ac:spMk id="36" creationId="{1B1C006C-A4A5-9B9F-9DA8-951CF7A227EA}"/>
          </ac:spMkLst>
        </pc:spChg>
        <pc:spChg chg="add mod">
          <ac:chgData name="Theo Crookes" userId="8c7d1423b4983ef4" providerId="LiveId" clId="{B4FD6251-2F3B-4A5F-98E5-1736971DB78D}" dt="2025-01-15T14:55:17.097" v="4456" actId="20577"/>
          <ac:spMkLst>
            <pc:docMk/>
            <pc:sldMk cId="540967319" sldId="331"/>
            <ac:spMk id="37" creationId="{EA4CDAFF-7E36-5A4D-4AA4-31E3CF7A0E68}"/>
          </ac:spMkLst>
        </pc:spChg>
        <pc:picChg chg="mod">
          <ac:chgData name="Theo Crookes" userId="8c7d1423b4983ef4" providerId="LiveId" clId="{B4FD6251-2F3B-4A5F-98E5-1736971DB78D}" dt="2025-01-15T14:46:03.476" v="4286" actId="1076"/>
          <ac:picMkLst>
            <pc:docMk/>
            <pc:sldMk cId="540967319" sldId="331"/>
            <ac:picMk id="8" creationId="{48F3FE49-5FBD-0071-8A2D-3D3F9B6E5072}"/>
          </ac:picMkLst>
        </pc:picChg>
        <pc:picChg chg="add del mod modCrop">
          <ac:chgData name="Theo Crookes" userId="8c7d1423b4983ef4" providerId="LiveId" clId="{B4FD6251-2F3B-4A5F-98E5-1736971DB78D}" dt="2025-01-15T14:54:20.772" v="4416" actId="478"/>
          <ac:picMkLst>
            <pc:docMk/>
            <pc:sldMk cId="540967319" sldId="331"/>
            <ac:picMk id="24" creationId="{7676079B-91A3-C714-DC4D-2885CFB16428}"/>
          </ac:picMkLst>
        </pc:picChg>
        <pc:cxnChg chg="add mod">
          <ac:chgData name="Theo Crookes" userId="8c7d1423b4983ef4" providerId="LiveId" clId="{B4FD6251-2F3B-4A5F-98E5-1736971DB78D}" dt="2025-01-15T14:54:31.994" v="4431" actId="1036"/>
          <ac:cxnSpMkLst>
            <pc:docMk/>
            <pc:sldMk cId="540967319" sldId="331"/>
            <ac:cxnSpMk id="29" creationId="{644B6B7D-7FA7-32DF-4188-A1F79805D600}"/>
          </ac:cxnSpMkLst>
        </pc:cxnChg>
        <pc:cxnChg chg="add del mod">
          <ac:chgData name="Theo Crookes" userId="8c7d1423b4983ef4" providerId="LiveId" clId="{B4FD6251-2F3B-4A5F-98E5-1736971DB78D}" dt="2025-01-15T14:54:00.396" v="4412" actId="478"/>
          <ac:cxnSpMkLst>
            <pc:docMk/>
            <pc:sldMk cId="540967319" sldId="331"/>
            <ac:cxnSpMk id="30" creationId="{12E5E30F-9EA6-E89D-AB5E-4B7C50C0B9E3}"/>
          </ac:cxnSpMkLst>
        </pc:cxnChg>
        <pc:cxnChg chg="add mod">
          <ac:chgData name="Theo Crookes" userId="8c7d1423b4983ef4" providerId="LiveId" clId="{B4FD6251-2F3B-4A5F-98E5-1736971DB78D}" dt="2025-01-15T14:54:31.994" v="4431" actId="1036"/>
          <ac:cxnSpMkLst>
            <pc:docMk/>
            <pc:sldMk cId="540967319" sldId="331"/>
            <ac:cxnSpMk id="35" creationId="{2B7F9648-0936-B02C-CF55-2171D7F979DB}"/>
          </ac:cxnSpMkLst>
        </pc:cxnChg>
      </pc:sldChg>
      <pc:sldChg chg="del">
        <pc:chgData name="Theo Crookes" userId="8c7d1423b4983ef4" providerId="LiveId" clId="{B4FD6251-2F3B-4A5F-98E5-1736971DB78D}" dt="2025-01-13T17:32:28.599" v="2645" actId="47"/>
        <pc:sldMkLst>
          <pc:docMk/>
          <pc:sldMk cId="468450473" sldId="332"/>
        </pc:sldMkLst>
      </pc:sldChg>
      <pc:sldChg chg="del">
        <pc:chgData name="Theo Crookes" userId="8c7d1423b4983ef4" providerId="LiveId" clId="{B4FD6251-2F3B-4A5F-98E5-1736971DB78D}" dt="2025-01-13T17:32:27.779" v="2644" actId="47"/>
        <pc:sldMkLst>
          <pc:docMk/>
          <pc:sldMk cId="3977135320" sldId="333"/>
        </pc:sldMkLst>
      </pc:sldChg>
      <pc:sldChg chg="del">
        <pc:chgData name="Theo Crookes" userId="8c7d1423b4983ef4" providerId="LiveId" clId="{B4FD6251-2F3B-4A5F-98E5-1736971DB78D}" dt="2025-01-13T17:32:23.113" v="2641" actId="47"/>
        <pc:sldMkLst>
          <pc:docMk/>
          <pc:sldMk cId="886125808" sldId="334"/>
        </pc:sldMkLst>
      </pc:sldChg>
      <pc:sldChg chg="del">
        <pc:chgData name="Theo Crookes" userId="8c7d1423b4983ef4" providerId="LiveId" clId="{B4FD6251-2F3B-4A5F-98E5-1736971DB78D}" dt="2025-01-13T17:32:22.437" v="2640" actId="47"/>
        <pc:sldMkLst>
          <pc:docMk/>
          <pc:sldMk cId="4036242910" sldId="335"/>
        </pc:sldMkLst>
      </pc:sldChg>
      <pc:sldChg chg="addSp delSp modSp add del mod modShow">
        <pc:chgData name="Theo Crookes" userId="8c7d1423b4983ef4" providerId="LiveId" clId="{B4FD6251-2F3B-4A5F-98E5-1736971DB78D}" dt="2025-01-13T17:30:14.742" v="2614" actId="47"/>
        <pc:sldMkLst>
          <pc:docMk/>
          <pc:sldMk cId="529651760" sldId="336"/>
        </pc:sldMkLst>
      </pc:sldChg>
      <pc:sldChg chg="addSp delSp modSp add mod ord modTransition addAnim delAnim modShow">
        <pc:chgData name="Theo Crookes" userId="8c7d1423b4983ef4" providerId="LiveId" clId="{B4FD6251-2F3B-4A5F-98E5-1736971DB78D}" dt="2025-01-13T17:29:28.910" v="2604" actId="20577"/>
        <pc:sldMkLst>
          <pc:docMk/>
          <pc:sldMk cId="1221603160" sldId="337"/>
        </pc:sldMkLst>
        <pc:spChg chg="mod">
          <ac:chgData name="Theo Crookes" userId="8c7d1423b4983ef4" providerId="LiveId" clId="{B4FD6251-2F3B-4A5F-98E5-1736971DB78D}" dt="2025-01-13T15:12:41.630" v="101" actId="20577"/>
          <ac:spMkLst>
            <pc:docMk/>
            <pc:sldMk cId="1221603160" sldId="337"/>
            <ac:spMk id="2" creationId="{0FEA62D5-EB66-D288-8617-F8D220964072}"/>
          </ac:spMkLst>
        </pc:spChg>
        <pc:graphicFrameChg chg="add del mod modGraphic">
          <ac:chgData name="Theo Crookes" userId="8c7d1423b4983ef4" providerId="LiveId" clId="{B4FD6251-2F3B-4A5F-98E5-1736971DB78D}" dt="2025-01-13T17:29:28.910" v="2604" actId="20577"/>
          <ac:graphicFrameMkLst>
            <pc:docMk/>
            <pc:sldMk cId="1221603160" sldId="337"/>
            <ac:graphicFrameMk id="16" creationId="{A8FA53DE-B89A-4AA2-4E9C-58AC0C0E78C3}"/>
          </ac:graphicFrameMkLst>
        </pc:graphicFrameChg>
      </pc:sldChg>
      <pc:sldChg chg="modSp add del mod ord modShow">
        <pc:chgData name="Theo Crookes" userId="8c7d1423b4983ef4" providerId="LiveId" clId="{B4FD6251-2F3B-4A5F-98E5-1736971DB78D}" dt="2025-01-13T17:30:23.362" v="2615" actId="47"/>
        <pc:sldMkLst>
          <pc:docMk/>
          <pc:sldMk cId="288601369" sldId="338"/>
        </pc:sldMkLst>
      </pc:sldChg>
      <pc:sldChg chg="add del">
        <pc:chgData name="Theo Crookes" userId="8c7d1423b4983ef4" providerId="LiveId" clId="{B4FD6251-2F3B-4A5F-98E5-1736971DB78D}" dt="2025-01-13T15:50:50.044" v="470"/>
        <pc:sldMkLst>
          <pc:docMk/>
          <pc:sldMk cId="569194005" sldId="338"/>
        </pc:sldMkLst>
      </pc:sldChg>
      <pc:sldChg chg="delSp modSp add del mod delAnim modAnim">
        <pc:chgData name="Theo Crookes" userId="8c7d1423b4983ef4" providerId="LiveId" clId="{B4FD6251-2F3B-4A5F-98E5-1736971DB78D}" dt="2025-01-13T17:32:44.031" v="2646" actId="47"/>
        <pc:sldMkLst>
          <pc:docMk/>
          <pc:sldMk cId="2121806847" sldId="339"/>
        </pc:sldMkLst>
      </pc:sldChg>
      <pc:sldChg chg="addSp delSp modSp add mod addAnim delAnim modAnim">
        <pc:chgData name="Theo Crookes" userId="8c7d1423b4983ef4" providerId="LiveId" clId="{B4FD6251-2F3B-4A5F-98E5-1736971DB78D}" dt="2025-01-15T14:58:04.844" v="4466" actId="14100"/>
        <pc:sldMkLst>
          <pc:docMk/>
          <pc:sldMk cId="930121162" sldId="340"/>
        </pc:sldMkLst>
        <pc:spChg chg="mod">
          <ac:chgData name="Theo Crookes" userId="8c7d1423b4983ef4" providerId="LiveId" clId="{B4FD6251-2F3B-4A5F-98E5-1736971DB78D}" dt="2025-01-13T16:07:28.234" v="807" actId="20577"/>
          <ac:spMkLst>
            <pc:docMk/>
            <pc:sldMk cId="930121162" sldId="340"/>
            <ac:spMk id="2" creationId="{ACDA8C3E-EAA2-31F4-F5EE-7A21B89553E3}"/>
          </ac:spMkLst>
        </pc:spChg>
        <pc:spChg chg="add mod">
          <ac:chgData name="Theo Crookes" userId="8c7d1423b4983ef4" providerId="LiveId" clId="{B4FD6251-2F3B-4A5F-98E5-1736971DB78D}" dt="2025-01-15T14:58:04.844" v="4466" actId="14100"/>
          <ac:spMkLst>
            <pc:docMk/>
            <pc:sldMk cId="930121162" sldId="340"/>
            <ac:spMk id="10" creationId="{5B539217-E778-9FDB-BD4F-6E30211DB1DA}"/>
          </ac:spMkLst>
        </pc:spChg>
        <pc:spChg chg="add del mod">
          <ac:chgData name="Theo Crookes" userId="8c7d1423b4983ef4" providerId="LiveId" clId="{B4FD6251-2F3B-4A5F-98E5-1736971DB78D}" dt="2025-01-13T22:45:47.004" v="3098" actId="14826"/>
          <ac:spMkLst>
            <pc:docMk/>
            <pc:sldMk cId="930121162" sldId="340"/>
            <ac:spMk id="14" creationId="{2394A211-8AED-4851-66D0-67CA90FE78A6}"/>
          </ac:spMkLst>
        </pc:spChg>
        <pc:spChg chg="add del mod">
          <ac:chgData name="Theo Crookes" userId="8c7d1423b4983ef4" providerId="LiveId" clId="{B4FD6251-2F3B-4A5F-98E5-1736971DB78D}" dt="2025-01-13T16:33:36.277" v="1334" actId="1076"/>
          <ac:spMkLst>
            <pc:docMk/>
            <pc:sldMk cId="930121162" sldId="340"/>
            <ac:spMk id="15" creationId="{7711C3BC-3E02-11A2-B935-F8D7883453A6}"/>
          </ac:spMkLst>
        </pc:spChg>
        <pc:spChg chg="mod">
          <ac:chgData name="Theo Crookes" userId="8c7d1423b4983ef4" providerId="LiveId" clId="{B4FD6251-2F3B-4A5F-98E5-1736971DB78D}" dt="2025-01-13T22:44:43.012" v="3094" actId="164"/>
          <ac:spMkLst>
            <pc:docMk/>
            <pc:sldMk cId="930121162" sldId="340"/>
            <ac:spMk id="17" creationId="{12339170-4D55-896C-A1CA-DE33DCF15870}"/>
          </ac:spMkLst>
        </pc:spChg>
        <pc:spChg chg="add del mod">
          <ac:chgData name="Theo Crookes" userId="8c7d1423b4983ef4" providerId="LiveId" clId="{B4FD6251-2F3B-4A5F-98E5-1736971DB78D}" dt="2025-01-13T22:44:55.167" v="3095" actId="164"/>
          <ac:spMkLst>
            <pc:docMk/>
            <pc:sldMk cId="930121162" sldId="340"/>
            <ac:spMk id="19" creationId="{B7D21EF1-8D4C-D879-886F-AB6506B31F31}"/>
          </ac:spMkLst>
        </pc:spChg>
        <pc:spChg chg="mod">
          <ac:chgData name="Theo Crookes" userId="8c7d1423b4983ef4" providerId="LiveId" clId="{B4FD6251-2F3B-4A5F-98E5-1736971DB78D}" dt="2025-01-13T16:14:20.439" v="1131"/>
          <ac:spMkLst>
            <pc:docMk/>
            <pc:sldMk cId="930121162" sldId="340"/>
            <ac:spMk id="23" creationId="{FC9EDCD7-E45A-244C-09D4-588EBB7BB38C}"/>
          </ac:spMkLst>
        </pc:spChg>
        <pc:spChg chg="mod">
          <ac:chgData name="Theo Crookes" userId="8c7d1423b4983ef4" providerId="LiveId" clId="{B4FD6251-2F3B-4A5F-98E5-1736971DB78D}" dt="2025-01-13T16:13:44.095" v="1045" actId="20577"/>
          <ac:spMkLst>
            <pc:docMk/>
            <pc:sldMk cId="930121162" sldId="340"/>
            <ac:spMk id="25" creationId="{946CAA6C-534B-95B9-6AEB-D980F6BB98AD}"/>
          </ac:spMkLst>
        </pc:spChg>
        <pc:grpChg chg="add mod">
          <ac:chgData name="Theo Crookes" userId="8c7d1423b4983ef4" providerId="LiveId" clId="{B4FD6251-2F3B-4A5F-98E5-1736971DB78D}" dt="2025-01-13T22:44:55.167" v="3095" actId="164"/>
          <ac:grpSpMkLst>
            <pc:docMk/>
            <pc:sldMk cId="930121162" sldId="340"/>
            <ac:grpSpMk id="6" creationId="{636C474A-F313-505F-19F7-1C41DB56FEE6}"/>
          </ac:grpSpMkLst>
        </pc:grpChg>
        <pc:grpChg chg="add mod">
          <ac:chgData name="Theo Crookes" userId="8c7d1423b4983ef4" providerId="LiveId" clId="{B4FD6251-2F3B-4A5F-98E5-1736971DB78D}" dt="2025-01-13T22:44:55.167" v="3095" actId="164"/>
          <ac:grpSpMkLst>
            <pc:docMk/>
            <pc:sldMk cId="930121162" sldId="340"/>
            <ac:grpSpMk id="7" creationId="{07FBD249-F5A7-8900-3310-B58C0560787F}"/>
          </ac:grpSpMkLst>
        </pc:grpChg>
        <pc:picChg chg="add mod">
          <ac:chgData name="Theo Crookes" userId="8c7d1423b4983ef4" providerId="LiveId" clId="{B4FD6251-2F3B-4A5F-98E5-1736971DB78D}" dt="2025-01-13T22:44:43.012" v="3094" actId="164"/>
          <ac:picMkLst>
            <pc:docMk/>
            <pc:sldMk cId="930121162" sldId="340"/>
            <ac:picMk id="5" creationId="{5AD29759-D1FD-75B5-7B2C-6151FEB6D663}"/>
          </ac:picMkLst>
        </pc:picChg>
      </pc:sldChg>
      <pc:sldChg chg="addSp delSp modSp add mod modTransition addAnim delAnim modAnim">
        <pc:chgData name="Theo Crookes" userId="8c7d1423b4983ef4" providerId="LiveId" clId="{B4FD6251-2F3B-4A5F-98E5-1736971DB78D}" dt="2025-01-14T12:45:37.445" v="4112"/>
        <pc:sldMkLst>
          <pc:docMk/>
          <pc:sldMk cId="2601504551" sldId="341"/>
        </pc:sldMkLst>
        <pc:spChg chg="mod">
          <ac:chgData name="Theo Crookes" userId="8c7d1423b4983ef4" providerId="LiveId" clId="{B4FD6251-2F3B-4A5F-98E5-1736971DB78D}" dt="2025-01-13T22:53:29.925" v="3100" actId="20577"/>
          <ac:spMkLst>
            <pc:docMk/>
            <pc:sldMk cId="2601504551" sldId="341"/>
            <ac:spMk id="2" creationId="{543CCAC7-37AE-ADF7-DA72-8D9868D41006}"/>
          </ac:spMkLst>
        </pc:spChg>
        <pc:spChg chg="mod">
          <ac:chgData name="Theo Crookes" userId="8c7d1423b4983ef4" providerId="LiveId" clId="{B4FD6251-2F3B-4A5F-98E5-1736971DB78D}" dt="2025-01-13T17:25:06.860" v="2536" actId="20577"/>
          <ac:spMkLst>
            <pc:docMk/>
            <pc:sldMk cId="2601504551" sldId="341"/>
            <ac:spMk id="3" creationId="{34680CE2-C0DE-D355-D079-79B247E8C911}"/>
          </ac:spMkLst>
        </pc:spChg>
        <pc:spChg chg="add del mod">
          <ac:chgData name="Theo Crookes" userId="8c7d1423b4983ef4" providerId="LiveId" clId="{B4FD6251-2F3B-4A5F-98E5-1736971DB78D}" dt="2025-01-13T17:13:37.411" v="1830" actId="1036"/>
          <ac:spMkLst>
            <pc:docMk/>
            <pc:sldMk cId="2601504551" sldId="341"/>
            <ac:spMk id="5" creationId="{133D110C-9CFC-15EC-7DDD-A1A998939B67}"/>
          </ac:spMkLst>
        </pc:spChg>
        <pc:spChg chg="add mod">
          <ac:chgData name="Theo Crookes" userId="8c7d1423b4983ef4" providerId="LiveId" clId="{B4FD6251-2F3B-4A5F-98E5-1736971DB78D}" dt="2025-01-13T17:10:50.486" v="1796" actId="1036"/>
          <ac:spMkLst>
            <pc:docMk/>
            <pc:sldMk cId="2601504551" sldId="341"/>
            <ac:spMk id="6" creationId="{8237B02C-5D5D-E5E8-C965-5ED6D629546A}"/>
          </ac:spMkLst>
        </pc:spChg>
        <pc:spChg chg="add mod">
          <ac:chgData name="Theo Crookes" userId="8c7d1423b4983ef4" providerId="LiveId" clId="{B4FD6251-2F3B-4A5F-98E5-1736971DB78D}" dt="2025-01-13T17:10:50.486" v="1796" actId="1036"/>
          <ac:spMkLst>
            <pc:docMk/>
            <pc:sldMk cId="2601504551" sldId="341"/>
            <ac:spMk id="8" creationId="{EB88D0DB-DF24-EAAE-F689-77A9C4AFD6A3}"/>
          </ac:spMkLst>
        </pc:spChg>
        <pc:spChg chg="add mod">
          <ac:chgData name="Theo Crookes" userId="8c7d1423b4983ef4" providerId="LiveId" clId="{B4FD6251-2F3B-4A5F-98E5-1736971DB78D}" dt="2025-01-13T17:10:50.486" v="1796" actId="1036"/>
          <ac:spMkLst>
            <pc:docMk/>
            <pc:sldMk cId="2601504551" sldId="341"/>
            <ac:spMk id="9" creationId="{D19DCA5B-8189-6DD5-B25E-EFB494B1B1DC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12" creationId="{C83AFD7F-8506-0A8D-412C-609383A24110}"/>
          </ac:spMkLst>
        </pc:spChg>
        <pc:spChg chg="add mod">
          <ac:chgData name="Theo Crookes" userId="8c7d1423b4983ef4" providerId="LiveId" clId="{B4FD6251-2F3B-4A5F-98E5-1736971DB78D}" dt="2025-01-13T16:39:15.861" v="1531" actId="1076"/>
          <ac:spMkLst>
            <pc:docMk/>
            <pc:sldMk cId="2601504551" sldId="341"/>
            <ac:spMk id="13" creationId="{40815595-0C55-3634-5CD8-3069FD909D7F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14" creationId="{8239CFD8-6272-77FD-F852-63C044F442FF}"/>
          </ac:spMkLst>
        </pc:spChg>
        <pc:spChg chg="add mod">
          <ac:chgData name="Theo Crookes" userId="8c7d1423b4983ef4" providerId="LiveId" clId="{B4FD6251-2F3B-4A5F-98E5-1736971DB78D}" dt="2025-01-13T16:39:20.970" v="1535" actId="1076"/>
          <ac:spMkLst>
            <pc:docMk/>
            <pc:sldMk cId="2601504551" sldId="341"/>
            <ac:spMk id="15" creationId="{23A152E2-2266-CE03-5E06-5AED1E584078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16" creationId="{ACAE32EE-9023-2F99-A9DD-B25088394E34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17" creationId="{2B7AE2BF-3C17-185F-8CDF-A0D0B1ADE195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18" creationId="{0D6BB91A-E6CD-6DAE-A76D-63BF424B8F34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19" creationId="{CFD9D7BC-40CF-B3F6-F36A-7A872D91ECBB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20" creationId="{1B1DD7B1-C309-507A-28CE-DE6E236CD9CE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21" creationId="{BA6A0B00-4773-8465-24A3-F66F225B1C17}"/>
          </ac:spMkLst>
        </pc:spChg>
        <pc:spChg chg="add mod">
          <ac:chgData name="Theo Crookes" userId="8c7d1423b4983ef4" providerId="LiveId" clId="{B4FD6251-2F3B-4A5F-98E5-1736971DB78D}" dt="2025-01-13T16:39:49.116" v="1551" actId="1076"/>
          <ac:spMkLst>
            <pc:docMk/>
            <pc:sldMk cId="2601504551" sldId="341"/>
            <ac:spMk id="22" creationId="{5CEB2738-2659-BAF3-2DDB-99E2B404F382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23" creationId="{36736ADA-6E8F-9954-F2C0-B6CB2696142D}"/>
          </ac:spMkLst>
        </pc:spChg>
        <pc:spChg chg="add mod">
          <ac:chgData name="Theo Crookes" userId="8c7d1423b4983ef4" providerId="LiveId" clId="{B4FD6251-2F3B-4A5F-98E5-1736971DB78D}" dt="2025-01-13T16:39:55.198" v="1555" actId="1076"/>
          <ac:spMkLst>
            <pc:docMk/>
            <pc:sldMk cId="2601504551" sldId="341"/>
            <ac:spMk id="24" creationId="{20CBA631-1C8F-3CDA-D0CC-B8CA34DC538A}"/>
          </ac:spMkLst>
        </pc:spChg>
        <pc:spChg chg="add mod topLvl">
          <ac:chgData name="Theo Crookes" userId="8c7d1423b4983ef4" providerId="LiveId" clId="{B4FD6251-2F3B-4A5F-98E5-1736971DB78D}" dt="2025-01-13T17:13:54.058" v="1835" actId="164"/>
          <ac:spMkLst>
            <pc:docMk/>
            <pc:sldMk cId="2601504551" sldId="341"/>
            <ac:spMk id="25" creationId="{556BC9E6-54C7-0449-F994-FA700DD35498}"/>
          </ac:spMkLst>
        </pc:spChg>
        <pc:spChg chg="add mod">
          <ac:chgData name="Theo Crookes" userId="8c7d1423b4983ef4" providerId="LiveId" clId="{B4FD6251-2F3B-4A5F-98E5-1736971DB78D}" dt="2025-01-13T17:13:42.886" v="1833" actId="1036"/>
          <ac:spMkLst>
            <pc:docMk/>
            <pc:sldMk cId="2601504551" sldId="341"/>
            <ac:spMk id="34" creationId="{77BF0E59-CB8B-FD9F-7231-110A3CA9E93C}"/>
          </ac:spMkLst>
        </pc:spChg>
        <pc:spChg chg="add mod">
          <ac:chgData name="Theo Crookes" userId="8c7d1423b4983ef4" providerId="LiveId" clId="{B4FD6251-2F3B-4A5F-98E5-1736971DB78D}" dt="2025-01-13T16:44:22.041" v="1630" actId="1076"/>
          <ac:spMkLst>
            <pc:docMk/>
            <pc:sldMk cId="2601504551" sldId="341"/>
            <ac:spMk id="35" creationId="{AA910890-AFF5-FF6F-C292-18D49669E7BC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36" creationId="{C04E1E7A-7E0D-0270-347F-E2BB577CFCE4}"/>
          </ac:spMkLst>
        </pc:spChg>
        <pc:spChg chg="add mod">
          <ac:chgData name="Theo Crookes" userId="8c7d1423b4983ef4" providerId="LiveId" clId="{B4FD6251-2F3B-4A5F-98E5-1736971DB78D}" dt="2025-01-13T16:44:45.807" v="1635" actId="1076"/>
          <ac:spMkLst>
            <pc:docMk/>
            <pc:sldMk cId="2601504551" sldId="341"/>
            <ac:spMk id="37" creationId="{DDA8B39A-5FF1-98BA-E15E-0FDF9437BDE6}"/>
          </ac:spMkLst>
        </pc:spChg>
        <pc:spChg chg="add mod">
          <ac:chgData name="Theo Crookes" userId="8c7d1423b4983ef4" providerId="LiveId" clId="{B4FD6251-2F3B-4A5F-98E5-1736971DB78D}" dt="2025-01-13T16:44:48.738" v="1637" actId="1076"/>
          <ac:spMkLst>
            <pc:docMk/>
            <pc:sldMk cId="2601504551" sldId="341"/>
            <ac:spMk id="38" creationId="{8484CCE6-9F52-188E-9660-0F0101A80B99}"/>
          </ac:spMkLst>
        </pc:spChg>
        <pc:spChg chg="add mod">
          <ac:chgData name="Theo Crookes" userId="8c7d1423b4983ef4" providerId="LiveId" clId="{B4FD6251-2F3B-4A5F-98E5-1736971DB78D}" dt="2025-01-13T16:44:54.277" v="1639" actId="1076"/>
          <ac:spMkLst>
            <pc:docMk/>
            <pc:sldMk cId="2601504551" sldId="341"/>
            <ac:spMk id="39" creationId="{4B01B374-333C-4CC9-38E6-6EC48FF6CB71}"/>
          </ac:spMkLst>
        </pc:spChg>
        <pc:spChg chg="add mod">
          <ac:chgData name="Theo Crookes" userId="8c7d1423b4983ef4" providerId="LiveId" clId="{B4FD6251-2F3B-4A5F-98E5-1736971DB78D}" dt="2025-01-13T16:44:57.437" v="1641" actId="1076"/>
          <ac:spMkLst>
            <pc:docMk/>
            <pc:sldMk cId="2601504551" sldId="341"/>
            <ac:spMk id="40" creationId="{97A5D229-9E29-39A2-BE92-139FE27D58DD}"/>
          </ac:spMkLst>
        </pc:spChg>
        <pc:spChg chg="add mod">
          <ac:chgData name="Theo Crookes" userId="8c7d1423b4983ef4" providerId="LiveId" clId="{B4FD6251-2F3B-4A5F-98E5-1736971DB78D}" dt="2025-01-13T16:45:00.791" v="1643" actId="1076"/>
          <ac:spMkLst>
            <pc:docMk/>
            <pc:sldMk cId="2601504551" sldId="341"/>
            <ac:spMk id="41" creationId="{53CC82D8-4F59-CEBC-D0B4-DB89C0D62D1D}"/>
          </ac:spMkLst>
        </pc:spChg>
        <pc:spChg chg="add mod">
          <ac:chgData name="Theo Crookes" userId="8c7d1423b4983ef4" providerId="LiveId" clId="{B4FD6251-2F3B-4A5F-98E5-1736971DB78D}" dt="2025-01-13T16:46:33.029" v="1684" actId="208"/>
          <ac:spMkLst>
            <pc:docMk/>
            <pc:sldMk cId="2601504551" sldId="341"/>
            <ac:spMk id="42" creationId="{1566F67A-4EB8-ECEF-4205-2012872CB00E}"/>
          </ac:spMkLst>
        </pc:spChg>
        <pc:spChg chg="add mod">
          <ac:chgData name="Theo Crookes" userId="8c7d1423b4983ef4" providerId="LiveId" clId="{B4FD6251-2F3B-4A5F-98E5-1736971DB78D}" dt="2025-01-13T16:45:15.787" v="1649" actId="1076"/>
          <ac:spMkLst>
            <pc:docMk/>
            <pc:sldMk cId="2601504551" sldId="341"/>
            <ac:spMk id="43" creationId="{3B761597-FD8C-E02C-3C0D-7A82460BC65D}"/>
          </ac:spMkLst>
        </pc:spChg>
        <pc:spChg chg="add mod">
          <ac:chgData name="Theo Crookes" userId="8c7d1423b4983ef4" providerId="LiveId" clId="{B4FD6251-2F3B-4A5F-98E5-1736971DB78D}" dt="2025-01-13T16:45:18.596" v="1651" actId="1076"/>
          <ac:spMkLst>
            <pc:docMk/>
            <pc:sldMk cId="2601504551" sldId="341"/>
            <ac:spMk id="44" creationId="{21FFBA38-0F9A-2D74-3354-F36486DB1C11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45" creationId="{87B02795-9C25-5CE4-C079-825F054E4BAA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46" creationId="{0482C114-19F4-F18F-2AE5-25770350B7C5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47" creationId="{2C84D589-73AE-F4E8-D360-B7DB68D24DC7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48" creationId="{7AEBBC2B-617E-C47E-DCAE-88094BE74B8D}"/>
          </ac:spMkLst>
        </pc:spChg>
        <pc:spChg chg="add mod">
          <ac:chgData name="Theo Crookes" userId="8c7d1423b4983ef4" providerId="LiveId" clId="{B4FD6251-2F3B-4A5F-98E5-1736971DB78D}" dt="2025-01-13T16:45:30.052" v="1659" actId="1076"/>
          <ac:spMkLst>
            <pc:docMk/>
            <pc:sldMk cId="2601504551" sldId="341"/>
            <ac:spMk id="49" creationId="{407921A0-8C79-4FB0-2C4E-797049939B27}"/>
          </ac:spMkLst>
        </pc:spChg>
        <pc:spChg chg="add mod">
          <ac:chgData name="Theo Crookes" userId="8c7d1423b4983ef4" providerId="LiveId" clId="{B4FD6251-2F3B-4A5F-98E5-1736971DB78D}" dt="2025-01-13T16:45:32.856" v="1661" actId="1076"/>
          <ac:spMkLst>
            <pc:docMk/>
            <pc:sldMk cId="2601504551" sldId="341"/>
            <ac:spMk id="50" creationId="{2AD492A2-C311-A16F-F045-7AC69090E75D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51" creationId="{3FCAE823-6D52-701D-64AE-797E9C271665}"/>
          </ac:spMkLst>
        </pc:spChg>
        <pc:spChg chg="add mod">
          <ac:chgData name="Theo Crookes" userId="8c7d1423b4983ef4" providerId="LiveId" clId="{B4FD6251-2F3B-4A5F-98E5-1736971DB78D}" dt="2025-01-13T16:45:37.606" v="1665" actId="1076"/>
          <ac:spMkLst>
            <pc:docMk/>
            <pc:sldMk cId="2601504551" sldId="341"/>
            <ac:spMk id="52" creationId="{A246B6CB-D99B-8E29-9376-28978C09008C}"/>
          </ac:spMkLst>
        </pc:spChg>
        <pc:spChg chg="add mod">
          <ac:chgData name="Theo Crookes" userId="8c7d1423b4983ef4" providerId="LiveId" clId="{B4FD6251-2F3B-4A5F-98E5-1736971DB78D}" dt="2025-01-13T16:45:41.990" v="1667" actId="1076"/>
          <ac:spMkLst>
            <pc:docMk/>
            <pc:sldMk cId="2601504551" sldId="341"/>
            <ac:spMk id="53" creationId="{EDEB58DF-30E1-B7CB-0A0C-B6D1284E4A6C}"/>
          </ac:spMkLst>
        </pc:spChg>
        <pc:spChg chg="add mod">
          <ac:chgData name="Theo Crookes" userId="8c7d1423b4983ef4" providerId="LiveId" clId="{B4FD6251-2F3B-4A5F-98E5-1736971DB78D}" dt="2025-01-13T16:45:54.823" v="1672" actId="1076"/>
          <ac:spMkLst>
            <pc:docMk/>
            <pc:sldMk cId="2601504551" sldId="341"/>
            <ac:spMk id="54" creationId="{F5C45734-5C02-3672-E2D5-2AA162560687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55" creationId="{ED46C37C-FA3F-0D53-CE11-E060C5B56910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56" creationId="{B841375E-21EE-0C02-EDED-B441B3DFDA57}"/>
          </ac:spMkLst>
        </pc:spChg>
        <pc:spChg chg="add mod">
          <ac:chgData name="Theo Crookes" userId="8c7d1423b4983ef4" providerId="LiveId" clId="{B4FD6251-2F3B-4A5F-98E5-1736971DB78D}" dt="2025-01-13T16:46:01.226" v="1674" actId="1076"/>
          <ac:spMkLst>
            <pc:docMk/>
            <pc:sldMk cId="2601504551" sldId="341"/>
            <ac:spMk id="57" creationId="{9A62B79E-CCD9-6E43-955F-D73950811E1C}"/>
          </ac:spMkLst>
        </pc:spChg>
        <pc:spChg chg="add mod">
          <ac:chgData name="Theo Crookes" userId="8c7d1423b4983ef4" providerId="LiveId" clId="{B4FD6251-2F3B-4A5F-98E5-1736971DB78D}" dt="2025-01-13T16:46:04.280" v="1676" actId="1076"/>
          <ac:spMkLst>
            <pc:docMk/>
            <pc:sldMk cId="2601504551" sldId="341"/>
            <ac:spMk id="58" creationId="{FF2EF690-C01D-5DE7-55CA-7F2E276884EB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59" creationId="{5D7A9BE4-81A2-E46A-6704-8440572D4E7E}"/>
          </ac:spMkLst>
        </pc:spChg>
        <pc:spChg chg="add mod">
          <ac:chgData name="Theo Crookes" userId="8c7d1423b4983ef4" providerId="LiveId" clId="{B4FD6251-2F3B-4A5F-98E5-1736971DB78D}" dt="2025-01-13T17:12:16.564" v="1804" actId="164"/>
          <ac:spMkLst>
            <pc:docMk/>
            <pc:sldMk cId="2601504551" sldId="341"/>
            <ac:spMk id="60" creationId="{D817D738-A10B-BBCB-673C-C42B8496A6AE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61" creationId="{A6F161CF-3C03-11F4-97DC-6AF641C67508}"/>
          </ac:spMkLst>
        </pc:spChg>
        <pc:spChg chg="add mod">
          <ac:chgData name="Theo Crookes" userId="8c7d1423b4983ef4" providerId="LiveId" clId="{B4FD6251-2F3B-4A5F-98E5-1736971DB78D}" dt="2025-01-13T16:58:27.402" v="1769" actId="20577"/>
          <ac:spMkLst>
            <pc:docMk/>
            <pc:sldMk cId="2601504551" sldId="341"/>
            <ac:spMk id="62" creationId="{EBBA8718-DA43-DEA7-F84E-2AD6753FF818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63" creationId="{20EE0F4D-C2DF-3D6E-6158-B36C537E2D4C}"/>
          </ac:spMkLst>
        </pc:spChg>
        <pc:spChg chg="add mod">
          <ac:chgData name="Theo Crookes" userId="8c7d1423b4983ef4" providerId="LiveId" clId="{B4FD6251-2F3B-4A5F-98E5-1736971DB78D}" dt="2025-01-13T16:53:29.164" v="1748" actId="1038"/>
          <ac:spMkLst>
            <pc:docMk/>
            <pc:sldMk cId="2601504551" sldId="341"/>
            <ac:spMk id="64" creationId="{6E357F5F-B306-90F5-523B-62D381BBB12B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65" creationId="{1E4FB65C-148E-EB71-8C06-1A5792F8F525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66" creationId="{5E07A192-1871-84C7-EA80-7989BBBF415C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67" creationId="{FBE92C4E-68A8-8B7E-D19F-1156A53A6065}"/>
          </ac:spMkLst>
        </pc:spChg>
        <pc:spChg chg="add mod">
          <ac:chgData name="Theo Crookes" userId="8c7d1423b4983ef4" providerId="LiveId" clId="{B4FD6251-2F3B-4A5F-98E5-1736971DB78D}" dt="2025-01-13T16:53:29.164" v="1748" actId="1038"/>
          <ac:spMkLst>
            <pc:docMk/>
            <pc:sldMk cId="2601504551" sldId="341"/>
            <ac:spMk id="68" creationId="{718582A2-3011-231F-37DB-ACD2E2D9FA06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69" creationId="{7A856179-3379-B257-7CC0-E74C80267C12}"/>
          </ac:spMkLst>
        </pc:spChg>
        <pc:spChg chg="add mod">
          <ac:chgData name="Theo Crookes" userId="8c7d1423b4983ef4" providerId="LiveId" clId="{B4FD6251-2F3B-4A5F-98E5-1736971DB78D}" dt="2025-01-13T16:52:50.262" v="1713" actId="1076"/>
          <ac:spMkLst>
            <pc:docMk/>
            <pc:sldMk cId="2601504551" sldId="341"/>
            <ac:spMk id="72" creationId="{EB40B506-D6AC-DB53-6F95-8C8DDD524921}"/>
          </ac:spMkLst>
        </pc:spChg>
        <pc:spChg chg="add mod">
          <ac:chgData name="Theo Crookes" userId="8c7d1423b4983ef4" providerId="LiveId" clId="{B4FD6251-2F3B-4A5F-98E5-1736971DB78D}" dt="2025-01-13T16:53:02.240" v="1715" actId="1076"/>
          <ac:spMkLst>
            <pc:docMk/>
            <pc:sldMk cId="2601504551" sldId="341"/>
            <ac:spMk id="73" creationId="{BBC5B16F-7B18-D1A9-773D-A818A18435A8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74" creationId="{D7BB09C0-70AF-8D27-D7C8-52181BE9CF81}"/>
          </ac:spMkLst>
        </pc:spChg>
        <pc:spChg chg="add mod">
          <ac:chgData name="Theo Crookes" userId="8c7d1423b4983ef4" providerId="LiveId" clId="{B4FD6251-2F3B-4A5F-98E5-1736971DB78D}" dt="2025-01-13T16:53:16.353" v="1719" actId="1076"/>
          <ac:spMkLst>
            <pc:docMk/>
            <pc:sldMk cId="2601504551" sldId="341"/>
            <ac:spMk id="75" creationId="{3F60FBB1-A5D6-8861-A196-A8028C189CB8}"/>
          </ac:spMkLst>
        </pc:spChg>
        <pc:spChg chg="add mod">
          <ac:chgData name="Theo Crookes" userId="8c7d1423b4983ef4" providerId="LiveId" clId="{B4FD6251-2F3B-4A5F-98E5-1736971DB78D}" dt="2025-01-13T16:53:34.755" v="1750" actId="1076"/>
          <ac:spMkLst>
            <pc:docMk/>
            <pc:sldMk cId="2601504551" sldId="341"/>
            <ac:spMk id="76" creationId="{9C641054-FFAA-AAE6-70E2-E30F9877FB7B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77" creationId="{58ED9D02-F665-8957-419A-E9727439AC26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78" creationId="{D6BBEB48-B6EE-DDA8-F457-0AB718D32A03}"/>
          </ac:spMkLst>
        </pc:spChg>
        <pc:spChg chg="add mod">
          <ac:chgData name="Theo Crookes" userId="8c7d1423b4983ef4" providerId="LiveId" clId="{B4FD6251-2F3B-4A5F-98E5-1736971DB78D}" dt="2025-01-13T16:57:39.780" v="1758" actId="1076"/>
          <ac:spMkLst>
            <pc:docMk/>
            <pc:sldMk cId="2601504551" sldId="341"/>
            <ac:spMk id="79" creationId="{5D4EDDC4-63D0-5F5E-0ADA-258695687928}"/>
          </ac:spMkLst>
        </pc:spChg>
        <pc:spChg chg="add mod">
          <ac:chgData name="Theo Crookes" userId="8c7d1423b4983ef4" providerId="LiveId" clId="{B4FD6251-2F3B-4A5F-98E5-1736971DB78D}" dt="2025-01-13T16:58:19.506" v="1768" actId="1076"/>
          <ac:spMkLst>
            <pc:docMk/>
            <pc:sldMk cId="2601504551" sldId="341"/>
            <ac:spMk id="80" creationId="{CD5ED087-C5F8-9344-13CB-400102852771}"/>
          </ac:spMkLst>
        </pc:spChg>
        <pc:spChg chg="add mod">
          <ac:chgData name="Theo Crookes" userId="8c7d1423b4983ef4" providerId="LiveId" clId="{B4FD6251-2F3B-4A5F-98E5-1736971DB78D}" dt="2025-01-13T17:12:25.724" v="1807" actId="164"/>
          <ac:spMkLst>
            <pc:docMk/>
            <pc:sldMk cId="2601504551" sldId="341"/>
            <ac:spMk id="81" creationId="{D826BD26-AF62-0BFC-7D58-E45B3034925A}"/>
          </ac:spMkLst>
        </pc:spChg>
        <pc:grpChg chg="mod">
          <ac:chgData name="Theo Crookes" userId="8c7d1423b4983ef4" providerId="LiveId" clId="{B4FD6251-2F3B-4A5F-98E5-1736971DB78D}" dt="2025-01-13T17:24:43.125" v="2535" actId="1076"/>
          <ac:grpSpMkLst>
            <pc:docMk/>
            <pc:sldMk cId="2601504551" sldId="341"/>
            <ac:grpSpMk id="83" creationId="{08AAD411-3BD1-1C6A-C081-8E238A870EFE}"/>
          </ac:grpSpMkLst>
        </pc:grpChg>
        <pc:grpChg chg="mod">
          <ac:chgData name="Theo Crookes" userId="8c7d1423b4983ef4" providerId="LiveId" clId="{B4FD6251-2F3B-4A5F-98E5-1736971DB78D}" dt="2025-01-13T17:24:43.125" v="2535" actId="1076"/>
          <ac:grpSpMkLst>
            <pc:docMk/>
            <pc:sldMk cId="2601504551" sldId="341"/>
            <ac:grpSpMk id="84" creationId="{333EE0C4-7767-74D5-2F15-BB5EA1863157}"/>
          </ac:grpSpMkLst>
        </pc:grpChg>
        <pc:grpChg chg="mod">
          <ac:chgData name="Theo Crookes" userId="8c7d1423b4983ef4" providerId="LiveId" clId="{B4FD6251-2F3B-4A5F-98E5-1736971DB78D}" dt="2025-01-13T17:24:43.125" v="2535" actId="1076"/>
          <ac:grpSpMkLst>
            <pc:docMk/>
            <pc:sldMk cId="2601504551" sldId="341"/>
            <ac:grpSpMk id="87" creationId="{1D00ABB1-CD6E-0E86-783C-3AD0FB378742}"/>
          </ac:grpSpMkLst>
        </pc:grpChg>
        <pc:cxnChg chg="add mod">
          <ac:chgData name="Theo Crookes" userId="8c7d1423b4983ef4" providerId="LiveId" clId="{B4FD6251-2F3B-4A5F-98E5-1736971DB78D}" dt="2025-01-13T16:52:33.532" v="1710" actId="14100"/>
          <ac:cxnSpMkLst>
            <pc:docMk/>
            <pc:sldMk cId="2601504551" sldId="341"/>
            <ac:cxnSpMk id="27" creationId="{3C012F95-C65E-D086-40B1-FBFB6E024017}"/>
          </ac:cxnSpMkLst>
        </pc:cxnChg>
        <pc:cxnChg chg="add mod">
          <ac:chgData name="Theo Crookes" userId="8c7d1423b4983ef4" providerId="LiveId" clId="{B4FD6251-2F3B-4A5F-98E5-1736971DB78D}" dt="2025-01-13T16:52:35.823" v="1711" actId="14100"/>
          <ac:cxnSpMkLst>
            <pc:docMk/>
            <pc:sldMk cId="2601504551" sldId="341"/>
            <ac:cxnSpMk id="28" creationId="{B0CF528C-4E2E-CC19-A95D-C76D637FA8D2}"/>
          </ac:cxnSpMkLst>
        </pc:cxnChg>
      </pc:sldChg>
      <pc:sldChg chg="delSp modSp add del mod modTransition delAnim modAnim">
        <pc:chgData name="Theo Crookes" userId="8c7d1423b4983ef4" providerId="LiveId" clId="{B4FD6251-2F3B-4A5F-98E5-1736971DB78D}" dt="2025-01-14T12:45:36.223" v="4111"/>
        <pc:sldMkLst>
          <pc:docMk/>
          <pc:sldMk cId="2045033322" sldId="342"/>
        </pc:sldMkLst>
        <pc:spChg chg="mod">
          <ac:chgData name="Theo Crookes" userId="8c7d1423b4983ef4" providerId="LiveId" clId="{B4FD6251-2F3B-4A5F-98E5-1736971DB78D}" dt="2025-01-13T17:16:32.051" v="1894" actId="20577"/>
          <ac:spMkLst>
            <pc:docMk/>
            <pc:sldMk cId="2045033322" sldId="342"/>
            <ac:spMk id="2" creationId="{1B9E9DD5-E036-C8E8-44BC-7822DD8BF098}"/>
          </ac:spMkLst>
        </pc:spChg>
        <pc:spChg chg="mod">
          <ac:chgData name="Theo Crookes" userId="8c7d1423b4983ef4" providerId="LiveId" clId="{B4FD6251-2F3B-4A5F-98E5-1736971DB78D}" dt="2025-01-13T17:29:14.013" v="2596" actId="20577"/>
          <ac:spMkLst>
            <pc:docMk/>
            <pc:sldMk cId="2045033322" sldId="342"/>
            <ac:spMk id="3" creationId="{83B1523B-481A-9C7D-7F57-25071D9CAACD}"/>
          </ac:spMkLst>
        </pc:spChg>
      </pc:sldChg>
      <pc:sldChg chg="modSp add">
        <pc:chgData name="Theo Crookes" userId="8c7d1423b4983ef4" providerId="LiveId" clId="{B4FD6251-2F3B-4A5F-98E5-1736971DB78D}" dt="2025-01-13T18:34:07.053" v="3093" actId="20577"/>
        <pc:sldMkLst>
          <pc:docMk/>
          <pc:sldMk cId="2553453562" sldId="343"/>
        </pc:sldMkLst>
        <pc:graphicFrameChg chg="mod">
          <ac:chgData name="Theo Crookes" userId="8c7d1423b4983ef4" providerId="LiveId" clId="{B4FD6251-2F3B-4A5F-98E5-1736971DB78D}" dt="2025-01-13T18:34:07.053" v="3093" actId="20577"/>
          <ac:graphicFrameMkLst>
            <pc:docMk/>
            <pc:sldMk cId="2553453562" sldId="343"/>
            <ac:graphicFrameMk id="16" creationId="{A00095C4-F875-9CD0-6912-3780C0C2EEA2}"/>
          </ac:graphicFrameMkLst>
        </pc:graphicFrameChg>
      </pc:sldChg>
      <pc:sldChg chg="addSp delSp modSp add del mod delAnim modAnim">
        <pc:chgData name="Theo Crookes" userId="8c7d1423b4983ef4" providerId="LiveId" clId="{B4FD6251-2F3B-4A5F-98E5-1736971DB78D}" dt="2025-01-14T00:05:43.603" v="3908" actId="47"/>
        <pc:sldMkLst>
          <pc:docMk/>
          <pc:sldMk cId="707890629" sldId="344"/>
        </pc:sldMkLst>
      </pc:sldChg>
      <pc:sldChg chg="addSp delSp modSp add del mod addAnim delAnim modAnim">
        <pc:chgData name="Theo Crookes" userId="8c7d1423b4983ef4" providerId="LiveId" clId="{B4FD6251-2F3B-4A5F-98E5-1736971DB78D}" dt="2025-01-14T00:05:42.233" v="3907" actId="47"/>
        <pc:sldMkLst>
          <pc:docMk/>
          <pc:sldMk cId="3283904723" sldId="345"/>
        </pc:sldMkLst>
      </pc:sldChg>
      <pc:sldChg chg="addSp delSp modSp add mod modTransition addAnim delAnim modAnim">
        <pc:chgData name="Theo Crookes" userId="8c7d1423b4983ef4" providerId="LiveId" clId="{B4FD6251-2F3B-4A5F-98E5-1736971DB78D}" dt="2025-01-14T12:53:42.082" v="4116"/>
        <pc:sldMkLst>
          <pc:docMk/>
          <pc:sldMk cId="405786634" sldId="346"/>
        </pc:sldMkLst>
        <pc:spChg chg="mod topLvl">
          <ac:chgData name="Theo Crookes" userId="8c7d1423b4983ef4" providerId="LiveId" clId="{B4FD6251-2F3B-4A5F-98E5-1736971DB78D}" dt="2025-01-13T23:55:43.704" v="3830" actId="1076"/>
          <ac:spMkLst>
            <pc:docMk/>
            <pc:sldMk cId="405786634" sldId="346"/>
            <ac:spMk id="11" creationId="{BCF4EF03-7343-0B3C-7DF6-FD5603B4F35D}"/>
          </ac:spMkLst>
        </pc:spChg>
        <pc:spChg chg="add mod">
          <ac:chgData name="Theo Crookes" userId="8c7d1423b4983ef4" providerId="LiveId" clId="{B4FD6251-2F3B-4A5F-98E5-1736971DB78D}" dt="2025-01-13T23:55:51.239" v="3831" actId="1076"/>
          <ac:spMkLst>
            <pc:docMk/>
            <pc:sldMk cId="405786634" sldId="346"/>
            <ac:spMk id="13" creationId="{48AD2390-7ED6-DE88-0B87-1F69D98789B1}"/>
          </ac:spMkLst>
        </pc:spChg>
        <pc:spChg chg="add mod">
          <ac:chgData name="Theo Crookes" userId="8c7d1423b4983ef4" providerId="LiveId" clId="{B4FD6251-2F3B-4A5F-98E5-1736971DB78D}" dt="2025-01-13T23:56:44.100" v="3836" actId="1076"/>
          <ac:spMkLst>
            <pc:docMk/>
            <pc:sldMk cId="405786634" sldId="346"/>
            <ac:spMk id="16" creationId="{7A19F36A-9086-70C1-A59E-48E076BB168D}"/>
          </ac:spMkLst>
        </pc:spChg>
        <pc:spChg chg="add mod">
          <ac:chgData name="Theo Crookes" userId="8c7d1423b4983ef4" providerId="LiveId" clId="{B4FD6251-2F3B-4A5F-98E5-1736971DB78D}" dt="2025-01-13T23:56:51.479" v="3837" actId="1076"/>
          <ac:spMkLst>
            <pc:docMk/>
            <pc:sldMk cId="405786634" sldId="346"/>
            <ac:spMk id="20" creationId="{A72CAA3E-622A-C167-1B02-100672956173}"/>
          </ac:spMkLst>
        </pc:spChg>
        <pc:spChg chg="add mod">
          <ac:chgData name="Theo Crookes" userId="8c7d1423b4983ef4" providerId="LiveId" clId="{B4FD6251-2F3B-4A5F-98E5-1736971DB78D}" dt="2025-01-13T23:57:04.750" v="3842" actId="14100"/>
          <ac:spMkLst>
            <pc:docMk/>
            <pc:sldMk cId="405786634" sldId="346"/>
            <ac:spMk id="21" creationId="{149C6E1B-FA48-C5F6-6854-45454200B4E5}"/>
          </ac:spMkLst>
        </pc:spChg>
        <pc:spChg chg="add mod ord">
          <ac:chgData name="Theo Crookes" userId="8c7d1423b4983ef4" providerId="LiveId" clId="{B4FD6251-2F3B-4A5F-98E5-1736971DB78D}" dt="2025-01-14T12:42:45.426" v="4076" actId="167"/>
          <ac:spMkLst>
            <pc:docMk/>
            <pc:sldMk cId="405786634" sldId="346"/>
            <ac:spMk id="29" creationId="{77E5C2AC-9F02-AEFA-EB92-F3A18276AEA7}"/>
          </ac:spMkLst>
        </pc:spChg>
        <pc:cxnChg chg="add mod">
          <ac:chgData name="Theo Crookes" userId="8c7d1423b4983ef4" providerId="LiveId" clId="{B4FD6251-2F3B-4A5F-98E5-1736971DB78D}" dt="2025-01-14T12:43:28.020" v="4082" actId="14100"/>
          <ac:cxnSpMkLst>
            <pc:docMk/>
            <pc:sldMk cId="405786634" sldId="346"/>
            <ac:cxnSpMk id="22" creationId="{5E025EA6-F2DE-76F0-DD0C-3ADDCF392D5B}"/>
          </ac:cxnSpMkLst>
        </pc:cxnChg>
        <pc:cxnChg chg="add mod">
          <ac:chgData name="Theo Crookes" userId="8c7d1423b4983ef4" providerId="LiveId" clId="{B4FD6251-2F3B-4A5F-98E5-1736971DB78D}" dt="2025-01-14T12:42:53.664" v="4077" actId="14100"/>
          <ac:cxnSpMkLst>
            <pc:docMk/>
            <pc:sldMk cId="405786634" sldId="346"/>
            <ac:cxnSpMk id="24" creationId="{B79A2BD9-2793-E8A7-460F-583357E6DB13}"/>
          </ac:cxnSpMkLst>
        </pc:cxnChg>
      </pc:sldChg>
    </pc:docChg>
  </pc:docChgLst>
  <pc:docChgLst>
    <pc:chgData name="Theo Crookes" userId="8c7d1423b4983ef4" providerId="LiveId" clId="{E2A0F031-EA1B-4F3E-B9E3-45C8F36675B2}"/>
    <pc:docChg chg="undo redo custSel addSld delSld modSld sldOrd addMainMaster delMainMaster modMainMaster modShowInfo">
      <pc:chgData name="Theo Crookes" userId="8c7d1423b4983ef4" providerId="LiveId" clId="{E2A0F031-EA1B-4F3E-B9E3-45C8F36675B2}" dt="2024-05-30T10:42:21.862" v="14592"/>
      <pc:docMkLst>
        <pc:docMk/>
      </pc:docMkLst>
      <pc:sldChg chg="addSp delSp modSp mod setBg modAnim">
        <pc:chgData name="Theo Crookes" userId="8c7d1423b4983ef4" providerId="LiveId" clId="{E2A0F031-EA1B-4F3E-B9E3-45C8F36675B2}" dt="2024-05-30T10:42:21.862" v="14592"/>
        <pc:sldMkLst>
          <pc:docMk/>
          <pc:sldMk cId="3753899502" sldId="256"/>
        </pc:sldMkLst>
      </pc:sldChg>
      <pc:sldChg chg="addSp delSp modSp new del mod setBg delAnim modAnim">
        <pc:chgData name="Theo Crookes" userId="8c7d1423b4983ef4" providerId="LiveId" clId="{E2A0F031-EA1B-4F3E-B9E3-45C8F36675B2}" dt="2024-05-28T15:30:06.708" v="263" actId="47"/>
        <pc:sldMkLst>
          <pc:docMk/>
          <pc:sldMk cId="2837763586" sldId="257"/>
        </pc:sldMkLst>
      </pc:sldChg>
      <pc:sldChg chg="addSp delSp modSp new del mod modTransition modAnim">
        <pc:chgData name="Theo Crookes" userId="8c7d1423b4983ef4" providerId="LiveId" clId="{E2A0F031-EA1B-4F3E-B9E3-45C8F36675B2}" dt="2024-05-28T15:22:39.371" v="210" actId="47"/>
        <pc:sldMkLst>
          <pc:docMk/>
          <pc:sldMk cId="1089961795" sldId="258"/>
        </pc:sldMkLst>
      </pc:sldChg>
      <pc:sldChg chg="addSp delSp modSp add del mod modTransition modAnim">
        <pc:chgData name="Theo Crookes" userId="8c7d1423b4983ef4" providerId="LiveId" clId="{E2A0F031-EA1B-4F3E-B9E3-45C8F36675B2}" dt="2024-05-28T15:58:14.839" v="468" actId="47"/>
        <pc:sldMkLst>
          <pc:docMk/>
          <pc:sldMk cId="214243986" sldId="259"/>
        </pc:sldMkLst>
      </pc:sldChg>
      <pc:sldChg chg="addSp delSp modSp add mod ord setBg addAnim delAnim modAnim">
        <pc:chgData name="Theo Crookes" userId="8c7d1423b4983ef4" providerId="LiveId" clId="{E2A0F031-EA1B-4F3E-B9E3-45C8F36675B2}" dt="2024-05-28T15:58:22.139" v="470"/>
        <pc:sldMkLst>
          <pc:docMk/>
          <pc:sldMk cId="234944348" sldId="260"/>
        </pc:sldMkLst>
      </pc:sldChg>
      <pc:sldChg chg="addSp delSp modSp new del mod modTransition">
        <pc:chgData name="Theo Crookes" userId="8c7d1423b4983ef4" providerId="LiveId" clId="{E2A0F031-EA1B-4F3E-B9E3-45C8F36675B2}" dt="2024-05-28T16:01:08.799" v="506" actId="47"/>
        <pc:sldMkLst>
          <pc:docMk/>
          <pc:sldMk cId="3462990579" sldId="261"/>
        </pc:sldMkLst>
      </pc:sldChg>
      <pc:sldChg chg="addSp delSp modSp new mod modTransition setBg modAnim">
        <pc:chgData name="Theo Crookes" userId="8c7d1423b4983ef4" providerId="LiveId" clId="{E2A0F031-EA1B-4F3E-B9E3-45C8F36675B2}" dt="2024-05-30T09:35:36.803" v="14490" actId="20577"/>
        <pc:sldMkLst>
          <pc:docMk/>
          <pc:sldMk cId="1431426487" sldId="262"/>
        </pc:sldMkLst>
      </pc:sldChg>
      <pc:sldChg chg="modSp add del mod">
        <pc:chgData name="Theo Crookes" userId="8c7d1423b4983ef4" providerId="LiveId" clId="{E2A0F031-EA1B-4F3E-B9E3-45C8F36675B2}" dt="2024-05-28T16:36:22.077" v="1961" actId="47"/>
        <pc:sldMkLst>
          <pc:docMk/>
          <pc:sldMk cId="549676166" sldId="263"/>
        </pc:sldMkLst>
      </pc:sldChg>
      <pc:sldChg chg="addSp delSp modSp add mod ord setBg delAnim modAnim">
        <pc:chgData name="Theo Crookes" userId="8c7d1423b4983ef4" providerId="LiveId" clId="{E2A0F031-EA1B-4F3E-B9E3-45C8F36675B2}" dt="2024-05-29T18:12:37.779" v="11057" actId="1076"/>
        <pc:sldMkLst>
          <pc:docMk/>
          <pc:sldMk cId="270628379" sldId="264"/>
        </pc:sldMkLst>
      </pc:sldChg>
      <pc:sldChg chg="addSp delSp modSp add mod ord delAnim modAnim">
        <pc:chgData name="Theo Crookes" userId="8c7d1423b4983ef4" providerId="LiveId" clId="{E2A0F031-EA1B-4F3E-B9E3-45C8F36675B2}" dt="2024-05-28T21:12:18.607" v="4173"/>
        <pc:sldMkLst>
          <pc:docMk/>
          <pc:sldMk cId="774707748" sldId="265"/>
        </pc:sldMkLst>
      </pc:sldChg>
      <pc:sldChg chg="modSp new del mod">
        <pc:chgData name="Theo Crookes" userId="8c7d1423b4983ef4" providerId="LiveId" clId="{E2A0F031-EA1B-4F3E-B9E3-45C8F36675B2}" dt="2024-05-28T16:38:30.867" v="1989" actId="47"/>
        <pc:sldMkLst>
          <pc:docMk/>
          <pc:sldMk cId="2817756926" sldId="265"/>
        </pc:sldMkLst>
      </pc:sldChg>
      <pc:sldChg chg="addSp modSp new mod modAnim">
        <pc:chgData name="Theo Crookes" userId="8c7d1423b4983ef4" providerId="LiveId" clId="{E2A0F031-EA1B-4F3E-B9E3-45C8F36675B2}" dt="2024-05-30T09:41:22.524" v="14491"/>
        <pc:sldMkLst>
          <pc:docMk/>
          <pc:sldMk cId="3096906809" sldId="266"/>
        </pc:sldMkLst>
      </pc:sldChg>
      <pc:sldChg chg="addSp delSp modSp new del mod delAnim modAnim">
        <pc:chgData name="Theo Crookes" userId="8c7d1423b4983ef4" providerId="LiveId" clId="{E2A0F031-EA1B-4F3E-B9E3-45C8F36675B2}" dt="2024-05-29T08:21:03.067" v="7343" actId="47"/>
        <pc:sldMkLst>
          <pc:docMk/>
          <pc:sldMk cId="68358336" sldId="267"/>
        </pc:sldMkLst>
      </pc:sldChg>
      <pc:sldChg chg="modSp add del mod">
        <pc:chgData name="Theo Crookes" userId="8c7d1423b4983ef4" providerId="LiveId" clId="{E2A0F031-EA1B-4F3E-B9E3-45C8F36675B2}" dt="2024-05-28T17:46:32.435" v="3254" actId="47"/>
        <pc:sldMkLst>
          <pc:docMk/>
          <pc:sldMk cId="2638551260" sldId="268"/>
        </pc:sldMkLst>
      </pc:sldChg>
      <pc:sldChg chg="addSp delSp modSp add del mod modAnim">
        <pc:chgData name="Theo Crookes" userId="8c7d1423b4983ef4" providerId="LiveId" clId="{E2A0F031-EA1B-4F3E-B9E3-45C8F36675B2}" dt="2024-05-29T19:47:04.609" v="12012" actId="47"/>
        <pc:sldMkLst>
          <pc:docMk/>
          <pc:sldMk cId="334637" sldId="269"/>
        </pc:sldMkLst>
      </pc:sldChg>
      <pc:sldChg chg="addSp delSp modSp add mod modTransition">
        <pc:chgData name="Theo Crookes" userId="8c7d1423b4983ef4" providerId="LiveId" clId="{E2A0F031-EA1B-4F3E-B9E3-45C8F36675B2}" dt="2024-05-29T18:48:10.989" v="11622"/>
        <pc:sldMkLst>
          <pc:docMk/>
          <pc:sldMk cId="413623135" sldId="270"/>
        </pc:sldMkLst>
      </pc:sldChg>
      <pc:sldChg chg="addSp modSp new mod modAnim">
        <pc:chgData name="Theo Crookes" userId="8c7d1423b4983ef4" providerId="LiveId" clId="{E2A0F031-EA1B-4F3E-B9E3-45C8F36675B2}" dt="2024-05-30T09:23:34.209" v="14458" actId="1076"/>
        <pc:sldMkLst>
          <pc:docMk/>
          <pc:sldMk cId="221904074" sldId="271"/>
        </pc:sldMkLst>
      </pc:sldChg>
      <pc:sldChg chg="add del">
        <pc:chgData name="Theo Crookes" userId="8c7d1423b4983ef4" providerId="LiveId" clId="{E2A0F031-EA1B-4F3E-B9E3-45C8F36675B2}" dt="2024-05-28T17:31:49.442" v="3154" actId="47"/>
        <pc:sldMkLst>
          <pc:docMk/>
          <pc:sldMk cId="277094958" sldId="271"/>
        </pc:sldMkLst>
      </pc:sldChg>
      <pc:sldChg chg="addSp modSp add mod modTransition">
        <pc:chgData name="Theo Crookes" userId="8c7d1423b4983ef4" providerId="LiveId" clId="{E2A0F031-EA1B-4F3E-B9E3-45C8F36675B2}" dt="2024-05-30T09:23:40.119" v="14459"/>
        <pc:sldMkLst>
          <pc:docMk/>
          <pc:sldMk cId="3872674180" sldId="272"/>
        </pc:sldMkLst>
      </pc:sldChg>
      <pc:sldChg chg="addSp modSp add mod ord modTransition modAnim">
        <pc:chgData name="Theo Crookes" userId="8c7d1423b4983ef4" providerId="LiveId" clId="{E2A0F031-EA1B-4F3E-B9E3-45C8F36675B2}" dt="2024-05-29T17:53:49.891" v="10449" actId="20577"/>
        <pc:sldMkLst>
          <pc:docMk/>
          <pc:sldMk cId="1017647104" sldId="273"/>
        </pc:sldMkLst>
      </pc:sldChg>
      <pc:sldChg chg="addSp delSp modSp add del mod modTransition delAnim modAnim">
        <pc:chgData name="Theo Crookes" userId="8c7d1423b4983ef4" providerId="LiveId" clId="{E2A0F031-EA1B-4F3E-B9E3-45C8F36675B2}" dt="2024-05-28T17:56:12.872" v="3513" actId="47"/>
        <pc:sldMkLst>
          <pc:docMk/>
          <pc:sldMk cId="1049562881" sldId="274"/>
        </pc:sldMkLst>
      </pc:sldChg>
      <pc:sldChg chg="addSp delSp modSp add mod modAnim">
        <pc:chgData name="Theo Crookes" userId="8c7d1423b4983ef4" providerId="LiveId" clId="{E2A0F031-EA1B-4F3E-B9E3-45C8F36675B2}" dt="2024-05-29T12:47:57.448" v="8548" actId="207"/>
        <pc:sldMkLst>
          <pc:docMk/>
          <pc:sldMk cId="981520403" sldId="275"/>
        </pc:sldMkLst>
      </pc:sldChg>
      <pc:sldChg chg="modSp add del mod">
        <pc:chgData name="Theo Crookes" userId="8c7d1423b4983ef4" providerId="LiveId" clId="{E2A0F031-EA1B-4F3E-B9E3-45C8F36675B2}" dt="2024-05-28T17:51:00.924" v="3341" actId="47"/>
        <pc:sldMkLst>
          <pc:docMk/>
          <pc:sldMk cId="2893003765" sldId="275"/>
        </pc:sldMkLst>
      </pc:sldChg>
      <pc:sldChg chg="add del">
        <pc:chgData name="Theo Crookes" userId="8c7d1423b4983ef4" providerId="LiveId" clId="{E2A0F031-EA1B-4F3E-B9E3-45C8F36675B2}" dt="2024-05-29T08:32:05.815" v="7584" actId="47"/>
        <pc:sldMkLst>
          <pc:docMk/>
          <pc:sldMk cId="3959445574" sldId="276"/>
        </pc:sldMkLst>
      </pc:sldChg>
      <pc:sldChg chg="add del">
        <pc:chgData name="Theo Crookes" userId="8c7d1423b4983ef4" providerId="LiveId" clId="{E2A0F031-EA1B-4F3E-B9E3-45C8F36675B2}" dt="2024-05-28T21:03:57.672" v="3768" actId="47"/>
        <pc:sldMkLst>
          <pc:docMk/>
          <pc:sldMk cId="1747054330" sldId="277"/>
        </pc:sldMkLst>
      </pc:sldChg>
      <pc:sldChg chg="addSp delSp modSp new mod modTransition">
        <pc:chgData name="Theo Crookes" userId="8c7d1423b4983ef4" providerId="LiveId" clId="{E2A0F031-EA1B-4F3E-B9E3-45C8F36675B2}" dt="2024-05-28T21:09:31.677" v="4138"/>
        <pc:sldMkLst>
          <pc:docMk/>
          <pc:sldMk cId="3054287886" sldId="277"/>
        </pc:sldMkLst>
      </pc:sldChg>
      <pc:sldChg chg="addSp delSp modSp new mod modTransition modAnim">
        <pc:chgData name="Theo Crookes" userId="8c7d1423b4983ef4" providerId="LiveId" clId="{E2A0F031-EA1B-4F3E-B9E3-45C8F36675B2}" dt="2024-05-29T13:25:54.098" v="8745"/>
        <pc:sldMkLst>
          <pc:docMk/>
          <pc:sldMk cId="3230742484" sldId="278"/>
        </pc:sldMkLst>
      </pc:sldChg>
      <pc:sldChg chg="addSp modSp add mod modAnim">
        <pc:chgData name="Theo Crookes" userId="8c7d1423b4983ef4" providerId="LiveId" clId="{E2A0F031-EA1B-4F3E-B9E3-45C8F36675B2}" dt="2024-05-29T13:45:32.057" v="8998" actId="1076"/>
        <pc:sldMkLst>
          <pc:docMk/>
          <pc:sldMk cId="2379560677" sldId="279"/>
        </pc:sldMkLst>
      </pc:sldChg>
      <pc:sldChg chg="modSp add del mod ord modAnim">
        <pc:chgData name="Theo Crookes" userId="8c7d1423b4983ef4" providerId="LiveId" clId="{E2A0F031-EA1B-4F3E-B9E3-45C8F36675B2}" dt="2024-05-28T21:57:27.396" v="6345" actId="47"/>
        <pc:sldMkLst>
          <pc:docMk/>
          <pc:sldMk cId="3216126785" sldId="280"/>
        </pc:sldMkLst>
      </pc:sldChg>
      <pc:sldChg chg="addSp modSp add mod modTransition modAnim">
        <pc:chgData name="Theo Crookes" userId="8c7d1423b4983ef4" providerId="LiveId" clId="{E2A0F031-EA1B-4F3E-B9E3-45C8F36675B2}" dt="2024-05-29T17:54:36.116" v="10459" actId="207"/>
        <pc:sldMkLst>
          <pc:docMk/>
          <pc:sldMk cId="1512394062" sldId="281"/>
        </pc:sldMkLst>
      </pc:sldChg>
      <pc:sldChg chg="modSp add mod modTransition modAnim">
        <pc:chgData name="Theo Crookes" userId="8c7d1423b4983ef4" providerId="LiveId" clId="{E2A0F031-EA1B-4F3E-B9E3-45C8F36675B2}" dt="2024-05-29T17:30:33.309" v="9670" actId="207"/>
        <pc:sldMkLst>
          <pc:docMk/>
          <pc:sldMk cId="74049722" sldId="282"/>
        </pc:sldMkLst>
      </pc:sldChg>
      <pc:sldChg chg="modSp add mod modAnim">
        <pc:chgData name="Theo Crookes" userId="8c7d1423b4983ef4" providerId="LiveId" clId="{E2A0F031-EA1B-4F3E-B9E3-45C8F36675B2}" dt="2024-05-28T22:22:16.145" v="6928"/>
        <pc:sldMkLst>
          <pc:docMk/>
          <pc:sldMk cId="4166720596" sldId="283"/>
        </pc:sldMkLst>
      </pc:sldChg>
      <pc:sldChg chg="new del">
        <pc:chgData name="Theo Crookes" userId="8c7d1423b4983ef4" providerId="LiveId" clId="{E2A0F031-EA1B-4F3E-B9E3-45C8F36675B2}" dt="2024-05-28T22:02:52.616" v="6623" actId="47"/>
        <pc:sldMkLst>
          <pc:docMk/>
          <pc:sldMk cId="1492353463" sldId="284"/>
        </pc:sldMkLst>
      </pc:sldChg>
      <pc:sldChg chg="addSp delSp modSp add del mod setBg delAnim modAnim">
        <pc:chgData name="Theo Crookes" userId="8c7d1423b4983ef4" providerId="LiveId" clId="{E2A0F031-EA1B-4F3E-B9E3-45C8F36675B2}" dt="2024-05-29T13:02:36.778" v="8618" actId="47"/>
        <pc:sldMkLst>
          <pc:docMk/>
          <pc:sldMk cId="4117730709" sldId="285"/>
        </pc:sldMkLst>
      </pc:sldChg>
      <pc:sldChg chg="modSp add mod ord modAnim">
        <pc:chgData name="Theo Crookes" userId="8c7d1423b4983ef4" providerId="LiveId" clId="{E2A0F031-EA1B-4F3E-B9E3-45C8F36675B2}" dt="2024-05-29T18:51:13.548" v="11645"/>
        <pc:sldMkLst>
          <pc:docMk/>
          <pc:sldMk cId="267887598" sldId="286"/>
        </pc:sldMkLst>
      </pc:sldChg>
      <pc:sldChg chg="add del">
        <pc:chgData name="Theo Crookes" userId="8c7d1423b4983ef4" providerId="LiveId" clId="{E2A0F031-EA1B-4F3E-B9E3-45C8F36675B2}" dt="2024-05-29T08:36:36.931" v="7701"/>
        <pc:sldMkLst>
          <pc:docMk/>
          <pc:sldMk cId="1161835382" sldId="287"/>
        </pc:sldMkLst>
      </pc:sldChg>
      <pc:sldChg chg="addSp delSp modSp add mod modAnim">
        <pc:chgData name="Theo Crookes" userId="8c7d1423b4983ef4" providerId="LiveId" clId="{E2A0F031-EA1B-4F3E-B9E3-45C8F36675B2}" dt="2024-05-29T17:52:53.973" v="10438" actId="20577"/>
        <pc:sldMkLst>
          <pc:docMk/>
          <pc:sldMk cId="2646608916" sldId="287"/>
        </pc:sldMkLst>
      </pc:sldChg>
      <pc:sldChg chg="add del">
        <pc:chgData name="Theo Crookes" userId="8c7d1423b4983ef4" providerId="LiveId" clId="{E2A0F031-EA1B-4F3E-B9E3-45C8F36675B2}" dt="2024-05-29T08:37:20.779" v="7722"/>
        <pc:sldMkLst>
          <pc:docMk/>
          <pc:sldMk cId="1387588006" sldId="288"/>
        </pc:sldMkLst>
      </pc:sldChg>
      <pc:sldChg chg="add del">
        <pc:chgData name="Theo Crookes" userId="8c7d1423b4983ef4" providerId="LiveId" clId="{E2A0F031-EA1B-4F3E-B9E3-45C8F36675B2}" dt="2024-05-29T08:37:15.957" v="7720"/>
        <pc:sldMkLst>
          <pc:docMk/>
          <pc:sldMk cId="2755455698" sldId="288"/>
        </pc:sldMkLst>
      </pc:sldChg>
      <pc:sldChg chg="addSp delSp modSp add mod ord modAnim">
        <pc:chgData name="Theo Crookes" userId="8c7d1423b4983ef4" providerId="LiveId" clId="{E2A0F031-EA1B-4F3E-B9E3-45C8F36675B2}" dt="2024-05-29T18:53:07.711" v="11648"/>
        <pc:sldMkLst>
          <pc:docMk/>
          <pc:sldMk cId="2769174055" sldId="288"/>
        </pc:sldMkLst>
      </pc:sldChg>
      <pc:sldChg chg="add del">
        <pc:chgData name="Theo Crookes" userId="8c7d1423b4983ef4" providerId="LiveId" clId="{E2A0F031-EA1B-4F3E-B9E3-45C8F36675B2}" dt="2024-05-29T08:36:35.049" v="7700"/>
        <pc:sldMkLst>
          <pc:docMk/>
          <pc:sldMk cId="3344224402" sldId="288"/>
        </pc:sldMkLst>
      </pc:sldChg>
      <pc:sldChg chg="addSp modSp add mod modTransition modAnim">
        <pc:chgData name="Theo Crookes" userId="8c7d1423b4983ef4" providerId="LiveId" clId="{E2A0F031-EA1B-4F3E-B9E3-45C8F36675B2}" dt="2024-05-29T17:32:42.158" v="9711"/>
        <pc:sldMkLst>
          <pc:docMk/>
          <pc:sldMk cId="530163094" sldId="289"/>
        </pc:sldMkLst>
      </pc:sldChg>
      <pc:sldChg chg="addSp delSp modSp add mod modAnim">
        <pc:chgData name="Theo Crookes" userId="8c7d1423b4983ef4" providerId="LiveId" clId="{E2A0F031-EA1B-4F3E-B9E3-45C8F36675B2}" dt="2024-05-29T13:01:03.446" v="8617"/>
        <pc:sldMkLst>
          <pc:docMk/>
          <pc:sldMk cId="2936227550" sldId="290"/>
        </pc:sldMkLst>
      </pc:sldChg>
      <pc:sldChg chg="addSp delSp modSp add mod modTransition modAnim">
        <pc:chgData name="Theo Crookes" userId="8c7d1423b4983ef4" providerId="LiveId" clId="{E2A0F031-EA1B-4F3E-B9E3-45C8F36675B2}" dt="2024-05-29T14:26:50.270" v="9254" actId="1038"/>
        <pc:sldMkLst>
          <pc:docMk/>
          <pc:sldMk cId="4269914995" sldId="291"/>
        </pc:sldMkLst>
      </pc:sldChg>
      <pc:sldChg chg="add del">
        <pc:chgData name="Theo Crookes" userId="8c7d1423b4983ef4" providerId="LiveId" clId="{E2A0F031-EA1B-4F3E-B9E3-45C8F36675B2}" dt="2024-05-29T13:46:03.530" v="9004" actId="47"/>
        <pc:sldMkLst>
          <pc:docMk/>
          <pc:sldMk cId="2093784015" sldId="292"/>
        </pc:sldMkLst>
      </pc:sldChg>
      <pc:sldChg chg="modSp add mod modTransition modAnim">
        <pc:chgData name="Theo Crookes" userId="8c7d1423b4983ef4" providerId="LiveId" clId="{E2A0F031-EA1B-4F3E-B9E3-45C8F36675B2}" dt="2024-05-29T13:47:19.952" v="9013"/>
        <pc:sldMkLst>
          <pc:docMk/>
          <pc:sldMk cId="537995314" sldId="293"/>
        </pc:sldMkLst>
      </pc:sldChg>
      <pc:sldChg chg="addSp delSp modSp add mod">
        <pc:chgData name="Theo Crookes" userId="8c7d1423b4983ef4" providerId="LiveId" clId="{E2A0F031-EA1B-4F3E-B9E3-45C8F36675B2}" dt="2024-05-29T17:10:55.317" v="9429" actId="1076"/>
        <pc:sldMkLst>
          <pc:docMk/>
          <pc:sldMk cId="2827673561" sldId="294"/>
        </pc:sldMkLst>
      </pc:sldChg>
      <pc:sldChg chg="add del">
        <pc:chgData name="Theo Crookes" userId="8c7d1423b4983ef4" providerId="LiveId" clId="{E2A0F031-EA1B-4F3E-B9E3-45C8F36675B2}" dt="2024-05-29T17:10:51.423" v="9427" actId="47"/>
        <pc:sldMkLst>
          <pc:docMk/>
          <pc:sldMk cId="1115570157" sldId="295"/>
        </pc:sldMkLst>
      </pc:sldChg>
      <pc:sldChg chg="addSp delSp modSp add mod delAnim modAnim">
        <pc:chgData name="Theo Crookes" userId="8c7d1423b4983ef4" providerId="LiveId" clId="{E2A0F031-EA1B-4F3E-B9E3-45C8F36675B2}" dt="2024-05-30T09:59:07.923" v="14580" actId="478"/>
        <pc:sldMkLst>
          <pc:docMk/>
          <pc:sldMk cId="1328949870" sldId="295"/>
        </pc:sldMkLst>
      </pc:sldChg>
      <pc:sldChg chg="addSp delSp modSp add mod modTransition delAnim modAnim">
        <pc:chgData name="Theo Crookes" userId="8c7d1423b4983ef4" providerId="LiveId" clId="{E2A0F031-EA1B-4F3E-B9E3-45C8F36675B2}" dt="2024-05-30T10:03:04.009" v="14583"/>
        <pc:sldMkLst>
          <pc:docMk/>
          <pc:sldMk cId="1933593359" sldId="296"/>
        </pc:sldMkLst>
      </pc:sldChg>
      <pc:sldChg chg="modSp add mod">
        <pc:chgData name="Theo Crookes" userId="8c7d1423b4983ef4" providerId="LiveId" clId="{E2A0F031-EA1B-4F3E-B9E3-45C8F36675B2}" dt="2024-05-29T23:16:58.292" v="14435" actId="1076"/>
        <pc:sldMkLst>
          <pc:docMk/>
          <pc:sldMk cId="1690178054" sldId="297"/>
        </pc:sldMkLst>
      </pc:sldChg>
      <pc:sldChg chg="add del">
        <pc:chgData name="Theo Crookes" userId="8c7d1423b4983ef4" providerId="LiveId" clId="{E2A0F031-EA1B-4F3E-B9E3-45C8F36675B2}" dt="2024-05-29T17:23:38.930" v="9643" actId="47"/>
        <pc:sldMkLst>
          <pc:docMk/>
          <pc:sldMk cId="3512469661" sldId="297"/>
        </pc:sldMkLst>
      </pc:sldChg>
      <pc:sldChg chg="addSp delSp modSp add mod ord modAnim">
        <pc:chgData name="Theo Crookes" userId="8c7d1423b4983ef4" providerId="LiveId" clId="{E2A0F031-EA1B-4F3E-B9E3-45C8F36675B2}" dt="2024-05-30T09:46:24.246" v="14499" actId="20577"/>
        <pc:sldMkLst>
          <pc:docMk/>
          <pc:sldMk cId="1088921586" sldId="298"/>
        </pc:sldMkLst>
      </pc:sldChg>
      <pc:sldChg chg="addSp delSp modSp add mod modAnim">
        <pc:chgData name="Theo Crookes" userId="8c7d1423b4983ef4" providerId="LiveId" clId="{E2A0F031-EA1B-4F3E-B9E3-45C8F36675B2}" dt="2024-05-29T22:16:22.725" v="14433"/>
        <pc:sldMkLst>
          <pc:docMk/>
          <pc:sldMk cId="1976603687" sldId="299"/>
        </pc:sldMkLst>
      </pc:sldChg>
      <pc:sldChg chg="addSp delSp modSp add del mod">
        <pc:chgData name="Theo Crookes" userId="8c7d1423b4983ef4" providerId="LiveId" clId="{E2A0F031-EA1B-4F3E-B9E3-45C8F36675B2}" dt="2024-05-29T19:23:03.103" v="11695" actId="47"/>
        <pc:sldMkLst>
          <pc:docMk/>
          <pc:sldMk cId="2112778826" sldId="299"/>
        </pc:sldMkLst>
      </pc:sldChg>
      <pc:sldChg chg="addSp delSp modSp add del mod modTransition modShow">
        <pc:chgData name="Theo Crookes" userId="8c7d1423b4983ef4" providerId="LiveId" clId="{E2A0F031-EA1B-4F3E-B9E3-45C8F36675B2}" dt="2024-05-29T19:21:16.478" v="11654" actId="47"/>
        <pc:sldMkLst>
          <pc:docMk/>
          <pc:sldMk cId="3698362274" sldId="299"/>
        </pc:sldMkLst>
      </pc:sldChg>
      <pc:sldChg chg="modSp add del mod ord">
        <pc:chgData name="Theo Crookes" userId="8c7d1423b4983ef4" providerId="LiveId" clId="{E2A0F031-EA1B-4F3E-B9E3-45C8F36675B2}" dt="2024-05-29T19:47:03.809" v="12011" actId="47"/>
        <pc:sldMkLst>
          <pc:docMk/>
          <pc:sldMk cId="889508953" sldId="300"/>
        </pc:sldMkLst>
      </pc:sldChg>
      <pc:sldChg chg="add del mod modTransition modShow">
        <pc:chgData name="Theo Crookes" userId="8c7d1423b4983ef4" providerId="LiveId" clId="{E2A0F031-EA1B-4F3E-B9E3-45C8F36675B2}" dt="2024-05-29T19:21:17.491" v="11655" actId="47"/>
        <pc:sldMkLst>
          <pc:docMk/>
          <pc:sldMk cId="2209427464" sldId="300"/>
        </pc:sldMkLst>
      </pc:sldChg>
      <pc:sldChg chg="addSp modSp new mod modAnim">
        <pc:chgData name="Theo Crookes" userId="8c7d1423b4983ef4" providerId="LiveId" clId="{E2A0F031-EA1B-4F3E-B9E3-45C8F36675B2}" dt="2024-05-29T19:55:03.108" v="12570" actId="20577"/>
        <pc:sldMkLst>
          <pc:docMk/>
          <pc:sldMk cId="2879020703" sldId="300"/>
        </pc:sldMkLst>
      </pc:sldChg>
      <pc:sldChg chg="modSp add del mod">
        <pc:chgData name="Theo Crookes" userId="8c7d1423b4983ef4" providerId="LiveId" clId="{E2A0F031-EA1B-4F3E-B9E3-45C8F36675B2}" dt="2024-05-29T19:48:42.367" v="12072" actId="47"/>
        <pc:sldMkLst>
          <pc:docMk/>
          <pc:sldMk cId="3549286348" sldId="300"/>
        </pc:sldMkLst>
      </pc:sldChg>
      <pc:sldChg chg="addSp delSp modSp add del mod delAnim">
        <pc:chgData name="Theo Crookes" userId="8c7d1423b4983ef4" providerId="LiveId" clId="{E2A0F031-EA1B-4F3E-B9E3-45C8F36675B2}" dt="2024-05-29T21:13:48.294" v="12896" actId="47"/>
        <pc:sldMkLst>
          <pc:docMk/>
          <pc:sldMk cId="3949384981" sldId="301"/>
        </pc:sldMkLst>
      </pc:sldChg>
      <pc:sldChg chg="addSp delSp modSp add mod modAnim">
        <pc:chgData name="Theo Crookes" userId="8c7d1423b4983ef4" providerId="LiveId" clId="{E2A0F031-EA1B-4F3E-B9E3-45C8F36675B2}" dt="2024-05-29T21:13:34.749" v="12895" actId="20577"/>
        <pc:sldMkLst>
          <pc:docMk/>
          <pc:sldMk cId="2797326847" sldId="302"/>
        </pc:sldMkLst>
      </pc:sldChg>
      <pc:sldChg chg="addSp modSp add mod modAnim">
        <pc:chgData name="Theo Crookes" userId="8c7d1423b4983ef4" providerId="LiveId" clId="{E2A0F031-EA1B-4F3E-B9E3-45C8F36675B2}" dt="2024-05-30T10:41:16.367" v="14585" actId="20577"/>
        <pc:sldMkLst>
          <pc:docMk/>
          <pc:sldMk cId="1237138404" sldId="303"/>
        </pc:sldMkLst>
      </pc:sldChg>
      <pc:sldChg chg="addSp delSp modSp add mod delAnim">
        <pc:chgData name="Theo Crookes" userId="8c7d1423b4983ef4" providerId="LiveId" clId="{E2A0F031-EA1B-4F3E-B9E3-45C8F36675B2}" dt="2024-05-29T21:31:48.271" v="13325" actId="20577"/>
        <pc:sldMkLst>
          <pc:docMk/>
          <pc:sldMk cId="611994197" sldId="304"/>
        </pc:sldMkLst>
      </pc:sldChg>
      <pc:sldChg chg="modSp add mod">
        <pc:chgData name="Theo Crookes" userId="8c7d1423b4983ef4" providerId="LiveId" clId="{E2A0F031-EA1B-4F3E-B9E3-45C8F36675B2}" dt="2024-05-29T21:28:36.404" v="13322" actId="207"/>
        <pc:sldMkLst>
          <pc:docMk/>
          <pc:sldMk cId="1980926988" sldId="305"/>
        </pc:sldMkLst>
      </pc:sldChg>
      <pc:sldChg chg="add del">
        <pc:chgData name="Theo Crookes" userId="8c7d1423b4983ef4" providerId="LiveId" clId="{E2A0F031-EA1B-4F3E-B9E3-45C8F36675B2}" dt="2024-05-29T21:37:19.791" v="13545" actId="47"/>
        <pc:sldMkLst>
          <pc:docMk/>
          <pc:sldMk cId="4204616861" sldId="306"/>
        </pc:sldMkLst>
      </pc:sldChg>
      <pc:sldChg chg="modSp add mod modAnim">
        <pc:chgData name="Theo Crookes" userId="8c7d1423b4983ef4" providerId="LiveId" clId="{E2A0F031-EA1B-4F3E-B9E3-45C8F36675B2}" dt="2024-05-29T21:42:49.913" v="14094"/>
        <pc:sldMkLst>
          <pc:docMk/>
          <pc:sldMk cId="274476292" sldId="307"/>
        </pc:sldMkLst>
      </pc:sldChg>
      <pc:sldChg chg="addSp modSp add mod">
        <pc:chgData name="Theo Crookes" userId="8c7d1423b4983ef4" providerId="LiveId" clId="{E2A0F031-EA1B-4F3E-B9E3-45C8F36675B2}" dt="2024-05-29T21:50:41.746" v="14310" actId="6549"/>
        <pc:sldMkLst>
          <pc:docMk/>
          <pc:sldMk cId="3284121337" sldId="308"/>
        </pc:sldMkLst>
      </pc:sldChg>
      <pc:sldChg chg="add">
        <pc:chgData name="Theo Crookes" userId="8c7d1423b4983ef4" providerId="LiveId" clId="{E2A0F031-EA1B-4F3E-B9E3-45C8F36675B2}" dt="2024-05-29T21:51:49.787" v="14311"/>
        <pc:sldMkLst>
          <pc:docMk/>
          <pc:sldMk cId="3152313523" sldId="309"/>
        </pc:sldMkLst>
      </pc:sldChg>
      <pc:sldChg chg="modSp add mod modTransition">
        <pc:chgData name="Theo Crookes" userId="8c7d1423b4983ef4" providerId="LiveId" clId="{E2A0F031-EA1B-4F3E-B9E3-45C8F36675B2}" dt="2024-05-29T22:14:17.615" v="14429"/>
        <pc:sldMkLst>
          <pc:docMk/>
          <pc:sldMk cId="2853100648" sldId="310"/>
        </pc:sldMkLst>
      </pc:sldChg>
      <pc:sldChg chg="modSp add mod modTransition">
        <pc:chgData name="Theo Crookes" userId="8c7d1423b4983ef4" providerId="LiveId" clId="{E2A0F031-EA1B-4F3E-B9E3-45C8F36675B2}" dt="2024-05-29T22:14:17.615" v="14429"/>
        <pc:sldMkLst>
          <pc:docMk/>
          <pc:sldMk cId="2882707944" sldId="311"/>
        </pc:sldMkLst>
      </pc:sldChg>
      <pc:sldChg chg="modSp add del mod ord">
        <pc:chgData name="Theo Crookes" userId="8c7d1423b4983ef4" providerId="LiveId" clId="{E2A0F031-EA1B-4F3E-B9E3-45C8F36675B2}" dt="2024-05-29T22:09:05.237" v="14395" actId="47"/>
        <pc:sldMkLst>
          <pc:docMk/>
          <pc:sldMk cId="231169513" sldId="312"/>
        </pc:sldMkLst>
      </pc:sldChg>
      <pc:sldChg chg="modSp add mod modTransition">
        <pc:chgData name="Theo Crookes" userId="8c7d1423b4983ef4" providerId="LiveId" clId="{E2A0F031-EA1B-4F3E-B9E3-45C8F36675B2}" dt="2024-05-29T22:14:17.615" v="14429"/>
        <pc:sldMkLst>
          <pc:docMk/>
          <pc:sldMk cId="1176902941" sldId="313"/>
        </pc:sldMkLst>
      </pc:sldChg>
      <pc:sldChg chg="modSp add mod ord modTransition">
        <pc:chgData name="Theo Crookes" userId="8c7d1423b4983ef4" providerId="LiveId" clId="{E2A0F031-EA1B-4F3E-B9E3-45C8F36675B2}" dt="2024-05-29T22:14:17.615" v="14429"/>
        <pc:sldMkLst>
          <pc:docMk/>
          <pc:sldMk cId="2459857164" sldId="314"/>
        </pc:sldMkLst>
      </pc:sldChg>
      <pc:sldChg chg="modSp add mod modTransition">
        <pc:chgData name="Theo Crookes" userId="8c7d1423b4983ef4" providerId="LiveId" clId="{E2A0F031-EA1B-4F3E-B9E3-45C8F36675B2}" dt="2024-05-29T22:14:17.615" v="14429"/>
        <pc:sldMkLst>
          <pc:docMk/>
          <pc:sldMk cId="2906910207" sldId="315"/>
        </pc:sldMkLst>
      </pc:sldChg>
      <pc:sldChg chg="modSp add mod modTransition">
        <pc:chgData name="Theo Crookes" userId="8c7d1423b4983ef4" providerId="LiveId" clId="{E2A0F031-EA1B-4F3E-B9E3-45C8F36675B2}" dt="2024-05-29T22:14:17.615" v="14429"/>
        <pc:sldMkLst>
          <pc:docMk/>
          <pc:sldMk cId="3174877840" sldId="316"/>
        </pc:sldMkLst>
      </pc:sldChg>
      <pc:sldChg chg="modSp add mod modTransition">
        <pc:chgData name="Theo Crookes" userId="8c7d1423b4983ef4" providerId="LiveId" clId="{E2A0F031-EA1B-4F3E-B9E3-45C8F36675B2}" dt="2024-05-29T22:14:17.615" v="14429"/>
        <pc:sldMkLst>
          <pc:docMk/>
          <pc:sldMk cId="1820597034" sldId="317"/>
        </pc:sldMkLst>
      </pc:sldChg>
      <pc:sldChg chg="delSp modSp add mod">
        <pc:chgData name="Theo Crookes" userId="8c7d1423b4983ef4" providerId="LiveId" clId="{E2A0F031-EA1B-4F3E-B9E3-45C8F36675B2}" dt="2024-05-30T09:28:40.651" v="14489" actId="114"/>
        <pc:sldMkLst>
          <pc:docMk/>
          <pc:sldMk cId="3254930497" sldId="318"/>
        </pc:sldMkLst>
      </pc:sldChg>
      <pc:sldChg chg="add del">
        <pc:chgData name="Theo Crookes" userId="8c7d1423b4983ef4" providerId="LiveId" clId="{E2A0F031-EA1B-4F3E-B9E3-45C8F36675B2}" dt="2024-05-30T09:52:42.901" v="14540" actId="47"/>
        <pc:sldMkLst>
          <pc:docMk/>
          <pc:sldMk cId="4142348740" sldId="319"/>
        </pc:sldMkLst>
      </pc:sldChg>
      <pc:sldChg chg="add del">
        <pc:chgData name="Theo Crookes" userId="8c7d1423b4983ef4" providerId="LiveId" clId="{E2A0F031-EA1B-4F3E-B9E3-45C8F36675B2}" dt="2024-05-30T09:52:23.351" v="14537" actId="47"/>
        <pc:sldMkLst>
          <pc:docMk/>
          <pc:sldMk cId="1693729118" sldId="320"/>
        </pc:sldMkLst>
      </pc:sldChg>
      <pc:sldMasterChg chg="modSldLayout">
        <pc:chgData name="Theo Crookes" userId="8c7d1423b4983ef4" providerId="LiveId" clId="{E2A0F031-EA1B-4F3E-B9E3-45C8F36675B2}" dt="2024-05-28T17:39:24.667" v="3246" actId="1076"/>
        <pc:sldMasterMkLst>
          <pc:docMk/>
          <pc:sldMasterMk cId="968646234" sldId="2147483648"/>
        </pc:sldMasterMkLst>
        <pc:sldLayoutChg chg="modSp mod">
          <pc:chgData name="Theo Crookes" userId="8c7d1423b4983ef4" providerId="LiveId" clId="{E2A0F031-EA1B-4F3E-B9E3-45C8F36675B2}" dt="2024-05-28T17:39:24.667" v="3246" actId="1076"/>
          <pc:sldLayoutMkLst>
            <pc:docMk/>
            <pc:sldMasterMk cId="968646234" sldId="2147483648"/>
            <pc:sldLayoutMk cId="1376751091" sldId="2147483650"/>
          </pc:sldLayoutMkLst>
        </pc:sldLayoutChg>
      </pc:sldMasterChg>
      <pc:sldMasterChg chg="new del mod addSldLayout delSldLayout">
        <pc:chgData name="Theo Crookes" userId="8c7d1423b4983ef4" providerId="LiveId" clId="{E2A0F031-EA1B-4F3E-B9E3-45C8F36675B2}" dt="2024-05-28T15:02:49.632" v="12" actId="2696"/>
        <pc:sldMasterMkLst>
          <pc:docMk/>
          <pc:sldMasterMk cId="2257299831" sldId="2147483660"/>
        </pc:sldMasterMkLst>
        <pc:sldLayoutChg chg="new del replId">
          <pc:chgData name="Theo Crookes" userId="8c7d1423b4983ef4" providerId="LiveId" clId="{E2A0F031-EA1B-4F3E-B9E3-45C8F36675B2}" dt="2024-05-28T15:02:49.603" v="1" actId="2696"/>
          <pc:sldLayoutMkLst>
            <pc:docMk/>
            <pc:sldMasterMk cId="2257299831" sldId="2147483660"/>
            <pc:sldLayoutMk cId="4200659772" sldId="2147483661"/>
          </pc:sldLayoutMkLst>
        </pc:sldLayoutChg>
        <pc:sldLayoutChg chg="new del replId">
          <pc:chgData name="Theo Crookes" userId="8c7d1423b4983ef4" providerId="LiveId" clId="{E2A0F031-EA1B-4F3E-B9E3-45C8F36675B2}" dt="2024-05-28T15:02:49.607" v="2" actId="2696"/>
          <pc:sldLayoutMkLst>
            <pc:docMk/>
            <pc:sldMasterMk cId="2257299831" sldId="2147483660"/>
            <pc:sldLayoutMk cId="953636067" sldId="2147483662"/>
          </pc:sldLayoutMkLst>
        </pc:sldLayoutChg>
        <pc:sldLayoutChg chg="new del replId">
          <pc:chgData name="Theo Crookes" userId="8c7d1423b4983ef4" providerId="LiveId" clId="{E2A0F031-EA1B-4F3E-B9E3-45C8F36675B2}" dt="2024-05-28T15:02:49.609" v="3" actId="2696"/>
          <pc:sldLayoutMkLst>
            <pc:docMk/>
            <pc:sldMasterMk cId="2257299831" sldId="2147483660"/>
            <pc:sldLayoutMk cId="2154841165" sldId="2147483663"/>
          </pc:sldLayoutMkLst>
        </pc:sldLayoutChg>
        <pc:sldLayoutChg chg="new del replId">
          <pc:chgData name="Theo Crookes" userId="8c7d1423b4983ef4" providerId="LiveId" clId="{E2A0F031-EA1B-4F3E-B9E3-45C8F36675B2}" dt="2024-05-28T15:02:49.611" v="4" actId="2696"/>
          <pc:sldLayoutMkLst>
            <pc:docMk/>
            <pc:sldMasterMk cId="2257299831" sldId="2147483660"/>
            <pc:sldLayoutMk cId="3424231400" sldId="2147483664"/>
          </pc:sldLayoutMkLst>
        </pc:sldLayoutChg>
        <pc:sldLayoutChg chg="new del replId">
          <pc:chgData name="Theo Crookes" userId="8c7d1423b4983ef4" providerId="LiveId" clId="{E2A0F031-EA1B-4F3E-B9E3-45C8F36675B2}" dt="2024-05-28T15:02:49.613" v="5" actId="2696"/>
          <pc:sldLayoutMkLst>
            <pc:docMk/>
            <pc:sldMasterMk cId="2257299831" sldId="2147483660"/>
            <pc:sldLayoutMk cId="3520354458" sldId="2147483665"/>
          </pc:sldLayoutMkLst>
        </pc:sldLayoutChg>
        <pc:sldLayoutChg chg="new del replId">
          <pc:chgData name="Theo Crookes" userId="8c7d1423b4983ef4" providerId="LiveId" clId="{E2A0F031-EA1B-4F3E-B9E3-45C8F36675B2}" dt="2024-05-28T15:02:49.618" v="6" actId="2696"/>
          <pc:sldLayoutMkLst>
            <pc:docMk/>
            <pc:sldMasterMk cId="2257299831" sldId="2147483660"/>
            <pc:sldLayoutMk cId="3039581948" sldId="2147483666"/>
          </pc:sldLayoutMkLst>
        </pc:sldLayoutChg>
        <pc:sldLayoutChg chg="new del replId">
          <pc:chgData name="Theo Crookes" userId="8c7d1423b4983ef4" providerId="LiveId" clId="{E2A0F031-EA1B-4F3E-B9E3-45C8F36675B2}" dt="2024-05-28T15:02:49.620" v="7" actId="2696"/>
          <pc:sldLayoutMkLst>
            <pc:docMk/>
            <pc:sldMasterMk cId="2257299831" sldId="2147483660"/>
            <pc:sldLayoutMk cId="3714340234" sldId="2147483667"/>
          </pc:sldLayoutMkLst>
        </pc:sldLayoutChg>
        <pc:sldLayoutChg chg="new del replId">
          <pc:chgData name="Theo Crookes" userId="8c7d1423b4983ef4" providerId="LiveId" clId="{E2A0F031-EA1B-4F3E-B9E3-45C8F36675B2}" dt="2024-05-28T15:02:49.622" v="8" actId="2696"/>
          <pc:sldLayoutMkLst>
            <pc:docMk/>
            <pc:sldMasterMk cId="2257299831" sldId="2147483660"/>
            <pc:sldLayoutMk cId="1032830703" sldId="2147483668"/>
          </pc:sldLayoutMkLst>
        </pc:sldLayoutChg>
        <pc:sldLayoutChg chg="new del replId">
          <pc:chgData name="Theo Crookes" userId="8c7d1423b4983ef4" providerId="LiveId" clId="{E2A0F031-EA1B-4F3E-B9E3-45C8F36675B2}" dt="2024-05-28T15:02:49.624" v="9" actId="2696"/>
          <pc:sldLayoutMkLst>
            <pc:docMk/>
            <pc:sldMasterMk cId="2257299831" sldId="2147483660"/>
            <pc:sldLayoutMk cId="110872848" sldId="2147483669"/>
          </pc:sldLayoutMkLst>
        </pc:sldLayoutChg>
        <pc:sldLayoutChg chg="new del replId">
          <pc:chgData name="Theo Crookes" userId="8c7d1423b4983ef4" providerId="LiveId" clId="{E2A0F031-EA1B-4F3E-B9E3-45C8F36675B2}" dt="2024-05-28T15:02:49.625" v="10" actId="2696"/>
          <pc:sldLayoutMkLst>
            <pc:docMk/>
            <pc:sldMasterMk cId="2257299831" sldId="2147483660"/>
            <pc:sldLayoutMk cId="787006951" sldId="2147483670"/>
          </pc:sldLayoutMkLst>
        </pc:sldLayoutChg>
        <pc:sldLayoutChg chg="new del replId">
          <pc:chgData name="Theo Crookes" userId="8c7d1423b4983ef4" providerId="LiveId" clId="{E2A0F031-EA1B-4F3E-B9E3-45C8F36675B2}" dt="2024-05-28T15:02:49.626" v="11" actId="2696"/>
          <pc:sldLayoutMkLst>
            <pc:docMk/>
            <pc:sldMasterMk cId="2257299831" sldId="2147483660"/>
            <pc:sldLayoutMk cId="2577532855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B155-D953-412F-B02F-79995FEE732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529F-E180-4261-B0CB-2141D1E06A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1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Triggered Bandits Within Streaming Data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1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800C-CD94-4A95-D337-82B7B50F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F9D452-D58B-07C3-8169-6371D80F8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D918D-0526-C1E0-19CA-24B9F008E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5B37-B4E4-9E6D-9698-3FAF8B109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68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6892-7EC7-AFB1-B546-C1CA6DC0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9D93B-A287-6FEA-31F4-03114747C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41D82-88D7-3ADD-32CC-B40648E15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D35A-AE7A-E1D0-1C94-AC2C03254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9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639CD-CAC8-3275-D805-AD8677989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605E7-ECE5-5266-A086-BB2BD74C3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C97EF-570E-E667-8C61-0E4B740B6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AEEE-9912-88F0-6BAC-AEC663583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3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DC51-DB06-D5FC-6554-109A6202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C5466-D7EF-1C51-CDD6-5A4F80D4F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5F74E-E7A6-661C-0F74-48987C06C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F56F3-C2A1-D82A-1BA3-559846AD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9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BED58-BFE8-993C-DA20-62B4D797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D78A2-8CF1-71D7-FCD5-43E910881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673A6-C45F-6E54-304A-B19CED2B0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41AE7-DE9F-726A-9FD2-1110D266C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5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2C608-BDAE-B747-E457-941596B03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01F5C-9960-D178-C05A-FB3891DAE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5A8366-03F5-5D4E-2E64-62BC4E8C4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53469-59F1-33C5-6A21-B992AD0C2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F8132-5930-F35D-C1DE-7866F265A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F678A-3F78-020A-45B4-BDB6597EC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E6BB0-5BDF-61D0-5124-15DF5EFD9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BC70D-3EC3-B017-5DA5-A426D68DE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2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3184-411E-6940-4831-16FCAFF4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7AE64-ED7A-6940-9C0A-7CA73CE26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AFD89-A267-AF53-029E-0D9C2FFCB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AF00-3216-6854-D6DA-77DFFCB17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C8DB-A7C6-6604-E213-DE81D296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C7A7E-B2BD-47CB-91A6-91D16613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064E01-CA4C-3C65-42A5-CF34C666A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B1AB-BE25-99F1-3F0A-48E79392C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3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3864E-DF9D-65E5-0F7B-5CD32829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89D99-F566-9B0D-DC75-A99C78681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5CAE6-D77A-974B-9C35-4D777C3BB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3FE98-4C0F-DDC0-B5A9-25F57657E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2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Mention difference between pseudo-regret and random regret.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11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526AA-822B-6C8E-D088-06F000AF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B2383-91CD-8EBD-EA02-EB2CBCC05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90182-98AA-08E5-2D7A-E5873F17A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6791-B5EE-D9BF-9EFB-914BBA0A9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12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ADBD4-C377-5D36-B75D-236C4F3A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46C4C4-3D78-3BC5-FEAD-FE5D45FF1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26F85-187C-83AE-F854-6F14F5F5A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22CEB-1DA9-7C6C-B061-1E3D9FE0F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02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C26C-4DDE-AC4E-6BE1-D3F65A4F2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19224-5DEA-94A8-1907-49510952D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CC418-359F-EAA0-A7B8-F51C98F4C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1522E-BE73-C10F-D84D-0CBA142BF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EE535-7665-11E0-CD3E-63EB20B6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FD902-4673-3B01-B7B7-94D55F6F8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8389B3-4333-A91C-96CD-D3D4C3B81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49DF-D816-5D1D-8A73-02519D3C2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88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E7860-E1FD-6ECA-5955-8998DBF0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02E25-9D6A-7F30-50FD-69CB39B62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6C064-C9B8-F9FF-4457-5E466842E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5FBA-323E-255A-A2F7-D753F775A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61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32E39-A4F3-557C-F0F8-D49299D6D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679D4-9B0B-16D2-0125-4368F70F7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275EC-F3FD-FFBD-195C-E95F6FE11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3FE1A-A1B9-E75E-2D52-031C26E5D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51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4E9A9-BB1B-B025-236A-601EF977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5AEB5-84DF-A55B-BB0B-DE6C06253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663FF-B15A-FBE0-BC75-3D2E2259E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FF002-B47D-F0EE-0E64-A90FD40A7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B54B-E8BA-8708-F5BB-2B0D98B3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53EF0-169F-9968-93F7-EFE4A6D90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F5C7F-33CF-07BA-05BF-F99FFE329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9665-31F9-CA26-612B-0DAC0E8A8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12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6911-67A9-0D9F-C78D-99B854EDD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6C75C-6D15-0B92-2E02-857C106F8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8B36A-981F-46B8-56F0-1611FAFE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5159-D973-07D1-51A8-B2812256F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027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6440-6210-8E42-1AEE-90F4C2C9C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F2002-92D7-0C8A-61FC-C4C6E30A5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7FF7C-3D40-EE9A-4D7F-952D05DE1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87DA-1104-EEB2-CC19-C9C83E2FD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1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989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1C753-0C19-3572-3547-ADD4A44BF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44048-4375-4D8B-2107-19855BA8E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A49B9-22AB-F3AD-B51F-8D8E7CA10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Mention difference between pseudo-regret and random regret.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50D3-1FCF-D953-B43D-8B28CCC20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76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C1496-B618-137F-9611-7425FD2D2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E1FE9-44BE-1978-9ED8-DDC5445DD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7B100-FA9E-6625-CE7D-619A2E432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70174-CA9A-C964-F3FF-FDEB84800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08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AA2FD-CFB5-A11B-E982-691752695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08D1B-6865-502A-7644-3C6FFAB19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1F39-83E1-FE80-62E0-4C8F94CA2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 is initialised as the identity, hat(theta) is initialised as 0d and f is initialised as 0d.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A7AF-C993-9996-BD07-3244EA09D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89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B2803-7DD9-E189-9D47-51D855E0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184DE-CD6E-57C0-1DD1-83EA400FF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B5AC3-7278-1FA6-48DE-11258E755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 is initialised as the identity, hat(theta) is initialised as 0d and f is initialised as 0d.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0992-1422-FEBF-3E13-7D0785A6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67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BDA06-0D74-A838-C808-9FBDC58F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6F767-286C-8EAE-DE64-E513B9908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BF5B83-3032-CF9F-6759-16D576C00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DDA4-E98E-D0AA-D1B0-E8220CFF9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52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332FB-CD5A-16B8-85F7-7E79DE37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2B83B-816F-2606-550A-3ED2A102E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84375-A3F5-414E-5865-758FA10BD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BC2B1-63BF-F09F-0CDB-A35EA851E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936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B69F-512A-1DF7-21A7-12F9DA20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4BFF7-B066-7237-6C41-5E9E1FD20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C2CA8-C3AA-9681-F0D2-1223AACD3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A281-AB4E-B566-AC92-D83C7069B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50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4C392-F3AF-48D7-EEA5-424ABD096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3627D2-0862-7DD3-9E98-18E752096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487EE-00A8-9C83-EAFF-923C898F9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2D308-0BDA-58BE-8978-B73B256F7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8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29E5-DCF7-2F37-2A80-97E57911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7E148-6E96-A833-0E84-619E85186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52ED3-1C20-C070-36E1-F18080100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4692B-58FA-81FA-952A-CD367079C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4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F582-7782-4EB5-20B4-1B0C88B32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A0939-633E-68DD-7D35-BA9FBFC8E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C178F-9E2C-FDFA-81E6-4E583878B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Exploring with a fixed probability means playing a suboptimal action with at least some fixed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7CDF-2D37-4BE5-C2F4-2F963280B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8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53881-420A-B9DC-2FF8-5507ED8B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82174-29B5-CD57-2406-49932FB1C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F445B8-EEBB-2EDF-1E31-DC5FB9595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CD1BB-3BC9-67DB-FDD0-04F07F8B5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5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037F5-6724-A080-337A-85DCB4E75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36ECD-C813-8AA6-D374-ADF2502FF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54554-689B-6D11-58E4-DEB40FF28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3401-3F96-E7C2-BBBF-5C1E5A2AD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9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36B9-B9E0-D679-049D-FB6516A3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90ECF-65B3-BDE0-9C8A-E9E66E1DB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1ACB8-B2DE-73C4-954A-2819763DB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6BC5-61AF-9DAC-DE46-1E9374943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3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5991-4795-F760-4C4E-8BF1E98F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BC413-CCE6-54DE-8BB0-3784E5DE1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7AFA7-729B-5191-3D67-B736CFF09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0EE4-80F3-702A-14A5-61D97893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5711-180B-1B32-3FE6-04032D444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D17F7-877D-92C0-5A49-3C9ACA5AA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FDE7B-5A6A-F5F2-592D-02B6C63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4BA2-80F7-8DD7-0FD0-CC4F80199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529F-E180-4261-B0CB-2141D1E06AE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1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EBA-E039-766F-D268-1AA12C85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4855A-B73F-8B0C-A30E-DEB54CB90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41CD-5DC7-ACC2-72AD-785029F9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C29C-343A-6025-E98A-1B2101E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85BF-BAC1-9D50-1BB5-65FBD7B9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9AC5-2FB1-EEE7-2DBD-E61D29A1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B40D8-6956-4B41-58FB-75B6A88C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D82E-845C-E16E-72D6-3D056870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2CA5-D395-666A-58B7-B969638D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8CDC-A234-ACDF-7ADD-938931CD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6B324-92F9-7883-674C-D72D6580C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FA83C-16A0-9D2D-D6B7-8D108F62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351EF-7494-1076-8F96-6863E0A9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D967-53E1-08B2-FE3F-D06050EB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99E29-5FD9-1DE6-8E73-804EB4E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F2EB-0B1D-9D2D-2120-E0A27DB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570F-EDFB-8D82-D886-A9E0B69E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6821-1D71-EC0C-9F15-269C7A5B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840-4D3C-6394-1D21-CF2485A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8052-D07A-D8E8-99CC-11395EC2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835E-A9D7-448A-7A83-D00695A2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FA3-C3C2-F17E-EF70-52AA8ABD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DE79-37BD-8C2B-1138-131FAF9E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93FA-5B51-FE9A-5007-F065C6E7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A0CB-ECD5-B5DE-5505-B033D37F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1A9A-018D-9DF0-86E4-A134E497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95DA-E93B-4102-A2B9-A31AC0E0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A0E3-6130-1807-0EFF-94F89E8B7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9A49-FDFE-2F75-8EC5-2A100392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70CDB-7215-8FFF-7432-D3D69BD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509C-0CC5-D6DF-7461-F12E15DC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EA2A-D218-BE63-C430-F9F91EF0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CCD2-6E3B-7DC0-1092-178F74C6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3BFAE-4DAC-F6F2-BCA1-77CB9DBBC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AA7BC-8DAC-0E42-4A73-7C76D323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F8ACE-7C04-CFEA-EBB4-F8A7DCA10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C732-FFE7-3500-91A0-25684416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060C-16BF-A744-B6AB-447788E9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D06E5-FBA1-5A26-DEE5-4A80632D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95F5-E66E-8C7D-445A-D7C2026C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81205-ADB1-5E02-0202-F9A25E61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268BA-35E9-845F-BC73-EB7F298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C11FF-0020-C91E-DE11-16F3EB8B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54C0B-615C-68EC-39CE-64EEE8DB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982BF-DBC8-FC9E-C9D2-B4CA9CC1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97B38-C0B8-0B6A-C766-BD7E322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6F3D-165E-B76E-6E00-76FE4030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5366-8EEF-5FA7-865B-A46FD6EB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657F-E163-4130-A49F-7ABECF90D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4454A-0F92-BC79-F2FB-3D6BD852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32FF7-B965-E7A8-CBCB-091BB533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85FB-FEAF-5C20-8787-417E2B13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5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B02A-F8C5-BC45-B099-CF8764B8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4FD7C-A21D-C32E-5EEC-AB9C66A14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C90B-D343-E00F-3D38-56332FB7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4703-B176-A142-EBB5-7E50BCD8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0577F-78CD-026A-A3D9-B5F3C472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80A59-8E9B-F6B9-0206-521F20B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9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26FCD-42DD-678D-94B7-F5F91E2C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85D8-2445-84B1-8119-322A2D60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9238-5946-8596-99C5-798DFCBDA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59752-F617-4D78-B8BB-FD079EB3C11F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82A7-D463-FB46-A85E-4204D5013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C800-E229-ABC3-59A9-0D287AC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3F8DC-4D21-47FD-9BF0-F6FE19EB8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EC75-52C1-BC1D-15B4-A4E3AE17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76" y="2596393"/>
            <a:ext cx="9563448" cy="865100"/>
          </a:xfrm>
        </p:spPr>
        <p:txBody>
          <a:bodyPr>
            <a:normAutofit/>
          </a:bodyPr>
          <a:lstStyle/>
          <a:p>
            <a:r>
              <a:rPr lang="en-GB" sz="4800" b="1" dirty="0"/>
              <a:t>The Multi-Armed Bandit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4F83-E538-38E3-71D6-B269C9679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9116"/>
            <a:ext cx="9144000" cy="1655762"/>
          </a:xfrm>
        </p:spPr>
        <p:txBody>
          <a:bodyPr/>
          <a:lstStyle/>
          <a:p>
            <a:r>
              <a:rPr lang="en-GB" sz="2000" dirty="0"/>
              <a:t>Theo Crookes</a:t>
            </a: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AE397A-242F-54E1-9AC1-A93EFDF29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14180" y="4249638"/>
            <a:ext cx="2925726" cy="2925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457727-E1ED-9945-D4AF-02B6F8F730A3}"/>
              </a:ext>
            </a:extLst>
          </p:cNvPr>
          <p:cNvSpPr/>
          <p:nvPr/>
        </p:nvSpPr>
        <p:spPr>
          <a:xfrm>
            <a:off x="8953022" y="4607030"/>
            <a:ext cx="1484190" cy="1480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547C6363-E231-4B57-C0EA-4BC62E650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9133" y="4396923"/>
            <a:ext cx="962298" cy="962298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C75A550-95B7-76BB-C226-A7F1935B8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5768" y="5030594"/>
            <a:ext cx="962298" cy="9622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EE2AF1-C82D-B424-F072-07B62DA50C62}"/>
              </a:ext>
            </a:extLst>
          </p:cNvPr>
          <p:cNvGrpSpPr/>
          <p:nvPr/>
        </p:nvGrpSpPr>
        <p:grpSpPr>
          <a:xfrm>
            <a:off x="1041536" y="4391156"/>
            <a:ext cx="3036285" cy="2711149"/>
            <a:chOff x="1575478" y="2108199"/>
            <a:chExt cx="2149061" cy="2149061"/>
          </a:xfrm>
        </p:grpSpPr>
        <p:pic>
          <p:nvPicPr>
            <p:cNvPr id="10" name="Graphic 9" descr="Slot Machine with solid fill">
              <a:extLst>
                <a:ext uri="{FF2B5EF4-FFF2-40B4-BE49-F238E27FC236}">
                  <a16:creationId xmlns:a16="http://schemas.microsoft.com/office/drawing/2014/main" id="{C4E18EC6-1C3D-6C63-F7FB-54BCD424B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82D39-2F95-1274-2F70-5A5C2918A373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3F06E1CE-AE3E-4F85-B9CD-2EA6DDB8A0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8831" y="5292787"/>
            <a:ext cx="885598" cy="8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AA31-36DE-25C2-20BF-FCF73FAC8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549536-CCE6-76A8-AC70-1F4C5030B0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/>
                  <a:t>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b="1" dirty="0"/>
                  <a:t>-Greedy Policy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549536-CCE6-76A8-AC70-1F4C5030B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 descr="Linear Graph with solid fill">
            <a:extLst>
              <a:ext uri="{FF2B5EF4-FFF2-40B4-BE49-F238E27FC236}">
                <a16:creationId xmlns:a16="http://schemas.microsoft.com/office/drawing/2014/main" id="{BCB6F1D5-B5F7-5CC5-9F32-A2E67E3BA1A4}"/>
              </a:ext>
            </a:extLst>
          </p:cNvPr>
          <p:cNvSpPr/>
          <p:nvPr/>
        </p:nvSpPr>
        <p:spPr>
          <a:xfrm>
            <a:off x="5290983" y="2203145"/>
            <a:ext cx="1610034" cy="1589744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20735C93-BE21-361E-38AF-CDA63D840A5E}"/>
                  </a:ext>
                </a:extLst>
              </p:cNvPr>
              <p:cNvSpPr/>
              <p:nvPr/>
            </p:nvSpPr>
            <p:spPr>
              <a:xfrm>
                <a:off x="4612046" y="4005215"/>
                <a:ext cx="2967909" cy="855834"/>
              </a:xfrm>
              <a:custGeom>
                <a:avLst/>
                <a:gdLst>
                  <a:gd name="connsiteX0" fmla="*/ 0 w 2392725"/>
                  <a:gd name="connsiteY0" fmla="*/ 0 h 855834"/>
                  <a:gd name="connsiteX1" fmla="*/ 2392725 w 2392725"/>
                  <a:gd name="connsiteY1" fmla="*/ 0 h 855834"/>
                  <a:gd name="connsiteX2" fmla="*/ 2392725 w 2392725"/>
                  <a:gd name="connsiteY2" fmla="*/ 855834 h 855834"/>
                  <a:gd name="connsiteX3" fmla="*/ 0 w 2392725"/>
                  <a:gd name="connsiteY3" fmla="*/ 855834 h 855834"/>
                  <a:gd name="connsiteX4" fmla="*/ 0 w 2392725"/>
                  <a:gd name="connsiteY4" fmla="*/ 0 h 85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725" h="855834">
                    <a:moveTo>
                      <a:pt x="0" y="0"/>
                    </a:moveTo>
                    <a:lnTo>
                      <a:pt x="2392725" y="0"/>
                    </a:lnTo>
                    <a:lnTo>
                      <a:pt x="2392725" y="855834"/>
                    </a:lnTo>
                    <a:lnTo>
                      <a:pt x="0" y="85583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lvl="0" algn="ctr" defTabSz="8001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-Greedy Policy has </a:t>
                </a:r>
                <a:r>
                  <a:rPr lang="en-GB" b="1" dirty="0">
                    <a:solidFill>
                      <a:srgbClr val="5514B4"/>
                    </a:solidFill>
                  </a:rPr>
                  <a:t>linear expected cumulative regret</a:t>
                </a:r>
                <a:r>
                  <a:rPr lang="en-GB" dirty="0"/>
                  <a:t>.</a:t>
                </a:r>
                <a:endParaRPr lang="en-US" sz="1800" kern="1200" dirty="0"/>
              </a:p>
            </p:txBody>
          </p:sp>
        </mc:Choice>
        <mc:Fallback xmlns=""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20735C93-BE21-361E-38AF-CDA63D840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46" y="4005215"/>
                <a:ext cx="2967909" cy="855834"/>
              </a:xfrm>
              <a:custGeom>
                <a:avLst/>
                <a:gdLst>
                  <a:gd name="connsiteX0" fmla="*/ 0 w 2392725"/>
                  <a:gd name="connsiteY0" fmla="*/ 0 h 855834"/>
                  <a:gd name="connsiteX1" fmla="*/ 2392725 w 2392725"/>
                  <a:gd name="connsiteY1" fmla="*/ 0 h 855834"/>
                  <a:gd name="connsiteX2" fmla="*/ 2392725 w 2392725"/>
                  <a:gd name="connsiteY2" fmla="*/ 855834 h 855834"/>
                  <a:gd name="connsiteX3" fmla="*/ 0 w 2392725"/>
                  <a:gd name="connsiteY3" fmla="*/ 855834 h 855834"/>
                  <a:gd name="connsiteX4" fmla="*/ 0 w 2392725"/>
                  <a:gd name="connsiteY4" fmla="*/ 0 h 85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725" h="855834">
                    <a:moveTo>
                      <a:pt x="0" y="0"/>
                    </a:moveTo>
                    <a:lnTo>
                      <a:pt x="2392725" y="0"/>
                    </a:lnTo>
                    <a:lnTo>
                      <a:pt x="2392725" y="855834"/>
                    </a:lnTo>
                    <a:lnTo>
                      <a:pt x="0" y="85583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2881" t="-8571" r="-3704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 descr="Brain in head with solid fill">
            <a:extLst>
              <a:ext uri="{FF2B5EF4-FFF2-40B4-BE49-F238E27FC236}">
                <a16:creationId xmlns:a16="http://schemas.microsoft.com/office/drawing/2014/main" id="{B1E818F3-ED24-D6F3-E25A-7D379A4AC4E4}"/>
              </a:ext>
            </a:extLst>
          </p:cNvPr>
          <p:cNvSpPr/>
          <p:nvPr/>
        </p:nvSpPr>
        <p:spPr>
          <a:xfrm>
            <a:off x="1517137" y="2213361"/>
            <a:ext cx="1610034" cy="1589744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ree-form: Shape 15">
                <a:extLst>
                  <a:ext uri="{FF2B5EF4-FFF2-40B4-BE49-F238E27FC236}">
                    <a16:creationId xmlns:a16="http://schemas.microsoft.com/office/drawing/2014/main" id="{14B6DF4E-30C1-33FA-848A-99E69392A9F5}"/>
                  </a:ext>
                </a:extLst>
              </p:cNvPr>
              <p:cNvSpPr/>
              <p:nvPr/>
            </p:nvSpPr>
            <p:spPr>
              <a:xfrm>
                <a:off x="838200" y="4015431"/>
                <a:ext cx="2967909" cy="855834"/>
              </a:xfrm>
              <a:custGeom>
                <a:avLst/>
                <a:gdLst>
                  <a:gd name="connsiteX0" fmla="*/ 0 w 2392725"/>
                  <a:gd name="connsiteY0" fmla="*/ 0 h 855834"/>
                  <a:gd name="connsiteX1" fmla="*/ 2392725 w 2392725"/>
                  <a:gd name="connsiteY1" fmla="*/ 0 h 855834"/>
                  <a:gd name="connsiteX2" fmla="*/ 2392725 w 2392725"/>
                  <a:gd name="connsiteY2" fmla="*/ 855834 h 855834"/>
                  <a:gd name="connsiteX3" fmla="*/ 0 w 2392725"/>
                  <a:gd name="connsiteY3" fmla="*/ 855834 h 855834"/>
                  <a:gd name="connsiteX4" fmla="*/ 0 w 2392725"/>
                  <a:gd name="connsiteY4" fmla="*/ 0 h 85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725" h="855834">
                    <a:moveTo>
                      <a:pt x="0" y="0"/>
                    </a:moveTo>
                    <a:lnTo>
                      <a:pt x="2392725" y="0"/>
                    </a:lnTo>
                    <a:lnTo>
                      <a:pt x="2392725" y="855834"/>
                    </a:lnTo>
                    <a:lnTo>
                      <a:pt x="0" y="85583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algn="ctr"/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-Greedy Policy learns the expected rewards of each arm better than Greedy.</a:t>
                </a:r>
              </a:p>
            </p:txBody>
          </p:sp>
        </mc:Choice>
        <mc:Fallback xmlns="">
          <p:sp>
            <p:nvSpPr>
              <p:cNvPr id="16" name="Free-form: Shape 15">
                <a:extLst>
                  <a:ext uri="{FF2B5EF4-FFF2-40B4-BE49-F238E27FC236}">
                    <a16:creationId xmlns:a16="http://schemas.microsoft.com/office/drawing/2014/main" id="{14B6DF4E-30C1-33FA-848A-99E69392A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5431"/>
                <a:ext cx="2967909" cy="855834"/>
              </a:xfrm>
              <a:custGeom>
                <a:avLst/>
                <a:gdLst>
                  <a:gd name="connsiteX0" fmla="*/ 0 w 2392725"/>
                  <a:gd name="connsiteY0" fmla="*/ 0 h 855834"/>
                  <a:gd name="connsiteX1" fmla="*/ 2392725 w 2392725"/>
                  <a:gd name="connsiteY1" fmla="*/ 0 h 855834"/>
                  <a:gd name="connsiteX2" fmla="*/ 2392725 w 2392725"/>
                  <a:gd name="connsiteY2" fmla="*/ 855834 h 855834"/>
                  <a:gd name="connsiteX3" fmla="*/ 0 w 2392725"/>
                  <a:gd name="connsiteY3" fmla="*/ 855834 h 855834"/>
                  <a:gd name="connsiteX4" fmla="*/ 0 w 2392725"/>
                  <a:gd name="connsiteY4" fmla="*/ 0 h 85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725" h="855834">
                    <a:moveTo>
                      <a:pt x="0" y="0"/>
                    </a:moveTo>
                    <a:lnTo>
                      <a:pt x="2392725" y="0"/>
                    </a:lnTo>
                    <a:lnTo>
                      <a:pt x="2392725" y="855834"/>
                    </a:lnTo>
                    <a:lnTo>
                      <a:pt x="0" y="85583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-4938" t="-8571" r="-6379" b="-1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 descr="Arrow Down with solid fill">
            <a:extLst>
              <a:ext uri="{FF2B5EF4-FFF2-40B4-BE49-F238E27FC236}">
                <a16:creationId xmlns:a16="http://schemas.microsoft.com/office/drawing/2014/main" id="{D172C253-8C5F-980F-D005-A84D2FCBD8CA}"/>
              </a:ext>
            </a:extLst>
          </p:cNvPr>
          <p:cNvSpPr/>
          <p:nvPr/>
        </p:nvSpPr>
        <p:spPr>
          <a:xfrm>
            <a:off x="9064828" y="2213361"/>
            <a:ext cx="1610034" cy="1589744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ree-form: Shape 17">
                <a:extLst>
                  <a:ext uri="{FF2B5EF4-FFF2-40B4-BE49-F238E27FC236}">
                    <a16:creationId xmlns:a16="http://schemas.microsoft.com/office/drawing/2014/main" id="{EEA5C792-9FB9-C37F-A78F-BEB27183B1A9}"/>
                  </a:ext>
                </a:extLst>
              </p:cNvPr>
              <p:cNvSpPr/>
              <p:nvPr/>
            </p:nvSpPr>
            <p:spPr>
              <a:xfrm>
                <a:off x="8385891" y="4015431"/>
                <a:ext cx="2967909" cy="845618"/>
              </a:xfrm>
              <a:custGeom>
                <a:avLst/>
                <a:gdLst>
                  <a:gd name="connsiteX0" fmla="*/ 0 w 2392725"/>
                  <a:gd name="connsiteY0" fmla="*/ 0 h 855834"/>
                  <a:gd name="connsiteX1" fmla="*/ 2392725 w 2392725"/>
                  <a:gd name="connsiteY1" fmla="*/ 0 h 855834"/>
                  <a:gd name="connsiteX2" fmla="*/ 2392725 w 2392725"/>
                  <a:gd name="connsiteY2" fmla="*/ 855834 h 855834"/>
                  <a:gd name="connsiteX3" fmla="*/ 0 w 2392725"/>
                  <a:gd name="connsiteY3" fmla="*/ 855834 h 855834"/>
                  <a:gd name="connsiteX4" fmla="*/ 0 w 2392725"/>
                  <a:gd name="connsiteY4" fmla="*/ 0 h 85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725" h="855834">
                    <a:moveTo>
                      <a:pt x="0" y="0"/>
                    </a:moveTo>
                    <a:lnTo>
                      <a:pt x="2392725" y="0"/>
                    </a:lnTo>
                    <a:lnTo>
                      <a:pt x="2392725" y="855834"/>
                    </a:lnTo>
                    <a:lnTo>
                      <a:pt x="0" y="85583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lvl="0" algn="ctr" defTabSz="8001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b="1" dirty="0">
                    <a:solidFill>
                      <a:srgbClr val="5514B4"/>
                    </a:solidFill>
                  </a:rPr>
                  <a:t>Decaying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increases can help with this</a:t>
                </a:r>
                <a:endParaRPr lang="en-US" sz="1800" kern="1200" dirty="0"/>
              </a:p>
            </p:txBody>
          </p:sp>
        </mc:Choice>
        <mc:Fallback xmlns="">
          <p:sp>
            <p:nvSpPr>
              <p:cNvPr id="18" name="Free-form: Shape 17">
                <a:extLst>
                  <a:ext uri="{FF2B5EF4-FFF2-40B4-BE49-F238E27FC236}">
                    <a16:creationId xmlns:a16="http://schemas.microsoft.com/office/drawing/2014/main" id="{EEA5C792-9FB9-C37F-A78F-BEB27183B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891" y="4015431"/>
                <a:ext cx="2967909" cy="845618"/>
              </a:xfrm>
              <a:custGeom>
                <a:avLst/>
                <a:gdLst>
                  <a:gd name="connsiteX0" fmla="*/ 0 w 2392725"/>
                  <a:gd name="connsiteY0" fmla="*/ 0 h 855834"/>
                  <a:gd name="connsiteX1" fmla="*/ 2392725 w 2392725"/>
                  <a:gd name="connsiteY1" fmla="*/ 0 h 855834"/>
                  <a:gd name="connsiteX2" fmla="*/ 2392725 w 2392725"/>
                  <a:gd name="connsiteY2" fmla="*/ 855834 h 855834"/>
                  <a:gd name="connsiteX3" fmla="*/ 0 w 2392725"/>
                  <a:gd name="connsiteY3" fmla="*/ 855834 h 855834"/>
                  <a:gd name="connsiteX4" fmla="*/ 0 w 2392725"/>
                  <a:gd name="connsiteY4" fmla="*/ 0 h 85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2725" h="855834">
                    <a:moveTo>
                      <a:pt x="0" y="0"/>
                    </a:moveTo>
                    <a:lnTo>
                      <a:pt x="2392725" y="0"/>
                    </a:lnTo>
                    <a:lnTo>
                      <a:pt x="2392725" y="855834"/>
                    </a:lnTo>
                    <a:lnTo>
                      <a:pt x="0" y="85583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 l="-4928" t="-8696" r="-5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86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F6F1B-7754-CAD4-EFFA-0D1F434F2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20BB-59CF-2652-8F85-4A768CC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Optimism in the Face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D1A6-6502-CA7A-7292-32C0DE0A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Optimism in the face of uncertainty is the idea underpinning the </a:t>
            </a:r>
            <a:r>
              <a:rPr lang="en-GB" b="1" dirty="0">
                <a:solidFill>
                  <a:srgbClr val="5514B4"/>
                </a:solidFill>
              </a:rPr>
              <a:t>Upper Confidence Bound (UCB) </a:t>
            </a:r>
            <a:r>
              <a:rPr lang="en-GB" dirty="0"/>
              <a:t>algorithms. </a:t>
            </a:r>
            <a:endParaRPr lang="en-GB" b="1" dirty="0">
              <a:solidFill>
                <a:srgbClr val="5514B4"/>
              </a:solidFill>
            </a:endParaRPr>
          </a:p>
          <a:p>
            <a:r>
              <a:rPr lang="en-GB" dirty="0"/>
              <a:t>UCB algorithms assign a label to each:</a:t>
            </a:r>
          </a:p>
          <a:p>
            <a:endParaRPr lang="en-GB" b="1" dirty="0">
              <a:solidFill>
                <a:srgbClr val="5514B4"/>
              </a:solidFill>
            </a:endParaRPr>
          </a:p>
          <a:p>
            <a:endParaRPr lang="en-GB" b="1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8233B2-1471-1EBA-BC14-E05EC627A81C}"/>
                  </a:ext>
                </a:extLst>
              </p:cNvPr>
              <p:cNvSpPr txBox="1"/>
              <p:nvPr/>
            </p:nvSpPr>
            <p:spPr>
              <a:xfrm>
                <a:off x="733889" y="4066092"/>
                <a:ext cx="1089577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𝑼𝑪𝑩</m:t>
                      </m:r>
                      <m:r>
                        <a:rPr lang="en-GB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𝑬𝒙𝒑𝒆𝒄𝒕𝒆𝒅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𝑹𝒆𝒘𝒂𝒓𝒅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𝑼𝒏𝒄𝒆𝒓𝒕𝒂𝒊𝒏𝒕𝒚</m:t>
                      </m:r>
                    </m:oMath>
                  </m:oMathPara>
                </a14:m>
                <a:endParaRPr lang="en-GB" sz="8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8233B2-1471-1EBA-BC14-E05EC627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" y="4066092"/>
                <a:ext cx="10895774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77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F5B1-986F-D942-744F-754DB601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70A6-8072-3D84-290E-6A0EE0CA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UCB1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F645-0042-DA14-703D-69EA4753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UCB1 was first proposed by </a:t>
            </a:r>
            <a:r>
              <a:rPr lang="en-GB" b="1" dirty="0">
                <a:solidFill>
                  <a:srgbClr val="5514B4"/>
                </a:solidFill>
              </a:rPr>
              <a:t>Auer et al. (2002)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5514B4"/>
                </a:solidFill>
              </a:rPr>
              <a:t>UCB1</a:t>
            </a:r>
            <a:r>
              <a:rPr lang="en-GB" dirty="0"/>
              <a:t> algorithm assigns the following UCB terms to each arm:</a:t>
            </a:r>
            <a:endParaRPr lang="en-GB" b="1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D0B493-3E6B-507D-70A9-282E767BF8A5}"/>
                  </a:ext>
                </a:extLst>
              </p:cNvPr>
              <p:cNvSpPr txBox="1"/>
              <p:nvPr/>
            </p:nvSpPr>
            <p:spPr>
              <a:xfrm>
                <a:off x="733889" y="3541642"/>
                <a:ext cx="10895774" cy="2000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1" i="1">
                              <a:latin typeface="Cambria Math" panose="02040503050406030204" pitchFamily="18" charset="0"/>
                            </a:rPr>
                            <m:t>𝑼𝑪𝑩</m:t>
                          </m:r>
                        </m:e>
                        <m:sub>
                          <m:r>
                            <a:rPr lang="en-GB" sz="4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4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4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4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4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4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8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D0B493-3E6B-507D-70A9-282E767B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" y="3541642"/>
                <a:ext cx="10895774" cy="200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731B8C-2A44-A348-9A4E-4F08FEDCEF1A}"/>
                  </a:ext>
                </a:extLst>
              </p:cNvPr>
              <p:cNvSpPr/>
              <p:nvPr/>
            </p:nvSpPr>
            <p:spPr>
              <a:xfrm>
                <a:off x="1799479" y="5609594"/>
                <a:ext cx="3468710" cy="7447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Expected reward of arm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given the data seen so far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731B8C-2A44-A348-9A4E-4F08FEDCE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479" y="5609594"/>
                <a:ext cx="3468710" cy="744713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415BDD-C140-49C3-BB6F-9426C6B90505}"/>
                  </a:ext>
                </a:extLst>
              </p:cNvPr>
              <p:cNvSpPr/>
              <p:nvPr/>
            </p:nvSpPr>
            <p:spPr>
              <a:xfrm>
                <a:off x="7824083" y="5957282"/>
                <a:ext cx="3634028" cy="74471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Number of times arm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played by time t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415BDD-C140-49C3-BB6F-9426C6B90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83" y="5957282"/>
                <a:ext cx="3634028" cy="744712"/>
              </a:xfrm>
              <a:prstGeom prst="round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006C93-0718-50CE-7EBA-E009CBA1BC4F}"/>
              </a:ext>
            </a:extLst>
          </p:cNvPr>
          <p:cNvCxnSpPr>
            <a:cxnSpLocks/>
          </p:cNvCxnSpPr>
          <p:nvPr/>
        </p:nvCxnSpPr>
        <p:spPr>
          <a:xfrm flipH="1" flipV="1">
            <a:off x="8405634" y="5212569"/>
            <a:ext cx="1358568" cy="85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E1671F-F3A1-0348-6D86-F902CE94E24F}"/>
              </a:ext>
            </a:extLst>
          </p:cNvPr>
          <p:cNvCxnSpPr>
            <a:cxnSpLocks/>
          </p:cNvCxnSpPr>
          <p:nvPr/>
        </p:nvCxnSpPr>
        <p:spPr>
          <a:xfrm flipV="1">
            <a:off x="5251680" y="5012086"/>
            <a:ext cx="523221" cy="711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9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5235-9787-61B5-7FE5-A53E21C9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342A-82B5-2715-7EF2-2FDE3847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UCB1</a:t>
            </a:r>
          </a:p>
        </p:txBody>
      </p:sp>
      <p:pic>
        <p:nvPicPr>
          <p:cNvPr id="12" name="Content Placeholder 11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8085F859-D9FF-98C5-661B-56DC36EB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9" y="1898465"/>
            <a:ext cx="10831501" cy="318608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75A9BE-33B7-C741-7B3E-109C7677B779}"/>
              </a:ext>
            </a:extLst>
          </p:cNvPr>
          <p:cNvSpPr txBox="1">
            <a:spLocks/>
          </p:cNvSpPr>
          <p:nvPr/>
        </p:nvSpPr>
        <p:spPr>
          <a:xfrm>
            <a:off x="838200" y="5465941"/>
            <a:ext cx="10687152" cy="711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5514B4"/>
                </a:solidFill>
              </a:rPr>
              <a:t>Auer et al. (2002)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907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448D-B25E-E958-4F44-9347ECE6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8B0-62FD-CBCA-8D72-FAB22FA8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C133-2218-C0DF-1CCF-D4626FB3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The following proof follows Auer et al. (2002).</a:t>
            </a:r>
          </a:p>
          <a:p>
            <a:r>
              <a:rPr lang="en-GB" dirty="0"/>
              <a:t>We can </a:t>
            </a:r>
            <a:r>
              <a:rPr lang="en-GB" b="1" dirty="0">
                <a:solidFill>
                  <a:srgbClr val="5514B4"/>
                </a:solidFill>
              </a:rPr>
              <a:t>decompose</a:t>
            </a:r>
            <a:r>
              <a:rPr lang="en-GB" dirty="0"/>
              <a:t> the regret in the following way: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E2F399-6E91-23A5-8347-1DD7DE2B8E3E}"/>
                  </a:ext>
                </a:extLst>
              </p:cNvPr>
              <p:cNvSpPr txBox="1"/>
              <p:nvPr/>
            </p:nvSpPr>
            <p:spPr>
              <a:xfrm>
                <a:off x="1688152" y="2865110"/>
                <a:ext cx="8987248" cy="2596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6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l-GR" sz="6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6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E2F399-6E91-23A5-8347-1DD7DE2B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52" y="2865110"/>
                <a:ext cx="8987248" cy="2596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5057A68-43A7-92C7-9A1B-F53847EC34F2}"/>
                  </a:ext>
                </a:extLst>
              </p:cNvPr>
              <p:cNvSpPr/>
              <p:nvPr/>
            </p:nvSpPr>
            <p:spPr>
              <a:xfrm>
                <a:off x="8250411" y="5567187"/>
                <a:ext cx="3468710" cy="7447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Expected number of times arm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chosen by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5057A68-43A7-92C7-9A1B-F53847EC3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11" y="5567187"/>
                <a:ext cx="3468710" cy="744713"/>
              </a:xfrm>
              <a:prstGeom prst="round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BA9E85-603E-5DD9-FAA7-04CF6B4C7E45}"/>
              </a:ext>
            </a:extLst>
          </p:cNvPr>
          <p:cNvCxnSpPr>
            <a:cxnSpLocks/>
          </p:cNvCxnSpPr>
          <p:nvPr/>
        </p:nvCxnSpPr>
        <p:spPr>
          <a:xfrm flipH="1" flipV="1">
            <a:off x="9068498" y="4547018"/>
            <a:ext cx="880814" cy="105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783B7E-7A17-7DBE-E165-D923E9B5DAB5}"/>
              </a:ext>
            </a:extLst>
          </p:cNvPr>
          <p:cNvSpPr/>
          <p:nvPr/>
        </p:nvSpPr>
        <p:spPr>
          <a:xfrm>
            <a:off x="3643970" y="5804607"/>
            <a:ext cx="3159502" cy="507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Suboptimality gap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10556A-F1EB-D44C-1067-6C32B0FDFA30}"/>
              </a:ext>
            </a:extLst>
          </p:cNvPr>
          <p:cNvCxnSpPr>
            <a:cxnSpLocks/>
          </p:cNvCxnSpPr>
          <p:nvPr/>
        </p:nvCxnSpPr>
        <p:spPr>
          <a:xfrm flipV="1">
            <a:off x="6508941" y="4441971"/>
            <a:ext cx="386809" cy="1382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3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B21DA-3956-1BC7-B176-679B940A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320D-A550-C58E-0C70-547E5A85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1576-B3A6-D4F9-DF7D-22A205C5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We can decompose the regret in the following way: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18918-94C7-13A9-6A40-CD085DFF5F98}"/>
                  </a:ext>
                </a:extLst>
              </p:cNvPr>
              <p:cNvSpPr txBox="1"/>
              <p:nvPr/>
            </p:nvSpPr>
            <p:spPr>
              <a:xfrm>
                <a:off x="-1295854" y="2873840"/>
                <a:ext cx="11353687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18918-94C7-13A9-6A40-CD085DFF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5854" y="2873840"/>
                <a:ext cx="11353687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644D9-AF10-6549-5FD6-2763E18B6FC4}"/>
                  </a:ext>
                </a:extLst>
              </p:cNvPr>
              <p:cNvSpPr txBox="1"/>
              <p:nvPr/>
            </p:nvSpPr>
            <p:spPr>
              <a:xfrm>
                <a:off x="1171000" y="4662767"/>
                <a:ext cx="9250731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6644D9-AF10-6549-5FD6-2763E18B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00" y="4662767"/>
                <a:ext cx="9250731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F19F877-175D-EF15-168B-A03D60035D82}"/>
                  </a:ext>
                </a:extLst>
              </p:cNvPr>
              <p:cNvSpPr/>
              <p:nvPr/>
            </p:nvSpPr>
            <p:spPr>
              <a:xfrm>
                <a:off x="7787707" y="3755888"/>
                <a:ext cx="3405012" cy="77194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Indicator of the event that arm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was chosen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F19F877-175D-EF15-168B-A03D60035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07" y="3755888"/>
                <a:ext cx="3405012" cy="771942"/>
              </a:xfrm>
              <a:prstGeom prst="roundRect">
                <a:avLst/>
              </a:prstGeom>
              <a:blipFill>
                <a:blip r:embed="rId5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B5EE3-1A8E-0E19-B40C-05B5AB61382A}"/>
              </a:ext>
            </a:extLst>
          </p:cNvPr>
          <p:cNvCxnSpPr>
            <a:cxnSpLocks/>
          </p:cNvCxnSpPr>
          <p:nvPr/>
        </p:nvCxnSpPr>
        <p:spPr>
          <a:xfrm flipH="1" flipV="1">
            <a:off x="6597570" y="3620951"/>
            <a:ext cx="1294546" cy="283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D22D66E-09F9-AF5B-4A33-CBEA8BEF2DD6}"/>
                  </a:ext>
                </a:extLst>
              </p:cNvPr>
              <p:cNvSpPr/>
              <p:nvPr/>
            </p:nvSpPr>
            <p:spPr>
              <a:xfrm>
                <a:off x="7787707" y="5834461"/>
                <a:ext cx="2426951" cy="47743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For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D22D66E-09F9-AF5B-4A33-CBEA8BEF2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07" y="5834461"/>
                <a:ext cx="2426951" cy="477439"/>
              </a:xfrm>
              <a:prstGeom prst="round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F3171-F3EC-3B57-CA56-FD6F8E57E9AD}"/>
              </a:ext>
            </a:extLst>
          </p:cNvPr>
          <p:cNvCxnSpPr>
            <a:cxnSpLocks/>
          </p:cNvCxnSpPr>
          <p:nvPr/>
        </p:nvCxnSpPr>
        <p:spPr>
          <a:xfrm flipH="1" flipV="1">
            <a:off x="6597570" y="5699524"/>
            <a:ext cx="1294546" cy="283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AF44-76C6-D134-5028-47478C7F1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D963-C456-5A9E-2819-EA1BB9F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A333-89DF-77F5-2BE0-EBA01AF8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We can decompose the regret in the following way: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92E1C-8F77-8878-4F20-BFE55E4A31FD}"/>
                  </a:ext>
                </a:extLst>
              </p:cNvPr>
              <p:cNvSpPr txBox="1"/>
              <p:nvPr/>
            </p:nvSpPr>
            <p:spPr>
              <a:xfrm>
                <a:off x="1165212" y="3001942"/>
                <a:ext cx="9250731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92E1C-8F77-8878-4F20-BFE55E4A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12" y="3001942"/>
                <a:ext cx="9250731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6085B-D45E-3DDA-1924-FC83720D2751}"/>
                  </a:ext>
                </a:extLst>
              </p:cNvPr>
              <p:cNvSpPr txBox="1"/>
              <p:nvPr/>
            </p:nvSpPr>
            <p:spPr>
              <a:xfrm>
                <a:off x="1923356" y="4760640"/>
                <a:ext cx="10571516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𝑈𝐶𝐵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𝑈𝐶𝐵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6085B-D45E-3DDA-1924-FC83720D2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56" y="4760640"/>
                <a:ext cx="10571516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E5E351E-9E05-C347-48C2-F9376500F259}"/>
                  </a:ext>
                </a:extLst>
              </p:cNvPr>
              <p:cNvSpPr/>
              <p:nvPr/>
            </p:nvSpPr>
            <p:spPr>
              <a:xfrm>
                <a:off x="8148410" y="4169896"/>
                <a:ext cx="3405012" cy="77194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condition required for suboptimal  arm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to be chosen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E5E351E-9E05-C347-48C2-F9376500F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10" y="4169896"/>
                <a:ext cx="3405012" cy="771942"/>
              </a:xfrm>
              <a:prstGeom prst="roundRect">
                <a:avLst/>
              </a:prstGeom>
              <a:blipFill>
                <a:blip r:embed="rId5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FA0AA2-4409-2265-6E76-4037CBC4A012}"/>
              </a:ext>
            </a:extLst>
          </p:cNvPr>
          <p:cNvCxnSpPr>
            <a:cxnSpLocks/>
          </p:cNvCxnSpPr>
          <p:nvPr/>
        </p:nvCxnSpPr>
        <p:spPr>
          <a:xfrm flipH="1">
            <a:off x="7332562" y="4628689"/>
            <a:ext cx="815848" cy="42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58DD2-899A-721D-DA69-0FE82A5E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2209-C44C-6BD6-181F-911F8F3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2A9B-E598-7A51-3ACE-EDE51DE2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We can decompose the regret in the following way: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A914-B276-6FB6-0C4B-F4552A909F33}"/>
                  </a:ext>
                </a:extLst>
              </p:cNvPr>
              <p:cNvSpPr txBox="1"/>
              <p:nvPr/>
            </p:nvSpPr>
            <p:spPr>
              <a:xfrm>
                <a:off x="1180619" y="4749066"/>
                <a:ext cx="11765667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0&lt;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𝑈𝐶𝐵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𝑈𝐶𝐵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A914-B276-6FB6-0C4B-F4552A909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619" y="4749066"/>
                <a:ext cx="11765667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B201C4-742B-2830-5E73-D1BD04436BED}"/>
                  </a:ext>
                </a:extLst>
              </p:cNvPr>
              <p:cNvSpPr txBox="1"/>
              <p:nvPr/>
            </p:nvSpPr>
            <p:spPr>
              <a:xfrm>
                <a:off x="1922377" y="3015031"/>
                <a:ext cx="10571516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𝑈𝐶𝐵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𝑈𝐶𝐵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B201C4-742B-2830-5E73-D1BD0443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77" y="3015031"/>
                <a:ext cx="10571516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08317E7-5B44-4167-B48E-749B5A70C8D2}"/>
                  </a:ext>
                </a:extLst>
              </p:cNvPr>
              <p:cNvSpPr/>
              <p:nvPr/>
            </p:nvSpPr>
            <p:spPr>
              <a:xfrm>
                <a:off x="439671" y="5843283"/>
                <a:ext cx="3513084" cy="8837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minimum UCB value that could be assigned to the optimal arm at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08317E7-5B44-4167-B48E-749B5A70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1" y="5843283"/>
                <a:ext cx="3513084" cy="883708"/>
              </a:xfrm>
              <a:prstGeom prst="roundRect">
                <a:avLst/>
              </a:prstGeom>
              <a:blipFill>
                <a:blip r:embed="rId5"/>
                <a:stretch>
                  <a:fillRect t="-3356" r="-690" b="-11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A3B52C-7525-55B8-0729-391413AA0040}"/>
              </a:ext>
            </a:extLst>
          </p:cNvPr>
          <p:cNvCxnSpPr>
            <a:cxnSpLocks/>
          </p:cNvCxnSpPr>
          <p:nvPr/>
        </p:nvCxnSpPr>
        <p:spPr>
          <a:xfrm flipV="1">
            <a:off x="3669175" y="5774247"/>
            <a:ext cx="2367022" cy="81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B194FB7-6B52-3030-0264-EEA323817138}"/>
                  </a:ext>
                </a:extLst>
              </p:cNvPr>
              <p:cNvSpPr/>
              <p:nvPr/>
            </p:nvSpPr>
            <p:spPr>
              <a:xfrm>
                <a:off x="8468643" y="5904925"/>
                <a:ext cx="3513084" cy="8837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maximum UCB value that could have been assigned to the suboptimal arm at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B194FB7-6B52-3030-0264-EEA323817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643" y="5904925"/>
                <a:ext cx="3513084" cy="883708"/>
              </a:xfrm>
              <a:prstGeom prst="roundRect">
                <a:avLst/>
              </a:prstGeom>
              <a:blipFill>
                <a:blip r:embed="rId6"/>
                <a:stretch>
                  <a:fillRect t="-3356" b="-11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37700-560C-18A8-87DD-FD58A322EB42}"/>
              </a:ext>
            </a:extLst>
          </p:cNvPr>
          <p:cNvCxnSpPr>
            <a:cxnSpLocks/>
          </p:cNvCxnSpPr>
          <p:nvPr/>
        </p:nvCxnSpPr>
        <p:spPr>
          <a:xfrm flipH="1" flipV="1">
            <a:off x="9353225" y="5576089"/>
            <a:ext cx="551727" cy="39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6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2E0A-9393-FF2A-9613-3E53B10AD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C419-D26C-F8B6-59A4-0C4C65C5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C74A-BD53-EC36-DAD1-A64EDFB4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We can decompose the regret in the following way: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901FE-37CA-9B26-25E8-AE045019D290}"/>
                  </a:ext>
                </a:extLst>
              </p:cNvPr>
              <p:cNvSpPr txBox="1"/>
              <p:nvPr/>
            </p:nvSpPr>
            <p:spPr>
              <a:xfrm>
                <a:off x="1377397" y="4754853"/>
                <a:ext cx="10486665" cy="12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𝟙</m:t>
                                  </m:r>
                                  <m:d>
                                    <m:dPr>
                                      <m:ctrlPr>
                                        <a:rPr lang="en-GB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𝑈𝐶𝐵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𝑈𝐶𝐵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901FE-37CA-9B26-25E8-AE045019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97" y="4754853"/>
                <a:ext cx="10486665" cy="1266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8A36D-E0D7-42F9-D878-517833B37D52}"/>
                  </a:ext>
                </a:extLst>
              </p:cNvPr>
              <p:cNvSpPr txBox="1"/>
              <p:nvPr/>
            </p:nvSpPr>
            <p:spPr>
              <a:xfrm>
                <a:off x="2314939" y="3014803"/>
                <a:ext cx="9493178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𝟙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0&lt;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𝑈𝐶𝐵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𝑈𝐶𝐵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8A36D-E0D7-42F9-D878-517833B3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9" y="3014803"/>
                <a:ext cx="9493178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37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7107-038E-B327-ECE9-B64EDE7D3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E7CC-2836-ED98-8C55-4BCCD037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45963-8B77-BAE4-A85D-B9E47BBF30A5}"/>
                  </a:ext>
                </a:extLst>
              </p:cNvPr>
              <p:cNvSpPr txBox="1"/>
              <p:nvPr/>
            </p:nvSpPr>
            <p:spPr>
              <a:xfrm>
                <a:off x="417648" y="2552470"/>
                <a:ext cx="11356704" cy="696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𝑈𝐶𝐵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𝑈𝐶𝐵</m:t>
                          </m:r>
                        </m:e>
                        <m:sub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45963-8B77-BAE4-A85D-B9E47BBF3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8" y="2552470"/>
                <a:ext cx="11356704" cy="696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61CD4-8359-650F-32E7-2CEEE98F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327"/>
            <a:ext cx="10515600" cy="871276"/>
          </a:xfrm>
        </p:spPr>
        <p:txBody>
          <a:bodyPr/>
          <a:lstStyle/>
          <a:p>
            <a:r>
              <a:rPr lang="en-GB" dirty="0"/>
              <a:t>We are now concerned about when the following event occurs: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0A141-3DFE-20F7-3B3F-845953D912F1}"/>
                  </a:ext>
                </a:extLst>
              </p:cNvPr>
              <p:cNvSpPr txBox="1"/>
              <p:nvPr/>
            </p:nvSpPr>
            <p:spPr>
              <a:xfrm>
                <a:off x="4831466" y="5027078"/>
                <a:ext cx="2529068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GB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0A141-3DFE-20F7-3B3F-845953D9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66" y="5027078"/>
                <a:ext cx="2529068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A58FDB-5EF9-E298-EDA8-60FD8D79FE55}"/>
                  </a:ext>
                </a:extLst>
              </p:cNvPr>
              <p:cNvSpPr txBox="1"/>
              <p:nvPr/>
            </p:nvSpPr>
            <p:spPr>
              <a:xfrm>
                <a:off x="1522554" y="5027078"/>
                <a:ext cx="2788534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GB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ra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A58FDB-5EF9-E298-EDA8-60FD8D79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54" y="5027078"/>
                <a:ext cx="2788534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2CEFB-1DA6-1F15-972F-37A338E83CEC}"/>
                  </a:ext>
                </a:extLst>
              </p:cNvPr>
              <p:cNvSpPr txBox="1"/>
              <p:nvPr/>
            </p:nvSpPr>
            <p:spPr>
              <a:xfrm>
                <a:off x="7617859" y="4857255"/>
                <a:ext cx="3314638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2CEFB-1DA6-1F15-972F-37A338E83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59" y="4857255"/>
                <a:ext cx="3314638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A33E192-423B-27C6-5FAD-BB9733B11F45}"/>
              </a:ext>
            </a:extLst>
          </p:cNvPr>
          <p:cNvSpPr/>
          <p:nvPr/>
        </p:nvSpPr>
        <p:spPr>
          <a:xfrm>
            <a:off x="2355449" y="3542309"/>
            <a:ext cx="1122744" cy="1093808"/>
          </a:xfrm>
          <a:prstGeom prst="ellipse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3FDBEB-7293-3328-EDA3-FF99B9445915}"/>
              </a:ext>
            </a:extLst>
          </p:cNvPr>
          <p:cNvSpPr/>
          <p:nvPr/>
        </p:nvSpPr>
        <p:spPr>
          <a:xfrm>
            <a:off x="5534628" y="3563885"/>
            <a:ext cx="1122744" cy="1093808"/>
          </a:xfrm>
          <a:prstGeom prst="ellipse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2AB8BD-0CCD-196D-3471-69781220FB55}"/>
              </a:ext>
            </a:extLst>
          </p:cNvPr>
          <p:cNvSpPr/>
          <p:nvPr/>
        </p:nvSpPr>
        <p:spPr>
          <a:xfrm>
            <a:off x="8713807" y="3542309"/>
            <a:ext cx="1122744" cy="1093808"/>
          </a:xfrm>
          <a:prstGeom prst="ellipse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2DFBE-B555-99AB-2313-D06F023D07E7}"/>
              </a:ext>
            </a:extLst>
          </p:cNvPr>
          <p:cNvSpPr txBox="1"/>
          <p:nvPr/>
        </p:nvSpPr>
        <p:spPr>
          <a:xfrm>
            <a:off x="1359785" y="5073767"/>
            <a:ext cx="321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UCB of the optimal arm </a:t>
            </a:r>
            <a:r>
              <a:rPr lang="en-GB" b="1" dirty="0">
                <a:solidFill>
                  <a:srgbClr val="5514B4"/>
                </a:solidFill>
              </a:rPr>
              <a:t>less than (or equal to)</a:t>
            </a:r>
            <a:r>
              <a:rPr lang="en-GB" dirty="0"/>
              <a:t> the true reward of the optimal arm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BB49E-6E27-84F3-FFC8-2D07951F6AA0}"/>
              </a:ext>
            </a:extLst>
          </p:cNvPr>
          <p:cNvSpPr txBox="1"/>
          <p:nvPr/>
        </p:nvSpPr>
        <p:spPr>
          <a:xfrm>
            <a:off x="4490254" y="5073767"/>
            <a:ext cx="321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UCB of the suboptimal arm </a:t>
            </a:r>
            <a:r>
              <a:rPr lang="en-GB" b="1" dirty="0">
                <a:solidFill>
                  <a:srgbClr val="5514B4"/>
                </a:solidFill>
              </a:rPr>
              <a:t>greater than (or equal to) </a:t>
            </a:r>
            <a:r>
              <a:rPr lang="en-GB" dirty="0"/>
              <a:t>the true reward of the suboptimal arm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F0231-69BC-5C5C-172B-35EE184203D9}"/>
              </a:ext>
            </a:extLst>
          </p:cNvPr>
          <p:cNvSpPr txBox="1"/>
          <p:nvPr/>
        </p:nvSpPr>
        <p:spPr>
          <a:xfrm>
            <a:off x="7669432" y="5073767"/>
            <a:ext cx="3211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mean of the optimal arm is </a:t>
            </a:r>
            <a:r>
              <a:rPr lang="en-GB" b="1" dirty="0">
                <a:solidFill>
                  <a:srgbClr val="5514B4"/>
                </a:solidFill>
              </a:rPr>
              <a:t>less than </a:t>
            </a:r>
            <a:r>
              <a:rPr lang="en-GB" dirty="0"/>
              <a:t>the mean of the suboptimal arm plus 2 times the uncertainty term of the suboptimal arm </a:t>
            </a:r>
          </a:p>
        </p:txBody>
      </p:sp>
    </p:spTree>
    <p:extLst>
      <p:ext uri="{BB962C8B-B14F-4D97-AF65-F5344CB8AC3E}">
        <p14:creationId xmlns:p14="http://schemas.microsoft.com/office/powerpoint/2010/main" val="42814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F4DC2-CAAD-1DEB-8028-E2F1092DD136}"/>
              </a:ext>
            </a:extLst>
          </p:cNvPr>
          <p:cNvSpPr/>
          <p:nvPr/>
        </p:nvSpPr>
        <p:spPr>
          <a:xfrm>
            <a:off x="838200" y="369660"/>
            <a:ext cx="10607722" cy="872287"/>
          </a:xfrm>
          <a:prstGeom prst="rect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52972-5793-0368-9A10-98BA3805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52" y="207563"/>
            <a:ext cx="957163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The Multi-Armed Bandit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AA8BDA-3FF4-ED33-6137-174EC8D4CBB2}"/>
              </a:ext>
            </a:extLst>
          </p:cNvPr>
          <p:cNvGrpSpPr/>
          <p:nvPr/>
        </p:nvGrpSpPr>
        <p:grpSpPr>
          <a:xfrm>
            <a:off x="1575478" y="2203449"/>
            <a:ext cx="2149061" cy="2149061"/>
            <a:chOff x="1575478" y="2108199"/>
            <a:chExt cx="2149061" cy="2149061"/>
          </a:xfrm>
        </p:grpSpPr>
        <p:pic>
          <p:nvPicPr>
            <p:cNvPr id="9" name="Graphic 8" descr="Slot Machine with solid fill">
              <a:extLst>
                <a:ext uri="{FF2B5EF4-FFF2-40B4-BE49-F238E27FC236}">
                  <a16:creationId xmlns:a16="http://schemas.microsoft.com/office/drawing/2014/main" id="{612A68E1-C123-D17F-8D27-C8AA209A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A52F47-408C-6798-EC5D-64692F81B9C2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236D39-9DFC-E55F-B5AA-6AB9E6873E44}"/>
              </a:ext>
            </a:extLst>
          </p:cNvPr>
          <p:cNvGrpSpPr/>
          <p:nvPr/>
        </p:nvGrpSpPr>
        <p:grpSpPr>
          <a:xfrm>
            <a:off x="8467460" y="2203449"/>
            <a:ext cx="2149061" cy="2149061"/>
            <a:chOff x="1575478" y="2108199"/>
            <a:chExt cx="2149061" cy="2149061"/>
          </a:xfrm>
        </p:grpSpPr>
        <p:pic>
          <p:nvPicPr>
            <p:cNvPr id="14" name="Graphic 13" descr="Slot Machine with solid fill">
              <a:extLst>
                <a:ext uri="{FF2B5EF4-FFF2-40B4-BE49-F238E27FC236}">
                  <a16:creationId xmlns:a16="http://schemas.microsoft.com/office/drawing/2014/main" id="{51597202-0286-7835-17DF-B669B591A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BB288C-AE64-7EDA-C63F-98260C6E2C4A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16DDD9-3F0A-8EF0-8B18-C4B4FF49A2A2}"/>
              </a:ext>
            </a:extLst>
          </p:cNvPr>
          <p:cNvGrpSpPr/>
          <p:nvPr/>
        </p:nvGrpSpPr>
        <p:grpSpPr>
          <a:xfrm>
            <a:off x="5021469" y="2203449"/>
            <a:ext cx="2149061" cy="2149061"/>
            <a:chOff x="1575478" y="2108199"/>
            <a:chExt cx="2149061" cy="2149061"/>
          </a:xfrm>
        </p:grpSpPr>
        <p:pic>
          <p:nvPicPr>
            <p:cNvPr id="17" name="Graphic 16" descr="Slot Machine with solid fill">
              <a:extLst>
                <a:ext uri="{FF2B5EF4-FFF2-40B4-BE49-F238E27FC236}">
                  <a16:creationId xmlns:a16="http://schemas.microsoft.com/office/drawing/2014/main" id="{ADFEF183-68E6-6C31-4434-2F291D143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CA1A30-4B17-6CB4-A32F-342E61615521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02E27F7D-5302-17E3-5ABD-2C78B7506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2787" y="2976856"/>
            <a:ext cx="584579" cy="584579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988EF7B7-8A04-0A0F-54F8-8C011D5F2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8778" y="2976856"/>
            <a:ext cx="584579" cy="584579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850D666B-C16F-F7D3-F056-10671A7E3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4769" y="2976855"/>
            <a:ext cx="584579" cy="58457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24DCF1-8FAF-06D1-9BB7-C40A1FD0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22833"/>
            <a:ext cx="10515600" cy="1686849"/>
          </a:xfrm>
        </p:spPr>
        <p:txBody>
          <a:bodyPr>
            <a:normAutofit/>
          </a:bodyPr>
          <a:lstStyle/>
          <a:p>
            <a:r>
              <a:rPr lang="en-GB" dirty="0"/>
              <a:t>You enter a casino containing </a:t>
            </a:r>
            <a:r>
              <a:rPr lang="en-GB" b="1" dirty="0">
                <a:solidFill>
                  <a:srgbClr val="5514B4"/>
                </a:solidFill>
              </a:rPr>
              <a:t>K one-armed bandits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01E70A-763F-DDC1-B335-462834583BEB}"/>
              </a:ext>
            </a:extLst>
          </p:cNvPr>
          <p:cNvSpPr txBox="1">
            <a:spLocks/>
          </p:cNvSpPr>
          <p:nvPr/>
        </p:nvSpPr>
        <p:spPr>
          <a:xfrm>
            <a:off x="838199" y="5022833"/>
            <a:ext cx="10515600" cy="168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slot machine gives a </a:t>
            </a:r>
            <a:r>
              <a:rPr lang="en-GB" b="1" dirty="0">
                <a:solidFill>
                  <a:srgbClr val="5514B4"/>
                </a:solidFill>
              </a:rPr>
              <a:t>stochastic reward </a:t>
            </a:r>
            <a:r>
              <a:rPr lang="en-GB" dirty="0"/>
              <a:t>when an arm is pulled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B1E91-7DC6-AF21-E6BF-85EE50A2B127}"/>
              </a:ext>
            </a:extLst>
          </p:cNvPr>
          <p:cNvSpPr txBox="1">
            <a:spLocks/>
          </p:cNvSpPr>
          <p:nvPr/>
        </p:nvSpPr>
        <p:spPr>
          <a:xfrm>
            <a:off x="838199" y="5022832"/>
            <a:ext cx="10515600" cy="168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Some slot machines have a </a:t>
            </a:r>
            <a:r>
              <a:rPr lang="en-GB" b="1" dirty="0">
                <a:solidFill>
                  <a:srgbClr val="5514B4"/>
                </a:solidFill>
              </a:rPr>
              <a:t>higher expected reward </a:t>
            </a:r>
            <a:r>
              <a:rPr lang="en-GB" dirty="0"/>
              <a:t>than others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995B4D-5C91-4020-BE05-F4FF2744E215}"/>
              </a:ext>
            </a:extLst>
          </p:cNvPr>
          <p:cNvSpPr txBox="1">
            <a:spLocks/>
          </p:cNvSpPr>
          <p:nvPr/>
        </p:nvSpPr>
        <p:spPr>
          <a:xfrm>
            <a:off x="838199" y="5022832"/>
            <a:ext cx="10515600" cy="168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do you pull the arms of the machines to </a:t>
            </a:r>
            <a:r>
              <a:rPr lang="en-GB" b="1" dirty="0">
                <a:solidFill>
                  <a:srgbClr val="5514B4"/>
                </a:solidFill>
              </a:rPr>
              <a:t>maximise the cumulative reward </a:t>
            </a:r>
            <a:r>
              <a:rPr lang="en-GB" dirty="0"/>
              <a:t>received?</a:t>
            </a:r>
          </a:p>
        </p:txBody>
      </p:sp>
    </p:spTree>
    <p:extLst>
      <p:ext uri="{BB962C8B-B14F-4D97-AF65-F5344CB8AC3E}">
        <p14:creationId xmlns:p14="http://schemas.microsoft.com/office/powerpoint/2010/main" val="302559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3" grpId="1" build="p"/>
      <p:bldP spid="5" grpId="0" build="allAtOnce"/>
      <p:bldP spid="7" grpId="0" build="allAtOnce"/>
      <p:bldP spid="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303E3-F81A-0BF5-AA53-CB2E8C4FE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78A0-4C05-F75E-E954-3D935BEC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859E44-3957-5B10-1240-F2B9A4D1A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8502"/>
                <a:ext cx="10515600" cy="87127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probability of the first event (and the second event) can be bounded above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GB" dirty="0"/>
                  <a:t> using a Chernoff-</a:t>
                </a:r>
                <a:r>
                  <a:rPr lang="en-GB" dirty="0" err="1"/>
                  <a:t>Hoeffding</a:t>
                </a:r>
                <a:r>
                  <a:rPr lang="en-GB" dirty="0"/>
                  <a:t> bound.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859E44-3957-5B10-1240-F2B9A4D1A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8502"/>
                <a:ext cx="10515600" cy="871276"/>
              </a:xfrm>
              <a:blipFill>
                <a:blip r:embed="rId3"/>
                <a:stretch>
                  <a:fillRect l="-1043" t="-11888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9059AFD7-A9BE-4779-E4F4-2DC2FE384B18}"/>
              </a:ext>
            </a:extLst>
          </p:cNvPr>
          <p:cNvSpPr/>
          <p:nvPr/>
        </p:nvSpPr>
        <p:spPr>
          <a:xfrm>
            <a:off x="10164499" y="411383"/>
            <a:ext cx="1296365" cy="1233046"/>
          </a:xfrm>
          <a:prstGeom prst="ellipse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1+2</a:t>
            </a:r>
          </a:p>
        </p:txBody>
      </p:sp>
    </p:spTree>
    <p:extLst>
      <p:ext uri="{BB962C8B-B14F-4D97-AF65-F5344CB8AC3E}">
        <p14:creationId xmlns:p14="http://schemas.microsoft.com/office/powerpoint/2010/main" val="1899987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E0D0D-4A4A-0DAF-B50A-675198C6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A9E4-8AF3-F04F-746A-E84E6C9A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9E7A6C-10E6-A72A-3F25-23F6CEA2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1976"/>
                <a:ext cx="10515600" cy="87127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By careful choice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, we can make it so the third equation happens with probability 0. 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9E7A6C-10E6-A72A-3F25-23F6CEA2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1976"/>
                <a:ext cx="10515600" cy="871276"/>
              </a:xfrm>
              <a:blipFill>
                <a:blip r:embed="rId3"/>
                <a:stretch>
                  <a:fillRect l="-1043" t="-12676" b="-19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3404A4D-F217-D4C0-47A7-04FE9D7B06D7}"/>
              </a:ext>
            </a:extLst>
          </p:cNvPr>
          <p:cNvSpPr/>
          <p:nvPr/>
        </p:nvSpPr>
        <p:spPr>
          <a:xfrm>
            <a:off x="10164499" y="411383"/>
            <a:ext cx="1296365" cy="1233046"/>
          </a:xfrm>
          <a:prstGeom prst="ellipse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1FAC62-9B1A-7E89-79FC-5C0F16D0243C}"/>
                  </a:ext>
                </a:extLst>
              </p:cNvPr>
              <p:cNvSpPr txBox="1"/>
              <p:nvPr/>
            </p:nvSpPr>
            <p:spPr>
              <a:xfrm>
                <a:off x="4051139" y="3311560"/>
                <a:ext cx="3075007" cy="919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func>
                                <m:func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1FAC62-9B1A-7E89-79FC-5C0F16D02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39" y="3311560"/>
                <a:ext cx="3075007" cy="919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9D1732-9B14-11B8-58D4-0594619C561C}"/>
                  </a:ext>
                </a:extLst>
              </p:cNvPr>
              <p:cNvSpPr txBox="1"/>
              <p:nvPr/>
            </p:nvSpPr>
            <p:spPr>
              <a:xfrm>
                <a:off x="1306973" y="4589031"/>
                <a:ext cx="8857526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GB" sz="2400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9D1732-9B14-11B8-58D4-0594619C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73" y="4589031"/>
                <a:ext cx="8857526" cy="118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18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167B1-9FAC-8E19-F2AD-7BF5BC594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D34A-F43D-E85F-6DD2-843F0B6B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9844-E3A9-4A0D-BC72-08E2BA03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Combining the previous, we obtain: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33E36-AB67-1684-901D-1D239B2EBA4F}"/>
                  </a:ext>
                </a:extLst>
              </p:cNvPr>
              <p:cNvSpPr txBox="1"/>
              <p:nvPr/>
            </p:nvSpPr>
            <p:spPr>
              <a:xfrm>
                <a:off x="878709" y="4879460"/>
                <a:ext cx="10486665" cy="1016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C33E36-AB67-1684-901D-1D239B2E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09" y="4879460"/>
                <a:ext cx="10486665" cy="101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4D5794-38E8-88B7-26E3-C4F3B1FA29B4}"/>
                  </a:ext>
                </a:extLst>
              </p:cNvPr>
              <p:cNvSpPr txBox="1"/>
              <p:nvPr/>
            </p:nvSpPr>
            <p:spPr>
              <a:xfrm>
                <a:off x="1349411" y="3014803"/>
                <a:ext cx="9493178" cy="12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)]≤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GB" sz="2800" i="1" dirty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4D5794-38E8-88B7-26E3-C4F3B1F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11" y="3014803"/>
                <a:ext cx="9493178" cy="1266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5714-717A-C47F-5255-B68B8278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3102-7322-E5B2-8221-0C29F031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996E-28D0-67F7-5ED1-18C72026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Combining the previous, we obtain: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F3F22E-C7DA-962B-7BB9-DFAB83D85DB1}"/>
                  </a:ext>
                </a:extLst>
              </p:cNvPr>
              <p:cNvSpPr txBox="1"/>
              <p:nvPr/>
            </p:nvSpPr>
            <p:spPr>
              <a:xfrm>
                <a:off x="2400779" y="4863105"/>
                <a:ext cx="10486665" cy="1448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func>
                                <m:func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8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F3F22E-C7DA-962B-7BB9-DFAB83D8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79" y="4863105"/>
                <a:ext cx="10486665" cy="1448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34E24-661B-5930-A36C-B950F42156C8}"/>
                  </a:ext>
                </a:extLst>
              </p:cNvPr>
              <p:cNvSpPr txBox="1"/>
              <p:nvPr/>
            </p:nvSpPr>
            <p:spPr>
              <a:xfrm>
                <a:off x="1349411" y="3014803"/>
                <a:ext cx="9493178" cy="1259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3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34E24-661B-5930-A36C-B950F421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11" y="3014803"/>
                <a:ext cx="9493178" cy="1259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0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115A0-16C0-1090-C132-DD2CFC2C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551D-CAF8-5E60-CA80-860FF9C1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088C-B201-CECB-1266-F2AF7E16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rgbClr val="5514B4"/>
                </a:solidFill>
              </a:rPr>
              <a:t>Thompson Sampling </a:t>
            </a:r>
            <a:r>
              <a:rPr lang="en-GB" dirty="0"/>
              <a:t>also considers using exploration to make more informative decisions in the future. </a:t>
            </a:r>
          </a:p>
          <a:p>
            <a:r>
              <a:rPr lang="en-GB" dirty="0"/>
              <a:t>Thompson Sampling uses </a:t>
            </a:r>
            <a:r>
              <a:rPr lang="en-GB" b="1" dirty="0">
                <a:solidFill>
                  <a:srgbClr val="5514B4"/>
                </a:solidFill>
              </a:rPr>
              <a:t>randomness</a:t>
            </a:r>
            <a:r>
              <a:rPr lang="en-GB" dirty="0"/>
              <a:t> to encourage exploration.</a:t>
            </a:r>
          </a:p>
          <a:p>
            <a:r>
              <a:rPr lang="en-GB" dirty="0"/>
              <a:t>The idea underpinning Thompson Sampling is to </a:t>
            </a:r>
            <a:r>
              <a:rPr lang="en-GB" b="1" dirty="0">
                <a:solidFill>
                  <a:srgbClr val="5514B4"/>
                </a:solidFill>
              </a:rPr>
              <a:t>play each action with probability that it is the optimal action</a:t>
            </a:r>
            <a:r>
              <a:rPr lang="en-GB" dirty="0"/>
              <a:t>. </a:t>
            </a:r>
          </a:p>
          <a:p>
            <a:r>
              <a:rPr lang="en-GB" dirty="0"/>
              <a:t>The ideas of Thompson Sampling date back to </a:t>
            </a:r>
            <a:r>
              <a:rPr lang="en-GB" b="1" dirty="0">
                <a:solidFill>
                  <a:srgbClr val="5514B4"/>
                </a:solidFill>
              </a:rPr>
              <a:t>Thompson (1933).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20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24668-3747-7276-64E8-A1DCED62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16AE-47FD-ACCF-F9CF-C3243FF9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3DC59-20E1-C3DF-EB54-D448D381D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We will look at the case where the rewards received by the bandit are assumed to come from </a:t>
                </a:r>
                <a:r>
                  <a:rPr lang="en-GB" b="1" dirty="0">
                    <a:solidFill>
                      <a:srgbClr val="5514B4"/>
                    </a:solidFill>
                  </a:rPr>
                  <a:t>Bernoulli distributions, </a:t>
                </a:r>
                <a:r>
                  <a:rPr lang="en-GB" dirty="0"/>
                  <a:t>the following description follows </a:t>
                </a:r>
                <a:r>
                  <a:rPr lang="en-GB" b="1" dirty="0">
                    <a:solidFill>
                      <a:srgbClr val="5514B4"/>
                    </a:solidFill>
                  </a:rPr>
                  <a:t>Agrawal and Goyal (2012).</a:t>
                </a:r>
              </a:p>
              <a:p>
                <a:r>
                  <a:rPr lang="en-GB" dirty="0"/>
                  <a:t>For each arm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,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3DC59-20E1-C3DF-EB54-D448D381D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3"/>
                <a:stretch>
                  <a:fillRect l="-102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0F8A5-B20C-5B2F-7BB4-13A7DAF1E126}"/>
                  </a:ext>
                </a:extLst>
              </p:cNvPr>
              <p:cNvSpPr txBox="1"/>
              <p:nvPr/>
            </p:nvSpPr>
            <p:spPr>
              <a:xfrm>
                <a:off x="3832115" y="3822573"/>
                <a:ext cx="4699321" cy="64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4000" dirty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70F8A5-B20C-5B2F-7BB4-13A7DAF1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115" y="3822573"/>
                <a:ext cx="4699321" cy="642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6B76F56-D268-03A1-741A-5B4B2FF1431B}"/>
                  </a:ext>
                </a:extLst>
              </p:cNvPr>
              <p:cNvSpPr/>
              <p:nvPr/>
            </p:nvSpPr>
            <p:spPr>
              <a:xfrm>
                <a:off x="7388352" y="5498510"/>
                <a:ext cx="3377184" cy="81339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bandit is trying to find the arm with the greatest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6B76F56-D268-03A1-741A-5B4B2FF14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52" y="5498510"/>
                <a:ext cx="3377184" cy="813390"/>
              </a:xfrm>
              <a:prstGeom prst="roundRect">
                <a:avLst/>
              </a:prstGeom>
              <a:blipFill>
                <a:blip r:embed="rId5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619517-76DA-A236-DCB1-258A72DE7E4D}"/>
              </a:ext>
            </a:extLst>
          </p:cNvPr>
          <p:cNvCxnSpPr>
            <a:cxnSpLocks/>
          </p:cNvCxnSpPr>
          <p:nvPr/>
        </p:nvCxnSpPr>
        <p:spPr>
          <a:xfrm flipH="1" flipV="1">
            <a:off x="7829539" y="4600122"/>
            <a:ext cx="1247405" cy="104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9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E964-B2B6-1FB5-8F07-4F0874B32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242E-A45E-18DD-5FFA-2D09A17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7A588-14EE-80AF-CF7A-916ACF1E9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r>
                  <a:rPr lang="en-GB" b="1" dirty="0">
                    <a:solidFill>
                      <a:srgbClr val="5514B4"/>
                    </a:solidFill>
                  </a:rPr>
                  <a:t>Thompson Sampling </a:t>
                </a:r>
                <a:r>
                  <a:rPr lang="en-GB" dirty="0"/>
                  <a:t>in the Bernoulli bandit setting involves placing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priors on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7A588-14EE-80AF-CF7A-916ACF1E9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3"/>
                <a:stretch>
                  <a:fillRect l="-102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7332-46F7-67E1-FA67-B185BB4A2C09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10869168" cy="1409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7332-46F7-67E1-FA67-B185BB4A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869168" cy="1409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AA09AE9-F51C-A41E-80F7-6FF093A0C9A9}"/>
                  </a:ext>
                </a:extLst>
              </p:cNvPr>
              <p:cNvSpPr/>
              <p:nvPr/>
            </p:nvSpPr>
            <p:spPr>
              <a:xfrm>
                <a:off x="7452360" y="5603237"/>
                <a:ext cx="3377184" cy="81339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PDF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AA09AE9-F51C-A41E-80F7-6FF093A0C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60" y="5603237"/>
                <a:ext cx="3377184" cy="81339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23052C-0315-0DAB-92D5-E47FF878CF9E}"/>
              </a:ext>
            </a:extLst>
          </p:cNvPr>
          <p:cNvCxnSpPr>
            <a:cxnSpLocks/>
          </p:cNvCxnSpPr>
          <p:nvPr/>
        </p:nvCxnSpPr>
        <p:spPr>
          <a:xfrm flipH="1" flipV="1">
            <a:off x="7829539" y="4600122"/>
            <a:ext cx="1247405" cy="104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60384-6ABE-9CC7-59B7-E3E6E3CDDC40}"/>
                  </a:ext>
                </a:extLst>
              </p:cNvPr>
              <p:cNvSpPr txBox="1"/>
              <p:nvPr/>
            </p:nvSpPr>
            <p:spPr>
              <a:xfrm>
                <a:off x="838200" y="3437555"/>
                <a:ext cx="10869168" cy="1279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60384-6ABE-9CC7-59B7-E3E6E3CDD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37555"/>
                <a:ext cx="10869168" cy="12795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C5D0C71-BF9B-0DF0-C141-F924A5D215E5}"/>
                  </a:ext>
                </a:extLst>
              </p:cNvPr>
              <p:cNvSpPr/>
              <p:nvPr/>
            </p:nvSpPr>
            <p:spPr>
              <a:xfrm>
                <a:off x="7170533" y="5745787"/>
                <a:ext cx="3377184" cy="81339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Mean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C5D0C71-BF9B-0DF0-C141-F924A5D2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33" y="5745787"/>
                <a:ext cx="3377184" cy="81339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2C2BB-3BAF-174A-6871-E86B2EC8160E}"/>
              </a:ext>
            </a:extLst>
          </p:cNvPr>
          <p:cNvCxnSpPr>
            <a:cxnSpLocks/>
          </p:cNvCxnSpPr>
          <p:nvPr/>
        </p:nvCxnSpPr>
        <p:spPr>
          <a:xfrm flipH="1" flipV="1">
            <a:off x="7133731" y="4600122"/>
            <a:ext cx="2095613" cy="1197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3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E3A95-EC50-C573-FD0E-F069B1155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1C4-2B08-D29C-AFA5-D89D9C47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63D32-0CF7-DDAD-0754-3F06D3C69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87152" cy="4483735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We initialise the bandit by placing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priors on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At each round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for each arm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, </a:t>
                </a:r>
                <a:r>
                  <a:rPr lang="en-GB" b="1" dirty="0">
                    <a:solidFill>
                      <a:srgbClr val="5514B4"/>
                    </a:solidFill>
                  </a:rPr>
                  <a:t>sample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Play the action with </a:t>
                </a:r>
                <a:r>
                  <a:rPr lang="en-GB" b="1" dirty="0">
                    <a:solidFill>
                      <a:srgbClr val="5514B4"/>
                    </a:solidFill>
                  </a:rPr>
                  <a:t>greatest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Observe </a:t>
                </a:r>
                <a:r>
                  <a:rPr lang="en-GB" b="1" dirty="0">
                    <a:solidFill>
                      <a:srgbClr val="5514B4"/>
                    </a:solidFill>
                  </a:rPr>
                  <a:t>reward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63D32-0CF7-DDAD-0754-3F06D3C69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87152" cy="4483735"/>
              </a:xfrm>
              <a:blipFill>
                <a:blip r:embed="rId3"/>
                <a:stretch>
                  <a:fillRect l="-1027" t="-2310" r="-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2DF60-7600-E8E4-0674-52012F0BE81A}"/>
                  </a:ext>
                </a:extLst>
              </p:cNvPr>
              <p:cNvSpPr txBox="1"/>
              <p:nvPr/>
            </p:nvSpPr>
            <p:spPr>
              <a:xfrm>
                <a:off x="838200" y="3647895"/>
                <a:ext cx="1086916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GB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2DF60-7600-E8E4-0674-52012F0BE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7895"/>
                <a:ext cx="10869168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472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EA51-E22B-D9C0-0615-81FA4812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3EB4-7231-CE19-8F24-B59EA2A1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A4A59-F3B3-5421-C9C8-D97F7025E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87152" cy="4483735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If the </a:t>
                </a:r>
                <a:r>
                  <a:rPr lang="en-GB" b="1" dirty="0">
                    <a:solidFill>
                      <a:srgbClr val="5514B4"/>
                    </a:solidFill>
                  </a:rPr>
                  <a:t>reward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If the </a:t>
                </a:r>
                <a:r>
                  <a:rPr lang="en-GB" b="1" dirty="0">
                    <a:solidFill>
                      <a:srgbClr val="5514B4"/>
                    </a:solidFill>
                  </a:rPr>
                  <a:t>reward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A4A59-F3B3-5421-C9C8-D97F7025E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87152" cy="4483735"/>
              </a:xfrm>
              <a:blipFill>
                <a:blip r:embed="rId3"/>
                <a:stretch>
                  <a:fillRect l="-1027" t="-20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85A6482-32E8-9FAB-CAE2-41AAD16BE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5" y="3233406"/>
            <a:ext cx="11163505" cy="27363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1BC7E1-8686-E582-5583-EB91F5596293}"/>
              </a:ext>
            </a:extLst>
          </p:cNvPr>
          <p:cNvSpPr txBox="1">
            <a:spLocks/>
          </p:cNvSpPr>
          <p:nvPr/>
        </p:nvSpPr>
        <p:spPr>
          <a:xfrm>
            <a:off x="838199" y="6053106"/>
            <a:ext cx="10687152" cy="950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solidFill>
                  <a:srgbClr val="5514B4"/>
                </a:solidFill>
              </a:rPr>
              <a:t>Agrawal and Goyal (2012).</a:t>
            </a:r>
            <a:endParaRPr lang="en-GB" sz="3200" b="1" dirty="0">
              <a:solidFill>
                <a:srgbClr val="551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8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5726B-95E8-4715-EDD0-AF68A8A1C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FD15-6B85-F79C-C10F-B6234456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B37A-F1D2-4DF5-C650-CA3D135E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The ideas of Thompson Sampling can be applied to </a:t>
            </a:r>
            <a:r>
              <a:rPr lang="en-GB" b="1" dirty="0">
                <a:solidFill>
                  <a:srgbClr val="5514B4"/>
                </a:solidFill>
              </a:rPr>
              <a:t>other reward distributions. </a:t>
            </a:r>
          </a:p>
          <a:p>
            <a:r>
              <a:rPr lang="en-GB" dirty="0"/>
              <a:t>For </a:t>
            </a:r>
            <a:r>
              <a:rPr lang="en-GB" b="1" dirty="0">
                <a:solidFill>
                  <a:srgbClr val="5514B4"/>
                </a:solidFill>
              </a:rPr>
              <a:t>Gaussian rewards</a:t>
            </a:r>
            <a:r>
              <a:rPr lang="en-GB" dirty="0"/>
              <a:t>, see: </a:t>
            </a:r>
            <a:r>
              <a:rPr lang="en-GB" b="1" dirty="0">
                <a:solidFill>
                  <a:srgbClr val="5514B4"/>
                </a:solidFill>
              </a:rPr>
              <a:t>Honda and Takemura (2014).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12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BDC0-2E35-4313-2872-F71E1293F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771-42A6-6066-6046-17A096EE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3285-70B5-A010-FAF9-3C983459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To motivate the importance of these algorithms, (contextual) multi-armed bandit algorithms have been applied across a wide variety of settings including: </a:t>
            </a:r>
          </a:p>
          <a:p>
            <a:r>
              <a:rPr lang="en-GB" dirty="0"/>
              <a:t>Finance</a:t>
            </a:r>
          </a:p>
          <a:p>
            <a:r>
              <a:rPr lang="en-GB" dirty="0"/>
              <a:t>Clinical Trials</a:t>
            </a:r>
          </a:p>
          <a:p>
            <a:r>
              <a:rPr lang="en-GB" dirty="0"/>
              <a:t>Anomaly  Detection</a:t>
            </a:r>
          </a:p>
          <a:p>
            <a:r>
              <a:rPr lang="en-GB" dirty="0"/>
              <a:t>Recommender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209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33C02-F9D9-372C-DC8E-AA4A8BEB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E09A-A024-5AE4-4CB7-A97B1640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Thompson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F990-8D2A-3417-9B85-9D3C944A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Thompson Sampling has been shown in some settings to have </a:t>
            </a:r>
            <a:r>
              <a:rPr lang="en-GB" b="1" dirty="0">
                <a:solidFill>
                  <a:srgbClr val="5514B4"/>
                </a:solidFill>
              </a:rPr>
              <a:t>logarithmic expected cumulative regret.</a:t>
            </a:r>
            <a:r>
              <a:rPr lang="en-GB" dirty="0"/>
              <a:t> </a:t>
            </a:r>
          </a:p>
          <a:p>
            <a:r>
              <a:rPr lang="en-GB" dirty="0"/>
              <a:t>For a proof of this in the setting where rewards are drawn from </a:t>
            </a:r>
            <a:r>
              <a:rPr lang="en-GB" b="1" dirty="0">
                <a:solidFill>
                  <a:srgbClr val="5514B4"/>
                </a:solidFill>
              </a:rPr>
              <a:t>Bernoulli distributions</a:t>
            </a:r>
            <a:r>
              <a:rPr lang="en-GB" dirty="0"/>
              <a:t>, see: </a:t>
            </a:r>
            <a:r>
              <a:rPr lang="en-GB" b="1" dirty="0">
                <a:solidFill>
                  <a:srgbClr val="5514B4"/>
                </a:solidFill>
              </a:rPr>
              <a:t>Agrawal and Goyal (2012)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573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08DDD-CE33-4311-A057-D21FA919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07584A7-8A1B-35FF-F113-FA2E17E1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53" y="478249"/>
            <a:ext cx="9280894" cy="54382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668F-7AFE-C828-B92A-A9434918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053106"/>
            <a:ext cx="10687152" cy="950993"/>
          </a:xfrm>
        </p:spPr>
        <p:txBody>
          <a:bodyPr anchor="t">
            <a:normAutofit/>
          </a:bodyPr>
          <a:lstStyle/>
          <a:p>
            <a:r>
              <a:rPr lang="en-GB" sz="2400" b="1" dirty="0">
                <a:solidFill>
                  <a:srgbClr val="5514B4"/>
                </a:solidFill>
              </a:rPr>
              <a:t>Agrawal and Goyal (2012).</a:t>
            </a:r>
            <a:endParaRPr lang="en-GB" sz="3200" b="1" dirty="0">
              <a:solidFill>
                <a:srgbClr val="551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345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C6F91-6290-DD7B-CF0A-A7451984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D3AF-D0BC-4889-0F66-83C63715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Non-Stationary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005B9-6F9F-D3A8-7273-E198FD14F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In the non-stationary setting, the expected reward of the arms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change over time.</a:t>
                </a:r>
              </a:p>
              <a:p>
                <a:r>
                  <a:rPr lang="en-GB" dirty="0"/>
                  <a:t>To deal with this, there are 2 main approaches: </a:t>
                </a:r>
              </a:p>
              <a:p>
                <a:r>
                  <a:rPr lang="en-GB" dirty="0"/>
                  <a:t>1. Using a </a:t>
                </a:r>
                <a:r>
                  <a:rPr lang="en-GB" b="1" dirty="0">
                    <a:solidFill>
                      <a:srgbClr val="5514B4"/>
                    </a:solidFill>
                  </a:rPr>
                  <a:t>Sliding Window</a:t>
                </a:r>
              </a:p>
              <a:p>
                <a:r>
                  <a:rPr lang="en-GB" dirty="0"/>
                  <a:t>2.</a:t>
                </a:r>
                <a:r>
                  <a:rPr lang="en-GB" b="1" dirty="0">
                    <a:solidFill>
                      <a:srgbClr val="5514B4"/>
                    </a:solidFill>
                  </a:rPr>
                  <a:t> Decaying </a:t>
                </a:r>
                <a:r>
                  <a:rPr lang="en-GB" dirty="0"/>
                  <a:t>the importance of old data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005B9-6F9F-D3A8-7273-E198FD14F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3"/>
                <a:stretch>
                  <a:fillRect l="-1027" t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1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1FC12-A33F-7456-028E-DD688EB8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41A-A86B-EFA2-03FE-6216384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Contextual Multi-Armed Bandits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4F21-49CA-09CB-E1DD-C80A2B8A4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>
                    <a:solidFill>
                      <a:srgbClr val="5514B4"/>
                    </a:solidFill>
                  </a:rPr>
                  <a:t>Contextual Multi-Armed Bandit Problem </a:t>
                </a:r>
                <a:r>
                  <a:rPr lang="en-GB" dirty="0"/>
                  <a:t>is a generalisation of the multi-armed bandit problem. </a:t>
                </a:r>
              </a:p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the learner observes </a:t>
                </a:r>
                <a:r>
                  <a:rPr lang="en-GB" b="1" dirty="0">
                    <a:solidFill>
                      <a:srgbClr val="5514B4"/>
                    </a:solidFill>
                  </a:rPr>
                  <a:t>context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for each arm, containing features of the environment the learner is working in. </a:t>
                </a:r>
              </a:p>
              <a:p>
                <a:r>
                  <a:rPr lang="en-GB" dirty="0"/>
                  <a:t>After receiving the context vector, the bandit algorithm follows a </a:t>
                </a:r>
                <a:r>
                  <a:rPr lang="en-GB" b="1" dirty="0">
                    <a:solidFill>
                      <a:srgbClr val="5514B4"/>
                    </a:solidFill>
                  </a:rPr>
                  <a:t>policy</a:t>
                </a:r>
                <a:r>
                  <a:rPr lang="en-GB" dirty="0"/>
                  <a:t> to play an </a:t>
                </a:r>
                <a:r>
                  <a:rPr lang="en-GB" b="1" dirty="0">
                    <a:solidFill>
                      <a:srgbClr val="5514B4"/>
                    </a:solidFill>
                  </a:rPr>
                  <a:t>action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the </a:t>
                </a:r>
                <a:r>
                  <a:rPr lang="en-GB" b="1" dirty="0">
                    <a:solidFill>
                      <a:srgbClr val="5514B4"/>
                    </a:solidFill>
                  </a:rPr>
                  <a:t>action set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={1,…,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bandit algorithm then receives a </a:t>
                </a:r>
                <a:r>
                  <a:rPr lang="en-GB" b="1" dirty="0">
                    <a:solidFill>
                      <a:srgbClr val="5514B4"/>
                    </a:solidFill>
                  </a:rPr>
                  <a:t>reward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F4F21-49CA-09CB-E1DD-C80A2B8A4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3"/>
                <a:stretch>
                  <a:fillRect l="-102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84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BEF6-C4CB-86AA-3A41-9C1F26BCA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DE8D-BEE1-85A6-62DB-D1E4A90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Contextual Multi-Armed Bandits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11795-D75C-8566-C392-48905E13B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The bandit algorithm then receives a </a:t>
                </a:r>
                <a:r>
                  <a:rPr lang="en-GB" b="1" dirty="0">
                    <a:solidFill>
                      <a:srgbClr val="5514B4"/>
                    </a:solidFill>
                  </a:rPr>
                  <a:t>reward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We will look at the setting where rewards arise under a </a:t>
                </a:r>
                <a:r>
                  <a:rPr lang="en-GB" b="1" dirty="0">
                    <a:solidFill>
                      <a:srgbClr val="5514B4"/>
                    </a:solidFill>
                  </a:rPr>
                  <a:t>linear model with noise: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11795-D75C-8566-C392-48905E13B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3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E38053-1D30-BDF2-4E34-9C6BE29F3446}"/>
                  </a:ext>
                </a:extLst>
              </p:cNvPr>
              <p:cNvSpPr txBox="1"/>
              <p:nvPr/>
            </p:nvSpPr>
            <p:spPr>
              <a:xfrm>
                <a:off x="2851836" y="3632986"/>
                <a:ext cx="6488328" cy="1149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6600" b="0" i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GB" sz="6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GB" sz="6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6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7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E38053-1D30-BDF2-4E34-9C6BE29F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36" y="3632986"/>
                <a:ext cx="6488328" cy="1149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EB91A70-025E-86B6-3936-00E70783BBD8}"/>
                  </a:ext>
                </a:extLst>
              </p:cNvPr>
              <p:cNvSpPr/>
              <p:nvPr/>
            </p:nvSpPr>
            <p:spPr>
              <a:xfrm>
                <a:off x="260263" y="5735109"/>
                <a:ext cx="2795453" cy="57679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Reward of arm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EB91A70-025E-86B6-3936-00E70783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" y="5735109"/>
                <a:ext cx="2795453" cy="57679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DF4AE-1672-0E39-02EF-E591F4DB8D73}"/>
              </a:ext>
            </a:extLst>
          </p:cNvPr>
          <p:cNvCxnSpPr>
            <a:cxnSpLocks/>
          </p:cNvCxnSpPr>
          <p:nvPr/>
        </p:nvCxnSpPr>
        <p:spPr>
          <a:xfrm flipV="1">
            <a:off x="1574157" y="4747385"/>
            <a:ext cx="1287415" cy="102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3E35017-87E2-D6DE-6F30-9EDF7295208D}"/>
                  </a:ext>
                </a:extLst>
              </p:cNvPr>
              <p:cNvSpPr/>
              <p:nvPr/>
            </p:nvSpPr>
            <p:spPr>
              <a:xfrm>
                <a:off x="3599512" y="5931687"/>
                <a:ext cx="2275223" cy="65723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Context vector of arm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3E35017-87E2-D6DE-6F30-9EDF72952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512" y="5931687"/>
                <a:ext cx="2275223" cy="657230"/>
              </a:xfrm>
              <a:prstGeom prst="roundRect">
                <a:avLst/>
              </a:prstGeom>
              <a:blipFill>
                <a:blip r:embed="rId6"/>
                <a:stretch>
                  <a:fillRect t="-893" b="-11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BE718-F2F4-41FE-0A3C-4EE72CC67950}"/>
              </a:ext>
            </a:extLst>
          </p:cNvPr>
          <p:cNvCxnSpPr>
            <a:cxnSpLocks/>
          </p:cNvCxnSpPr>
          <p:nvPr/>
        </p:nvCxnSpPr>
        <p:spPr>
          <a:xfrm flipV="1">
            <a:off x="4947547" y="4747385"/>
            <a:ext cx="390944" cy="1308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CC4F9B-959F-7B35-0160-B7E508C7298E}"/>
              </a:ext>
            </a:extLst>
          </p:cNvPr>
          <p:cNvSpPr/>
          <p:nvPr/>
        </p:nvSpPr>
        <p:spPr>
          <a:xfrm>
            <a:off x="6201716" y="6023504"/>
            <a:ext cx="2275223" cy="6572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Underlying model parameter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FDA4FD-0B73-1860-A708-0AA7E630BDBD}"/>
              </a:ext>
            </a:extLst>
          </p:cNvPr>
          <p:cNvCxnSpPr>
            <a:cxnSpLocks/>
          </p:cNvCxnSpPr>
          <p:nvPr/>
        </p:nvCxnSpPr>
        <p:spPr>
          <a:xfrm flipH="1" flipV="1">
            <a:off x="6486813" y="4782083"/>
            <a:ext cx="416552" cy="1371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C1C9CB-8B81-96B7-D153-2903681AD3B5}"/>
              </a:ext>
            </a:extLst>
          </p:cNvPr>
          <p:cNvSpPr/>
          <p:nvPr/>
        </p:nvSpPr>
        <p:spPr>
          <a:xfrm>
            <a:off x="9340164" y="5909686"/>
            <a:ext cx="2275223" cy="6572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Sub-gaussian noise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1A3B9-AB7E-6F43-7761-CF275265A4CD}"/>
              </a:ext>
            </a:extLst>
          </p:cNvPr>
          <p:cNvCxnSpPr>
            <a:cxnSpLocks/>
          </p:cNvCxnSpPr>
          <p:nvPr/>
        </p:nvCxnSpPr>
        <p:spPr>
          <a:xfrm flipH="1" flipV="1">
            <a:off x="8999316" y="4948761"/>
            <a:ext cx="1042497" cy="109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6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506F-02E8-01E8-5404-8231A311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0FEB-04A6-2208-48AC-910D04F7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26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Examples of Contextual Multi-Armed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F9C7-EE2B-8ACD-E979-BD3904AE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The context vectors contain features of the environment, examples could include: </a:t>
            </a:r>
          </a:p>
          <a:p>
            <a:r>
              <a:rPr lang="en-GB" b="1" dirty="0">
                <a:solidFill>
                  <a:srgbClr val="5514B4"/>
                </a:solidFill>
              </a:rPr>
              <a:t>Finance:</a:t>
            </a:r>
            <a:r>
              <a:rPr lang="en-GB" dirty="0"/>
              <a:t> The arms are investment opportunities, and the context vectors contain features of that investment at a given time. </a:t>
            </a:r>
          </a:p>
          <a:p>
            <a:r>
              <a:rPr lang="en-GB" b="1" dirty="0">
                <a:solidFill>
                  <a:srgbClr val="5514B4"/>
                </a:solidFill>
              </a:rPr>
              <a:t>Recommender Systems:</a:t>
            </a:r>
            <a:r>
              <a:rPr lang="en-GB" dirty="0"/>
              <a:t>  The context vectors could contain features of users and/or features of items to recommend.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54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E1B3E-86E4-C570-BBF4-75193350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4895-7F73-C7FA-9D70-36AEFB56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AB05-2C9D-36B6-75C8-B479DF08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5514B4"/>
                </a:solidFill>
              </a:rPr>
              <a:t>Instantaneous expected regret </a:t>
            </a:r>
            <a:r>
              <a:rPr lang="en-GB" dirty="0"/>
              <a:t>at time s the difference between the expected reward of the optimal action at that time and the action played at that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78E2E-4A7D-000F-3341-A60C7902EF8F}"/>
                  </a:ext>
                </a:extLst>
              </p:cNvPr>
              <p:cNvSpPr txBox="1"/>
              <p:nvPr/>
            </p:nvSpPr>
            <p:spPr>
              <a:xfrm>
                <a:off x="2109989" y="3870483"/>
                <a:ext cx="7972022" cy="1293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6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6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7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78E2E-4A7D-000F-3341-A60C7902E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989" y="3870483"/>
                <a:ext cx="7972022" cy="1293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04313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8A13-F094-588F-16FF-D056BDB0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3C42-DF8E-7AAA-7F07-FD8404B0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822FB-5B82-0C2D-3BEF-58726FD9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>
                    <a:solidFill>
                      <a:srgbClr val="5514B4"/>
                    </a:solidFill>
                  </a:rPr>
                  <a:t>Expected cumulative regret </a:t>
                </a:r>
                <a:r>
                  <a:rPr lang="en-GB" dirty="0"/>
                  <a:t>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rounds,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567C-E346-89D6-D4B2-8CED8760F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C1B04F-48F4-55A0-765C-B3D220FF3D3C}"/>
                  </a:ext>
                </a:extLst>
              </p:cNvPr>
              <p:cNvSpPr txBox="1"/>
              <p:nvPr/>
            </p:nvSpPr>
            <p:spPr>
              <a:xfrm>
                <a:off x="1378121" y="2764869"/>
                <a:ext cx="9435758" cy="2855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6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6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GB" sz="6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6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6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6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7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C1B04F-48F4-55A0-765C-B3D220FF3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21" y="2764869"/>
                <a:ext cx="9435758" cy="28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50471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B0804-7A4F-D80D-9328-CC7C61A7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ADDA-040A-6AF7-3B25-A544ECAF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Contextual Multi-Armed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E09F-075D-E801-85AB-0A6D9E81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/>
              <a:t>In this presentation we will look at two contextual multi-armed bandit policies: </a:t>
            </a:r>
          </a:p>
          <a:p>
            <a:r>
              <a:rPr lang="en-GB" b="1" dirty="0" err="1">
                <a:solidFill>
                  <a:srgbClr val="5514B4"/>
                </a:solidFill>
              </a:rPr>
              <a:t>LinTS</a:t>
            </a:r>
            <a:endParaRPr lang="en-GB" b="1" dirty="0">
              <a:solidFill>
                <a:srgbClr val="5514B4"/>
              </a:solidFill>
            </a:endParaRPr>
          </a:p>
          <a:p>
            <a:r>
              <a:rPr lang="en-GB" b="1" dirty="0" err="1">
                <a:solidFill>
                  <a:srgbClr val="5514B4"/>
                </a:solidFill>
              </a:rPr>
              <a:t>LinUCB</a:t>
            </a:r>
            <a:endParaRPr lang="en-GB" b="1" dirty="0">
              <a:solidFill>
                <a:srgbClr val="5514B4"/>
              </a:solidFill>
            </a:endParaRPr>
          </a:p>
          <a:p>
            <a:r>
              <a:rPr lang="en-GB" dirty="0"/>
              <a:t>The following descriptions are adapted from </a:t>
            </a:r>
            <a:r>
              <a:rPr lang="en-GB" b="1" dirty="0">
                <a:solidFill>
                  <a:srgbClr val="5514B4"/>
                </a:solidFill>
              </a:rPr>
              <a:t>Kim et al. (2023)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63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A290-7EDD-86AB-9DF6-CF91F76F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3E77-1953-E432-ABFF-D6ACFA65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LinTS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664F-DCF0-0476-33FD-811E88C2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dirty="0" err="1"/>
              <a:t>LinTS</a:t>
            </a:r>
            <a:r>
              <a:rPr lang="en-GB" dirty="0"/>
              <a:t> was first proposed in </a:t>
            </a:r>
            <a:r>
              <a:rPr lang="en-GB" b="1" dirty="0">
                <a:solidFill>
                  <a:srgbClr val="5514B4"/>
                </a:solidFill>
              </a:rPr>
              <a:t>Agrawal and Goyal (2013).</a:t>
            </a:r>
            <a:r>
              <a:rPr lang="en-GB" dirty="0"/>
              <a:t> </a:t>
            </a:r>
          </a:p>
          <a:p>
            <a:r>
              <a:rPr lang="en-GB" b="1" dirty="0" err="1">
                <a:solidFill>
                  <a:srgbClr val="5514B4"/>
                </a:solidFill>
              </a:rPr>
              <a:t>LinTS</a:t>
            </a:r>
            <a:r>
              <a:rPr lang="en-GB" dirty="0"/>
              <a:t> is a Thompson Sampling based algorithm designed to tackle the contextual multi-armed bandit problem.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20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551C-BDE9-2CC8-1EED-BE3E2C73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D8EB2-3271-66B0-057E-C32C436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GB" dirty="0"/>
                  <a:t>The following formulation follows </a:t>
                </a:r>
                <a:r>
                  <a:rPr lang="en-GB" b="1" dirty="0">
                    <a:solidFill>
                      <a:srgbClr val="5514B4"/>
                    </a:solidFill>
                    <a:latin typeface="Aptos" panose="020B0004020202020204" pitchFamily="34" charset="0"/>
                  </a:rPr>
                  <a:t>Lattimore and </a:t>
                </a:r>
                <a:r>
                  <a:rPr lang="en-GB" b="1" dirty="0" err="1">
                    <a:solidFill>
                      <a:srgbClr val="5514B4"/>
                    </a:solidFill>
                    <a:latin typeface="Aptos" panose="020B0004020202020204" pitchFamily="34" charset="0"/>
                  </a:rPr>
                  <a:t>Szepesvári</a:t>
                </a:r>
                <a:r>
                  <a:rPr lang="en-GB" b="1" dirty="0">
                    <a:solidFill>
                      <a:srgbClr val="5514B4"/>
                    </a:solidFill>
                    <a:latin typeface="Aptos" panose="020B0004020202020204" pitchFamily="34" charset="0"/>
                  </a:rPr>
                  <a:t> (2020).</a:t>
                </a:r>
              </a:p>
              <a:p>
                <a:r>
                  <a:rPr lang="en-GB" dirty="0"/>
                  <a:t>At each round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the learner follows a </a:t>
                </a:r>
                <a:r>
                  <a:rPr lang="en-GB" b="1" dirty="0">
                    <a:solidFill>
                      <a:srgbClr val="5514B4"/>
                    </a:solidFill>
                  </a:rPr>
                  <a:t>policy</a:t>
                </a:r>
                <a:r>
                  <a:rPr lang="en-GB" dirty="0"/>
                  <a:t> to play an </a:t>
                </a:r>
                <a:r>
                  <a:rPr lang="en-GB" b="1" dirty="0">
                    <a:solidFill>
                      <a:srgbClr val="5514B4"/>
                    </a:solidFill>
                  </a:rPr>
                  <a:t>action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the </a:t>
                </a:r>
                <a:r>
                  <a:rPr lang="en-GB" b="1" dirty="0">
                    <a:solidFill>
                      <a:srgbClr val="5514B4"/>
                    </a:solidFill>
                  </a:rPr>
                  <a:t>action set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={1,…,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Each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has an </a:t>
                </a:r>
                <a:r>
                  <a:rPr lang="en-GB" b="1" dirty="0">
                    <a:solidFill>
                      <a:srgbClr val="5514B4"/>
                    </a:solidFill>
                  </a:rPr>
                  <a:t>expected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bandit receives a </a:t>
                </a:r>
                <a:r>
                  <a:rPr lang="en-GB" b="1" dirty="0">
                    <a:solidFill>
                      <a:srgbClr val="5514B4"/>
                    </a:solidFill>
                  </a:rPr>
                  <a:t>reward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depending on the action played.</a:t>
                </a:r>
              </a:p>
              <a:p>
                <a:r>
                  <a:rPr lang="en-GB" dirty="0"/>
                  <a:t>The learner aims to minimise their </a:t>
                </a:r>
                <a:r>
                  <a:rPr lang="en-GB" b="1" dirty="0">
                    <a:solidFill>
                      <a:srgbClr val="5514B4"/>
                    </a:solidFill>
                  </a:rPr>
                  <a:t>cumulative regret </a:t>
                </a:r>
                <a:r>
                  <a:rPr lang="en-GB" dirty="0"/>
                  <a:t>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rounds.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D8EB2-3271-66B0-057E-C32C436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42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E7E9D-3589-59DB-315C-17ED27D5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7B9E-874C-8DC1-677E-26F7E689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LinTS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45AC8-854A-02C0-40EC-0397CEB58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r>
                  <a:rPr lang="en-GB" b="1" dirty="0">
                    <a:solidFill>
                      <a:srgbClr val="5514B4"/>
                    </a:solidFill>
                  </a:rPr>
                  <a:t>Sample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distribution.</a:t>
                </a:r>
              </a:p>
              <a:p>
                <a:r>
                  <a:rPr lang="en-GB" dirty="0"/>
                  <a:t>Play an arm that maximises,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1" dirty="0">
                    <a:solidFill>
                      <a:srgbClr val="5514B4"/>
                    </a:solidFill>
                  </a:rPr>
                  <a:t>Update: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.  </a:t>
                </a:r>
              </a:p>
              <a:p>
                <a:r>
                  <a:rPr lang="en-GB" dirty="0"/>
                  <a:t>The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can be </a:t>
                </a:r>
                <a:r>
                  <a:rPr lang="en-GB" b="1" dirty="0">
                    <a:solidFill>
                      <a:srgbClr val="5514B4"/>
                    </a:solidFill>
                  </a:rPr>
                  <a:t>tuned</a:t>
                </a:r>
                <a:r>
                  <a:rPr lang="en-GB" dirty="0"/>
                  <a:t> to improve the performance of the algorithm.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45AC8-854A-02C0-40EC-0397CEB58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3"/>
                <a:stretch>
                  <a:fillRect l="-1027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3F4B86-9F9D-4949-A15C-A02ECBABA18F}"/>
                  </a:ext>
                </a:extLst>
              </p:cNvPr>
              <p:cNvSpPr txBox="1"/>
              <p:nvPr/>
            </p:nvSpPr>
            <p:spPr>
              <a:xfrm>
                <a:off x="3168741" y="3169190"/>
                <a:ext cx="6026070" cy="92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3F4B86-9F9D-4949-A15C-A02ECBAB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41" y="3169190"/>
                <a:ext cx="6026070" cy="928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56DCCA-1D93-39F3-7036-56B585BE3FC5}"/>
                  </a:ext>
                </a:extLst>
              </p:cNvPr>
              <p:cNvSpPr/>
              <p:nvPr/>
            </p:nvSpPr>
            <p:spPr>
              <a:xfrm>
                <a:off x="8558347" y="3307188"/>
                <a:ext cx="2795453" cy="57679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Ridge estimator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56DCCA-1D93-39F3-7036-56B585BE3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47" y="3307188"/>
                <a:ext cx="2795453" cy="57679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BE7AC-6C8C-DB99-465B-473F48B6B475}"/>
              </a:ext>
            </a:extLst>
          </p:cNvPr>
          <p:cNvCxnSpPr>
            <a:cxnSpLocks/>
          </p:cNvCxnSpPr>
          <p:nvPr/>
        </p:nvCxnSpPr>
        <p:spPr>
          <a:xfrm flipH="1">
            <a:off x="8869680" y="3733448"/>
            <a:ext cx="1024057" cy="664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6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80658-BC79-F7CF-8229-B1850869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9429-16F2-570C-879A-9E42DFC0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LinUCB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19B-AC69-14CD-8AF3-1A24E14C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351338"/>
          </a:xfrm>
        </p:spPr>
        <p:txBody>
          <a:bodyPr anchor="t">
            <a:normAutofit/>
          </a:bodyPr>
          <a:lstStyle/>
          <a:p>
            <a:r>
              <a:rPr lang="en-GB" b="1" dirty="0" err="1">
                <a:solidFill>
                  <a:srgbClr val="5514B4"/>
                </a:solidFill>
              </a:rPr>
              <a:t>LinUCB</a:t>
            </a:r>
            <a:r>
              <a:rPr lang="en-GB" dirty="0"/>
              <a:t> was first developed in </a:t>
            </a:r>
            <a:r>
              <a:rPr lang="en-GB" b="1" dirty="0">
                <a:solidFill>
                  <a:srgbClr val="5514B4"/>
                </a:solidFill>
              </a:rPr>
              <a:t>Li et al. (2010)</a:t>
            </a:r>
            <a:r>
              <a:rPr lang="en-GB" dirty="0"/>
              <a:t>, designed for the news article recommendation setting.</a:t>
            </a:r>
            <a:endParaRPr lang="en-GB" b="1" dirty="0">
              <a:solidFill>
                <a:srgbClr val="5514B4"/>
              </a:solidFill>
            </a:endParaRPr>
          </a:p>
          <a:p>
            <a:r>
              <a:rPr lang="en-GB" dirty="0" err="1"/>
              <a:t>LinUCB</a:t>
            </a:r>
            <a:r>
              <a:rPr lang="en-GB" dirty="0"/>
              <a:t> uses a </a:t>
            </a:r>
            <a:r>
              <a:rPr lang="en-GB" b="1" dirty="0">
                <a:solidFill>
                  <a:srgbClr val="5514B4"/>
                </a:solidFill>
              </a:rPr>
              <a:t>UCB approach </a:t>
            </a:r>
            <a:r>
              <a:rPr lang="en-GB" dirty="0"/>
              <a:t>to tackle the contextual multi-armed bandit problem.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11ACBC-CA04-759C-220B-63BEAEF3DEC0}"/>
                  </a:ext>
                </a:extLst>
              </p:cNvPr>
              <p:cNvSpPr txBox="1"/>
              <p:nvPr/>
            </p:nvSpPr>
            <p:spPr>
              <a:xfrm>
                <a:off x="733889" y="4247784"/>
                <a:ext cx="1089577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𝑼𝑪𝑩</m:t>
                      </m:r>
                      <m:r>
                        <a:rPr lang="en-GB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𝑬𝒙𝒑𝒆𝒄𝒕𝒆𝒅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𝑹𝒆𝒘𝒂𝒓𝒅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𝑼𝒏𝒄𝒆𝒓𝒕𝒂𝒊𝒏𝒕𝒚</m:t>
                      </m:r>
                    </m:oMath>
                  </m:oMathPara>
                </a14:m>
                <a:endParaRPr lang="en-GB" sz="8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11ACBC-CA04-759C-220B-63BEAEF3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" y="4247784"/>
                <a:ext cx="10895774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3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09F8-B80E-FD51-2485-AE1DE330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5A06-2494-D378-65AD-F2B44C7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LinUCB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B86B-0A89-CA07-7478-00B61CD25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483735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GB" dirty="0"/>
                  <a:t>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LinUCB</a:t>
                </a:r>
                <a:r>
                  <a:rPr lang="en-GB" dirty="0"/>
                  <a:t> assigns the following </a:t>
                </a:r>
                <a:r>
                  <a:rPr lang="en-GB" b="1" dirty="0">
                    <a:solidFill>
                      <a:srgbClr val="5514B4"/>
                    </a:solidFill>
                  </a:rPr>
                  <a:t>UCB labels </a:t>
                </a:r>
                <a:r>
                  <a:rPr lang="en-GB" dirty="0"/>
                  <a:t>to each arm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estimated in the same way as before. </a:t>
                </a:r>
              </a:p>
              <a:p>
                <a:r>
                  <a:rPr lang="en-GB" dirty="0"/>
                  <a:t>Here,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5514B4"/>
                    </a:solidFill>
                  </a:rPr>
                  <a:t>hyperparameter</a:t>
                </a:r>
                <a:r>
                  <a:rPr lang="en-GB" dirty="0"/>
                  <a:t> to tune in the bandit. </a:t>
                </a:r>
              </a:p>
              <a:p>
                <a:r>
                  <a:rPr lang="en-GB" dirty="0"/>
                  <a:t>Under the </a:t>
                </a:r>
                <a:r>
                  <a:rPr lang="en-GB" dirty="0" err="1"/>
                  <a:t>LinUCB</a:t>
                </a:r>
                <a:r>
                  <a:rPr lang="en-GB" dirty="0"/>
                  <a:t> policy, at a given time, we </a:t>
                </a:r>
                <a:r>
                  <a:rPr lang="en-GB" b="1" dirty="0">
                    <a:solidFill>
                      <a:srgbClr val="5514B4"/>
                    </a:solidFill>
                  </a:rPr>
                  <a:t>play the action with the largest UCB value.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B86B-0A89-CA07-7478-00B61CD25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483735"/>
              </a:xfrm>
              <a:blipFill>
                <a:blip r:embed="rId3"/>
                <a:stretch>
                  <a:fillRect l="-1027" t="-29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D4172-D834-D5F2-6C67-C971A0265ABB}"/>
                  </a:ext>
                </a:extLst>
              </p:cNvPr>
              <p:cNvSpPr txBox="1"/>
              <p:nvPr/>
            </p:nvSpPr>
            <p:spPr>
              <a:xfrm>
                <a:off x="1942859" y="2589577"/>
                <a:ext cx="8306282" cy="1219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>
                              <a:latin typeface="Cambria Math" panose="02040503050406030204" pitchFamily="18" charset="0"/>
                            </a:rPr>
                            <m:t>𝑈𝐶𝐵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36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D4172-D834-D5F2-6C67-C971A0265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59" y="2589577"/>
                <a:ext cx="8306282" cy="1219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1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B5E8-218E-3CA6-99C4-86CE832E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C770-FCDF-2A51-9E5E-37F2FBCD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LinUCB</a:t>
            </a:r>
            <a:r>
              <a:rPr lang="en-GB" b="1" dirty="0"/>
              <a:t> vs </a:t>
            </a:r>
            <a:r>
              <a:rPr lang="en-GB" b="1" dirty="0" err="1"/>
              <a:t>LinTS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1AC0-123C-69BB-A166-6E1DEC7A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483735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rgbClr val="5514B4"/>
                </a:solidFill>
              </a:rPr>
              <a:t>Kim et al. (2023) </a:t>
            </a:r>
            <a:r>
              <a:rPr lang="en-GB" dirty="0"/>
              <a:t>investigate the use of bandit algorithm to assist with healthcare planning for elderly patients with a variety of complex health and care requirements. </a:t>
            </a:r>
          </a:p>
          <a:p>
            <a:r>
              <a:rPr lang="en-GB" dirty="0"/>
              <a:t>This paper investigates the setting in which </a:t>
            </a:r>
            <a:r>
              <a:rPr lang="en-GB" b="1" dirty="0">
                <a:solidFill>
                  <a:srgbClr val="5514B4"/>
                </a:solidFill>
              </a:rPr>
              <a:t>one action is best for all patients </a:t>
            </a:r>
            <a:r>
              <a:rPr lang="en-GB" dirty="0"/>
              <a:t>and also the setting in which </a:t>
            </a:r>
            <a:r>
              <a:rPr lang="en-GB" b="1" dirty="0">
                <a:solidFill>
                  <a:srgbClr val="5514B4"/>
                </a:solidFill>
              </a:rPr>
              <a:t>different patients have different optimal actions</a:t>
            </a:r>
            <a:r>
              <a:rPr lang="en-GB" dirty="0"/>
              <a:t> leading to </a:t>
            </a:r>
            <a:r>
              <a:rPr lang="en-GB" b="1" dirty="0">
                <a:solidFill>
                  <a:srgbClr val="5514B4"/>
                </a:solidFill>
              </a:rPr>
              <a:t>personalised care. </a:t>
            </a:r>
          </a:p>
          <a:p>
            <a:r>
              <a:rPr lang="en-GB" dirty="0"/>
              <a:t>The patient’s characteristics are stored within the context vectors.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9912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8AC2-D420-2E8D-9CB5-C25370FC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176D-51E1-2B79-6972-DA2D463F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LinUCB</a:t>
            </a:r>
            <a:r>
              <a:rPr lang="en-GB" b="1" dirty="0"/>
              <a:t> vs </a:t>
            </a:r>
            <a:r>
              <a:rPr lang="en-GB" b="1" dirty="0" err="1"/>
              <a:t>LinTS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DEAA-FCEE-EDE0-52F0-86722D1C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152" cy="4483735"/>
          </a:xfrm>
        </p:spPr>
        <p:txBody>
          <a:bodyPr anchor="t">
            <a:normAutofit/>
          </a:bodyPr>
          <a:lstStyle/>
          <a:p>
            <a:r>
              <a:rPr lang="en-GB" dirty="0"/>
              <a:t>The regret that Kim et al. (2023) investigate is defined as: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this is slightly different to the expected cumulative regret, but in practice is very similar.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C87D0-BB30-9668-09EE-B36887CDFBF0}"/>
                  </a:ext>
                </a:extLst>
              </p:cNvPr>
              <p:cNvSpPr txBox="1"/>
              <p:nvPr/>
            </p:nvSpPr>
            <p:spPr>
              <a:xfrm>
                <a:off x="2646128" y="2590421"/>
                <a:ext cx="6899744" cy="1477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GB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C87D0-BB30-9668-09EE-B36887CD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28" y="2590421"/>
                <a:ext cx="6899744" cy="1477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44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F436-CF05-DFD8-3339-3695876C8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325A-33CC-A022-CB59-D362FA01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8957"/>
            <a:ext cx="10687152" cy="488006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rgbClr val="5514B4"/>
                </a:solidFill>
              </a:rPr>
              <a:t>Kim et al. (2023)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1DE1CC3-EC87-4046-CCE8-58E2956F6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48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632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890-7BCD-9FB6-8F62-756C3D31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AD2E-14E0-8D4B-14DE-A871565B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Lattimore, T., &amp;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Szepesvári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, C. (2020). 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Bandit algorithms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. Cambridge University Press.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Agrawal, S., &amp; Goyal, N. (2013). Thompson sampling for contextual bandits with linear payoffs. In 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International Conference on Machine </a:t>
            </a:r>
            <a:r>
              <a:rPr lang="en-GB" i="1" dirty="0">
                <a:solidFill>
                  <a:srgbClr val="222222"/>
                </a:solidFill>
                <a:latin typeface="Aptos" panose="020B0004020202020204" pitchFamily="34" charset="0"/>
              </a:rPr>
              <a:t>L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earning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 (pp. 127-135). PMLR.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Kim, G. S., Hong, Y. S., Lee, T. H., Paik, M. C., &amp; Kim, H. (2023). Bandit-supported care planning for older people with complex health and care needs. In 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2023 IEEE 5th International Conference on Artificial Intelligence Circuits and Systems (AICAS)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 (pp. 1-5). IEEE.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940911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A0412-CC69-4F95-61EA-1BD2C463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3026-48DF-82DF-1680-A8B46B0D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D6BB-C72C-FAA0-0197-7711FD1B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Li, L., Chu, W., Langford, J., &amp;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Schapire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, R. E. (2010). A contextual-bandit approach to personalized news article recommendation. 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In Proceedings of the 19th international conference on World Wide </a:t>
            </a:r>
            <a:r>
              <a:rPr lang="en-GB" i="1" dirty="0">
                <a:solidFill>
                  <a:srgbClr val="222222"/>
                </a:solidFill>
                <a:latin typeface="Aptos" panose="020B0004020202020204" pitchFamily="34" charset="0"/>
              </a:rPr>
              <a:t>W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eb 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(pp. 661-670).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Lai, T. L., &amp; Robbins, H. (1985). Asymptotically efficient adaptive allocation rules. 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Advances in Applied </a:t>
            </a:r>
            <a:r>
              <a:rPr lang="en-GB" i="1" dirty="0">
                <a:solidFill>
                  <a:srgbClr val="222222"/>
                </a:solidFill>
                <a:latin typeface="Aptos" panose="020B0004020202020204" pitchFamily="34" charset="0"/>
              </a:rPr>
              <a:t>M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athematics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6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(1), 4-22.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Thompson, W. R. (1933). On the likelihood that one unknown probability exceeds another in view of the evidence of two samples. </a:t>
            </a:r>
            <a:r>
              <a:rPr lang="en-GB" b="0" i="1" dirty="0" err="1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Biometrika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25</a:t>
            </a:r>
            <a:r>
              <a:rPr lang="en-GB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(3-4), 285-294.</a:t>
            </a:r>
            <a:endParaRPr lang="en-GB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7334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52C1-3CCB-AF83-E2D7-ACA0B63F4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05BF-9FE7-27E5-A8F7-FDCFC222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2237-5A12-6233-90D8-289D6072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Auer, P., </a:t>
            </a:r>
            <a:r>
              <a:rPr lang="en-GB" dirty="0" err="1"/>
              <a:t>Cesa</a:t>
            </a:r>
            <a:r>
              <a:rPr lang="en-GB" dirty="0"/>
              <a:t>-Bianchi, N., Fischer, P.: Finite-time analysis of the multiarmed bandit problem. </a:t>
            </a:r>
            <a:r>
              <a:rPr lang="en-GB" i="1" dirty="0"/>
              <a:t>Machine Learning </a:t>
            </a:r>
            <a:r>
              <a:rPr lang="en-GB" dirty="0"/>
              <a:t>47(2-3), 235–256 (2002).</a:t>
            </a:r>
          </a:p>
          <a:p>
            <a:r>
              <a:rPr lang="en-GB" dirty="0"/>
              <a:t>Agrawal, S., &amp; Goyal, N. (2012). Analysis of Thompson sampling for the multi-armed bandit problem. In</a:t>
            </a:r>
            <a:r>
              <a:rPr lang="en-GB" i="1" dirty="0"/>
              <a:t> Conference on Learning Theory </a:t>
            </a:r>
            <a:r>
              <a:rPr lang="en-GB" dirty="0"/>
              <a:t>(pp. 39-1). JMLR Workshop and Conference Proceedings.</a:t>
            </a:r>
          </a:p>
          <a:p>
            <a:r>
              <a:rPr lang="en-GB" dirty="0"/>
              <a:t>Honda, J., &amp; Takemura, A. (2014). Optimality of Thompson sampling for Gaussian bandits depends on priors. </a:t>
            </a:r>
            <a:r>
              <a:rPr lang="en-GB" i="1" dirty="0"/>
              <a:t>In Artificial Intelligence and Statistics </a:t>
            </a:r>
            <a:r>
              <a:rPr lang="en-GB" dirty="0"/>
              <a:t>(pp. 375-383). PMLR.</a:t>
            </a:r>
          </a:p>
        </p:txBody>
      </p:sp>
    </p:spTree>
    <p:extLst>
      <p:ext uri="{BB962C8B-B14F-4D97-AF65-F5344CB8AC3E}">
        <p14:creationId xmlns:p14="http://schemas.microsoft.com/office/powerpoint/2010/main" val="117078607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8E82-B353-414D-BCE8-F6FE61B35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2D5-1A20-2E20-6B10-9797AE2C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F03A-2C99-A1AC-39C3-CE676F84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Yan, C., Han, H., Zhang, Y., Zhu, D., &amp; Wan, Y. (2022). Dynamic clustering based contextual combinatorial multi-armed bandit for online recommendation. </a:t>
            </a:r>
            <a:r>
              <a:rPr lang="en-GB" i="1" dirty="0"/>
              <a:t>Knowledge-Based Systems</a:t>
            </a:r>
            <a:r>
              <a:rPr lang="en-GB" dirty="0"/>
              <a:t>, 257, 109927</a:t>
            </a:r>
          </a:p>
          <a:p>
            <a:r>
              <a:rPr lang="en-GB" dirty="0" err="1"/>
              <a:t>Bouneffouf</a:t>
            </a:r>
            <a:r>
              <a:rPr lang="en-GB" dirty="0"/>
              <a:t>, D., Rish, I., &amp; Aggarwal, C. (2020, July). Survey on applications of multi-armed and contextual bandits. In 2020 IEEE Congress on Evolutionary Computation (CEC) (pp. 1-8). IEEE.</a:t>
            </a:r>
          </a:p>
        </p:txBody>
      </p:sp>
    </p:spTree>
    <p:extLst>
      <p:ext uri="{BB962C8B-B14F-4D97-AF65-F5344CB8AC3E}">
        <p14:creationId xmlns:p14="http://schemas.microsoft.com/office/powerpoint/2010/main" val="6593076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2862E-A24D-0B15-BBC6-6F9A03E2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BB4D-B450-2FB6-7F6F-14B8CD40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3F1-67B0-3D5B-2613-DF211D47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5514B4"/>
                </a:solidFill>
              </a:rPr>
              <a:t>Instantaneous expected regret </a:t>
            </a:r>
            <a:r>
              <a:rPr lang="en-GB" dirty="0"/>
              <a:t>is the difference between the expected reward of the optimal action and the action played: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8DA7-BE70-A371-C541-14A78F63E4F5}"/>
                  </a:ext>
                </a:extLst>
              </p:cNvPr>
              <p:cNvSpPr txBox="1"/>
              <p:nvPr/>
            </p:nvSpPr>
            <p:spPr>
              <a:xfrm>
                <a:off x="2109989" y="3876270"/>
                <a:ext cx="7972022" cy="1108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en-GB" sz="6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GB" sz="6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8DA7-BE70-A371-C541-14A78F63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989" y="3876270"/>
                <a:ext cx="7972022" cy="1108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82211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C946-2B4F-82A5-8C59-242537B9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806"/>
            <a:ext cx="10515600" cy="2852737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5514B4"/>
                </a:solidFill>
              </a:rPr>
              <a:t>Thank you for listening!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5AF9-8F29-06F0-1271-F7329646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19118"/>
            <a:ext cx="10515600" cy="150018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30748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4F11D-7D2E-0B2E-0DE7-E61358AF3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E816-EA63-CD5B-FDA6-D1ECF25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567C-E346-89D6-D4B2-8CED8760F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>
                    <a:solidFill>
                      <a:srgbClr val="5514B4"/>
                    </a:solidFill>
                  </a:rPr>
                  <a:t>Expected cumulative regret </a:t>
                </a:r>
                <a:r>
                  <a:rPr lang="en-GB" dirty="0"/>
                  <a:t>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rounds,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D567C-E346-89D6-D4B2-8CED8760F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4C57C-4872-B6B1-828C-98EF7DAC6A5E}"/>
                  </a:ext>
                </a:extLst>
              </p:cNvPr>
              <p:cNvSpPr txBox="1"/>
              <p:nvPr/>
            </p:nvSpPr>
            <p:spPr>
              <a:xfrm>
                <a:off x="2109989" y="2909552"/>
                <a:ext cx="7972022" cy="2855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GB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6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GB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en-GB" sz="6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GB" sz="6600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6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6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6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6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E4C57C-4872-B6B1-828C-98EF7DAC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989" y="2909552"/>
                <a:ext cx="7972022" cy="2855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8181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4E4A-09B6-F580-C534-FD79C9D9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FD417A-BD7C-837D-6274-47F44110126E}"/>
              </a:ext>
            </a:extLst>
          </p:cNvPr>
          <p:cNvSpPr/>
          <p:nvPr/>
        </p:nvSpPr>
        <p:spPr>
          <a:xfrm>
            <a:off x="838200" y="369660"/>
            <a:ext cx="10607722" cy="872287"/>
          </a:xfrm>
          <a:prstGeom prst="rect">
            <a:avLst/>
          </a:prstGeom>
          <a:ln>
            <a:solidFill>
              <a:srgbClr val="551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91A2-76D7-CD36-C3A0-5B46B3E0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52" y="207563"/>
            <a:ext cx="957163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The Greedy Policy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0CBA20-CA66-96D7-9D99-3DC7F14C783E}"/>
              </a:ext>
            </a:extLst>
          </p:cNvPr>
          <p:cNvGrpSpPr/>
          <p:nvPr/>
        </p:nvGrpSpPr>
        <p:grpSpPr>
          <a:xfrm>
            <a:off x="1575479" y="1932992"/>
            <a:ext cx="2149061" cy="2149061"/>
            <a:chOff x="1575478" y="2108199"/>
            <a:chExt cx="2149061" cy="2149061"/>
          </a:xfrm>
        </p:grpSpPr>
        <p:pic>
          <p:nvPicPr>
            <p:cNvPr id="9" name="Graphic 8" descr="Slot Machine with solid fill">
              <a:extLst>
                <a:ext uri="{FF2B5EF4-FFF2-40B4-BE49-F238E27FC236}">
                  <a16:creationId xmlns:a16="http://schemas.microsoft.com/office/drawing/2014/main" id="{196280F7-699D-C7EA-DF91-A438409FA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13C237-5E0C-DFF7-7BDF-96FED74CD285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B4E0A5-6016-1B93-8857-54A1EBDD3BF0}"/>
              </a:ext>
            </a:extLst>
          </p:cNvPr>
          <p:cNvGrpSpPr/>
          <p:nvPr/>
        </p:nvGrpSpPr>
        <p:grpSpPr>
          <a:xfrm>
            <a:off x="8467461" y="1932992"/>
            <a:ext cx="2149061" cy="2149061"/>
            <a:chOff x="1575478" y="2108199"/>
            <a:chExt cx="2149061" cy="2149061"/>
          </a:xfrm>
        </p:grpSpPr>
        <p:pic>
          <p:nvPicPr>
            <p:cNvPr id="14" name="Graphic 13" descr="Slot Machine with solid fill">
              <a:extLst>
                <a:ext uri="{FF2B5EF4-FFF2-40B4-BE49-F238E27FC236}">
                  <a16:creationId xmlns:a16="http://schemas.microsoft.com/office/drawing/2014/main" id="{D756583F-53D0-CDFA-7091-4DD9990F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7B732D-6070-4E2A-6B6B-8AB9F1C0FDF3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6F7E1-75F7-DA5D-F059-CC6A2DA0327D}"/>
              </a:ext>
            </a:extLst>
          </p:cNvPr>
          <p:cNvGrpSpPr/>
          <p:nvPr/>
        </p:nvGrpSpPr>
        <p:grpSpPr>
          <a:xfrm>
            <a:off x="5021470" y="1932992"/>
            <a:ext cx="2149061" cy="2149061"/>
            <a:chOff x="1575478" y="2108199"/>
            <a:chExt cx="2149061" cy="2149061"/>
          </a:xfrm>
        </p:grpSpPr>
        <p:pic>
          <p:nvPicPr>
            <p:cNvPr id="17" name="Graphic 16" descr="Slot Machine with solid fill">
              <a:extLst>
                <a:ext uri="{FF2B5EF4-FFF2-40B4-BE49-F238E27FC236}">
                  <a16:creationId xmlns:a16="http://schemas.microsoft.com/office/drawing/2014/main" id="{FCD02A86-2C57-8660-0B63-472E1A97F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478" y="2108199"/>
              <a:ext cx="2149061" cy="214906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C0BA37-14F3-0B63-652A-446C937EFFFE}"/>
                </a:ext>
              </a:extLst>
            </p:cNvPr>
            <p:cNvSpPr/>
            <p:nvPr/>
          </p:nvSpPr>
          <p:spPr>
            <a:xfrm>
              <a:off x="2031476" y="2862470"/>
              <a:ext cx="1087202" cy="622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82158CB-56E6-8931-9099-6187B932A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266" y="4726418"/>
                <a:ext cx="10515600" cy="16868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At each round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the learner plays the </a:t>
                </a:r>
                <a:r>
                  <a:rPr lang="en-GB" b="1" dirty="0">
                    <a:solidFill>
                      <a:srgbClr val="5514B4"/>
                    </a:solidFill>
                  </a:rPr>
                  <a:t>action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:r>
                  <a:rPr lang="en-GB" b="1" dirty="0">
                    <a:solidFill>
                      <a:srgbClr val="5514B4"/>
                    </a:solidFill>
                  </a:rPr>
                  <a:t>highest empirical expected reward </a:t>
                </a:r>
                <a:r>
                  <a:rPr lang="en-GB" dirty="0"/>
                  <a:t>given the data seen so far.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82158CB-56E6-8931-9099-6187B932A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266" y="4726418"/>
                <a:ext cx="10515600" cy="1686849"/>
              </a:xfrm>
              <a:blipFill>
                <a:blip r:embed="rId4"/>
                <a:stretch>
                  <a:fillRect l="-1043" t="-6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3A6AFB4-8795-EFB0-6F59-36634797B71E}"/>
              </a:ext>
            </a:extLst>
          </p:cNvPr>
          <p:cNvSpPr txBox="1"/>
          <p:nvPr/>
        </p:nvSpPr>
        <p:spPr>
          <a:xfrm>
            <a:off x="2156514" y="2737079"/>
            <a:ext cx="83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5514B4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85AC-9414-FDB1-5B19-6A5FE3BDDB49}"/>
              </a:ext>
            </a:extLst>
          </p:cNvPr>
          <p:cNvSpPr txBox="1"/>
          <p:nvPr/>
        </p:nvSpPr>
        <p:spPr>
          <a:xfrm>
            <a:off x="5602504" y="2745912"/>
            <a:ext cx="83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5514B4"/>
                </a:solidFill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4466C-B242-546B-950A-9A6CD3669018}"/>
              </a:ext>
            </a:extLst>
          </p:cNvPr>
          <p:cNvSpPr txBox="1"/>
          <p:nvPr/>
        </p:nvSpPr>
        <p:spPr>
          <a:xfrm>
            <a:off x="9048496" y="2737079"/>
            <a:ext cx="83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5514B4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91400-93A0-83AD-BB28-3153C4E140CE}"/>
              </a:ext>
            </a:extLst>
          </p:cNvPr>
          <p:cNvSpPr txBox="1"/>
          <p:nvPr/>
        </p:nvSpPr>
        <p:spPr>
          <a:xfrm>
            <a:off x="1033905" y="4140702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6EDB6-B17B-7087-E0BB-5E8D2190D481}"/>
              </a:ext>
            </a:extLst>
          </p:cNvPr>
          <p:cNvSpPr txBox="1"/>
          <p:nvPr/>
        </p:nvSpPr>
        <p:spPr>
          <a:xfrm>
            <a:off x="4426233" y="4140702"/>
            <a:ext cx="318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7424B-A0F3-1AF7-95A7-8E55437EB0B2}"/>
              </a:ext>
            </a:extLst>
          </p:cNvPr>
          <p:cNvSpPr txBox="1"/>
          <p:nvPr/>
        </p:nvSpPr>
        <p:spPr>
          <a:xfrm>
            <a:off x="7925884" y="4140702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A00EC-FB94-24B7-6483-F234155EF7FA}"/>
              </a:ext>
            </a:extLst>
          </p:cNvPr>
          <p:cNvSpPr txBox="1"/>
          <p:nvPr/>
        </p:nvSpPr>
        <p:spPr>
          <a:xfrm>
            <a:off x="1691980" y="4345343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8E8F5-51A8-9ED1-8C2C-DC2919557A69}"/>
              </a:ext>
            </a:extLst>
          </p:cNvPr>
          <p:cNvSpPr txBox="1"/>
          <p:nvPr/>
        </p:nvSpPr>
        <p:spPr>
          <a:xfrm>
            <a:off x="460350" y="4375851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5F915-D8FA-202D-B95D-26CB555BAC6E}"/>
              </a:ext>
            </a:extLst>
          </p:cNvPr>
          <p:cNvSpPr txBox="1"/>
          <p:nvPr/>
        </p:nvSpPr>
        <p:spPr>
          <a:xfrm>
            <a:off x="1057442" y="4741749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774AB-DB0B-7486-3DDE-3599E5E81110}"/>
              </a:ext>
            </a:extLst>
          </p:cNvPr>
          <p:cNvSpPr txBox="1"/>
          <p:nvPr/>
        </p:nvSpPr>
        <p:spPr>
          <a:xfrm>
            <a:off x="1715517" y="4914460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F0D2B-4FA2-DE83-7E38-53E42908041D}"/>
              </a:ext>
            </a:extLst>
          </p:cNvPr>
          <p:cNvSpPr txBox="1"/>
          <p:nvPr/>
        </p:nvSpPr>
        <p:spPr>
          <a:xfrm>
            <a:off x="305358" y="4956923"/>
            <a:ext cx="30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5514B4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57665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3" grpId="1" build="p"/>
      <p:bldP spid="3" grpId="0"/>
      <p:bldP spid="6" grpId="0"/>
      <p:bldP spid="10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15D7-D2AF-ADF0-36AA-1BE7E071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C4D2-7A89-D764-0472-05EAF61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Greedy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67C5-0535-5012-7D40-1C48B5AD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The Greedy Policy always </a:t>
            </a:r>
            <a:r>
              <a:rPr lang="en-GB" b="1" dirty="0">
                <a:solidFill>
                  <a:srgbClr val="5514B4"/>
                </a:solidFill>
              </a:rPr>
              <a:t>exploits</a:t>
            </a:r>
            <a:r>
              <a:rPr lang="en-GB" dirty="0"/>
              <a:t> the empirically optimal action.</a:t>
            </a:r>
          </a:p>
          <a:p>
            <a:r>
              <a:rPr lang="en-GB" dirty="0"/>
              <a:t>If the bandit underestimates the reward of the optimal arm initially, it may never play the optimal arm again.  </a:t>
            </a:r>
          </a:p>
          <a:p>
            <a:r>
              <a:rPr lang="en-GB" dirty="0"/>
              <a:t>To improve upon this policy, we need to introduce some </a:t>
            </a:r>
            <a:r>
              <a:rPr lang="en-GB" b="1" dirty="0">
                <a:solidFill>
                  <a:srgbClr val="5514B4"/>
                </a:solidFill>
              </a:rPr>
              <a:t>exploration.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438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0D219-6180-F567-5F68-74D9448CF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9B4AEC-1BB5-F0FF-DFD1-9535D439BE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/>
                  <a:t>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b="1" dirty="0"/>
                  <a:t>-Greedy Policy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9B4AEC-1BB5-F0FF-DFD1-9535D439B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464B6-2C16-D38C-080F-9A60677E5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At round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the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-Greedy Policy: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Plays the empirically optimal action with probability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  </a:t>
                </a:r>
                <a:r>
                  <a:rPr lang="en-GB" b="1" dirty="0">
                    <a:solidFill>
                      <a:srgbClr val="5514B4"/>
                    </a:solidFill>
                  </a:rPr>
                  <a:t>(exploits)</a:t>
                </a:r>
              </a:p>
              <a:p>
                <a:r>
                  <a:rPr lang="en-GB" dirty="0"/>
                  <a:t>Plays a random action with 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>
                    <a:solidFill>
                      <a:srgbClr val="5514B4"/>
                    </a:solidFill>
                  </a:rPr>
                  <a:t>(explores)</a:t>
                </a:r>
              </a:p>
              <a:p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464B6-2C16-D38C-080F-9A60677E5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7152" cy="4351338"/>
              </a:xfrm>
              <a:blipFill>
                <a:blip r:embed="rId4"/>
                <a:stretch>
                  <a:fillRect l="-119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64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540CB5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2360</Words>
  <Application>Microsoft Office PowerPoint</Application>
  <PresentationFormat>Widescreen</PresentationFormat>
  <Paragraphs>295</Paragraphs>
  <Slides>50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Cambria Math</vt:lpstr>
      <vt:lpstr>Office Theme</vt:lpstr>
      <vt:lpstr>The Multi-Armed Bandit Problem</vt:lpstr>
      <vt:lpstr>The Multi-Armed Bandit Problem</vt:lpstr>
      <vt:lpstr>Applications</vt:lpstr>
      <vt:lpstr>Problem Formulation</vt:lpstr>
      <vt:lpstr>Regret</vt:lpstr>
      <vt:lpstr>Regret</vt:lpstr>
      <vt:lpstr>The Greedy Policy</vt:lpstr>
      <vt:lpstr>The Greedy Policy</vt:lpstr>
      <vt:lpstr>The ε-Greedy Policy</vt:lpstr>
      <vt:lpstr>The ε-Greedy Policy</vt:lpstr>
      <vt:lpstr>Optimism in the Face of Uncertainty</vt:lpstr>
      <vt:lpstr>UCB1</vt:lpstr>
      <vt:lpstr>UCB1</vt:lpstr>
      <vt:lpstr>Proof</vt:lpstr>
      <vt:lpstr>Proof</vt:lpstr>
      <vt:lpstr>Proof</vt:lpstr>
      <vt:lpstr>Proof</vt:lpstr>
      <vt:lpstr>Proof</vt:lpstr>
      <vt:lpstr>Proof</vt:lpstr>
      <vt:lpstr>Proof</vt:lpstr>
      <vt:lpstr>Proof</vt:lpstr>
      <vt:lpstr>Proof</vt:lpstr>
      <vt:lpstr>Proof</vt:lpstr>
      <vt:lpstr>Thompson Sampling</vt:lpstr>
      <vt:lpstr>Thompson Sampling</vt:lpstr>
      <vt:lpstr>Thompson Sampling</vt:lpstr>
      <vt:lpstr>Thompson Sampling</vt:lpstr>
      <vt:lpstr>Thompson Sampling</vt:lpstr>
      <vt:lpstr>Thompson Sampling</vt:lpstr>
      <vt:lpstr>Thompson Sampling</vt:lpstr>
      <vt:lpstr>PowerPoint Presentation</vt:lpstr>
      <vt:lpstr>Non-Stationary Settings</vt:lpstr>
      <vt:lpstr>Contextual Multi-Armed Bandits</vt:lpstr>
      <vt:lpstr>Contextual Multi-Armed Bandits</vt:lpstr>
      <vt:lpstr>Examples of Contextual Multi-Armed Bandits</vt:lpstr>
      <vt:lpstr>Regret</vt:lpstr>
      <vt:lpstr>Regret</vt:lpstr>
      <vt:lpstr>Contextual Multi-Armed Bandits</vt:lpstr>
      <vt:lpstr>LinTS</vt:lpstr>
      <vt:lpstr>LinTS</vt:lpstr>
      <vt:lpstr>LinUCB</vt:lpstr>
      <vt:lpstr>LinUCB</vt:lpstr>
      <vt:lpstr>LinUCB vs LinTS</vt:lpstr>
      <vt:lpstr>LinUCB vs LinTS</vt:lpstr>
      <vt:lpstr>PowerPoint Presentation</vt:lpstr>
      <vt:lpstr>References</vt:lpstr>
      <vt:lpstr>References</vt:lpstr>
      <vt:lpstr>References</vt:lpstr>
      <vt:lpstr>References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Triggered Bandits in Streaming Data Settings</dc:title>
  <dc:creator>Theo Crookes</dc:creator>
  <cp:lastModifiedBy>Theo Crookes</cp:lastModifiedBy>
  <cp:revision>13</cp:revision>
  <dcterms:created xsi:type="dcterms:W3CDTF">2024-05-28T14:12:04Z</dcterms:created>
  <dcterms:modified xsi:type="dcterms:W3CDTF">2025-02-19T20:48:18Z</dcterms:modified>
</cp:coreProperties>
</file>