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4" r:id="rId4"/>
    <p:sldId id="266" r:id="rId5"/>
    <p:sldId id="267" r:id="rId6"/>
    <p:sldId id="259" r:id="rId7"/>
    <p:sldId id="260" r:id="rId8"/>
    <p:sldId id="261" r:id="rId9"/>
    <p:sldId id="262" r:id="rId10"/>
    <p:sldId id="263" r:id="rId11"/>
    <p:sldId id="265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E33-B8AE-48DF-8857-FF92BA187E7C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8354-51D7-4B67-99C5-E424A33D52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40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E33-B8AE-48DF-8857-FF92BA187E7C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8354-51D7-4B67-99C5-E424A33D52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6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E33-B8AE-48DF-8857-FF92BA187E7C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8354-51D7-4B67-99C5-E424A33D52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42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E33-B8AE-48DF-8857-FF92BA187E7C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8354-51D7-4B67-99C5-E424A33D52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50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E33-B8AE-48DF-8857-FF92BA187E7C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8354-51D7-4B67-99C5-E424A33D52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72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E33-B8AE-48DF-8857-FF92BA187E7C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8354-51D7-4B67-99C5-E424A33D52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28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E33-B8AE-48DF-8857-FF92BA187E7C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8354-51D7-4B67-99C5-E424A33D52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21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E33-B8AE-48DF-8857-FF92BA187E7C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8354-51D7-4B67-99C5-E424A33D52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72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E33-B8AE-48DF-8857-FF92BA187E7C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8354-51D7-4B67-99C5-E424A33D52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47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E33-B8AE-48DF-8857-FF92BA187E7C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8354-51D7-4B67-99C5-E424A33D52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00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E33-B8AE-48DF-8857-FF92BA187E7C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8354-51D7-4B67-99C5-E424A33D52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05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37E33-B8AE-48DF-8857-FF92BA187E7C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78354-51D7-4B67-99C5-E424A33D52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3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RFID</a:t>
            </a:r>
            <a:r>
              <a:rPr lang="zh-TW" altLang="en-US" dirty="0" smtClean="0"/>
              <a:t> 介紹與應用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資訊工程四乙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90418241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林睿昱</a:t>
            </a:r>
          </a:p>
        </p:txBody>
      </p:sp>
    </p:spTree>
    <p:extLst>
      <p:ext uri="{BB962C8B-B14F-4D97-AF65-F5344CB8AC3E}">
        <p14:creationId xmlns:p14="http://schemas.microsoft.com/office/powerpoint/2010/main" val="40820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版本</a:t>
            </a:r>
            <a:r>
              <a:rPr lang="zh-TW" altLang="en-US" dirty="0"/>
              <a:t>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9388" indent="-179388"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DF750: RS232,Wiegand,ABA TK2 W/O Keypad </a:t>
            </a:r>
            <a:endParaRPr lang="en-US" altLang="zh-TW" dirty="0" smtClean="0"/>
          </a:p>
          <a:p>
            <a:pPr marL="179388" indent="-179388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DF760: RS485,Wiegand,ABA TK2 W/O </a:t>
            </a:r>
            <a:r>
              <a:rPr lang="en-US" altLang="zh-TW" dirty="0" smtClean="0"/>
              <a:t>Keypad</a:t>
            </a:r>
          </a:p>
          <a:p>
            <a:pPr marL="179388" indent="-179388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DF750K: RS232,Wiegand,ABA TK2 With </a:t>
            </a:r>
            <a:r>
              <a:rPr lang="en-US" altLang="zh-TW" dirty="0" smtClean="0"/>
              <a:t>Keypad</a:t>
            </a:r>
          </a:p>
          <a:p>
            <a:pPr marL="179388" indent="-179388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DF760K: RS485,Wiegand,ABA TK2 With Keypad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566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心得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99248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透過這次上課讓我了解到，</a:t>
            </a:r>
            <a:r>
              <a:rPr lang="zh-TW" altLang="en-US" dirty="0"/>
              <a:t>產品識別技術於日常生活中之應用非常廣泛，</a:t>
            </a:r>
            <a:r>
              <a:rPr lang="zh-TW" altLang="en-US" dirty="0" smtClean="0"/>
              <a:t>不會</a:t>
            </a:r>
            <a:r>
              <a:rPr lang="zh-TW" altLang="en-US" dirty="0"/>
              <a:t>漫無目的的尋找，這種技術運用到很多地方，例如</a:t>
            </a:r>
            <a:r>
              <a:rPr lang="zh-TW" altLang="en-US" dirty="0" smtClean="0"/>
              <a:t>：</a:t>
            </a:r>
            <a:r>
              <a:rPr lang="zh-TW" altLang="en-US" dirty="0"/>
              <a:t>貨品上之條碼標示、超商貨品結帳與財產</a:t>
            </a:r>
            <a:r>
              <a:rPr lang="zh-TW" altLang="en-US" dirty="0" smtClean="0"/>
              <a:t>盤點；運用</a:t>
            </a:r>
            <a:r>
              <a:rPr lang="zh-TW" altLang="en-US" dirty="0"/>
              <a:t>到圖書館上，讓借書的程序更系統化；</a:t>
            </a:r>
            <a:r>
              <a:rPr lang="en-US" altLang="zh-TW" dirty="0"/>
              <a:t>ETC</a:t>
            </a:r>
            <a:r>
              <a:rPr lang="zh-TW" altLang="en-US" dirty="0"/>
              <a:t>、悠遊卡的使用</a:t>
            </a:r>
            <a:r>
              <a:rPr lang="en-US" altLang="zh-TW" dirty="0"/>
              <a:t>,</a:t>
            </a:r>
            <a:r>
              <a:rPr lang="zh-TW" altLang="en-US" dirty="0"/>
              <a:t>可以避免交通堵塞</a:t>
            </a:r>
            <a:r>
              <a:rPr lang="en-US" altLang="zh-TW" dirty="0"/>
              <a:t>, </a:t>
            </a:r>
            <a:r>
              <a:rPr lang="zh-TW" altLang="en-US" dirty="0"/>
              <a:t>減少更多的人力資源</a:t>
            </a:r>
            <a:r>
              <a:rPr lang="en-US" altLang="zh-TW" dirty="0"/>
              <a:t>;</a:t>
            </a:r>
            <a:r>
              <a:rPr lang="zh-TW" altLang="en-US" dirty="0"/>
              <a:t>醫院也有用到這種技術</a:t>
            </a:r>
            <a:r>
              <a:rPr lang="en-US" altLang="zh-TW" dirty="0"/>
              <a:t>,</a:t>
            </a:r>
            <a:r>
              <a:rPr lang="zh-TW" altLang="en-US" dirty="0"/>
              <a:t>用來確認病人的資料</a:t>
            </a:r>
            <a:r>
              <a:rPr lang="en-US" altLang="zh-TW" dirty="0"/>
              <a:t>,</a:t>
            </a:r>
            <a:r>
              <a:rPr lang="zh-TW" altLang="en-US" dirty="0"/>
              <a:t>資料也可以</a:t>
            </a:r>
            <a:r>
              <a:rPr lang="zh-TW" altLang="en-US" dirty="0" smtClean="0"/>
              <a:t>跨醫院</a:t>
            </a:r>
            <a:r>
              <a:rPr lang="zh-TW" altLang="en-US" dirty="0"/>
              <a:t>來確認</a:t>
            </a:r>
            <a:r>
              <a:rPr lang="en-US" altLang="zh-TW" dirty="0"/>
              <a:t>,</a:t>
            </a:r>
            <a:r>
              <a:rPr lang="zh-TW" altLang="en-US" dirty="0"/>
              <a:t>避免耽誤蹈病人急救的時間。</a:t>
            </a:r>
          </a:p>
        </p:txBody>
      </p:sp>
    </p:spTree>
    <p:extLst>
      <p:ext uri="{BB962C8B-B14F-4D97-AF65-F5344CB8AC3E}">
        <p14:creationId xmlns:p14="http://schemas.microsoft.com/office/powerpoint/2010/main" val="420829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RFID</a:t>
            </a:r>
            <a:r>
              <a:rPr lang="zh-TW" altLang="en-US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RFID (Radio Frequency Identification )</a:t>
            </a:r>
            <a:r>
              <a:rPr lang="zh-TW" altLang="en-US" dirty="0"/>
              <a:t>－「無線射頻身份識別系統」，我們常稱為感應卡、感應式</a:t>
            </a:r>
            <a:r>
              <a:rPr lang="en-US" altLang="zh-TW" dirty="0"/>
              <a:t>IC</a:t>
            </a:r>
            <a:r>
              <a:rPr lang="zh-TW" altLang="en-US" dirty="0"/>
              <a:t>卡或近接卡、非接觸卡等等。是針對接觸式系統的缺點而發展出來，利用射頻訊號以無線方式傳送及接收數據資料，且同時使用此射頻訊號來做無線傳能，因此識別卡不需與讀卡機接觸即可做資料的交換，而且卡片本身不需使用電池，所以卡片就可以永久工作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355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RFID原理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一套完整的</a:t>
            </a:r>
            <a:r>
              <a:rPr lang="en-US" altLang="zh-TW" dirty="0"/>
              <a:t>RFID</a:t>
            </a:r>
            <a:r>
              <a:rPr lang="zh-TW" altLang="en-US" dirty="0"/>
              <a:t>系統，是由讀卡機</a:t>
            </a:r>
            <a:r>
              <a:rPr lang="en-US" altLang="zh-TW" dirty="0"/>
              <a:t>(Reader)</a:t>
            </a:r>
            <a:r>
              <a:rPr lang="zh-TW" altLang="en-US" dirty="0"/>
              <a:t>與電子標籤</a:t>
            </a:r>
            <a:r>
              <a:rPr lang="en-US" altLang="zh-TW" dirty="0"/>
              <a:t>(TAG)</a:t>
            </a:r>
            <a:r>
              <a:rPr lang="zh-TW" altLang="en-US" dirty="0"/>
              <a:t>也就是所謂的應答器</a:t>
            </a:r>
            <a:r>
              <a:rPr lang="en-US" altLang="zh-TW" dirty="0"/>
              <a:t>(Transponder)</a:t>
            </a:r>
            <a:r>
              <a:rPr lang="zh-TW" altLang="en-US" dirty="0"/>
              <a:t>及應用程式資料庫電腦系統三個部份所組成，其動作原理為由</a:t>
            </a:r>
            <a:r>
              <a:rPr lang="en-US" altLang="zh-TW" dirty="0"/>
              <a:t>Reader</a:t>
            </a:r>
            <a:r>
              <a:rPr lang="zh-TW" altLang="en-US" dirty="0"/>
              <a:t>發射一特定頻率之無線電波能量給</a:t>
            </a:r>
            <a:r>
              <a:rPr lang="en-US" altLang="zh-TW" dirty="0"/>
              <a:t>Transponder</a:t>
            </a:r>
            <a:r>
              <a:rPr lang="zh-TW" altLang="en-US" dirty="0"/>
              <a:t>，用以驅動</a:t>
            </a:r>
            <a:r>
              <a:rPr lang="en-US" altLang="zh-TW" dirty="0"/>
              <a:t>Transponder</a:t>
            </a:r>
            <a:r>
              <a:rPr lang="zh-TW" altLang="en-US" dirty="0"/>
              <a:t>電路將內部之</a:t>
            </a:r>
            <a:r>
              <a:rPr lang="en-US" altLang="zh-TW" dirty="0"/>
              <a:t>ID Code</a:t>
            </a:r>
            <a:r>
              <a:rPr lang="zh-TW" altLang="en-US" dirty="0"/>
              <a:t>送出，此時</a:t>
            </a:r>
            <a:r>
              <a:rPr lang="en-US" altLang="zh-TW" dirty="0"/>
              <a:t>Reader</a:t>
            </a:r>
            <a:r>
              <a:rPr lang="zh-TW" altLang="en-US" dirty="0"/>
              <a:t>便依序接收解讀此</a:t>
            </a:r>
            <a:r>
              <a:rPr lang="en-US" altLang="zh-TW" dirty="0"/>
              <a:t>ID Code</a:t>
            </a:r>
            <a:r>
              <a:rPr lang="zh-TW" altLang="en-US" dirty="0"/>
              <a:t>，送給應用程式資料庫系統做</a:t>
            </a:r>
            <a:r>
              <a:rPr lang="zh-TW" altLang="en-US" dirty="0" smtClean="0"/>
              <a:t>應用。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550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11560" y="0"/>
            <a:ext cx="8532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/>
              <a:t>RFID</a:t>
            </a:r>
            <a:r>
              <a:rPr lang="zh-TW" altLang="en-US" sz="4800" dirty="0" smtClean="0"/>
              <a:t>常用頻率</a:t>
            </a:r>
            <a:endParaRPr lang="zh-TW" altLang="en-US" sz="4800" dirty="0"/>
          </a:p>
        </p:txBody>
      </p:sp>
      <p:pic>
        <p:nvPicPr>
          <p:cNvPr id="1028" name="Picture 4" descr="C:\Users\睿昱\Desktop\RFID1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40706"/>
            <a:ext cx="7628561" cy="571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96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00336"/>
          </a:xfrm>
        </p:spPr>
        <p:txBody>
          <a:bodyPr/>
          <a:lstStyle/>
          <a:p>
            <a:pPr algn="ctr"/>
            <a:r>
              <a:rPr lang="en-US" altLang="zh-TW" dirty="0" smtClean="0"/>
              <a:t>RFID</a:t>
            </a:r>
            <a:r>
              <a:rPr lang="zh-TW" altLang="en-US" dirty="0" smtClean="0"/>
              <a:t>頻率比較分析</a:t>
            </a:r>
            <a:endParaRPr lang="zh-TW" altLang="en-US" dirty="0"/>
          </a:p>
        </p:txBody>
      </p:sp>
      <p:pic>
        <p:nvPicPr>
          <p:cNvPr id="2050" name="Picture 2" descr="C:\Users\睿昱\Desktop\RFID2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4968"/>
            <a:ext cx="7953053" cy="467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48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RFID</a:t>
            </a:r>
            <a:r>
              <a:rPr lang="zh-TW" altLang="en-US" dirty="0" smtClean="0"/>
              <a:t>商品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4784"/>
            <a:ext cx="3241260" cy="2808312"/>
          </a:xfrm>
        </p:spPr>
      </p:pic>
      <p:sp>
        <p:nvSpPr>
          <p:cNvPr id="5" name="文字方塊 4"/>
          <p:cNvSpPr txBox="1"/>
          <p:nvPr/>
        </p:nvSpPr>
        <p:spPr>
          <a:xfrm>
            <a:off x="4067944" y="1700808"/>
            <a:ext cx="43924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產品名稱 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可設定 </a:t>
            </a:r>
            <a:r>
              <a:rPr lang="en-US" altLang="zh-TW" dirty="0" err="1"/>
              <a:t>DESFire</a:t>
            </a:r>
            <a:r>
              <a:rPr lang="en-US" altLang="zh-TW" dirty="0"/>
              <a:t> ® /</a:t>
            </a:r>
            <a:r>
              <a:rPr lang="en-US" altLang="zh-TW" dirty="0" err="1"/>
              <a:t>Mifare</a:t>
            </a:r>
            <a:r>
              <a:rPr lang="en-US" altLang="zh-TW" dirty="0"/>
              <a:t> Reader ® </a:t>
            </a:r>
            <a:r>
              <a:rPr lang="zh-TW" altLang="en-US" dirty="0"/>
              <a:t>區段</a:t>
            </a:r>
            <a:r>
              <a:rPr lang="zh-TW" altLang="en-US" dirty="0" smtClean="0"/>
              <a:t>讀卡機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b="1" dirty="0"/>
              <a:t>產品型號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DF750 / </a:t>
            </a:r>
            <a:r>
              <a:rPr lang="en-US" altLang="zh-TW" dirty="0" smtClean="0"/>
              <a:t>DF760</a:t>
            </a:r>
          </a:p>
          <a:p>
            <a:endParaRPr lang="en-US" altLang="zh-TW" dirty="0" smtClean="0"/>
          </a:p>
          <a:p>
            <a:r>
              <a:rPr lang="zh-TW" altLang="en-US" b="1" dirty="0"/>
              <a:t>介紹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DF750/DF760</a:t>
            </a:r>
            <a:r>
              <a:rPr lang="zh-TW" altLang="en-US" dirty="0"/>
              <a:t>是一個可編輯</a:t>
            </a:r>
            <a:r>
              <a:rPr lang="en-US" altLang="zh-TW" dirty="0" err="1"/>
              <a:t>DESFire</a:t>
            </a:r>
            <a:r>
              <a:rPr lang="en-US" altLang="zh-TW" dirty="0"/>
              <a:t> ® /</a:t>
            </a:r>
            <a:r>
              <a:rPr lang="en-US" altLang="zh-TW" dirty="0" err="1"/>
              <a:t>Mifare</a:t>
            </a:r>
            <a:r>
              <a:rPr lang="en-US" altLang="zh-TW" dirty="0"/>
              <a:t>®  </a:t>
            </a:r>
            <a:r>
              <a:rPr lang="zh-TW" altLang="en-US" dirty="0"/>
              <a:t>區段資料的讀卡機，可被編輯成去讀取</a:t>
            </a:r>
            <a:r>
              <a:rPr lang="en-US" altLang="zh-TW" dirty="0" err="1"/>
              <a:t>MifareR</a:t>
            </a:r>
            <a:r>
              <a:rPr lang="zh-TW" altLang="en-US" dirty="0"/>
              <a:t>卡的</a:t>
            </a:r>
            <a:r>
              <a:rPr lang="en-US" altLang="zh-TW" dirty="0"/>
              <a:t>MAD1/MAD2</a:t>
            </a:r>
            <a:r>
              <a:rPr lang="zh-TW" altLang="en-US" dirty="0"/>
              <a:t>標準格式及</a:t>
            </a:r>
            <a:r>
              <a:rPr lang="en-US" altLang="zh-TW" dirty="0"/>
              <a:t>MIFARER </a:t>
            </a:r>
            <a:r>
              <a:rPr lang="en-US" altLang="zh-TW" dirty="0" err="1"/>
              <a:t>DESFire</a:t>
            </a:r>
            <a:r>
              <a:rPr lang="zh-TW" altLang="en-US" dirty="0"/>
              <a:t>卡的</a:t>
            </a:r>
            <a:r>
              <a:rPr lang="en-US" altLang="zh-TW" dirty="0"/>
              <a:t>MAD</a:t>
            </a:r>
            <a:r>
              <a:rPr lang="zh-TW" altLang="en-US" dirty="0"/>
              <a:t>。或是在使用者定義的封閉系統中，被編輯成去讀取使用者定義的區段資料</a:t>
            </a:r>
            <a:r>
              <a:rPr lang="en-US" altLang="zh-TW" dirty="0"/>
              <a:t>(Non-MAD)</a:t>
            </a:r>
            <a:r>
              <a:rPr lang="zh-TW" altLang="en-US" dirty="0"/>
              <a:t>。可編輯輸出界面成</a:t>
            </a:r>
            <a:r>
              <a:rPr lang="en-US" altLang="zh-TW" dirty="0"/>
              <a:t>RS485</a:t>
            </a:r>
            <a:r>
              <a:rPr lang="zh-TW" altLang="en-US" dirty="0"/>
              <a:t>或維根</a:t>
            </a:r>
            <a:r>
              <a:rPr lang="en-US" altLang="zh-TW" dirty="0"/>
              <a:t>(</a:t>
            </a:r>
            <a:r>
              <a:rPr lang="en-US" altLang="zh-TW" dirty="0" err="1"/>
              <a:t>Wiegand</a:t>
            </a:r>
            <a:r>
              <a:rPr lang="en-US" altLang="zh-TW" dirty="0"/>
              <a:t>)</a:t>
            </a:r>
            <a:r>
              <a:rPr lang="zh-TW" altLang="en-US" dirty="0"/>
              <a:t>或是</a:t>
            </a:r>
            <a:r>
              <a:rPr lang="en-US" altLang="zh-TW" dirty="0"/>
              <a:t>MSR ABA TK2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5558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646331"/>
            <a:ext cx="8229600" cy="6211669"/>
          </a:xfrm>
        </p:spPr>
        <p:txBody>
          <a:bodyPr>
            <a:normAutofit fontScale="70000" lnSpcReduction="20000"/>
          </a:bodyPr>
          <a:lstStyle/>
          <a:p>
            <a:pPr marL="358775" indent="-358775"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*支援</a:t>
            </a:r>
            <a:r>
              <a:rPr lang="en-US" altLang="zh-TW" dirty="0"/>
              <a:t>mutual three pass authentication, DES &amp; 3DES </a:t>
            </a:r>
            <a:r>
              <a:rPr lang="en-US" altLang="zh-TW" dirty="0" err="1"/>
              <a:t>MACing</a:t>
            </a:r>
            <a:r>
              <a:rPr lang="en-US" altLang="zh-TW" dirty="0"/>
              <a:t> /  </a:t>
            </a:r>
            <a:r>
              <a:rPr lang="en-US" altLang="zh-TW" dirty="0" err="1" smtClean="0"/>
              <a:t>Encipherment</a:t>
            </a:r>
            <a:r>
              <a:rPr lang="en-US" altLang="zh-TW" dirty="0" smtClean="0"/>
              <a:t>.</a:t>
            </a:r>
          </a:p>
          <a:p>
            <a:pPr marL="358775" indent="-358775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*</a:t>
            </a:r>
            <a:r>
              <a:rPr lang="zh-TW" altLang="en-US" dirty="0"/>
              <a:t>支援</a:t>
            </a:r>
            <a:r>
              <a:rPr lang="en-US" altLang="zh-TW" dirty="0"/>
              <a:t>MIFARE MAD1/MAD2, </a:t>
            </a:r>
            <a:r>
              <a:rPr lang="en-US" altLang="zh-TW" dirty="0" err="1"/>
              <a:t>DESFireR</a:t>
            </a:r>
            <a:r>
              <a:rPr lang="en-US" altLang="zh-TW" dirty="0"/>
              <a:t> Files standard and customer </a:t>
            </a:r>
            <a:r>
              <a:rPr lang="en-US" altLang="zh-TW" dirty="0" smtClean="0"/>
              <a:t>MAD-AID </a:t>
            </a:r>
            <a:r>
              <a:rPr lang="en-US" altLang="zh-TW" dirty="0"/>
              <a:t>setting</a:t>
            </a:r>
            <a:r>
              <a:rPr lang="en-US" altLang="zh-TW" dirty="0" smtClean="0"/>
              <a:t>.</a:t>
            </a:r>
          </a:p>
          <a:p>
            <a:pPr marL="358775" indent="-358775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*</a:t>
            </a:r>
            <a:r>
              <a:rPr lang="zh-TW" altLang="en-US" dirty="0"/>
              <a:t>支援</a:t>
            </a:r>
            <a:r>
              <a:rPr lang="en-US" altLang="zh-TW" dirty="0"/>
              <a:t>Non-MAD format with user-defined sector number</a:t>
            </a:r>
            <a:r>
              <a:rPr lang="en-US" altLang="zh-TW" dirty="0" smtClean="0"/>
              <a:t>.</a:t>
            </a:r>
          </a:p>
          <a:p>
            <a:pPr marL="358775" indent="-358775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*</a:t>
            </a:r>
            <a:r>
              <a:rPr lang="zh-TW" altLang="en-US" dirty="0"/>
              <a:t>三合一輸出介面：</a:t>
            </a:r>
            <a:r>
              <a:rPr lang="en-US" altLang="zh-TW" dirty="0" err="1"/>
              <a:t>Wiegand</a:t>
            </a:r>
            <a:r>
              <a:rPr lang="en-US" altLang="zh-TW" dirty="0"/>
              <a:t> (Default) / ABA TK2 / RS232 </a:t>
            </a:r>
            <a:r>
              <a:rPr lang="zh-TW" altLang="en-US" dirty="0"/>
              <a:t>或 </a:t>
            </a:r>
            <a:r>
              <a:rPr lang="en-US" altLang="zh-TW" dirty="0" smtClean="0"/>
              <a:t>RS485</a:t>
            </a:r>
          </a:p>
          <a:p>
            <a:pPr marL="358775" indent="-358775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*</a:t>
            </a:r>
            <a:r>
              <a:rPr lang="zh-TW" altLang="en-US" dirty="0"/>
              <a:t>維根</a:t>
            </a:r>
            <a:r>
              <a:rPr lang="en-US" altLang="zh-TW" dirty="0"/>
              <a:t>(</a:t>
            </a:r>
            <a:r>
              <a:rPr lang="en-US" altLang="zh-TW" dirty="0" err="1"/>
              <a:t>Wiegand</a:t>
            </a:r>
            <a:r>
              <a:rPr lang="en-US" altLang="zh-TW" dirty="0"/>
              <a:t>)</a:t>
            </a:r>
            <a:r>
              <a:rPr lang="zh-TW" altLang="en-US" dirty="0"/>
              <a:t>輸出：從</a:t>
            </a:r>
            <a:r>
              <a:rPr lang="en-US" altLang="zh-TW" dirty="0"/>
              <a:t>1 bits</a:t>
            </a:r>
            <a:r>
              <a:rPr lang="zh-TW" altLang="en-US" dirty="0"/>
              <a:t>到</a:t>
            </a:r>
            <a:r>
              <a:rPr lang="en-US" altLang="zh-TW" dirty="0"/>
              <a:t>128 bits</a:t>
            </a:r>
            <a:r>
              <a:rPr lang="zh-TW" altLang="en-US" dirty="0"/>
              <a:t>中被挑選，格式也可以自行</a:t>
            </a:r>
            <a:r>
              <a:rPr lang="zh-TW" altLang="en-US" dirty="0" smtClean="0"/>
              <a:t>定義</a:t>
            </a:r>
            <a:endParaRPr lang="en-US" altLang="zh-TW" dirty="0" smtClean="0"/>
          </a:p>
          <a:p>
            <a:pPr marL="358775" indent="-358775"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*</a:t>
            </a:r>
            <a:r>
              <a:rPr lang="en-US" altLang="zh-TW" dirty="0"/>
              <a:t>RS485</a:t>
            </a:r>
            <a:r>
              <a:rPr lang="zh-TW" altLang="en-US" dirty="0"/>
              <a:t>輸出封包可以與</a:t>
            </a:r>
            <a:r>
              <a:rPr lang="en-US" altLang="zh-TW" dirty="0"/>
              <a:t>Header, Reader ID</a:t>
            </a:r>
            <a:r>
              <a:rPr lang="zh-TW" altLang="en-US" dirty="0"/>
              <a:t>及</a:t>
            </a:r>
            <a:r>
              <a:rPr lang="en-US" altLang="zh-TW" dirty="0"/>
              <a:t>trailer</a:t>
            </a:r>
            <a:r>
              <a:rPr lang="zh-TW" altLang="en-US" dirty="0"/>
              <a:t>被設定內建</a:t>
            </a:r>
            <a:r>
              <a:rPr lang="en-US" altLang="zh-TW" dirty="0"/>
              <a:t>LED</a:t>
            </a:r>
            <a:r>
              <a:rPr lang="zh-TW" altLang="en-US" dirty="0"/>
              <a:t>燈與</a:t>
            </a:r>
            <a:r>
              <a:rPr lang="zh-TW" altLang="en-US" dirty="0" smtClean="0"/>
              <a:t>蜂鳴器</a:t>
            </a:r>
            <a:r>
              <a:rPr lang="zh-TW" altLang="en-US" dirty="0"/>
              <a:t>，可自行</a:t>
            </a:r>
            <a:r>
              <a:rPr lang="zh-TW" altLang="en-US" dirty="0" smtClean="0"/>
              <a:t>設定</a:t>
            </a:r>
            <a:endParaRPr lang="en-US" altLang="zh-TW" dirty="0" smtClean="0"/>
          </a:p>
          <a:p>
            <a:pPr marL="358775" indent="-358775"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*透過</a:t>
            </a:r>
            <a:r>
              <a:rPr lang="en-US" altLang="zh-TW" dirty="0" err="1"/>
              <a:t>ON-Line</a:t>
            </a:r>
            <a:r>
              <a:rPr lang="en-US" altLang="zh-TW" dirty="0"/>
              <a:t>/ </a:t>
            </a:r>
            <a:r>
              <a:rPr lang="en-US" altLang="zh-TW" dirty="0" err="1"/>
              <a:t>OFF-Line</a:t>
            </a:r>
            <a:r>
              <a:rPr lang="zh-TW" altLang="en-US" dirty="0"/>
              <a:t>設定</a:t>
            </a:r>
            <a:r>
              <a:rPr lang="zh-TW" altLang="en-US" dirty="0" smtClean="0"/>
              <a:t>參數</a:t>
            </a:r>
            <a:endParaRPr lang="en-US" altLang="zh-TW" dirty="0" smtClean="0"/>
          </a:p>
          <a:p>
            <a:pPr marL="358775" indent="-358775"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*防水等級：</a:t>
            </a:r>
            <a:r>
              <a:rPr lang="en-US" altLang="zh-TW" dirty="0"/>
              <a:t>IP66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55576" y="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/>
              <a:t>特色</a:t>
            </a:r>
            <a:r>
              <a:rPr lang="zh-TW" altLang="en-US" dirty="0"/>
              <a:t> 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5741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877272"/>
          </a:xfrm>
        </p:spPr>
        <p:txBody>
          <a:bodyPr>
            <a:normAutofit fontScale="70000" lnSpcReduction="20000"/>
          </a:bodyPr>
          <a:lstStyle/>
          <a:p>
            <a:pPr marL="358775" indent="-358775"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型號</a:t>
            </a:r>
            <a:r>
              <a:rPr lang="en-US" altLang="zh-TW" dirty="0"/>
              <a:t>: DF750 / </a:t>
            </a:r>
            <a:r>
              <a:rPr lang="en-US" altLang="zh-TW" dirty="0" smtClean="0"/>
              <a:t>DF760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安全性</a:t>
            </a:r>
            <a:r>
              <a:rPr lang="en-US" altLang="zh-TW" dirty="0"/>
              <a:t>: DES &amp; 3DES </a:t>
            </a:r>
            <a:r>
              <a:rPr lang="en-US" altLang="zh-TW" dirty="0" err="1"/>
              <a:t>MACing</a:t>
            </a:r>
            <a:r>
              <a:rPr lang="en-US" altLang="zh-TW" dirty="0"/>
              <a:t> / </a:t>
            </a:r>
            <a:r>
              <a:rPr lang="en-US" altLang="zh-TW" dirty="0" err="1" smtClean="0"/>
              <a:t>Encipherment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DF750</a:t>
            </a:r>
            <a:r>
              <a:rPr lang="zh-TW" altLang="en-US" dirty="0"/>
              <a:t>界面</a:t>
            </a:r>
            <a:r>
              <a:rPr lang="en-US" altLang="zh-TW" dirty="0"/>
              <a:t>: </a:t>
            </a:r>
            <a:r>
              <a:rPr lang="en-US" altLang="zh-TW" dirty="0" err="1"/>
              <a:t>Wiegand</a:t>
            </a:r>
            <a:r>
              <a:rPr lang="en-US" altLang="zh-TW" dirty="0"/>
              <a:t>, ABA TK2, </a:t>
            </a:r>
            <a:r>
              <a:rPr lang="en-US" altLang="zh-TW" dirty="0" smtClean="0"/>
              <a:t>RS232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DF760</a:t>
            </a:r>
            <a:r>
              <a:rPr lang="zh-TW" altLang="en-US" dirty="0"/>
              <a:t>界面</a:t>
            </a:r>
            <a:r>
              <a:rPr lang="en-US" altLang="zh-TW" dirty="0"/>
              <a:t>: </a:t>
            </a:r>
            <a:r>
              <a:rPr lang="en-US" altLang="zh-TW" dirty="0" err="1"/>
              <a:t>Wiegand</a:t>
            </a:r>
            <a:r>
              <a:rPr lang="en-US" altLang="zh-TW" dirty="0"/>
              <a:t>, ABA TK2, </a:t>
            </a:r>
            <a:r>
              <a:rPr lang="en-US" altLang="zh-TW" dirty="0" smtClean="0"/>
              <a:t>RS485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電源條件</a:t>
            </a:r>
            <a:r>
              <a:rPr lang="en-US" altLang="zh-TW" dirty="0"/>
              <a:t>: DC 7.5 V~12 V /125mA@12V  </a:t>
            </a:r>
            <a:br>
              <a:rPr lang="en-US" altLang="zh-TW" dirty="0"/>
            </a:br>
            <a:r>
              <a:rPr lang="en-US" altLang="zh-TW" dirty="0"/>
              <a:t>※ A regulated power is </a:t>
            </a:r>
            <a:r>
              <a:rPr lang="en-US" altLang="zh-TW" dirty="0" smtClean="0"/>
              <a:t>recommended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卡片種類</a:t>
            </a:r>
            <a:r>
              <a:rPr lang="en-US" altLang="zh-TW" dirty="0"/>
              <a:t>: MIFARER </a:t>
            </a:r>
            <a:r>
              <a:rPr lang="en-US" altLang="zh-TW" dirty="0" err="1"/>
              <a:t>DESFire</a:t>
            </a:r>
            <a:r>
              <a:rPr lang="en-US" altLang="zh-TW" dirty="0"/>
              <a:t>(4K/8K for MAD3), MIFARER Classic(1K/4K for MAD1/MAD2</a:t>
            </a:r>
            <a:r>
              <a:rPr lang="en-US" altLang="zh-TW" dirty="0" smtClean="0"/>
              <a:t>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最遠讀取距離</a:t>
            </a:r>
            <a:r>
              <a:rPr lang="en-US" altLang="zh-TW" dirty="0"/>
              <a:t>: </a:t>
            </a:r>
            <a:r>
              <a:rPr lang="en-US" altLang="zh-TW" dirty="0" err="1"/>
              <a:t>Mifare:Up</a:t>
            </a:r>
            <a:r>
              <a:rPr lang="en-US" altLang="zh-TW" dirty="0"/>
              <a:t> to 11 cm (MFA01A) ;  </a:t>
            </a:r>
            <a:r>
              <a:rPr lang="en-US" altLang="zh-TW" dirty="0" err="1"/>
              <a:t>DESFire:Up</a:t>
            </a:r>
            <a:r>
              <a:rPr lang="en-US" altLang="zh-TW" dirty="0"/>
              <a:t> to 6 cm (CRD-T0011) @12V</a:t>
            </a:r>
            <a:br>
              <a:rPr lang="en-US" altLang="zh-TW" dirty="0"/>
            </a:br>
            <a:r>
              <a:rPr lang="zh-TW" altLang="en-US" dirty="0"/>
              <a:t>使用頻率</a:t>
            </a:r>
            <a:r>
              <a:rPr lang="en-US" altLang="zh-TW" dirty="0"/>
              <a:t>: 13.56 MHz standard</a:t>
            </a:r>
            <a:br>
              <a:rPr lang="en-US" altLang="zh-TW" dirty="0"/>
            </a:br>
            <a:r>
              <a:rPr lang="zh-TW" altLang="en-US" dirty="0"/>
              <a:t>卡片格式</a:t>
            </a:r>
            <a:r>
              <a:rPr lang="en-US" altLang="zh-TW" dirty="0"/>
              <a:t>: MAD1 / MAD2, and MAD3</a:t>
            </a:r>
            <a:br>
              <a:rPr lang="en-US" altLang="zh-TW" dirty="0"/>
            </a:br>
            <a:r>
              <a:rPr lang="zh-TW" altLang="en-US" dirty="0"/>
              <a:t>指示</a:t>
            </a:r>
            <a:r>
              <a:rPr lang="en-US" altLang="zh-TW" dirty="0"/>
              <a:t>: </a:t>
            </a:r>
            <a:r>
              <a:rPr lang="zh-TW" altLang="en-US" dirty="0"/>
              <a:t>內部 </a:t>
            </a:r>
            <a:r>
              <a:rPr lang="en-US" altLang="zh-TW" dirty="0"/>
              <a:t>LED </a:t>
            </a:r>
            <a:r>
              <a:rPr lang="zh-TW" altLang="en-US" dirty="0"/>
              <a:t>與 </a:t>
            </a:r>
            <a:r>
              <a:rPr lang="en-US" altLang="zh-TW" dirty="0"/>
              <a:t>Buzzer</a:t>
            </a:r>
            <a:r>
              <a:rPr lang="zh-TW" altLang="en-US" dirty="0"/>
              <a:t>控制</a:t>
            </a:r>
            <a:br>
              <a:rPr lang="zh-TW" altLang="en-US" dirty="0"/>
            </a:br>
            <a:r>
              <a:rPr lang="zh-TW" altLang="en-US" dirty="0"/>
              <a:t>尺寸</a:t>
            </a:r>
            <a:r>
              <a:rPr lang="en-US" altLang="zh-TW" dirty="0"/>
              <a:t>: 112.3 L x 96W x 22D mm</a:t>
            </a:r>
            <a:br>
              <a:rPr lang="en-US" altLang="zh-TW" dirty="0"/>
            </a:br>
            <a:r>
              <a:rPr lang="zh-TW" altLang="en-US" dirty="0"/>
              <a:t>外型材質</a:t>
            </a:r>
            <a:r>
              <a:rPr lang="en-US" altLang="zh-TW" dirty="0"/>
              <a:t>: ABS </a:t>
            </a:r>
            <a:r>
              <a:rPr lang="zh-TW" altLang="en-US" dirty="0"/>
              <a:t>外殼</a:t>
            </a:r>
            <a:br>
              <a:rPr lang="zh-TW" altLang="en-US" dirty="0"/>
            </a:br>
            <a:r>
              <a:rPr lang="zh-TW" altLang="en-US" dirty="0"/>
              <a:t>使用環境</a:t>
            </a:r>
            <a:r>
              <a:rPr lang="en-US" altLang="zh-TW" dirty="0"/>
              <a:t>: </a:t>
            </a:r>
            <a:r>
              <a:rPr lang="zh-TW" altLang="en-US" dirty="0"/>
              <a:t>操作溫度</a:t>
            </a:r>
            <a:r>
              <a:rPr lang="en-US" altLang="zh-TW" dirty="0"/>
              <a:t>: 0 °C~+60°C</a:t>
            </a:r>
            <a:br>
              <a:rPr lang="en-US" altLang="zh-TW" dirty="0"/>
            </a:br>
            <a:r>
              <a:rPr lang="zh-TW" altLang="en-US" dirty="0"/>
              <a:t>相對溼度</a:t>
            </a:r>
            <a:r>
              <a:rPr lang="en-US" altLang="zh-TW" dirty="0"/>
              <a:t>: 10~90%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防水等級</a:t>
            </a:r>
            <a:r>
              <a:rPr lang="en-US" altLang="zh-TW" dirty="0"/>
              <a:t>: IP66</a:t>
            </a:r>
            <a:br>
              <a:rPr lang="en-US" altLang="zh-TW" dirty="0"/>
            </a:br>
            <a:r>
              <a:rPr lang="zh-TW" altLang="en-US" dirty="0"/>
              <a:t>認證</a:t>
            </a:r>
            <a:r>
              <a:rPr lang="en-US" altLang="zh-TW" dirty="0"/>
              <a:t>: R&amp;TTE / FCC 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95536" y="0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/>
              <a:t>規格</a:t>
            </a:r>
            <a:endParaRPr lang="en-US" altLang="zh-TW" sz="3600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280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b="1" dirty="0"/>
              <a:t>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門禁</a:t>
            </a:r>
            <a:r>
              <a:rPr lang="zh-TW" altLang="en-US" dirty="0"/>
              <a:t>控制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考勤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會員</a:t>
            </a:r>
            <a:r>
              <a:rPr lang="zh-TW" altLang="en-US" dirty="0" smtClean="0"/>
              <a:t>管理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驗證、確認身份</a:t>
            </a:r>
          </a:p>
        </p:txBody>
      </p:sp>
    </p:spTree>
    <p:extLst>
      <p:ext uri="{BB962C8B-B14F-4D97-AF65-F5344CB8AC3E}">
        <p14:creationId xmlns:p14="http://schemas.microsoft.com/office/powerpoint/2010/main" val="193888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327</Words>
  <Application>Microsoft Office PowerPoint</Application>
  <PresentationFormat>如螢幕大小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RFID 介紹與應用</vt:lpstr>
      <vt:lpstr>RFID簡介</vt:lpstr>
      <vt:lpstr>RFID原理</vt:lpstr>
      <vt:lpstr>PowerPoint 簡報</vt:lpstr>
      <vt:lpstr>RFID頻率比較分析</vt:lpstr>
      <vt:lpstr>RFID商品</vt:lpstr>
      <vt:lpstr>PowerPoint 簡報</vt:lpstr>
      <vt:lpstr>PowerPoint 簡報</vt:lpstr>
      <vt:lpstr>應用</vt:lpstr>
      <vt:lpstr>版本 </vt:lpstr>
      <vt:lpstr>心得: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RFID 介紹與應用</dc:title>
  <dc:creator>林睿昱</dc:creator>
  <cp:lastModifiedBy>User</cp:lastModifiedBy>
  <cp:revision>11</cp:revision>
  <dcterms:created xsi:type="dcterms:W3CDTF">2019-04-01T11:45:23Z</dcterms:created>
  <dcterms:modified xsi:type="dcterms:W3CDTF">2019-04-17T11:14:47Z</dcterms:modified>
</cp:coreProperties>
</file>