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7" r:id="rId30"/>
    <p:sldId id="286" r:id="rId31"/>
  </p:sldIdLst>
  <p:sldSz cx="10693400" cy="7562850"/>
  <p:notesSz cx="10693400" cy="75628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rgbClr val="6565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285749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87843" y="484631"/>
            <a:ext cx="8730996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84795" y="484631"/>
            <a:ext cx="138430" cy="140970"/>
          </a:xfrm>
          <a:custGeom>
            <a:avLst/>
            <a:gdLst/>
            <a:ahLst/>
            <a:cxnLst/>
            <a:rect l="l" t="t" r="r" b="b"/>
            <a:pathLst>
              <a:path w="138430" h="140970">
                <a:moveTo>
                  <a:pt x="0" y="0"/>
                </a:moveTo>
                <a:lnTo>
                  <a:pt x="0" y="140970"/>
                </a:lnTo>
                <a:lnTo>
                  <a:pt x="137922" y="140970"/>
                </a:lnTo>
                <a:lnTo>
                  <a:pt x="137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22717" y="348995"/>
            <a:ext cx="140335" cy="139065"/>
          </a:xfrm>
          <a:custGeom>
            <a:avLst/>
            <a:gdLst/>
            <a:ahLst/>
            <a:cxnLst/>
            <a:rect l="l" t="t" r="r" b="b"/>
            <a:pathLst>
              <a:path w="140334" h="139065">
                <a:moveTo>
                  <a:pt x="0" y="0"/>
                </a:moveTo>
                <a:lnTo>
                  <a:pt x="0" y="138683"/>
                </a:lnTo>
                <a:lnTo>
                  <a:pt x="140208" y="138683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22717" y="484631"/>
            <a:ext cx="140335" cy="140970"/>
          </a:xfrm>
          <a:custGeom>
            <a:avLst/>
            <a:gdLst/>
            <a:ahLst/>
            <a:cxnLst/>
            <a:rect l="l" t="t" r="r" b="b"/>
            <a:pathLst>
              <a:path w="140334" h="140970">
                <a:moveTo>
                  <a:pt x="0" y="0"/>
                </a:moveTo>
                <a:lnTo>
                  <a:pt x="0" y="140970"/>
                </a:lnTo>
                <a:lnTo>
                  <a:pt x="140208" y="140970"/>
                </a:lnTo>
                <a:lnTo>
                  <a:pt x="140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49921" y="624077"/>
            <a:ext cx="136525" cy="138430"/>
          </a:xfrm>
          <a:custGeom>
            <a:avLst/>
            <a:gdLst/>
            <a:ahLst/>
            <a:cxnLst/>
            <a:rect l="l" t="t" r="r" b="b"/>
            <a:pathLst>
              <a:path w="136525" h="138429">
                <a:moveTo>
                  <a:pt x="0" y="0"/>
                </a:moveTo>
                <a:lnTo>
                  <a:pt x="0" y="137922"/>
                </a:lnTo>
                <a:lnTo>
                  <a:pt x="136397" y="137922"/>
                </a:lnTo>
                <a:lnTo>
                  <a:pt x="1363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06665" y="486155"/>
            <a:ext cx="142240" cy="138430"/>
          </a:xfrm>
          <a:custGeom>
            <a:avLst/>
            <a:gdLst/>
            <a:ahLst/>
            <a:cxnLst/>
            <a:rect l="l" t="t" r="r" b="b"/>
            <a:pathLst>
              <a:path w="142240" h="138429">
                <a:moveTo>
                  <a:pt x="0" y="0"/>
                </a:moveTo>
                <a:lnTo>
                  <a:pt x="0" y="137922"/>
                </a:lnTo>
                <a:lnTo>
                  <a:pt x="141731" y="137922"/>
                </a:lnTo>
                <a:lnTo>
                  <a:pt x="1417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84795" y="62103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29">
                <a:moveTo>
                  <a:pt x="0" y="0"/>
                </a:move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49921" y="758951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0" y="136398"/>
                </a:lnTo>
                <a:lnTo>
                  <a:pt x="136397" y="136398"/>
                </a:lnTo>
                <a:lnTo>
                  <a:pt x="13639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179" y="2039873"/>
            <a:ext cx="9145041" cy="253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3306" y="1869694"/>
            <a:ext cx="8986786" cy="404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rgbClr val="6565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40577" y="6788060"/>
            <a:ext cx="254000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jp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-rfid.com.tw/web/" TargetMode="External"/><Relationship Id="rId2" Type="http://schemas.openxmlformats.org/officeDocument/2006/relationships/hyperlink" Target="http://rfid.samq.com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fidpo.ntut.edu.tw/rfid/index.jsp" TargetMode="External"/><Relationship Id="rId5" Type="http://schemas.openxmlformats.org/officeDocument/2006/relationships/hyperlink" Target="http://www.epcglobalinc.org/home" TargetMode="External"/><Relationship Id="rId4" Type="http://schemas.openxmlformats.org/officeDocument/2006/relationships/hyperlink" Target="http://www.rfid.org.tw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35052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1625" y="2039873"/>
            <a:ext cx="7427595" cy="2533650"/>
          </a:xfrm>
          <a:custGeom>
            <a:avLst/>
            <a:gdLst/>
            <a:ahLst/>
            <a:cxnLst/>
            <a:rect l="l" t="t" r="r" b="b"/>
            <a:pathLst>
              <a:path w="7427595" h="2533650">
                <a:moveTo>
                  <a:pt x="0" y="0"/>
                </a:moveTo>
                <a:lnTo>
                  <a:pt x="0" y="2533650"/>
                </a:lnTo>
                <a:lnTo>
                  <a:pt x="7427214" y="2533650"/>
                </a:lnTo>
                <a:lnTo>
                  <a:pt x="74272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8625" y="3932682"/>
            <a:ext cx="576580" cy="641350"/>
          </a:xfrm>
          <a:custGeom>
            <a:avLst/>
            <a:gdLst/>
            <a:ahLst/>
            <a:cxnLst/>
            <a:rect l="l" t="t" r="r" b="b"/>
            <a:pathLst>
              <a:path w="576580" h="641350">
                <a:moveTo>
                  <a:pt x="0" y="0"/>
                </a:moveTo>
                <a:lnTo>
                  <a:pt x="0" y="640841"/>
                </a:lnTo>
                <a:lnTo>
                  <a:pt x="576072" y="640841"/>
                </a:lnTo>
                <a:lnTo>
                  <a:pt x="5760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1625" y="2039873"/>
            <a:ext cx="574675" cy="643255"/>
          </a:xfrm>
          <a:custGeom>
            <a:avLst/>
            <a:gdLst/>
            <a:ahLst/>
            <a:cxnLst/>
            <a:rect l="l" t="t" r="r" b="b"/>
            <a:pathLst>
              <a:path w="574675" h="643255">
                <a:moveTo>
                  <a:pt x="0" y="0"/>
                </a:moveTo>
                <a:lnTo>
                  <a:pt x="0" y="643127"/>
                </a:lnTo>
                <a:lnTo>
                  <a:pt x="574548" y="643127"/>
                </a:lnTo>
                <a:lnTo>
                  <a:pt x="574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6267" y="1415796"/>
            <a:ext cx="586105" cy="635635"/>
          </a:xfrm>
          <a:custGeom>
            <a:avLst/>
            <a:gdLst/>
            <a:ahLst/>
            <a:cxnLst/>
            <a:rect l="l" t="t" r="r" b="b"/>
            <a:pathLst>
              <a:path w="586104" h="635635">
                <a:moveTo>
                  <a:pt x="0" y="0"/>
                </a:moveTo>
                <a:lnTo>
                  <a:pt x="0" y="635507"/>
                </a:lnTo>
                <a:lnTo>
                  <a:pt x="585977" y="635507"/>
                </a:lnTo>
                <a:lnTo>
                  <a:pt x="58597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16315" y="3932682"/>
            <a:ext cx="584835" cy="641350"/>
          </a:xfrm>
          <a:custGeom>
            <a:avLst/>
            <a:gdLst/>
            <a:ahLst/>
            <a:cxnLst/>
            <a:rect l="l" t="t" r="r" b="b"/>
            <a:pathLst>
              <a:path w="584835" h="641350">
                <a:moveTo>
                  <a:pt x="0" y="0"/>
                </a:moveTo>
                <a:lnTo>
                  <a:pt x="0" y="640841"/>
                </a:lnTo>
                <a:lnTo>
                  <a:pt x="584454" y="640841"/>
                </a:lnTo>
                <a:lnTo>
                  <a:pt x="584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267" y="2039873"/>
            <a:ext cx="586105" cy="643255"/>
          </a:xfrm>
          <a:custGeom>
            <a:avLst/>
            <a:gdLst/>
            <a:ahLst/>
            <a:cxnLst/>
            <a:rect l="l" t="t" r="r" b="b"/>
            <a:pathLst>
              <a:path w="586104" h="643255">
                <a:moveTo>
                  <a:pt x="0" y="0"/>
                </a:moveTo>
                <a:lnTo>
                  <a:pt x="0" y="643127"/>
                </a:lnTo>
                <a:lnTo>
                  <a:pt x="585977" y="643127"/>
                </a:lnTo>
                <a:lnTo>
                  <a:pt x="58597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6315" y="2673095"/>
            <a:ext cx="584835" cy="634365"/>
          </a:xfrm>
          <a:custGeom>
            <a:avLst/>
            <a:gdLst/>
            <a:ahLst/>
            <a:cxnLst/>
            <a:rect l="l" t="t" r="r" b="b"/>
            <a:pathLst>
              <a:path w="584835" h="634364">
                <a:moveTo>
                  <a:pt x="0" y="0"/>
                </a:moveTo>
                <a:lnTo>
                  <a:pt x="0" y="633983"/>
                </a:lnTo>
                <a:lnTo>
                  <a:pt x="584454" y="633983"/>
                </a:lnTo>
                <a:lnTo>
                  <a:pt x="584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39" y="2673095"/>
            <a:ext cx="582930" cy="634365"/>
          </a:xfrm>
          <a:custGeom>
            <a:avLst/>
            <a:gdLst/>
            <a:ahLst/>
            <a:cxnLst/>
            <a:rect l="l" t="t" r="r" b="b"/>
            <a:pathLst>
              <a:path w="582930" h="634364">
                <a:moveTo>
                  <a:pt x="0" y="0"/>
                </a:moveTo>
                <a:lnTo>
                  <a:pt x="0" y="633983"/>
                </a:lnTo>
                <a:lnTo>
                  <a:pt x="582930" y="633983"/>
                </a:lnTo>
                <a:lnTo>
                  <a:pt x="5829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1625" y="2673095"/>
            <a:ext cx="574675" cy="634365"/>
          </a:xfrm>
          <a:custGeom>
            <a:avLst/>
            <a:gdLst/>
            <a:ahLst/>
            <a:cxnLst/>
            <a:rect l="l" t="t" r="r" b="b"/>
            <a:pathLst>
              <a:path w="574675" h="634364">
                <a:moveTo>
                  <a:pt x="0" y="0"/>
                </a:moveTo>
                <a:lnTo>
                  <a:pt x="0" y="633984"/>
                </a:lnTo>
                <a:lnTo>
                  <a:pt x="574548" y="633984"/>
                </a:lnTo>
                <a:lnTo>
                  <a:pt x="574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8625" y="3297173"/>
            <a:ext cx="576580" cy="645160"/>
          </a:xfrm>
          <a:custGeom>
            <a:avLst/>
            <a:gdLst/>
            <a:ahLst/>
            <a:cxnLst/>
            <a:rect l="l" t="t" r="r" b="b"/>
            <a:pathLst>
              <a:path w="576580" h="645160">
                <a:moveTo>
                  <a:pt x="0" y="0"/>
                </a:moveTo>
                <a:lnTo>
                  <a:pt x="0" y="644651"/>
                </a:lnTo>
                <a:lnTo>
                  <a:pt x="576072" y="644651"/>
                </a:lnTo>
                <a:lnTo>
                  <a:pt x="57607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6315" y="3297173"/>
            <a:ext cx="584835" cy="645160"/>
          </a:xfrm>
          <a:custGeom>
            <a:avLst/>
            <a:gdLst/>
            <a:ahLst/>
            <a:cxnLst/>
            <a:rect l="l" t="t" r="r" b="b"/>
            <a:pathLst>
              <a:path w="584835" h="645160">
                <a:moveTo>
                  <a:pt x="0" y="0"/>
                </a:moveTo>
                <a:lnTo>
                  <a:pt x="0" y="644651"/>
                </a:lnTo>
                <a:lnTo>
                  <a:pt x="584454" y="644651"/>
                </a:lnTo>
                <a:lnTo>
                  <a:pt x="584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717039">
              <a:lnSpc>
                <a:spcPct val="100000"/>
              </a:lnSpc>
              <a:spcBef>
                <a:spcPts val="45"/>
              </a:spcBef>
            </a:pPr>
            <a:endParaRPr sz="5700" dirty="0"/>
          </a:p>
          <a:p>
            <a:pPr marL="306324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RFI</a:t>
            </a:r>
            <a:r>
              <a:rPr dirty="0"/>
              <a:t>D</a:t>
            </a:r>
            <a:r>
              <a:rPr dirty="0">
                <a:latin typeface="標楷體"/>
                <a:cs typeface="標楷體"/>
              </a:rPr>
              <a:t>介紹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925205" y="5352765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正修科技大學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資工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四乙 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90418215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林哲豪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2364485"/>
            <a:ext cx="7988300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英國內政部利用</a:t>
            </a:r>
            <a:r>
              <a:rPr sz="2400" spc="-5" dirty="0">
                <a:latin typeface="Times New Roman"/>
                <a:cs typeface="Times New Roman"/>
              </a:rPr>
              <a:t>RFID</a:t>
            </a:r>
            <a:r>
              <a:rPr sz="2400" dirty="0">
                <a:latin typeface="標楷體"/>
                <a:cs typeface="標楷體"/>
              </a:rPr>
              <a:t>技術對抗資產犯罪，針對8種項目進 行示範計畫，包括酒類、行動電話、船和輕便型電腦等。</a:t>
            </a:r>
            <a:endParaRPr sz="2400">
              <a:latin typeface="標楷體"/>
              <a:cs typeface="標楷體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英國航空業也進行試驗計畫，不再需要大排長龍的等待工 作人員使用條碼掃瞄器，就可達到簡化流程提升效率，也 可以有效追蹤遺失的行李。</a:t>
            </a:r>
            <a:endParaRPr sz="24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6389" y="4570476"/>
            <a:ext cx="3240785" cy="2160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54965" y="4210050"/>
            <a:ext cx="1830323" cy="2756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2367279"/>
            <a:ext cx="5774055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000" spc="-5" dirty="0">
                <a:solidFill>
                  <a:srgbClr val="000000"/>
                </a:solidFill>
                <a:latin typeface="標楷體"/>
                <a:cs typeface="標楷體"/>
              </a:rPr>
              <a:t>日本政府</a:t>
            </a:r>
            <a:r>
              <a:rPr sz="2000" dirty="0">
                <a:solidFill>
                  <a:srgbClr val="000000"/>
                </a:solidFill>
                <a:latin typeface="標楷體"/>
                <a:cs typeface="標楷體"/>
              </a:rPr>
              <a:t>對</a:t>
            </a:r>
            <a:r>
              <a:rPr sz="2000" spc="-5" dirty="0">
                <a:solidFill>
                  <a:srgbClr val="000000"/>
                </a:solidFill>
              </a:rPr>
              <a:t>RFID</a:t>
            </a:r>
            <a:r>
              <a:rPr sz="2000" spc="-5" dirty="0">
                <a:solidFill>
                  <a:srgbClr val="000000"/>
                </a:solidFill>
                <a:latin typeface="標楷體"/>
                <a:cs typeface="標楷體"/>
              </a:rPr>
              <a:t>技術標準進行研究，涉及電機、 資訊技術和印刷業等多個領域。產業應用方面則 包含電信業、家電業、服飾業、交通運輸業、圖 書出版業及食品流通業。</a:t>
            </a:r>
            <a:endParaRPr sz="20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9659" y="4205477"/>
            <a:ext cx="2814827" cy="2308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8519" y="3557015"/>
            <a:ext cx="2095500" cy="1834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6877" y="5546090"/>
            <a:ext cx="236283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dirty="0">
                <a:latin typeface="標楷體"/>
                <a:cs typeface="標楷體"/>
              </a:rPr>
              <a:t>日本日立公司</a:t>
            </a:r>
            <a:r>
              <a:rPr sz="1600" spc="-5" dirty="0">
                <a:latin typeface="標楷體"/>
                <a:cs typeface="標楷體"/>
              </a:rPr>
              <a:t>（</a:t>
            </a:r>
            <a:r>
              <a:rPr sz="1600" spc="-5" dirty="0">
                <a:latin typeface="Times New Roman"/>
                <a:cs typeface="Times New Roman"/>
              </a:rPr>
              <a:t>Hitachi</a:t>
            </a:r>
            <a:r>
              <a:rPr sz="1600" spc="-5" dirty="0">
                <a:latin typeface="標楷體"/>
                <a:cs typeface="標楷體"/>
              </a:rPr>
              <a:t>）  已經發展出厚度只有</a:t>
            </a:r>
            <a:r>
              <a:rPr sz="1600" spc="-10" dirty="0">
                <a:latin typeface="標楷體"/>
                <a:cs typeface="標楷體"/>
              </a:rPr>
              <a:t>0.01  </a:t>
            </a:r>
            <a:r>
              <a:rPr sz="1600" spc="-5" dirty="0">
                <a:latin typeface="標楷體"/>
                <a:cs typeface="標楷體"/>
              </a:rPr>
              <a:t>公分、面積為0.016公分的 微型RFID晶片。</a:t>
            </a:r>
            <a:endParaRPr sz="1600">
              <a:latin typeface="標楷體"/>
              <a:cs typeface="標楷體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0341" y="4425696"/>
            <a:ext cx="2590800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2365247"/>
            <a:ext cx="7988300" cy="147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000000"/>
                </a:solidFill>
                <a:latin typeface="標楷體"/>
                <a:cs typeface="標楷體"/>
              </a:rPr>
              <a:t>香港最具代表的是香港八達通公司於</a:t>
            </a:r>
            <a:r>
              <a:rPr sz="2400" dirty="0">
                <a:solidFill>
                  <a:srgbClr val="000000"/>
                </a:solidFill>
              </a:rPr>
              <a:t>1997</a:t>
            </a:r>
            <a:r>
              <a:rPr sz="2400" dirty="0">
                <a:solidFill>
                  <a:srgbClr val="000000"/>
                </a:solidFill>
                <a:latin typeface="標楷體"/>
                <a:cs typeface="標楷體"/>
              </a:rPr>
              <a:t>年所發行的八達 通卡，其應用範圍包括停車場收費、便利商店繳費、速食 快餐店、電影院、自動販賣機、住宅、保全及校園安全維 護系統等。</a:t>
            </a:r>
            <a:endParaRPr sz="24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6881" y="3627882"/>
            <a:ext cx="4477511" cy="3172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2363723"/>
            <a:ext cx="7988300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00"/>
                </a:solidFill>
                <a:latin typeface="標楷體"/>
                <a:cs typeface="標楷體"/>
              </a:rPr>
              <a:t>在國內最廣泛使用的就是捷運悠遊卡（目前發卡量已破千 萬張）更是將</a:t>
            </a:r>
            <a:r>
              <a:rPr sz="2400" spc="-5" dirty="0">
                <a:solidFill>
                  <a:srgbClr val="000000"/>
                </a:solidFill>
              </a:rPr>
              <a:t>RFID</a:t>
            </a:r>
            <a:r>
              <a:rPr sz="2400" dirty="0">
                <a:solidFill>
                  <a:srgbClr val="000000"/>
                </a:solidFill>
                <a:latin typeface="標楷體"/>
                <a:cs typeface="標楷體"/>
              </a:rPr>
              <a:t>技術所發揮淋漓盡緻的功效，更因具 有非接觸性、擴充性、重覆使用、耐久性等多重特性，非 常適用於自動化或是惡劣環境中。</a:t>
            </a:r>
            <a:endParaRPr sz="24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75367" y="4202429"/>
            <a:ext cx="2159507" cy="135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2395" y="4857750"/>
            <a:ext cx="2231898" cy="1437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799846"/>
            <a:ext cx="7539990" cy="134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10" dirty="0">
                <a:solidFill>
                  <a:srgbClr val="003365"/>
                </a:solidFill>
                <a:latin typeface="標楷體"/>
                <a:cs typeface="標楷體"/>
              </a:rPr>
              <a:t>一個具多國語言之</a:t>
            </a:r>
            <a:endParaRPr sz="4400">
              <a:latin typeface="標楷體"/>
              <a:cs typeface="標楷體"/>
            </a:endParaRPr>
          </a:p>
          <a:p>
            <a:pPr marL="2807335">
              <a:lnSpc>
                <a:spcPct val="100000"/>
              </a:lnSpc>
              <a:spcBef>
                <a:spcPts val="5"/>
              </a:spcBef>
            </a:pPr>
            <a:r>
              <a:rPr sz="4400" b="1" spc="-10" dirty="0">
                <a:solidFill>
                  <a:srgbClr val="003365"/>
                </a:solidFill>
                <a:latin typeface="Times New Roman"/>
                <a:cs typeface="Times New Roman"/>
              </a:rPr>
              <a:t>RFI</a:t>
            </a:r>
            <a:r>
              <a:rPr sz="4400" b="1" spc="-5" dirty="0">
                <a:solidFill>
                  <a:srgbClr val="003365"/>
                </a:solidFill>
                <a:latin typeface="Times New Roman"/>
                <a:cs typeface="Times New Roman"/>
              </a:rPr>
              <a:t>D</a:t>
            </a:r>
            <a:r>
              <a:rPr sz="4400" b="1" spc="-10" dirty="0">
                <a:solidFill>
                  <a:srgbClr val="003365"/>
                </a:solidFill>
                <a:latin typeface="標楷體"/>
                <a:cs typeface="標楷體"/>
              </a:rPr>
              <a:t>展覽解說系統</a:t>
            </a:r>
            <a:endParaRPr sz="44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73" y="2361184"/>
            <a:ext cx="280543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b="1" spc="-10" dirty="0">
                <a:solidFill>
                  <a:srgbClr val="003365"/>
                </a:solidFill>
                <a:latin typeface="標楷體"/>
                <a:cs typeface="標楷體"/>
              </a:rPr>
              <a:t>展覽解說階段</a:t>
            </a:r>
            <a:endParaRPr sz="3200">
              <a:latin typeface="標楷體"/>
              <a:cs typeface="標楷體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4089" y="2914650"/>
            <a:ext cx="141655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9565" y="5433821"/>
            <a:ext cx="1800860" cy="649605"/>
          </a:xfrm>
          <a:custGeom>
            <a:avLst/>
            <a:gdLst/>
            <a:ahLst/>
            <a:cxnLst/>
            <a:rect l="l" t="t" r="r" b="b"/>
            <a:pathLst>
              <a:path w="1800859" h="649604">
                <a:moveTo>
                  <a:pt x="450342" y="649224"/>
                </a:moveTo>
                <a:lnTo>
                  <a:pt x="450342" y="0"/>
                </a:lnTo>
                <a:lnTo>
                  <a:pt x="0" y="324612"/>
                </a:lnTo>
                <a:lnTo>
                  <a:pt x="450342" y="649224"/>
                </a:lnTo>
                <a:close/>
              </a:path>
              <a:path w="1800859" h="649604">
                <a:moveTo>
                  <a:pt x="1800606" y="486917"/>
                </a:moveTo>
                <a:lnTo>
                  <a:pt x="1800606" y="162305"/>
                </a:lnTo>
                <a:lnTo>
                  <a:pt x="450342" y="162306"/>
                </a:lnTo>
                <a:lnTo>
                  <a:pt x="450342" y="486918"/>
                </a:lnTo>
                <a:lnTo>
                  <a:pt x="1800606" y="486917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1945" y="5424678"/>
            <a:ext cx="1812925" cy="668655"/>
          </a:xfrm>
          <a:custGeom>
            <a:avLst/>
            <a:gdLst/>
            <a:ahLst/>
            <a:cxnLst/>
            <a:rect l="l" t="t" r="r" b="b"/>
            <a:pathLst>
              <a:path w="1812925" h="668654">
                <a:moveTo>
                  <a:pt x="462534" y="166878"/>
                </a:moveTo>
                <a:lnTo>
                  <a:pt x="462534" y="0"/>
                </a:lnTo>
                <a:lnTo>
                  <a:pt x="0" y="333756"/>
                </a:lnTo>
                <a:lnTo>
                  <a:pt x="10668" y="341471"/>
                </a:lnTo>
                <a:lnTo>
                  <a:pt x="10668" y="329946"/>
                </a:lnTo>
                <a:lnTo>
                  <a:pt x="15953" y="333756"/>
                </a:lnTo>
                <a:lnTo>
                  <a:pt x="453390" y="18446"/>
                </a:lnTo>
                <a:lnTo>
                  <a:pt x="453390" y="9144"/>
                </a:lnTo>
                <a:lnTo>
                  <a:pt x="461009" y="12954"/>
                </a:lnTo>
                <a:lnTo>
                  <a:pt x="461009" y="166878"/>
                </a:lnTo>
                <a:lnTo>
                  <a:pt x="462534" y="166878"/>
                </a:lnTo>
                <a:close/>
              </a:path>
              <a:path w="1812925" h="668654">
                <a:moveTo>
                  <a:pt x="15953" y="333756"/>
                </a:moveTo>
                <a:lnTo>
                  <a:pt x="10668" y="329946"/>
                </a:lnTo>
                <a:lnTo>
                  <a:pt x="10668" y="337566"/>
                </a:lnTo>
                <a:lnTo>
                  <a:pt x="15953" y="333756"/>
                </a:lnTo>
                <a:close/>
              </a:path>
              <a:path w="1812925" h="668654">
                <a:moveTo>
                  <a:pt x="461009" y="654558"/>
                </a:moveTo>
                <a:lnTo>
                  <a:pt x="15953" y="333756"/>
                </a:lnTo>
                <a:lnTo>
                  <a:pt x="10668" y="337566"/>
                </a:lnTo>
                <a:lnTo>
                  <a:pt x="10668" y="341471"/>
                </a:lnTo>
                <a:lnTo>
                  <a:pt x="453390" y="661660"/>
                </a:lnTo>
                <a:lnTo>
                  <a:pt x="453390" y="658368"/>
                </a:lnTo>
                <a:lnTo>
                  <a:pt x="461009" y="654558"/>
                </a:lnTo>
                <a:close/>
              </a:path>
              <a:path w="1812925" h="668654">
                <a:moveTo>
                  <a:pt x="461009" y="12954"/>
                </a:moveTo>
                <a:lnTo>
                  <a:pt x="453390" y="9144"/>
                </a:lnTo>
                <a:lnTo>
                  <a:pt x="453390" y="18446"/>
                </a:lnTo>
                <a:lnTo>
                  <a:pt x="461009" y="12954"/>
                </a:lnTo>
                <a:close/>
              </a:path>
              <a:path w="1812925" h="668654">
                <a:moveTo>
                  <a:pt x="461009" y="166878"/>
                </a:moveTo>
                <a:lnTo>
                  <a:pt x="461009" y="12954"/>
                </a:lnTo>
                <a:lnTo>
                  <a:pt x="453390" y="18446"/>
                </a:lnTo>
                <a:lnTo>
                  <a:pt x="453390" y="176784"/>
                </a:lnTo>
                <a:lnTo>
                  <a:pt x="457962" y="176784"/>
                </a:lnTo>
                <a:lnTo>
                  <a:pt x="457962" y="166878"/>
                </a:lnTo>
                <a:lnTo>
                  <a:pt x="461009" y="166878"/>
                </a:lnTo>
                <a:close/>
              </a:path>
              <a:path w="1812925" h="668654">
                <a:moveTo>
                  <a:pt x="1808226" y="491490"/>
                </a:moveTo>
                <a:lnTo>
                  <a:pt x="453390" y="491490"/>
                </a:lnTo>
                <a:lnTo>
                  <a:pt x="453390" y="649065"/>
                </a:lnTo>
                <a:lnTo>
                  <a:pt x="457962" y="652360"/>
                </a:lnTo>
                <a:lnTo>
                  <a:pt x="457962" y="501396"/>
                </a:lnTo>
                <a:lnTo>
                  <a:pt x="462534" y="496062"/>
                </a:lnTo>
                <a:lnTo>
                  <a:pt x="462534" y="501396"/>
                </a:lnTo>
                <a:lnTo>
                  <a:pt x="1803654" y="501396"/>
                </a:lnTo>
                <a:lnTo>
                  <a:pt x="1803654" y="496062"/>
                </a:lnTo>
                <a:lnTo>
                  <a:pt x="1808226" y="491490"/>
                </a:lnTo>
                <a:close/>
              </a:path>
              <a:path w="1812925" h="668654">
                <a:moveTo>
                  <a:pt x="461009" y="667171"/>
                </a:moveTo>
                <a:lnTo>
                  <a:pt x="461009" y="654558"/>
                </a:lnTo>
                <a:lnTo>
                  <a:pt x="453390" y="658368"/>
                </a:lnTo>
                <a:lnTo>
                  <a:pt x="453390" y="661660"/>
                </a:lnTo>
                <a:lnTo>
                  <a:pt x="461009" y="667171"/>
                </a:lnTo>
                <a:close/>
              </a:path>
              <a:path w="1812925" h="668654">
                <a:moveTo>
                  <a:pt x="1812798" y="501396"/>
                </a:moveTo>
                <a:lnTo>
                  <a:pt x="1812798" y="166878"/>
                </a:lnTo>
                <a:lnTo>
                  <a:pt x="457962" y="166878"/>
                </a:lnTo>
                <a:lnTo>
                  <a:pt x="462534" y="171450"/>
                </a:lnTo>
                <a:lnTo>
                  <a:pt x="462533" y="176784"/>
                </a:lnTo>
                <a:lnTo>
                  <a:pt x="1803654" y="176784"/>
                </a:lnTo>
                <a:lnTo>
                  <a:pt x="1803654" y="171450"/>
                </a:lnTo>
                <a:lnTo>
                  <a:pt x="1808226" y="176784"/>
                </a:lnTo>
                <a:lnTo>
                  <a:pt x="1808226" y="501396"/>
                </a:lnTo>
                <a:lnTo>
                  <a:pt x="1812798" y="501396"/>
                </a:lnTo>
                <a:close/>
              </a:path>
              <a:path w="1812925" h="668654">
                <a:moveTo>
                  <a:pt x="462533" y="176784"/>
                </a:moveTo>
                <a:lnTo>
                  <a:pt x="462534" y="171450"/>
                </a:lnTo>
                <a:lnTo>
                  <a:pt x="457962" y="166878"/>
                </a:lnTo>
                <a:lnTo>
                  <a:pt x="457962" y="176784"/>
                </a:lnTo>
                <a:lnTo>
                  <a:pt x="462533" y="176784"/>
                </a:lnTo>
                <a:close/>
              </a:path>
              <a:path w="1812925" h="668654">
                <a:moveTo>
                  <a:pt x="462534" y="501396"/>
                </a:moveTo>
                <a:lnTo>
                  <a:pt x="462534" y="496062"/>
                </a:lnTo>
                <a:lnTo>
                  <a:pt x="457962" y="501396"/>
                </a:lnTo>
                <a:lnTo>
                  <a:pt x="462534" y="501396"/>
                </a:lnTo>
                <a:close/>
              </a:path>
              <a:path w="1812925" h="668654">
                <a:moveTo>
                  <a:pt x="462534" y="668274"/>
                </a:moveTo>
                <a:lnTo>
                  <a:pt x="462534" y="501396"/>
                </a:lnTo>
                <a:lnTo>
                  <a:pt x="457962" y="501396"/>
                </a:lnTo>
                <a:lnTo>
                  <a:pt x="457962" y="652360"/>
                </a:lnTo>
                <a:lnTo>
                  <a:pt x="461009" y="654558"/>
                </a:lnTo>
                <a:lnTo>
                  <a:pt x="461009" y="667171"/>
                </a:lnTo>
                <a:lnTo>
                  <a:pt x="462534" y="668274"/>
                </a:lnTo>
                <a:close/>
              </a:path>
              <a:path w="1812925" h="668654">
                <a:moveTo>
                  <a:pt x="1808226" y="176784"/>
                </a:moveTo>
                <a:lnTo>
                  <a:pt x="1803654" y="171450"/>
                </a:lnTo>
                <a:lnTo>
                  <a:pt x="1803654" y="176784"/>
                </a:lnTo>
                <a:lnTo>
                  <a:pt x="1808226" y="176784"/>
                </a:lnTo>
                <a:close/>
              </a:path>
              <a:path w="1812925" h="668654">
                <a:moveTo>
                  <a:pt x="1808226" y="491490"/>
                </a:moveTo>
                <a:lnTo>
                  <a:pt x="1808226" y="176784"/>
                </a:lnTo>
                <a:lnTo>
                  <a:pt x="1803654" y="176784"/>
                </a:lnTo>
                <a:lnTo>
                  <a:pt x="1803654" y="491490"/>
                </a:lnTo>
                <a:lnTo>
                  <a:pt x="1808226" y="491490"/>
                </a:lnTo>
                <a:close/>
              </a:path>
              <a:path w="1812925" h="668654">
                <a:moveTo>
                  <a:pt x="1808226" y="501396"/>
                </a:moveTo>
                <a:lnTo>
                  <a:pt x="1808226" y="491490"/>
                </a:lnTo>
                <a:lnTo>
                  <a:pt x="1803654" y="496062"/>
                </a:lnTo>
                <a:lnTo>
                  <a:pt x="1803654" y="501396"/>
                </a:lnTo>
                <a:lnTo>
                  <a:pt x="1808226" y="501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41219" y="5616955"/>
            <a:ext cx="83883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標楷體"/>
                <a:cs typeface="標楷體"/>
              </a:rPr>
              <a:t>確認讀取</a:t>
            </a:r>
            <a:endParaRPr sz="1600">
              <a:latin typeface="標楷體"/>
              <a:cs typeface="標楷體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1169" y="4066032"/>
            <a:ext cx="2089404" cy="2377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2395" y="2482595"/>
            <a:ext cx="4752594" cy="2376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8813" y="2526029"/>
            <a:ext cx="848994" cy="704850"/>
          </a:xfrm>
          <a:custGeom>
            <a:avLst/>
            <a:gdLst/>
            <a:ahLst/>
            <a:cxnLst/>
            <a:rect l="l" t="t" r="r" b="b"/>
            <a:pathLst>
              <a:path w="848995" h="704850">
                <a:moveTo>
                  <a:pt x="848868" y="704850"/>
                </a:moveTo>
                <a:lnTo>
                  <a:pt x="848868" y="0"/>
                </a:lnTo>
                <a:lnTo>
                  <a:pt x="0" y="0"/>
                </a:lnTo>
                <a:lnTo>
                  <a:pt x="0" y="704850"/>
                </a:lnTo>
                <a:lnTo>
                  <a:pt x="28206" y="704850"/>
                </a:lnTo>
                <a:lnTo>
                  <a:pt x="28206" y="57150"/>
                </a:lnTo>
                <a:lnTo>
                  <a:pt x="57150" y="28193"/>
                </a:lnTo>
                <a:lnTo>
                  <a:pt x="57150" y="57150"/>
                </a:lnTo>
                <a:lnTo>
                  <a:pt x="791730" y="57150"/>
                </a:lnTo>
                <a:lnTo>
                  <a:pt x="791730" y="28193"/>
                </a:lnTo>
                <a:lnTo>
                  <a:pt x="820673" y="57150"/>
                </a:lnTo>
                <a:lnTo>
                  <a:pt x="820673" y="704850"/>
                </a:lnTo>
                <a:lnTo>
                  <a:pt x="848868" y="704850"/>
                </a:lnTo>
                <a:close/>
              </a:path>
              <a:path w="848995" h="704850">
                <a:moveTo>
                  <a:pt x="57150" y="57150"/>
                </a:moveTo>
                <a:lnTo>
                  <a:pt x="57150" y="28193"/>
                </a:lnTo>
                <a:lnTo>
                  <a:pt x="28206" y="57150"/>
                </a:lnTo>
                <a:lnTo>
                  <a:pt x="57150" y="57150"/>
                </a:lnTo>
                <a:close/>
              </a:path>
              <a:path w="848995" h="704850">
                <a:moveTo>
                  <a:pt x="57150" y="647700"/>
                </a:moveTo>
                <a:lnTo>
                  <a:pt x="57150" y="57150"/>
                </a:lnTo>
                <a:lnTo>
                  <a:pt x="28206" y="57150"/>
                </a:lnTo>
                <a:lnTo>
                  <a:pt x="28206" y="647700"/>
                </a:lnTo>
                <a:lnTo>
                  <a:pt x="57150" y="647700"/>
                </a:lnTo>
                <a:close/>
              </a:path>
              <a:path w="848995" h="704850">
                <a:moveTo>
                  <a:pt x="820673" y="647700"/>
                </a:moveTo>
                <a:lnTo>
                  <a:pt x="28206" y="647700"/>
                </a:lnTo>
                <a:lnTo>
                  <a:pt x="57150" y="675894"/>
                </a:lnTo>
                <a:lnTo>
                  <a:pt x="57150" y="704850"/>
                </a:lnTo>
                <a:lnTo>
                  <a:pt x="791730" y="704850"/>
                </a:lnTo>
                <a:lnTo>
                  <a:pt x="791730" y="675894"/>
                </a:lnTo>
                <a:lnTo>
                  <a:pt x="820673" y="647700"/>
                </a:lnTo>
                <a:close/>
              </a:path>
              <a:path w="848995" h="704850">
                <a:moveTo>
                  <a:pt x="57150" y="704850"/>
                </a:moveTo>
                <a:lnTo>
                  <a:pt x="57150" y="675894"/>
                </a:lnTo>
                <a:lnTo>
                  <a:pt x="28206" y="647700"/>
                </a:lnTo>
                <a:lnTo>
                  <a:pt x="28206" y="704850"/>
                </a:lnTo>
                <a:lnTo>
                  <a:pt x="57150" y="704850"/>
                </a:lnTo>
                <a:close/>
              </a:path>
              <a:path w="848995" h="704850">
                <a:moveTo>
                  <a:pt x="820673" y="57150"/>
                </a:moveTo>
                <a:lnTo>
                  <a:pt x="791730" y="28193"/>
                </a:lnTo>
                <a:lnTo>
                  <a:pt x="791730" y="57150"/>
                </a:lnTo>
                <a:lnTo>
                  <a:pt x="820673" y="57150"/>
                </a:lnTo>
                <a:close/>
              </a:path>
              <a:path w="848995" h="704850">
                <a:moveTo>
                  <a:pt x="820673" y="647700"/>
                </a:moveTo>
                <a:lnTo>
                  <a:pt x="820673" y="57150"/>
                </a:lnTo>
                <a:lnTo>
                  <a:pt x="791730" y="57150"/>
                </a:lnTo>
                <a:lnTo>
                  <a:pt x="791730" y="647700"/>
                </a:lnTo>
                <a:lnTo>
                  <a:pt x="820673" y="647700"/>
                </a:lnTo>
                <a:close/>
              </a:path>
              <a:path w="848995" h="704850">
                <a:moveTo>
                  <a:pt x="820673" y="704850"/>
                </a:moveTo>
                <a:lnTo>
                  <a:pt x="820673" y="647700"/>
                </a:lnTo>
                <a:lnTo>
                  <a:pt x="791730" y="675894"/>
                </a:lnTo>
                <a:lnTo>
                  <a:pt x="791730" y="704850"/>
                </a:lnTo>
                <a:lnTo>
                  <a:pt x="820673" y="704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96595" y="3599688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標楷體"/>
                <a:cs typeface="標楷體"/>
              </a:rPr>
              <a:t>讀取標籤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6759" y="6464800"/>
            <a:ext cx="13970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標楷體"/>
                <a:cs typeface="標楷體"/>
              </a:rPr>
              <a:t>文物影音播放</a:t>
            </a:r>
            <a:endParaRPr sz="18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8400"/>
            <a:ext cx="3217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主要元件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053" y="4751832"/>
            <a:ext cx="1854200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標楷體"/>
                <a:cs typeface="標楷體"/>
              </a:rPr>
              <a:t>標籤(Tag):</a:t>
            </a:r>
            <a:r>
              <a:rPr sz="1800" dirty="0">
                <a:latin typeface="標楷體"/>
                <a:cs typeface="標楷體"/>
              </a:rPr>
              <a:t>主要儲 存辨識物的相關資 訊，例如品名、型 號、規格，主要附 著在辨識物上。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0956" y="4678679"/>
            <a:ext cx="1739900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標楷體"/>
                <a:cs typeface="標楷體"/>
              </a:rPr>
              <a:t>讀取器(Reader): </a:t>
            </a:r>
            <a:r>
              <a:rPr sz="1800" dirty="0">
                <a:latin typeface="標楷體"/>
                <a:cs typeface="標楷體"/>
              </a:rPr>
              <a:t>讀取(有時候還 可以寫入)標籤 資訊的設備，可 以設計為掌上型 或固定式。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8595" y="4751832"/>
            <a:ext cx="1625600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標楷體"/>
                <a:cs typeface="標楷體"/>
              </a:rPr>
              <a:t>天線(Antenna): </a:t>
            </a:r>
            <a:r>
              <a:rPr sz="1800" dirty="0">
                <a:latin typeface="標楷體"/>
                <a:cs typeface="標楷體"/>
              </a:rPr>
              <a:t>負責標籤和讀 取器間傳遞射 頻信號，通常 包含在Tag內。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195" y="4607059"/>
            <a:ext cx="1397000" cy="1932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標楷體"/>
                <a:cs typeface="標楷體"/>
              </a:rPr>
              <a:t>後端資料庫 (Database):  </a:t>
            </a:r>
            <a:r>
              <a:rPr sz="1800" dirty="0">
                <a:latin typeface="標楷體"/>
                <a:cs typeface="標楷體"/>
              </a:rPr>
              <a:t>RFID系統結合 後端資料庫的 資訊應用，可 以與其他相關 系統作連結。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6067" y="2622042"/>
            <a:ext cx="1131569" cy="1663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5893" y="2663952"/>
            <a:ext cx="1039367" cy="1143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1375" y="3944097"/>
            <a:ext cx="288290" cy="100330"/>
          </a:xfrm>
          <a:custGeom>
            <a:avLst/>
            <a:gdLst/>
            <a:ahLst/>
            <a:cxnLst/>
            <a:rect l="l" t="t" r="r" b="b"/>
            <a:pathLst>
              <a:path w="288289" h="100329">
                <a:moveTo>
                  <a:pt x="153543" y="73547"/>
                </a:moveTo>
                <a:lnTo>
                  <a:pt x="152400" y="74690"/>
                </a:lnTo>
                <a:lnTo>
                  <a:pt x="123723" y="80136"/>
                </a:lnTo>
                <a:lnTo>
                  <a:pt x="81638" y="68165"/>
                </a:lnTo>
                <a:lnTo>
                  <a:pt x="38739" y="50122"/>
                </a:lnTo>
                <a:lnTo>
                  <a:pt x="7620" y="37352"/>
                </a:lnTo>
                <a:lnTo>
                  <a:pt x="5334" y="36590"/>
                </a:lnTo>
                <a:lnTo>
                  <a:pt x="0" y="54878"/>
                </a:lnTo>
                <a:lnTo>
                  <a:pt x="2286" y="55640"/>
                </a:lnTo>
                <a:lnTo>
                  <a:pt x="38768" y="70840"/>
                </a:lnTo>
                <a:lnTo>
                  <a:pt x="84434" y="89625"/>
                </a:lnTo>
                <a:lnTo>
                  <a:pt x="129793" y="99799"/>
                </a:lnTo>
                <a:lnTo>
                  <a:pt x="153162" y="92813"/>
                </a:lnTo>
                <a:lnTo>
                  <a:pt x="153162" y="74690"/>
                </a:lnTo>
                <a:lnTo>
                  <a:pt x="153543" y="73547"/>
                </a:lnTo>
                <a:close/>
              </a:path>
              <a:path w="288289" h="100329">
                <a:moveTo>
                  <a:pt x="127254" y="32018"/>
                </a:moveTo>
                <a:lnTo>
                  <a:pt x="127254" y="22874"/>
                </a:lnTo>
                <a:lnTo>
                  <a:pt x="126492" y="24398"/>
                </a:lnTo>
                <a:lnTo>
                  <a:pt x="126492" y="30494"/>
                </a:lnTo>
                <a:lnTo>
                  <a:pt x="127254" y="32018"/>
                </a:lnTo>
                <a:close/>
              </a:path>
              <a:path w="288289" h="100329">
                <a:moveTo>
                  <a:pt x="288036" y="28208"/>
                </a:moveTo>
                <a:lnTo>
                  <a:pt x="288036" y="9158"/>
                </a:lnTo>
                <a:lnTo>
                  <a:pt x="285750" y="9158"/>
                </a:lnTo>
                <a:lnTo>
                  <a:pt x="248747" y="4645"/>
                </a:lnTo>
                <a:lnTo>
                  <a:pt x="208459" y="0"/>
                </a:lnTo>
                <a:lnTo>
                  <a:pt x="169097" y="1076"/>
                </a:lnTo>
                <a:lnTo>
                  <a:pt x="134874" y="13730"/>
                </a:lnTo>
                <a:lnTo>
                  <a:pt x="133350" y="15254"/>
                </a:lnTo>
                <a:lnTo>
                  <a:pt x="132588" y="15254"/>
                </a:lnTo>
                <a:lnTo>
                  <a:pt x="131826" y="16016"/>
                </a:lnTo>
                <a:lnTo>
                  <a:pt x="131826" y="16778"/>
                </a:lnTo>
                <a:lnTo>
                  <a:pt x="130302" y="17540"/>
                </a:lnTo>
                <a:lnTo>
                  <a:pt x="129540" y="18302"/>
                </a:lnTo>
                <a:lnTo>
                  <a:pt x="129540" y="19064"/>
                </a:lnTo>
                <a:lnTo>
                  <a:pt x="128778" y="19826"/>
                </a:lnTo>
                <a:lnTo>
                  <a:pt x="128016" y="21350"/>
                </a:lnTo>
                <a:lnTo>
                  <a:pt x="127254" y="22112"/>
                </a:lnTo>
                <a:lnTo>
                  <a:pt x="127254" y="33542"/>
                </a:lnTo>
                <a:lnTo>
                  <a:pt x="130302" y="39638"/>
                </a:lnTo>
                <a:lnTo>
                  <a:pt x="133350" y="44210"/>
                </a:lnTo>
                <a:lnTo>
                  <a:pt x="136398" y="48020"/>
                </a:lnTo>
                <a:lnTo>
                  <a:pt x="143256" y="56249"/>
                </a:lnTo>
                <a:lnTo>
                  <a:pt x="143256" y="31256"/>
                </a:lnTo>
                <a:lnTo>
                  <a:pt x="144780" y="29732"/>
                </a:lnTo>
                <a:lnTo>
                  <a:pt x="144780" y="27446"/>
                </a:lnTo>
                <a:lnTo>
                  <a:pt x="145237" y="27903"/>
                </a:lnTo>
                <a:lnTo>
                  <a:pt x="145389" y="27903"/>
                </a:lnTo>
                <a:lnTo>
                  <a:pt x="145542" y="27446"/>
                </a:lnTo>
                <a:lnTo>
                  <a:pt x="145542" y="28970"/>
                </a:lnTo>
                <a:lnTo>
                  <a:pt x="145995" y="29574"/>
                </a:lnTo>
                <a:lnTo>
                  <a:pt x="175203" y="19442"/>
                </a:lnTo>
                <a:lnTo>
                  <a:pt x="212878" y="19569"/>
                </a:lnTo>
                <a:lnTo>
                  <a:pt x="251557" y="24395"/>
                </a:lnTo>
                <a:lnTo>
                  <a:pt x="284226" y="28208"/>
                </a:lnTo>
                <a:lnTo>
                  <a:pt x="288036" y="28208"/>
                </a:lnTo>
                <a:close/>
              </a:path>
              <a:path w="288289" h="100329">
                <a:moveTo>
                  <a:pt x="144780" y="29732"/>
                </a:moveTo>
                <a:lnTo>
                  <a:pt x="143256" y="31256"/>
                </a:lnTo>
                <a:lnTo>
                  <a:pt x="144399" y="30494"/>
                </a:lnTo>
                <a:lnTo>
                  <a:pt x="144780" y="29732"/>
                </a:lnTo>
                <a:close/>
              </a:path>
              <a:path w="288289" h="100329">
                <a:moveTo>
                  <a:pt x="144399" y="30494"/>
                </a:moveTo>
                <a:lnTo>
                  <a:pt x="143256" y="31256"/>
                </a:lnTo>
                <a:lnTo>
                  <a:pt x="143256" y="56249"/>
                </a:lnTo>
                <a:lnTo>
                  <a:pt x="144018" y="57164"/>
                </a:lnTo>
                <a:lnTo>
                  <a:pt x="144018" y="31256"/>
                </a:lnTo>
                <a:lnTo>
                  <a:pt x="144399" y="30494"/>
                </a:lnTo>
                <a:close/>
              </a:path>
              <a:path w="288289" h="100329">
                <a:moveTo>
                  <a:pt x="172212" y="77738"/>
                </a:moveTo>
                <a:lnTo>
                  <a:pt x="172212" y="67070"/>
                </a:lnTo>
                <a:lnTo>
                  <a:pt x="171450" y="64022"/>
                </a:lnTo>
                <a:lnTo>
                  <a:pt x="166878" y="54878"/>
                </a:lnTo>
                <a:lnTo>
                  <a:pt x="163068" y="49544"/>
                </a:lnTo>
                <a:lnTo>
                  <a:pt x="158496" y="44972"/>
                </a:lnTo>
                <a:lnTo>
                  <a:pt x="150876" y="35828"/>
                </a:lnTo>
                <a:lnTo>
                  <a:pt x="147828" y="32018"/>
                </a:lnTo>
                <a:lnTo>
                  <a:pt x="145995" y="29574"/>
                </a:lnTo>
                <a:lnTo>
                  <a:pt x="145542" y="29732"/>
                </a:lnTo>
                <a:lnTo>
                  <a:pt x="144970" y="30113"/>
                </a:lnTo>
                <a:lnTo>
                  <a:pt x="144780" y="30494"/>
                </a:lnTo>
                <a:lnTo>
                  <a:pt x="144780" y="30240"/>
                </a:lnTo>
                <a:lnTo>
                  <a:pt x="144627" y="30341"/>
                </a:lnTo>
                <a:lnTo>
                  <a:pt x="144018" y="31256"/>
                </a:lnTo>
                <a:lnTo>
                  <a:pt x="144018" y="57164"/>
                </a:lnTo>
                <a:lnTo>
                  <a:pt x="144780" y="58116"/>
                </a:lnTo>
                <a:lnTo>
                  <a:pt x="144780" y="30494"/>
                </a:lnTo>
                <a:lnTo>
                  <a:pt x="144888" y="30167"/>
                </a:lnTo>
                <a:lnTo>
                  <a:pt x="144888" y="58252"/>
                </a:lnTo>
                <a:lnTo>
                  <a:pt x="150114" y="64784"/>
                </a:lnTo>
                <a:lnTo>
                  <a:pt x="152400" y="67832"/>
                </a:lnTo>
                <a:lnTo>
                  <a:pt x="153162" y="69356"/>
                </a:lnTo>
                <a:lnTo>
                  <a:pt x="153162" y="70880"/>
                </a:lnTo>
                <a:lnTo>
                  <a:pt x="153619" y="72251"/>
                </a:lnTo>
                <a:lnTo>
                  <a:pt x="153924" y="71642"/>
                </a:lnTo>
                <a:lnTo>
                  <a:pt x="153924" y="92585"/>
                </a:lnTo>
                <a:lnTo>
                  <a:pt x="165354" y="89168"/>
                </a:lnTo>
                <a:lnTo>
                  <a:pt x="167640" y="86120"/>
                </a:lnTo>
                <a:lnTo>
                  <a:pt x="168402" y="85358"/>
                </a:lnTo>
                <a:lnTo>
                  <a:pt x="168402" y="84596"/>
                </a:lnTo>
                <a:lnTo>
                  <a:pt x="169926" y="83072"/>
                </a:lnTo>
                <a:lnTo>
                  <a:pt x="169926" y="82310"/>
                </a:lnTo>
                <a:lnTo>
                  <a:pt x="170688" y="81548"/>
                </a:lnTo>
                <a:lnTo>
                  <a:pt x="171450" y="79262"/>
                </a:lnTo>
                <a:lnTo>
                  <a:pt x="171450" y="78500"/>
                </a:lnTo>
                <a:lnTo>
                  <a:pt x="172212" y="77738"/>
                </a:lnTo>
                <a:close/>
              </a:path>
              <a:path w="288289" h="100329">
                <a:moveTo>
                  <a:pt x="145389" y="28665"/>
                </a:moveTo>
                <a:lnTo>
                  <a:pt x="144399" y="30494"/>
                </a:lnTo>
                <a:lnTo>
                  <a:pt x="144627" y="30341"/>
                </a:lnTo>
                <a:lnTo>
                  <a:pt x="145034" y="29732"/>
                </a:lnTo>
                <a:lnTo>
                  <a:pt x="145389" y="28665"/>
                </a:lnTo>
                <a:close/>
              </a:path>
              <a:path w="288289" h="100329">
                <a:moveTo>
                  <a:pt x="145034" y="29732"/>
                </a:moveTo>
                <a:lnTo>
                  <a:pt x="144627" y="30341"/>
                </a:lnTo>
                <a:lnTo>
                  <a:pt x="144888" y="30167"/>
                </a:lnTo>
                <a:lnTo>
                  <a:pt x="145034" y="29732"/>
                </a:lnTo>
                <a:close/>
              </a:path>
              <a:path w="288289" h="100329">
                <a:moveTo>
                  <a:pt x="145351" y="28017"/>
                </a:moveTo>
                <a:lnTo>
                  <a:pt x="144780" y="27446"/>
                </a:lnTo>
                <a:lnTo>
                  <a:pt x="145237" y="28360"/>
                </a:lnTo>
                <a:lnTo>
                  <a:pt x="145351" y="28017"/>
                </a:lnTo>
                <a:close/>
              </a:path>
              <a:path w="288289" h="100329">
                <a:moveTo>
                  <a:pt x="145237" y="28360"/>
                </a:moveTo>
                <a:lnTo>
                  <a:pt x="144780" y="27446"/>
                </a:lnTo>
                <a:lnTo>
                  <a:pt x="144780" y="29732"/>
                </a:lnTo>
                <a:lnTo>
                  <a:pt x="145237" y="28360"/>
                </a:lnTo>
                <a:close/>
              </a:path>
              <a:path w="288289" h="100329">
                <a:moveTo>
                  <a:pt x="145351" y="28589"/>
                </a:moveTo>
                <a:lnTo>
                  <a:pt x="145237" y="28360"/>
                </a:lnTo>
                <a:lnTo>
                  <a:pt x="144780" y="29732"/>
                </a:lnTo>
                <a:lnTo>
                  <a:pt x="145351" y="28589"/>
                </a:lnTo>
                <a:close/>
              </a:path>
              <a:path w="288289" h="100329">
                <a:moveTo>
                  <a:pt x="144970" y="30113"/>
                </a:moveTo>
                <a:lnTo>
                  <a:pt x="144780" y="30494"/>
                </a:lnTo>
                <a:lnTo>
                  <a:pt x="144970" y="30113"/>
                </a:lnTo>
                <a:close/>
              </a:path>
              <a:path w="288289" h="100329">
                <a:moveTo>
                  <a:pt x="145542" y="28970"/>
                </a:moveTo>
                <a:lnTo>
                  <a:pt x="145034" y="29732"/>
                </a:lnTo>
                <a:lnTo>
                  <a:pt x="144888" y="30167"/>
                </a:lnTo>
                <a:lnTo>
                  <a:pt x="145542" y="28970"/>
                </a:lnTo>
                <a:close/>
              </a:path>
              <a:path w="288289" h="100329">
                <a:moveTo>
                  <a:pt x="145995" y="29574"/>
                </a:moveTo>
                <a:lnTo>
                  <a:pt x="145542" y="28970"/>
                </a:lnTo>
                <a:lnTo>
                  <a:pt x="144970" y="30113"/>
                </a:lnTo>
                <a:lnTo>
                  <a:pt x="145542" y="29732"/>
                </a:lnTo>
                <a:lnTo>
                  <a:pt x="145995" y="29574"/>
                </a:lnTo>
                <a:close/>
              </a:path>
              <a:path w="288289" h="100329">
                <a:moveTo>
                  <a:pt x="145542" y="28970"/>
                </a:moveTo>
                <a:lnTo>
                  <a:pt x="145389" y="28665"/>
                </a:lnTo>
                <a:lnTo>
                  <a:pt x="145034" y="29732"/>
                </a:lnTo>
                <a:lnTo>
                  <a:pt x="145542" y="28970"/>
                </a:lnTo>
                <a:close/>
              </a:path>
              <a:path w="288289" h="100329">
                <a:moveTo>
                  <a:pt x="145542" y="28208"/>
                </a:moveTo>
                <a:lnTo>
                  <a:pt x="145351" y="28017"/>
                </a:lnTo>
                <a:lnTo>
                  <a:pt x="145237" y="28360"/>
                </a:lnTo>
                <a:lnTo>
                  <a:pt x="145351" y="28589"/>
                </a:lnTo>
                <a:lnTo>
                  <a:pt x="145542" y="28208"/>
                </a:lnTo>
                <a:close/>
              </a:path>
              <a:path w="288289" h="100329">
                <a:moveTo>
                  <a:pt x="145542" y="28208"/>
                </a:moveTo>
                <a:lnTo>
                  <a:pt x="145542" y="27446"/>
                </a:lnTo>
                <a:lnTo>
                  <a:pt x="145351" y="28017"/>
                </a:lnTo>
                <a:lnTo>
                  <a:pt x="145542" y="28208"/>
                </a:lnTo>
                <a:close/>
              </a:path>
              <a:path w="288289" h="100329">
                <a:moveTo>
                  <a:pt x="145542" y="28208"/>
                </a:moveTo>
                <a:lnTo>
                  <a:pt x="145351" y="28589"/>
                </a:lnTo>
                <a:lnTo>
                  <a:pt x="145542" y="28208"/>
                </a:lnTo>
                <a:close/>
              </a:path>
              <a:path w="288289" h="100329">
                <a:moveTo>
                  <a:pt x="145542" y="28970"/>
                </a:moveTo>
                <a:lnTo>
                  <a:pt x="145542" y="28208"/>
                </a:lnTo>
                <a:lnTo>
                  <a:pt x="145389" y="28665"/>
                </a:lnTo>
                <a:lnTo>
                  <a:pt x="145542" y="28970"/>
                </a:lnTo>
                <a:close/>
              </a:path>
              <a:path w="288289" h="100329">
                <a:moveTo>
                  <a:pt x="153543" y="72404"/>
                </a:moveTo>
                <a:lnTo>
                  <a:pt x="153162" y="71642"/>
                </a:lnTo>
                <a:lnTo>
                  <a:pt x="153162" y="73166"/>
                </a:lnTo>
                <a:lnTo>
                  <a:pt x="153543" y="72404"/>
                </a:lnTo>
                <a:close/>
              </a:path>
              <a:path w="288289" h="100329">
                <a:moveTo>
                  <a:pt x="153733" y="72785"/>
                </a:moveTo>
                <a:lnTo>
                  <a:pt x="153619" y="72556"/>
                </a:lnTo>
                <a:lnTo>
                  <a:pt x="153162" y="73928"/>
                </a:lnTo>
                <a:lnTo>
                  <a:pt x="153733" y="72785"/>
                </a:lnTo>
                <a:close/>
              </a:path>
              <a:path w="288289" h="100329">
                <a:moveTo>
                  <a:pt x="153924" y="73166"/>
                </a:moveTo>
                <a:lnTo>
                  <a:pt x="153543" y="73547"/>
                </a:lnTo>
                <a:lnTo>
                  <a:pt x="153162" y="74690"/>
                </a:lnTo>
                <a:lnTo>
                  <a:pt x="153924" y="73166"/>
                </a:lnTo>
                <a:close/>
              </a:path>
              <a:path w="288289" h="100329">
                <a:moveTo>
                  <a:pt x="153924" y="92585"/>
                </a:moveTo>
                <a:lnTo>
                  <a:pt x="153924" y="73166"/>
                </a:lnTo>
                <a:lnTo>
                  <a:pt x="153162" y="74690"/>
                </a:lnTo>
                <a:lnTo>
                  <a:pt x="153162" y="92813"/>
                </a:lnTo>
                <a:lnTo>
                  <a:pt x="153924" y="92585"/>
                </a:lnTo>
                <a:close/>
              </a:path>
              <a:path w="288289" h="100329">
                <a:moveTo>
                  <a:pt x="153670" y="72404"/>
                </a:moveTo>
                <a:lnTo>
                  <a:pt x="153619" y="72251"/>
                </a:lnTo>
                <a:lnTo>
                  <a:pt x="153543" y="72404"/>
                </a:lnTo>
                <a:lnTo>
                  <a:pt x="153619" y="72556"/>
                </a:lnTo>
                <a:lnTo>
                  <a:pt x="153670" y="72404"/>
                </a:lnTo>
                <a:close/>
              </a:path>
              <a:path w="288289" h="100329">
                <a:moveTo>
                  <a:pt x="153924" y="73166"/>
                </a:moveTo>
                <a:lnTo>
                  <a:pt x="153797" y="72912"/>
                </a:lnTo>
                <a:lnTo>
                  <a:pt x="153543" y="73547"/>
                </a:lnTo>
                <a:lnTo>
                  <a:pt x="153924" y="73166"/>
                </a:lnTo>
                <a:close/>
              </a:path>
              <a:path w="288289" h="100329">
                <a:moveTo>
                  <a:pt x="153924" y="72404"/>
                </a:moveTo>
                <a:lnTo>
                  <a:pt x="153924" y="71642"/>
                </a:lnTo>
                <a:lnTo>
                  <a:pt x="153670" y="72404"/>
                </a:lnTo>
                <a:lnTo>
                  <a:pt x="153733" y="72594"/>
                </a:lnTo>
                <a:lnTo>
                  <a:pt x="153924" y="72404"/>
                </a:lnTo>
                <a:close/>
              </a:path>
              <a:path w="288289" h="100329">
                <a:moveTo>
                  <a:pt x="153924" y="73166"/>
                </a:moveTo>
                <a:lnTo>
                  <a:pt x="153924" y="72404"/>
                </a:lnTo>
                <a:lnTo>
                  <a:pt x="153797" y="72785"/>
                </a:lnTo>
                <a:lnTo>
                  <a:pt x="153924" y="73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1143" y="3220211"/>
            <a:ext cx="71755" cy="26034"/>
          </a:xfrm>
          <a:custGeom>
            <a:avLst/>
            <a:gdLst/>
            <a:ahLst/>
            <a:cxnLst/>
            <a:rect l="l" t="t" r="r" b="b"/>
            <a:pathLst>
              <a:path w="71754" h="26035">
                <a:moveTo>
                  <a:pt x="71628" y="12953"/>
                </a:moveTo>
                <a:lnTo>
                  <a:pt x="68818" y="7715"/>
                </a:lnTo>
                <a:lnTo>
                  <a:pt x="61150" y="3619"/>
                </a:lnTo>
                <a:lnTo>
                  <a:pt x="49768" y="952"/>
                </a:lnTo>
                <a:lnTo>
                  <a:pt x="35814" y="0"/>
                </a:lnTo>
                <a:lnTo>
                  <a:pt x="21859" y="952"/>
                </a:lnTo>
                <a:lnTo>
                  <a:pt x="10477" y="3619"/>
                </a:lnTo>
                <a:lnTo>
                  <a:pt x="2809" y="7715"/>
                </a:lnTo>
                <a:lnTo>
                  <a:pt x="0" y="12953"/>
                </a:lnTo>
                <a:lnTo>
                  <a:pt x="2809" y="17871"/>
                </a:lnTo>
                <a:lnTo>
                  <a:pt x="10477" y="22002"/>
                </a:lnTo>
                <a:lnTo>
                  <a:pt x="21859" y="24848"/>
                </a:lnTo>
                <a:lnTo>
                  <a:pt x="35814" y="25907"/>
                </a:lnTo>
                <a:lnTo>
                  <a:pt x="49768" y="24848"/>
                </a:lnTo>
                <a:lnTo>
                  <a:pt x="61150" y="22002"/>
                </a:lnTo>
                <a:lnTo>
                  <a:pt x="68818" y="17871"/>
                </a:lnTo>
                <a:lnTo>
                  <a:pt x="71628" y="1295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7981" y="3955541"/>
            <a:ext cx="379475" cy="60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7981" y="3900678"/>
            <a:ext cx="379475" cy="104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6655" y="3847338"/>
            <a:ext cx="261365" cy="96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1143" y="3230879"/>
            <a:ext cx="70865" cy="6362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1557" y="3541014"/>
            <a:ext cx="845058" cy="653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7486" y="3230879"/>
            <a:ext cx="877062" cy="8702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04824" y="3703320"/>
            <a:ext cx="1011555" cy="939165"/>
          </a:xfrm>
          <a:custGeom>
            <a:avLst/>
            <a:gdLst/>
            <a:ahLst/>
            <a:cxnLst/>
            <a:rect l="l" t="t" r="r" b="b"/>
            <a:pathLst>
              <a:path w="1011554" h="939164">
                <a:moveTo>
                  <a:pt x="957936" y="883205"/>
                </a:moveTo>
                <a:lnTo>
                  <a:pt x="6096" y="0"/>
                </a:lnTo>
                <a:lnTo>
                  <a:pt x="0" y="6858"/>
                </a:lnTo>
                <a:lnTo>
                  <a:pt x="951333" y="890293"/>
                </a:lnTo>
                <a:lnTo>
                  <a:pt x="957936" y="883205"/>
                </a:lnTo>
                <a:close/>
              </a:path>
              <a:path w="1011554" h="939164">
                <a:moveTo>
                  <a:pt x="967740" y="925914"/>
                </a:moveTo>
                <a:lnTo>
                  <a:pt x="967740" y="892302"/>
                </a:lnTo>
                <a:lnTo>
                  <a:pt x="960882" y="899160"/>
                </a:lnTo>
                <a:lnTo>
                  <a:pt x="951333" y="890293"/>
                </a:lnTo>
                <a:lnTo>
                  <a:pt x="928878" y="914400"/>
                </a:lnTo>
                <a:lnTo>
                  <a:pt x="967740" y="925914"/>
                </a:lnTo>
                <a:close/>
              </a:path>
              <a:path w="1011554" h="939164">
                <a:moveTo>
                  <a:pt x="967740" y="892302"/>
                </a:moveTo>
                <a:lnTo>
                  <a:pt x="957936" y="883205"/>
                </a:lnTo>
                <a:lnTo>
                  <a:pt x="951333" y="890293"/>
                </a:lnTo>
                <a:lnTo>
                  <a:pt x="960882" y="899160"/>
                </a:lnTo>
                <a:lnTo>
                  <a:pt x="967740" y="892302"/>
                </a:lnTo>
                <a:close/>
              </a:path>
              <a:path w="1011554" h="939164">
                <a:moveTo>
                  <a:pt x="1011174" y="938784"/>
                </a:moveTo>
                <a:lnTo>
                  <a:pt x="980694" y="858774"/>
                </a:lnTo>
                <a:lnTo>
                  <a:pt x="957936" y="883205"/>
                </a:lnTo>
                <a:lnTo>
                  <a:pt x="967740" y="892302"/>
                </a:lnTo>
                <a:lnTo>
                  <a:pt x="967740" y="925914"/>
                </a:lnTo>
                <a:lnTo>
                  <a:pt x="1011174" y="938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8400"/>
            <a:ext cx="2948940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000000"/>
                </a:solidFill>
              </a:rPr>
              <a:t>RFID</a:t>
            </a:r>
            <a:r>
              <a:rPr sz="4000" spc="-10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tag</a:t>
            </a:r>
            <a:r>
              <a:rPr sz="4000" spc="5" dirty="0">
                <a:solidFill>
                  <a:srgbClr val="000000"/>
                </a:solidFill>
                <a:latin typeface="標楷體"/>
                <a:cs typeface="標楷體"/>
              </a:rPr>
              <a:t>類別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9255" y="3077717"/>
            <a:ext cx="571500" cy="45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8497" y="2613660"/>
            <a:ext cx="886206" cy="662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3883914"/>
            <a:ext cx="2667635" cy="233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標楷體"/>
                <a:cs typeface="標楷體"/>
              </a:rPr>
              <a:t>被動式(Passive):</a:t>
            </a:r>
            <a:r>
              <a:rPr sz="1600" dirty="0">
                <a:latin typeface="標楷體"/>
                <a:cs typeface="標楷體"/>
              </a:rPr>
              <a:t>被</a:t>
            </a:r>
            <a:endParaRPr sz="1600">
              <a:latin typeface="標楷體"/>
              <a:cs typeface="標楷體"/>
            </a:endParaRPr>
          </a:p>
          <a:p>
            <a:pPr marL="12700" marR="5080" algn="just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標楷體"/>
                <a:cs typeface="標楷體"/>
              </a:rPr>
              <a:t>動式標籤沒有內部供電電源， 其內部集成電路通過接收到的 電磁波進行驅動，這些電磁波 是由RFID讀取器發出的。</a:t>
            </a:r>
            <a:endParaRPr sz="1600">
              <a:latin typeface="標楷體"/>
              <a:cs typeface="標楷體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dirty="0">
                <a:latin typeface="標楷體"/>
                <a:cs typeface="標楷體"/>
              </a:rPr>
              <a:t>優點</a:t>
            </a:r>
            <a:r>
              <a:rPr sz="1600" b="1" spc="-10" dirty="0">
                <a:latin typeface="標楷體"/>
                <a:cs typeface="標楷體"/>
              </a:rPr>
              <a:t>：</a:t>
            </a:r>
            <a:r>
              <a:rPr sz="1600" spc="-5" dirty="0">
                <a:latin typeface="標楷體"/>
                <a:cs typeface="標楷體"/>
              </a:rPr>
              <a:t>價格便宜、體積小、壽 </a:t>
            </a:r>
            <a:r>
              <a:rPr sz="1600" dirty="0">
                <a:latin typeface="標楷體"/>
                <a:cs typeface="標楷體"/>
              </a:rPr>
              <a:t>命較長</a:t>
            </a:r>
            <a:endParaRPr sz="1600">
              <a:latin typeface="標楷體"/>
              <a:cs typeface="標楷體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dirty="0">
                <a:latin typeface="標楷體"/>
                <a:cs typeface="標楷體"/>
              </a:rPr>
              <a:t>缺點</a:t>
            </a:r>
            <a:r>
              <a:rPr sz="1600" b="1" spc="-10" dirty="0">
                <a:latin typeface="標楷體"/>
                <a:cs typeface="標楷體"/>
              </a:rPr>
              <a:t>：</a:t>
            </a:r>
            <a:r>
              <a:rPr sz="1600" spc="-5" dirty="0">
                <a:latin typeface="標楷體"/>
                <a:cs typeface="標楷體"/>
              </a:rPr>
              <a:t>記憶空間不大、通訊距 </a:t>
            </a:r>
            <a:r>
              <a:rPr sz="1600" dirty="0">
                <a:latin typeface="標楷體"/>
                <a:cs typeface="標楷體"/>
              </a:rPr>
              <a:t>離較短</a:t>
            </a:r>
            <a:endParaRPr sz="1600">
              <a:latin typeface="標楷體"/>
              <a:cs typeface="標楷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1375" y="3883914"/>
            <a:ext cx="353060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標楷體"/>
                <a:cs typeface="標楷體"/>
              </a:rPr>
              <a:t>半被動式(Semi-passive):</a:t>
            </a:r>
            <a:endParaRPr sz="24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標楷體"/>
                <a:cs typeface="標楷體"/>
              </a:rPr>
              <a:t>半被動式類似於被動式，不過它多了一</a:t>
            </a:r>
            <a:endParaRPr sz="1600">
              <a:latin typeface="標楷體"/>
              <a:cs typeface="標楷體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1375" y="4741417"/>
            <a:ext cx="226123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標楷體"/>
                <a:cs typeface="標楷體"/>
              </a:rPr>
              <a:t>使得IC處於工作的狀態。</a:t>
            </a:r>
            <a:endParaRPr sz="1600">
              <a:latin typeface="標楷體"/>
              <a:cs typeface="標楷體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5843" y="3883914"/>
            <a:ext cx="231140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標楷體"/>
                <a:cs typeface="標楷體"/>
              </a:rPr>
              <a:t>主動式(Active):</a:t>
            </a:r>
            <a:endParaRPr sz="24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標楷體"/>
                <a:cs typeface="標楷體"/>
              </a:rPr>
              <a:t>主動式標籤本身具有內</a:t>
            </a:r>
            <a:endParaRPr sz="1600">
              <a:latin typeface="標楷體"/>
              <a:cs typeface="標楷體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1375" y="4497577"/>
            <a:ext cx="580199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標楷體"/>
                <a:cs typeface="標楷體"/>
              </a:rPr>
              <a:t>個小型電池，電力恰好可以驅動標籤IC，</a:t>
            </a:r>
            <a:r>
              <a:rPr sz="1600" spc="-155" dirty="0">
                <a:latin typeface="標楷體"/>
                <a:cs typeface="標楷體"/>
              </a:rPr>
              <a:t> </a:t>
            </a:r>
            <a:r>
              <a:rPr sz="1600" spc="-5" dirty="0">
                <a:latin typeface="標楷體"/>
                <a:cs typeface="標楷體"/>
              </a:rPr>
              <a:t>部電源供應器，用以供</a:t>
            </a:r>
            <a:endParaRPr sz="1600">
              <a:latin typeface="標楷體"/>
              <a:cs typeface="標楷體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5843" y="4741417"/>
            <a:ext cx="2058035" cy="171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spc="-5" dirty="0">
                <a:latin typeface="標楷體"/>
                <a:cs typeface="標楷體"/>
              </a:rPr>
              <a:t>應內部</a:t>
            </a:r>
            <a:r>
              <a:rPr sz="1600" spc="-10" dirty="0">
                <a:latin typeface="標楷體"/>
                <a:cs typeface="標楷體"/>
              </a:rPr>
              <a:t>I</a:t>
            </a:r>
            <a:r>
              <a:rPr sz="1600" spc="-5" dirty="0">
                <a:latin typeface="標楷體"/>
                <a:cs typeface="標楷體"/>
              </a:rPr>
              <a:t>C所需電源以產 生對外的訊號。</a:t>
            </a:r>
            <a:endParaRPr sz="1600">
              <a:latin typeface="標楷體"/>
              <a:cs typeface="標楷體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dirty="0">
                <a:latin typeface="標楷體"/>
                <a:cs typeface="標楷體"/>
              </a:rPr>
              <a:t>優點</a:t>
            </a:r>
            <a:r>
              <a:rPr sz="1600" b="1" spc="-10" dirty="0">
                <a:latin typeface="標楷體"/>
                <a:cs typeface="標楷體"/>
              </a:rPr>
              <a:t>：</a:t>
            </a:r>
            <a:r>
              <a:rPr sz="1600" spc="-5" dirty="0">
                <a:latin typeface="標楷體"/>
                <a:cs typeface="標楷體"/>
              </a:rPr>
              <a:t>記憶空間較大、 通訊距離較長</a:t>
            </a:r>
            <a:endParaRPr sz="1600">
              <a:latin typeface="標楷體"/>
              <a:cs typeface="標楷體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dirty="0">
                <a:latin typeface="標楷體"/>
                <a:cs typeface="標楷體"/>
              </a:rPr>
              <a:t>缺點</a:t>
            </a:r>
            <a:r>
              <a:rPr sz="1600" b="1" spc="-10" dirty="0">
                <a:latin typeface="標楷體"/>
                <a:cs typeface="標楷體"/>
              </a:rPr>
              <a:t>：</a:t>
            </a:r>
            <a:r>
              <a:rPr sz="1600" spc="-5" dirty="0">
                <a:latin typeface="標楷體"/>
                <a:cs typeface="標楷體"/>
              </a:rPr>
              <a:t>成本較高、體積 較大、有使用之年限、 需更換電池</a:t>
            </a:r>
            <a:endParaRPr sz="1600">
              <a:latin typeface="標楷體"/>
              <a:cs typeface="標楷體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9347" y="2908554"/>
            <a:ext cx="1447038" cy="662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6219" y="2692908"/>
            <a:ext cx="1522475" cy="9441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35888"/>
            <a:ext cx="3535679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</a:rPr>
              <a:t>RFID</a:t>
            </a:r>
            <a:r>
              <a:rPr sz="4400" dirty="0">
                <a:solidFill>
                  <a:srgbClr val="000000"/>
                </a:solidFill>
                <a:latin typeface="標楷體"/>
                <a:cs typeface="標楷體"/>
              </a:rPr>
              <a:t>使用頻率</a:t>
            </a:r>
            <a:endParaRPr sz="44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330195"/>
            <a:ext cx="8229600" cy="367030"/>
          </a:xfrm>
          <a:custGeom>
            <a:avLst/>
            <a:gdLst/>
            <a:ahLst/>
            <a:cxnLst/>
            <a:rect l="l" t="t" r="r" b="b"/>
            <a:pathLst>
              <a:path w="8229600" h="367030">
                <a:moveTo>
                  <a:pt x="0" y="0"/>
                </a:moveTo>
                <a:lnTo>
                  <a:pt x="0" y="366522"/>
                </a:lnTo>
                <a:lnTo>
                  <a:pt x="8229600" y="366522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0525" y="2424429"/>
            <a:ext cx="2921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1100" spc="-5" dirty="0">
                <a:solidFill>
                  <a:srgbClr val="FFFFFF"/>
                </a:solidFill>
                <a:latin typeface="新細明體"/>
                <a:cs typeface="新細明體"/>
              </a:rPr>
              <a:t>頻率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8692" y="2424429"/>
            <a:ext cx="2921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1100" spc="-5" dirty="0">
                <a:solidFill>
                  <a:srgbClr val="FFFFFF"/>
                </a:solidFill>
                <a:latin typeface="新細明體"/>
                <a:cs typeface="新細明體"/>
              </a:rPr>
              <a:t>優點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8848" y="2458719"/>
            <a:ext cx="2921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1100" spc="-5" dirty="0">
                <a:solidFill>
                  <a:srgbClr val="FFFFFF"/>
                </a:solidFill>
                <a:latin typeface="新細明體"/>
                <a:cs typeface="新細明體"/>
              </a:rPr>
              <a:t>缺點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3024" y="2953265"/>
            <a:ext cx="91503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545454"/>
                </a:solidFill>
                <a:latin typeface="新細明體"/>
                <a:cs typeface="新細明體"/>
              </a:rPr>
              <a:t>低頻(9-135Khz)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646" y="2784855"/>
            <a:ext cx="183832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此頻段在絕大多數的國家屬於 開放，不涉及法規開放 和執照申請的問題。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7086" y="2868691"/>
            <a:ext cx="121539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讀取範圍受限制</a:t>
            </a:r>
            <a:endParaRPr sz="1100">
              <a:latin typeface="新細明體"/>
              <a:cs typeface="新細明體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545454"/>
                </a:solidFill>
                <a:latin typeface="新細明體"/>
                <a:cs typeface="新細明體"/>
              </a:rPr>
              <a:t>(在1.5公尺內)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4486" y="2424429"/>
            <a:ext cx="176022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657225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新細明體"/>
                <a:cs typeface="新細明體"/>
              </a:rPr>
              <a:t>應用範圍</a:t>
            </a:r>
            <a:endParaRPr sz="1100">
              <a:latin typeface="新細明體"/>
              <a:cs typeface="新細明體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1.畜牧或寵物的管理</a:t>
            </a:r>
            <a:endParaRPr sz="1100">
              <a:latin typeface="新細明體"/>
              <a:cs typeface="新細明體"/>
            </a:endParaRPr>
          </a:p>
          <a:p>
            <a:pPr marL="354965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2.</a:t>
            </a:r>
            <a:r>
              <a:rPr sz="1100" spc="-55" dirty="0">
                <a:solidFill>
                  <a:srgbClr val="545454"/>
                </a:solidFill>
                <a:latin typeface="新細明體"/>
                <a:cs typeface="新細明體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門禁管理、防盜系統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6916" y="3722128"/>
            <a:ext cx="92646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545454"/>
                </a:solidFill>
                <a:latin typeface="新細明體"/>
                <a:cs typeface="新細明體"/>
              </a:rPr>
              <a:t>高頻(13.56Mhz)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4742" y="3554486"/>
            <a:ext cx="179705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1.高接受度的頻段</a:t>
            </a:r>
            <a:endParaRPr sz="1100">
              <a:latin typeface="新細明體"/>
              <a:cs typeface="新細明體"/>
            </a:endParaRPr>
          </a:p>
          <a:p>
            <a:pPr marL="317500" marR="5080" indent="-3048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2.在絕大多數的環境都能正常 運行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7086" y="3553733"/>
            <a:ext cx="183642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1.在金屬物品附近無法正</a:t>
            </a:r>
            <a:r>
              <a:rPr sz="1100" spc="-35" dirty="0">
                <a:solidFill>
                  <a:srgbClr val="545454"/>
                </a:solidFill>
                <a:latin typeface="新細明體"/>
                <a:cs typeface="新細明體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常運 作</a:t>
            </a:r>
            <a:endParaRPr sz="11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2.讀取範圍在1.5公尺左右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4486" y="3470665"/>
            <a:ext cx="1696085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AutoNum type="arabicPeriod"/>
              <a:tabLst>
                <a:tab pos="149225" algn="l"/>
              </a:tabLst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圖書館管理</a:t>
            </a:r>
            <a:endParaRPr sz="1100">
              <a:latin typeface="新細明體"/>
              <a:cs typeface="新細明體"/>
            </a:endParaRPr>
          </a:p>
          <a:p>
            <a:pPr marL="12700" marR="879475">
              <a:lnSpc>
                <a:spcPct val="100000"/>
              </a:lnSpc>
              <a:buAutoNum type="arabicPeriod"/>
              <a:tabLst>
                <a:tab pos="149225" algn="l"/>
              </a:tabLst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貨版追蹤 3.大樓識別証</a:t>
            </a:r>
            <a:endParaRPr sz="11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4.</a:t>
            </a:r>
            <a:r>
              <a:rPr sz="1100" spc="-50" dirty="0">
                <a:solidFill>
                  <a:srgbClr val="545454"/>
                </a:solidFill>
                <a:latin typeface="新細明體"/>
                <a:cs typeface="新細明體"/>
              </a:rPr>
              <a:t> </a:t>
            </a: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航空行李標籤或電子機票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3947" y="4692923"/>
            <a:ext cx="12731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545454"/>
                </a:solidFill>
                <a:latin typeface="新細明體"/>
                <a:cs typeface="新細明體"/>
              </a:rPr>
              <a:t>超高頻(300-1200Mhz)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6646" y="4608335"/>
            <a:ext cx="140335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1.讀取範圍超過1.5公尺</a:t>
            </a:r>
            <a:endParaRPr sz="11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2.不易受天候影響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7100" y="4273065"/>
            <a:ext cx="1797050" cy="101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1.此頻段在日本不允許作為商 業用途</a:t>
            </a:r>
            <a:endParaRPr sz="1100">
              <a:latin typeface="新細明體"/>
              <a:cs typeface="新細明體"/>
            </a:endParaRPr>
          </a:p>
          <a:p>
            <a:pPr marL="354965" marR="5080" indent="-3429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2.頻率太相近時會產生同頻干 擾</a:t>
            </a:r>
            <a:endParaRPr sz="1100">
              <a:latin typeface="新細明體"/>
              <a:cs typeface="新細明體"/>
            </a:endParaRPr>
          </a:p>
          <a:p>
            <a:pPr marL="354965" marR="5080" indent="-3429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3.在陰濕的環境下會影響系統 運作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4500" y="4608349"/>
            <a:ext cx="13792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1.工廠的物料清點系統</a:t>
            </a:r>
            <a:endParaRPr sz="11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2.卡車與拖車的追蹤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9487" y="5739158"/>
            <a:ext cx="114236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545454"/>
                </a:solidFill>
                <a:latin typeface="新細明體"/>
                <a:cs typeface="新細明體"/>
              </a:rPr>
              <a:t>微波(2.45或5.8Gzh)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66953" y="5739158"/>
            <a:ext cx="130492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545454"/>
                </a:solidFill>
                <a:latin typeface="新細明體"/>
                <a:cs typeface="新細明體"/>
              </a:rPr>
              <a:t>超過1.5公尺的取範圍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27100" y="5486942"/>
            <a:ext cx="1797050" cy="68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1.此頻段在某些歐洲國家不允 許作為商業用途</a:t>
            </a:r>
            <a:endParaRPr sz="11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2.複雜的系統開發流程</a:t>
            </a:r>
            <a:endParaRPr sz="11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3.在先今環境不被廣泛使用</a:t>
            </a:r>
            <a:endParaRPr sz="1100">
              <a:latin typeface="新細明體"/>
              <a:cs typeface="新細明體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4500" y="5739158"/>
            <a:ext cx="114109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545454"/>
                </a:solidFill>
                <a:latin typeface="新細明體"/>
                <a:cs typeface="新細明體"/>
              </a:rPr>
              <a:t>高速公路收費系統</a:t>
            </a:r>
            <a:endParaRPr sz="1100">
              <a:latin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9161"/>
            <a:ext cx="32175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使用頻率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6815" y="4066032"/>
            <a:ext cx="647700" cy="144145"/>
          </a:xfrm>
          <a:custGeom>
            <a:avLst/>
            <a:gdLst/>
            <a:ahLst/>
            <a:cxnLst/>
            <a:rect l="l" t="t" r="r" b="b"/>
            <a:pathLst>
              <a:path w="647700" h="144145">
                <a:moveTo>
                  <a:pt x="0" y="0"/>
                </a:moveTo>
                <a:lnTo>
                  <a:pt x="0" y="144017"/>
                </a:lnTo>
                <a:lnTo>
                  <a:pt x="647700" y="144017"/>
                </a:lnTo>
                <a:lnTo>
                  <a:pt x="647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2243" y="4060697"/>
            <a:ext cx="657860" cy="154305"/>
          </a:xfrm>
          <a:custGeom>
            <a:avLst/>
            <a:gdLst/>
            <a:ahLst/>
            <a:cxnLst/>
            <a:rect l="l" t="t" r="r" b="b"/>
            <a:pathLst>
              <a:path w="657860" h="154304">
                <a:moveTo>
                  <a:pt x="657606" y="153924"/>
                </a:moveTo>
                <a:lnTo>
                  <a:pt x="657606" y="0"/>
                </a:lnTo>
                <a:lnTo>
                  <a:pt x="0" y="0"/>
                </a:lnTo>
                <a:lnTo>
                  <a:pt x="0" y="153924"/>
                </a:lnTo>
                <a:lnTo>
                  <a:pt x="4571" y="153924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647700" y="9905"/>
                </a:lnTo>
                <a:lnTo>
                  <a:pt x="647700" y="5334"/>
                </a:lnTo>
                <a:lnTo>
                  <a:pt x="652271" y="9905"/>
                </a:lnTo>
                <a:lnTo>
                  <a:pt x="652271" y="153924"/>
                </a:lnTo>
                <a:lnTo>
                  <a:pt x="657606" y="153924"/>
                </a:lnTo>
                <a:close/>
              </a:path>
              <a:path w="657860" h="154304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657860" h="154304">
                <a:moveTo>
                  <a:pt x="9906" y="144779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144779"/>
                </a:lnTo>
                <a:lnTo>
                  <a:pt x="9906" y="144779"/>
                </a:lnTo>
                <a:close/>
              </a:path>
              <a:path w="657860" h="154304">
                <a:moveTo>
                  <a:pt x="652271" y="144779"/>
                </a:moveTo>
                <a:lnTo>
                  <a:pt x="4571" y="144779"/>
                </a:lnTo>
                <a:lnTo>
                  <a:pt x="9906" y="149351"/>
                </a:lnTo>
                <a:lnTo>
                  <a:pt x="9906" y="153924"/>
                </a:lnTo>
                <a:lnTo>
                  <a:pt x="647700" y="153924"/>
                </a:lnTo>
                <a:lnTo>
                  <a:pt x="647700" y="149351"/>
                </a:lnTo>
                <a:lnTo>
                  <a:pt x="652271" y="144779"/>
                </a:lnTo>
                <a:close/>
              </a:path>
              <a:path w="657860" h="154304">
                <a:moveTo>
                  <a:pt x="9906" y="153924"/>
                </a:moveTo>
                <a:lnTo>
                  <a:pt x="9906" y="149351"/>
                </a:lnTo>
                <a:lnTo>
                  <a:pt x="4571" y="144779"/>
                </a:lnTo>
                <a:lnTo>
                  <a:pt x="4571" y="153924"/>
                </a:lnTo>
                <a:lnTo>
                  <a:pt x="9906" y="153924"/>
                </a:lnTo>
                <a:close/>
              </a:path>
              <a:path w="657860" h="154304">
                <a:moveTo>
                  <a:pt x="652271" y="9905"/>
                </a:moveTo>
                <a:lnTo>
                  <a:pt x="647700" y="5334"/>
                </a:lnTo>
                <a:lnTo>
                  <a:pt x="647700" y="9905"/>
                </a:lnTo>
                <a:lnTo>
                  <a:pt x="652271" y="9905"/>
                </a:lnTo>
                <a:close/>
              </a:path>
              <a:path w="657860" h="154304">
                <a:moveTo>
                  <a:pt x="652271" y="144779"/>
                </a:moveTo>
                <a:lnTo>
                  <a:pt x="652271" y="9905"/>
                </a:lnTo>
                <a:lnTo>
                  <a:pt x="647700" y="9905"/>
                </a:lnTo>
                <a:lnTo>
                  <a:pt x="647700" y="144779"/>
                </a:lnTo>
                <a:lnTo>
                  <a:pt x="652271" y="144779"/>
                </a:lnTo>
                <a:close/>
              </a:path>
              <a:path w="657860" h="154304">
                <a:moveTo>
                  <a:pt x="652271" y="153924"/>
                </a:moveTo>
                <a:lnTo>
                  <a:pt x="652271" y="144779"/>
                </a:lnTo>
                <a:lnTo>
                  <a:pt x="647700" y="149351"/>
                </a:lnTo>
                <a:lnTo>
                  <a:pt x="647700" y="153924"/>
                </a:lnTo>
                <a:lnTo>
                  <a:pt x="652271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9943" y="4060697"/>
            <a:ext cx="946785" cy="154305"/>
          </a:xfrm>
          <a:custGeom>
            <a:avLst/>
            <a:gdLst/>
            <a:ahLst/>
            <a:cxnLst/>
            <a:rect l="l" t="t" r="r" b="b"/>
            <a:pathLst>
              <a:path w="946785" h="154304">
                <a:moveTo>
                  <a:pt x="946403" y="153924"/>
                </a:moveTo>
                <a:lnTo>
                  <a:pt x="946403" y="0"/>
                </a:lnTo>
                <a:lnTo>
                  <a:pt x="0" y="0"/>
                </a:lnTo>
                <a:lnTo>
                  <a:pt x="0" y="153924"/>
                </a:lnTo>
                <a:lnTo>
                  <a:pt x="4571" y="153924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936497" y="9905"/>
                </a:lnTo>
                <a:lnTo>
                  <a:pt x="936497" y="5334"/>
                </a:lnTo>
                <a:lnTo>
                  <a:pt x="941831" y="9905"/>
                </a:lnTo>
                <a:lnTo>
                  <a:pt x="941831" y="153924"/>
                </a:lnTo>
                <a:lnTo>
                  <a:pt x="946403" y="153924"/>
                </a:lnTo>
                <a:close/>
              </a:path>
              <a:path w="946785" h="154304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946785" h="154304">
                <a:moveTo>
                  <a:pt x="9906" y="144779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144779"/>
                </a:lnTo>
                <a:lnTo>
                  <a:pt x="9906" y="144779"/>
                </a:lnTo>
                <a:close/>
              </a:path>
              <a:path w="946785" h="154304">
                <a:moveTo>
                  <a:pt x="941831" y="144779"/>
                </a:moveTo>
                <a:lnTo>
                  <a:pt x="4571" y="144779"/>
                </a:lnTo>
                <a:lnTo>
                  <a:pt x="9906" y="149351"/>
                </a:lnTo>
                <a:lnTo>
                  <a:pt x="9906" y="153924"/>
                </a:lnTo>
                <a:lnTo>
                  <a:pt x="936497" y="153924"/>
                </a:lnTo>
                <a:lnTo>
                  <a:pt x="936497" y="149351"/>
                </a:lnTo>
                <a:lnTo>
                  <a:pt x="941831" y="144779"/>
                </a:lnTo>
                <a:close/>
              </a:path>
              <a:path w="946785" h="154304">
                <a:moveTo>
                  <a:pt x="9906" y="153924"/>
                </a:moveTo>
                <a:lnTo>
                  <a:pt x="9906" y="149351"/>
                </a:lnTo>
                <a:lnTo>
                  <a:pt x="4571" y="144779"/>
                </a:lnTo>
                <a:lnTo>
                  <a:pt x="4571" y="153924"/>
                </a:lnTo>
                <a:lnTo>
                  <a:pt x="9906" y="153924"/>
                </a:lnTo>
                <a:close/>
              </a:path>
              <a:path w="946785" h="154304">
                <a:moveTo>
                  <a:pt x="941831" y="9905"/>
                </a:moveTo>
                <a:lnTo>
                  <a:pt x="936497" y="5334"/>
                </a:lnTo>
                <a:lnTo>
                  <a:pt x="936497" y="9905"/>
                </a:lnTo>
                <a:lnTo>
                  <a:pt x="941831" y="9905"/>
                </a:lnTo>
                <a:close/>
              </a:path>
              <a:path w="946785" h="154304">
                <a:moveTo>
                  <a:pt x="941831" y="144779"/>
                </a:moveTo>
                <a:lnTo>
                  <a:pt x="941831" y="9905"/>
                </a:lnTo>
                <a:lnTo>
                  <a:pt x="936497" y="9905"/>
                </a:lnTo>
                <a:lnTo>
                  <a:pt x="936497" y="144779"/>
                </a:lnTo>
                <a:lnTo>
                  <a:pt x="941831" y="144779"/>
                </a:lnTo>
                <a:close/>
              </a:path>
              <a:path w="946785" h="154304">
                <a:moveTo>
                  <a:pt x="941831" y="153924"/>
                </a:moveTo>
                <a:lnTo>
                  <a:pt x="941831" y="144779"/>
                </a:lnTo>
                <a:lnTo>
                  <a:pt x="936497" y="149351"/>
                </a:lnTo>
                <a:lnTo>
                  <a:pt x="936497" y="153924"/>
                </a:lnTo>
                <a:lnTo>
                  <a:pt x="941831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6441" y="4060697"/>
            <a:ext cx="1305560" cy="154305"/>
          </a:xfrm>
          <a:custGeom>
            <a:avLst/>
            <a:gdLst/>
            <a:ahLst/>
            <a:cxnLst/>
            <a:rect l="l" t="t" r="r" b="b"/>
            <a:pathLst>
              <a:path w="1305560" h="154304">
                <a:moveTo>
                  <a:pt x="1305306" y="153924"/>
                </a:moveTo>
                <a:lnTo>
                  <a:pt x="1305306" y="0"/>
                </a:lnTo>
                <a:lnTo>
                  <a:pt x="0" y="0"/>
                </a:lnTo>
                <a:lnTo>
                  <a:pt x="0" y="153924"/>
                </a:lnTo>
                <a:lnTo>
                  <a:pt x="5333" y="153924"/>
                </a:lnTo>
                <a:lnTo>
                  <a:pt x="5333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295399" y="9905"/>
                </a:lnTo>
                <a:lnTo>
                  <a:pt x="1295400" y="5334"/>
                </a:lnTo>
                <a:lnTo>
                  <a:pt x="1300733" y="9905"/>
                </a:lnTo>
                <a:lnTo>
                  <a:pt x="1300733" y="153924"/>
                </a:lnTo>
                <a:lnTo>
                  <a:pt x="1305306" y="153924"/>
                </a:lnTo>
                <a:close/>
              </a:path>
              <a:path w="1305560" h="154304">
                <a:moveTo>
                  <a:pt x="9905" y="9905"/>
                </a:moveTo>
                <a:lnTo>
                  <a:pt x="9905" y="5334"/>
                </a:lnTo>
                <a:lnTo>
                  <a:pt x="5333" y="9905"/>
                </a:lnTo>
                <a:lnTo>
                  <a:pt x="9905" y="9905"/>
                </a:lnTo>
                <a:close/>
              </a:path>
              <a:path w="1305560" h="154304">
                <a:moveTo>
                  <a:pt x="9905" y="144779"/>
                </a:moveTo>
                <a:lnTo>
                  <a:pt x="9905" y="9905"/>
                </a:lnTo>
                <a:lnTo>
                  <a:pt x="5333" y="9905"/>
                </a:lnTo>
                <a:lnTo>
                  <a:pt x="5333" y="144779"/>
                </a:lnTo>
                <a:lnTo>
                  <a:pt x="9905" y="144779"/>
                </a:lnTo>
                <a:close/>
              </a:path>
              <a:path w="1305560" h="154304">
                <a:moveTo>
                  <a:pt x="1300733" y="144779"/>
                </a:moveTo>
                <a:lnTo>
                  <a:pt x="5333" y="144779"/>
                </a:lnTo>
                <a:lnTo>
                  <a:pt x="9905" y="149351"/>
                </a:lnTo>
                <a:lnTo>
                  <a:pt x="9905" y="153924"/>
                </a:lnTo>
                <a:lnTo>
                  <a:pt x="1295399" y="153924"/>
                </a:lnTo>
                <a:lnTo>
                  <a:pt x="1295400" y="149351"/>
                </a:lnTo>
                <a:lnTo>
                  <a:pt x="1300733" y="144779"/>
                </a:lnTo>
                <a:close/>
              </a:path>
              <a:path w="1305560" h="154304">
                <a:moveTo>
                  <a:pt x="9905" y="153924"/>
                </a:moveTo>
                <a:lnTo>
                  <a:pt x="9905" y="149351"/>
                </a:lnTo>
                <a:lnTo>
                  <a:pt x="5333" y="144779"/>
                </a:lnTo>
                <a:lnTo>
                  <a:pt x="5333" y="153924"/>
                </a:lnTo>
                <a:lnTo>
                  <a:pt x="9905" y="153924"/>
                </a:lnTo>
                <a:close/>
              </a:path>
              <a:path w="1305560" h="154304">
                <a:moveTo>
                  <a:pt x="1300733" y="9905"/>
                </a:moveTo>
                <a:lnTo>
                  <a:pt x="1295400" y="5334"/>
                </a:lnTo>
                <a:lnTo>
                  <a:pt x="1295399" y="9905"/>
                </a:lnTo>
                <a:lnTo>
                  <a:pt x="1300733" y="9905"/>
                </a:lnTo>
                <a:close/>
              </a:path>
              <a:path w="1305560" h="154304">
                <a:moveTo>
                  <a:pt x="1300733" y="144779"/>
                </a:moveTo>
                <a:lnTo>
                  <a:pt x="1300733" y="9905"/>
                </a:lnTo>
                <a:lnTo>
                  <a:pt x="1295399" y="9905"/>
                </a:lnTo>
                <a:lnTo>
                  <a:pt x="1295399" y="144779"/>
                </a:lnTo>
                <a:lnTo>
                  <a:pt x="1300733" y="144779"/>
                </a:lnTo>
                <a:close/>
              </a:path>
              <a:path w="1305560" h="154304">
                <a:moveTo>
                  <a:pt x="1300733" y="153924"/>
                </a:moveTo>
                <a:lnTo>
                  <a:pt x="1300733" y="144779"/>
                </a:lnTo>
                <a:lnTo>
                  <a:pt x="1295400" y="149351"/>
                </a:lnTo>
                <a:lnTo>
                  <a:pt x="1295399" y="153924"/>
                </a:lnTo>
                <a:lnTo>
                  <a:pt x="1300733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175" y="4066032"/>
            <a:ext cx="1079500" cy="144145"/>
          </a:xfrm>
          <a:custGeom>
            <a:avLst/>
            <a:gdLst/>
            <a:ahLst/>
            <a:cxnLst/>
            <a:rect l="l" t="t" r="r" b="b"/>
            <a:pathLst>
              <a:path w="1079500" h="144145">
                <a:moveTo>
                  <a:pt x="0" y="0"/>
                </a:moveTo>
                <a:lnTo>
                  <a:pt x="0" y="144018"/>
                </a:lnTo>
                <a:lnTo>
                  <a:pt x="1078991" y="144017"/>
                </a:lnTo>
                <a:lnTo>
                  <a:pt x="10789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1841" y="4060697"/>
            <a:ext cx="1089025" cy="154305"/>
          </a:xfrm>
          <a:custGeom>
            <a:avLst/>
            <a:gdLst/>
            <a:ahLst/>
            <a:cxnLst/>
            <a:rect l="l" t="t" r="r" b="b"/>
            <a:pathLst>
              <a:path w="1089025" h="154304">
                <a:moveTo>
                  <a:pt x="1088898" y="153924"/>
                </a:moveTo>
                <a:lnTo>
                  <a:pt x="1088898" y="0"/>
                </a:lnTo>
                <a:lnTo>
                  <a:pt x="0" y="0"/>
                </a:lnTo>
                <a:lnTo>
                  <a:pt x="0" y="153924"/>
                </a:lnTo>
                <a:lnTo>
                  <a:pt x="5333" y="153924"/>
                </a:lnTo>
                <a:lnTo>
                  <a:pt x="5333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79753" y="9905"/>
                </a:lnTo>
                <a:lnTo>
                  <a:pt x="1079753" y="5334"/>
                </a:lnTo>
                <a:lnTo>
                  <a:pt x="1084326" y="9905"/>
                </a:lnTo>
                <a:lnTo>
                  <a:pt x="1084326" y="153924"/>
                </a:lnTo>
                <a:lnTo>
                  <a:pt x="1088898" y="153924"/>
                </a:lnTo>
                <a:close/>
              </a:path>
              <a:path w="1089025" h="154304">
                <a:moveTo>
                  <a:pt x="9905" y="9906"/>
                </a:moveTo>
                <a:lnTo>
                  <a:pt x="9905" y="5334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1089025" h="154304">
                <a:moveTo>
                  <a:pt x="9905" y="144780"/>
                </a:moveTo>
                <a:lnTo>
                  <a:pt x="9905" y="9906"/>
                </a:lnTo>
                <a:lnTo>
                  <a:pt x="5333" y="9906"/>
                </a:lnTo>
                <a:lnTo>
                  <a:pt x="5333" y="144780"/>
                </a:lnTo>
                <a:lnTo>
                  <a:pt x="9905" y="144780"/>
                </a:lnTo>
                <a:close/>
              </a:path>
              <a:path w="1089025" h="154304">
                <a:moveTo>
                  <a:pt x="1084326" y="144779"/>
                </a:moveTo>
                <a:lnTo>
                  <a:pt x="5333" y="144780"/>
                </a:lnTo>
                <a:lnTo>
                  <a:pt x="9905" y="149352"/>
                </a:lnTo>
                <a:lnTo>
                  <a:pt x="9905" y="153924"/>
                </a:lnTo>
                <a:lnTo>
                  <a:pt x="1079753" y="153924"/>
                </a:lnTo>
                <a:lnTo>
                  <a:pt x="1079753" y="149351"/>
                </a:lnTo>
                <a:lnTo>
                  <a:pt x="1084326" y="144779"/>
                </a:lnTo>
                <a:close/>
              </a:path>
              <a:path w="1089025" h="154304">
                <a:moveTo>
                  <a:pt x="9905" y="153924"/>
                </a:moveTo>
                <a:lnTo>
                  <a:pt x="9905" y="149352"/>
                </a:lnTo>
                <a:lnTo>
                  <a:pt x="5333" y="144780"/>
                </a:lnTo>
                <a:lnTo>
                  <a:pt x="5333" y="153924"/>
                </a:lnTo>
                <a:lnTo>
                  <a:pt x="9905" y="153924"/>
                </a:lnTo>
                <a:close/>
              </a:path>
              <a:path w="1089025" h="154304">
                <a:moveTo>
                  <a:pt x="1084326" y="9905"/>
                </a:moveTo>
                <a:lnTo>
                  <a:pt x="1079753" y="5334"/>
                </a:lnTo>
                <a:lnTo>
                  <a:pt x="1079753" y="9905"/>
                </a:lnTo>
                <a:lnTo>
                  <a:pt x="1084326" y="9905"/>
                </a:lnTo>
                <a:close/>
              </a:path>
              <a:path w="1089025" h="154304">
                <a:moveTo>
                  <a:pt x="1084326" y="144779"/>
                </a:moveTo>
                <a:lnTo>
                  <a:pt x="1084326" y="9905"/>
                </a:lnTo>
                <a:lnTo>
                  <a:pt x="1079753" y="9905"/>
                </a:lnTo>
                <a:lnTo>
                  <a:pt x="1079753" y="144779"/>
                </a:lnTo>
                <a:lnTo>
                  <a:pt x="1084326" y="144779"/>
                </a:lnTo>
                <a:close/>
              </a:path>
              <a:path w="1089025" h="154304">
                <a:moveTo>
                  <a:pt x="1084326" y="153924"/>
                </a:moveTo>
                <a:lnTo>
                  <a:pt x="1084326" y="144779"/>
                </a:lnTo>
                <a:lnTo>
                  <a:pt x="1079753" y="149351"/>
                </a:lnTo>
                <a:lnTo>
                  <a:pt x="1079753" y="153924"/>
                </a:lnTo>
                <a:lnTo>
                  <a:pt x="1084326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3573" y="1945894"/>
            <a:ext cx="4113529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5" dirty="0">
                <a:solidFill>
                  <a:srgbClr val="FF0000"/>
                </a:solidFill>
                <a:latin typeface="標楷體"/>
                <a:cs typeface="標楷體"/>
              </a:rPr>
              <a:t>低</a:t>
            </a:r>
            <a:r>
              <a:rPr sz="1400" b="1" spc="-5" dirty="0">
                <a:solidFill>
                  <a:srgbClr val="FF0000"/>
                </a:solidFill>
                <a:latin typeface="標楷體"/>
                <a:cs typeface="標楷體"/>
              </a:rPr>
              <a:t>頻</a:t>
            </a:r>
            <a:r>
              <a:rPr sz="1400" b="1" spc="-375" dirty="0">
                <a:solidFill>
                  <a:srgbClr val="FF0000"/>
                </a:solidFill>
                <a:latin typeface="標楷體"/>
                <a:cs typeface="標楷體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Low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Frequency(LF)</a:t>
            </a:r>
            <a:r>
              <a:rPr sz="1400" b="1" spc="-5" dirty="0">
                <a:solidFill>
                  <a:srgbClr val="FF0000"/>
                </a:solidFill>
                <a:latin typeface="新細明體"/>
                <a:cs typeface="新細明體"/>
              </a:rPr>
              <a:t>：</a:t>
            </a:r>
            <a:r>
              <a:rPr sz="1400" b="1" dirty="0">
                <a:solidFill>
                  <a:srgbClr val="FF0000"/>
                </a:solidFill>
                <a:latin typeface="標楷體"/>
                <a:cs typeface="標楷體"/>
              </a:rPr>
              <a:t>主要規</a:t>
            </a:r>
            <a:r>
              <a:rPr sz="1400" b="1" spc="-5" dirty="0">
                <a:solidFill>
                  <a:srgbClr val="FF0000"/>
                </a:solidFill>
                <a:latin typeface="標楷體"/>
                <a:cs typeface="標楷體"/>
              </a:rPr>
              <a:t>格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125~134KHz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latin typeface="標楷體"/>
                <a:cs typeface="標楷體"/>
              </a:rPr>
              <a:t>低頻的最大優點在於其標籤靠近金屬或液體的物品能 夠有效發射訊號，不像其他較高頻率標籤的訊號會被 金屬或液體反射回來，但缺點是讀取距離短、無法同 時進行多標籤讀取以、及資訊量較低，一般應用於門 禁系統、動物晶片、汽車防盜器和玩具…等。</a:t>
            </a:r>
            <a:endParaRPr sz="1400">
              <a:latin typeface="標楷體"/>
              <a:cs typeface="標楷體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8715" y="3562350"/>
            <a:ext cx="76200" cy="504190"/>
          </a:xfrm>
          <a:custGeom>
            <a:avLst/>
            <a:gdLst/>
            <a:ahLst/>
            <a:cxnLst/>
            <a:rect l="l" t="t" r="r" b="b"/>
            <a:pathLst>
              <a:path w="76200" h="50418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43434" y="63246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504189">
                <a:moveTo>
                  <a:pt x="43434" y="76200"/>
                </a:moveTo>
                <a:lnTo>
                  <a:pt x="43434" y="63246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504189">
                <a:moveTo>
                  <a:pt x="43434" y="503682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503682"/>
                </a:lnTo>
                <a:lnTo>
                  <a:pt x="43434" y="503682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25573" y="2448814"/>
            <a:ext cx="4380230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FF0000"/>
                </a:solidFill>
                <a:latin typeface="標楷體"/>
                <a:cs typeface="標楷體"/>
              </a:rPr>
              <a:t>高</a:t>
            </a:r>
            <a:r>
              <a:rPr sz="1400" b="1" spc="335" dirty="0">
                <a:solidFill>
                  <a:srgbClr val="FF0000"/>
                </a:solidFill>
                <a:latin typeface="標楷體"/>
                <a:cs typeface="標楷體"/>
              </a:rPr>
              <a:t>頻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High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Frequency(HF)</a:t>
            </a:r>
            <a:r>
              <a:rPr sz="1400" b="1" spc="-5" dirty="0">
                <a:solidFill>
                  <a:srgbClr val="FF0000"/>
                </a:solidFill>
                <a:latin typeface="新細明體"/>
                <a:cs typeface="新細明體"/>
              </a:rPr>
              <a:t>：</a:t>
            </a:r>
            <a:r>
              <a:rPr sz="1400" b="1" dirty="0">
                <a:solidFill>
                  <a:srgbClr val="FF0000"/>
                </a:solidFill>
                <a:latin typeface="標楷體"/>
                <a:cs typeface="標楷體"/>
              </a:rPr>
              <a:t>主要規</a:t>
            </a:r>
            <a:r>
              <a:rPr sz="1400" b="1" spc="-5" dirty="0">
                <a:solidFill>
                  <a:srgbClr val="FF0000"/>
                </a:solidFill>
                <a:latin typeface="標楷體"/>
                <a:cs typeface="標楷體"/>
              </a:rPr>
              <a:t>格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13.56MHz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標楷體"/>
                <a:cs typeface="標楷體"/>
              </a:rPr>
              <a:t>和低頻相比，其傳輸速度較快且可以進行多標籤辨識，  最大的應用就是悠遊卡，還有像是圖書館管理、</a:t>
            </a:r>
            <a:r>
              <a:rPr sz="1400" b="1" spc="-60" dirty="0">
                <a:latin typeface="標楷體"/>
                <a:cs typeface="標楷體"/>
              </a:rPr>
              <a:t> </a:t>
            </a:r>
            <a:r>
              <a:rPr sz="1400" b="1" spc="-5" dirty="0">
                <a:latin typeface="標楷體"/>
                <a:cs typeface="標楷體"/>
              </a:rPr>
              <a:t>商品管 理、Smart</a:t>
            </a:r>
            <a:r>
              <a:rPr sz="1400" b="1" spc="-70" dirty="0">
                <a:latin typeface="標楷體"/>
                <a:cs typeface="標楷體"/>
              </a:rPr>
              <a:t> </a:t>
            </a:r>
            <a:r>
              <a:rPr sz="1400" b="1" spc="-5" dirty="0">
                <a:latin typeface="標楷體"/>
                <a:cs typeface="標楷體"/>
              </a:rPr>
              <a:t>Card…等。</a:t>
            </a:r>
            <a:endParaRPr sz="1400">
              <a:latin typeface="標楷體"/>
              <a:cs typeface="標楷體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3495" y="4179570"/>
            <a:ext cx="57912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6500"/>
                </a:solidFill>
                <a:latin typeface="Times New Roman"/>
                <a:cs typeface="Times New Roman"/>
              </a:rPr>
              <a:t>100</a:t>
            </a:r>
            <a:r>
              <a:rPr sz="1200" spc="-9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6500"/>
                </a:solidFill>
                <a:latin typeface="Times New Roman"/>
                <a:cs typeface="Times New Roman"/>
              </a:rPr>
              <a:t>KHz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7603" y="4179570"/>
            <a:ext cx="10223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CC0065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54515" y="3457194"/>
            <a:ext cx="2809240" cy="181610"/>
          </a:xfrm>
          <a:custGeom>
            <a:avLst/>
            <a:gdLst/>
            <a:ahLst/>
            <a:cxnLst/>
            <a:rect l="l" t="t" r="r" b="b"/>
            <a:pathLst>
              <a:path w="2809240" h="181610">
                <a:moveTo>
                  <a:pt x="2732396" y="42575"/>
                </a:moveTo>
                <a:lnTo>
                  <a:pt x="2731895" y="32659"/>
                </a:lnTo>
                <a:lnTo>
                  <a:pt x="0" y="172212"/>
                </a:lnTo>
                <a:lnTo>
                  <a:pt x="762" y="181356"/>
                </a:lnTo>
                <a:lnTo>
                  <a:pt x="2732396" y="42575"/>
                </a:lnTo>
                <a:close/>
              </a:path>
              <a:path w="2809240" h="181610">
                <a:moveTo>
                  <a:pt x="2808732" y="33528"/>
                </a:moveTo>
                <a:lnTo>
                  <a:pt x="2730246" y="0"/>
                </a:lnTo>
                <a:lnTo>
                  <a:pt x="2731895" y="32659"/>
                </a:lnTo>
                <a:lnTo>
                  <a:pt x="2744724" y="32004"/>
                </a:lnTo>
                <a:lnTo>
                  <a:pt x="2745486" y="41910"/>
                </a:lnTo>
                <a:lnTo>
                  <a:pt x="2745486" y="69023"/>
                </a:lnTo>
                <a:lnTo>
                  <a:pt x="2808732" y="33528"/>
                </a:lnTo>
                <a:close/>
              </a:path>
              <a:path w="2809240" h="181610">
                <a:moveTo>
                  <a:pt x="2745486" y="41910"/>
                </a:moveTo>
                <a:lnTo>
                  <a:pt x="2744724" y="32004"/>
                </a:lnTo>
                <a:lnTo>
                  <a:pt x="2731895" y="32659"/>
                </a:lnTo>
                <a:lnTo>
                  <a:pt x="2732396" y="42575"/>
                </a:lnTo>
                <a:lnTo>
                  <a:pt x="2745486" y="41910"/>
                </a:lnTo>
                <a:close/>
              </a:path>
              <a:path w="2809240" h="181610">
                <a:moveTo>
                  <a:pt x="2745486" y="69023"/>
                </a:moveTo>
                <a:lnTo>
                  <a:pt x="2745486" y="41910"/>
                </a:lnTo>
                <a:lnTo>
                  <a:pt x="2732396" y="42575"/>
                </a:lnTo>
                <a:lnTo>
                  <a:pt x="2734056" y="75438"/>
                </a:lnTo>
                <a:lnTo>
                  <a:pt x="2745486" y="69023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3573" y="4896357"/>
            <a:ext cx="4469130" cy="150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標楷體"/>
                <a:cs typeface="標楷體"/>
              </a:rPr>
              <a:t>超高</a:t>
            </a:r>
            <a:r>
              <a:rPr sz="1400" b="1" spc="330" dirty="0">
                <a:solidFill>
                  <a:srgbClr val="FF0000"/>
                </a:solidFill>
                <a:latin typeface="標楷體"/>
                <a:cs typeface="標楷體"/>
              </a:rPr>
              <a:t>頻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Ultra High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Frequency (UHF)</a:t>
            </a:r>
            <a:r>
              <a:rPr sz="1400" b="1" spc="-5" dirty="0">
                <a:solidFill>
                  <a:srgbClr val="FF0000"/>
                </a:solidFill>
                <a:latin typeface="新細明體"/>
                <a:cs typeface="新細明體"/>
              </a:rPr>
              <a:t>：</a:t>
            </a:r>
            <a:r>
              <a:rPr sz="1400" b="1" spc="-5" dirty="0">
                <a:solidFill>
                  <a:srgbClr val="FF0000"/>
                </a:solidFill>
                <a:latin typeface="標楷體"/>
                <a:cs typeface="標楷體"/>
              </a:rPr>
              <a:t>主要規格</a:t>
            </a:r>
            <a:endParaRPr sz="14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433MH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400" b="1" dirty="0">
                <a:solidFill>
                  <a:srgbClr val="FF0000"/>
                </a:solidFill>
                <a:latin typeface="新細明體"/>
                <a:cs typeface="新細明體"/>
              </a:rPr>
              <a:t>、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860MH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~960MHz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標楷體"/>
                <a:cs typeface="標楷體"/>
              </a:rPr>
              <a:t>雖然在金屬與液體的物品上應用較不理想，但由於讀取 距離較遠、資訊傳輸速率較快，而且可以同時進行大量 標籤的讀取與辨識，因此目前已成為市場主流，未來將 廣泛應用於航空旅客與行李管理系統、貨架及棧板管理、 出貨管理、物流管理…等。</a:t>
            </a:r>
            <a:endParaRPr sz="1400">
              <a:latin typeface="標楷體"/>
              <a:cs typeface="標楷體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06815" y="4637532"/>
            <a:ext cx="1584960" cy="247650"/>
          </a:xfrm>
          <a:custGeom>
            <a:avLst/>
            <a:gdLst/>
            <a:ahLst/>
            <a:cxnLst/>
            <a:rect l="l" t="t" r="r" b="b"/>
            <a:pathLst>
              <a:path w="1584960" h="247650">
                <a:moveTo>
                  <a:pt x="75240" y="205526"/>
                </a:moveTo>
                <a:lnTo>
                  <a:pt x="70866" y="172212"/>
                </a:lnTo>
                <a:lnTo>
                  <a:pt x="0" y="220218"/>
                </a:lnTo>
                <a:lnTo>
                  <a:pt x="62484" y="241438"/>
                </a:lnTo>
                <a:lnTo>
                  <a:pt x="62484" y="207264"/>
                </a:lnTo>
                <a:lnTo>
                  <a:pt x="75240" y="205526"/>
                </a:lnTo>
                <a:close/>
              </a:path>
              <a:path w="1584960" h="247650">
                <a:moveTo>
                  <a:pt x="76446" y="214712"/>
                </a:moveTo>
                <a:lnTo>
                  <a:pt x="75240" y="205526"/>
                </a:lnTo>
                <a:lnTo>
                  <a:pt x="62484" y="207264"/>
                </a:lnTo>
                <a:lnTo>
                  <a:pt x="64008" y="216408"/>
                </a:lnTo>
                <a:lnTo>
                  <a:pt x="76446" y="214712"/>
                </a:lnTo>
                <a:close/>
              </a:path>
              <a:path w="1584960" h="247650">
                <a:moveTo>
                  <a:pt x="80772" y="247650"/>
                </a:moveTo>
                <a:lnTo>
                  <a:pt x="76446" y="214712"/>
                </a:lnTo>
                <a:lnTo>
                  <a:pt x="64008" y="216408"/>
                </a:lnTo>
                <a:lnTo>
                  <a:pt x="62484" y="207264"/>
                </a:lnTo>
                <a:lnTo>
                  <a:pt x="62484" y="241438"/>
                </a:lnTo>
                <a:lnTo>
                  <a:pt x="80772" y="247650"/>
                </a:lnTo>
                <a:close/>
              </a:path>
              <a:path w="1584960" h="247650">
                <a:moveTo>
                  <a:pt x="1584960" y="9144"/>
                </a:moveTo>
                <a:lnTo>
                  <a:pt x="1584198" y="0"/>
                </a:lnTo>
                <a:lnTo>
                  <a:pt x="75240" y="205526"/>
                </a:lnTo>
                <a:lnTo>
                  <a:pt x="76446" y="214712"/>
                </a:lnTo>
                <a:lnTo>
                  <a:pt x="1584960" y="9144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97588" y="3890771"/>
            <a:ext cx="33147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CC00"/>
                </a:solidFill>
                <a:latin typeface="Times New Roman"/>
                <a:cs typeface="Times New Roman"/>
              </a:rPr>
              <a:t>GHz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5573" y="4969509"/>
            <a:ext cx="4291330" cy="150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34795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標楷體"/>
                <a:cs typeface="標楷體"/>
              </a:rPr>
              <a:t>極 高 頻 / 微 波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Super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High  F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equency(SHF)/Mic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ave(uW)</a:t>
            </a:r>
            <a:r>
              <a:rPr sz="1400" b="1" spc="-5" dirty="0">
                <a:solidFill>
                  <a:srgbClr val="FF0000"/>
                </a:solidFill>
                <a:latin typeface="新細明體"/>
                <a:cs typeface="新細明體"/>
              </a:rPr>
              <a:t>： </a:t>
            </a:r>
            <a:r>
              <a:rPr sz="1400" b="1" dirty="0">
                <a:solidFill>
                  <a:srgbClr val="FF0000"/>
                </a:solidFill>
                <a:latin typeface="標楷體"/>
                <a:cs typeface="標楷體"/>
              </a:rPr>
              <a:t>主要規</a:t>
            </a:r>
            <a:r>
              <a:rPr sz="1400" b="1" spc="-5" dirty="0">
                <a:solidFill>
                  <a:srgbClr val="FF0000"/>
                </a:solidFill>
                <a:latin typeface="標楷體"/>
                <a:cs typeface="標楷體"/>
              </a:rPr>
              <a:t>格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2.4GH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1400" b="1" dirty="0">
                <a:solidFill>
                  <a:srgbClr val="FF0000"/>
                </a:solidFill>
                <a:latin typeface="新細明體"/>
                <a:cs typeface="新細明體"/>
              </a:rPr>
              <a:t>、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5.8GHz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latin typeface="標楷體"/>
                <a:cs typeface="標楷體"/>
              </a:rPr>
              <a:t>特性與應用和超高頻段相似，但是對於環境的敏感性較 高，像是易被水氣吸收，實作較複雜，未完全標準化， 普及率待觀察，一般應用於行李追蹤、物品管理、供應 鏈管理…等。</a:t>
            </a:r>
            <a:endParaRPr sz="1400">
              <a:latin typeface="標楷體"/>
              <a:cs typeface="標楷體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749943" y="3633978"/>
          <a:ext cx="2231897" cy="1054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4">
                <a:tc gridSpan="2">
                  <a:txBody>
                    <a:bodyPr/>
                    <a:lstStyle/>
                    <a:p>
                      <a:pPr marL="733425">
                        <a:lnSpc>
                          <a:spcPct val="100000"/>
                        </a:lnSpc>
                        <a:spcBef>
                          <a:spcPts val="2020"/>
                        </a:spcBef>
                        <a:tabLst>
                          <a:tab pos="2249805" algn="r"/>
                        </a:tabLst>
                      </a:pPr>
                      <a:r>
                        <a:rPr sz="1200" b="1" dirty="0">
                          <a:solidFill>
                            <a:srgbClr val="3365FF"/>
                          </a:solidFill>
                          <a:latin typeface="Times New Roman"/>
                          <a:cs typeface="Times New Roman"/>
                        </a:rPr>
                        <a:t>400MHz</a:t>
                      </a:r>
                      <a:r>
                        <a:rPr sz="1200" b="1" dirty="0">
                          <a:solidFill>
                            <a:srgbClr val="00CC00"/>
                          </a:solidFill>
                          <a:latin typeface="Times New Roman"/>
                          <a:cs typeface="Times New Roman"/>
                        </a:rPr>
                        <a:t>	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6540" marB="0">
                    <a:lnL w="9905">
                      <a:solidFill>
                        <a:srgbClr val="CC006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7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sz="1200" b="1" dirty="0">
                          <a:solidFill>
                            <a:srgbClr val="CC0065"/>
                          </a:solidFill>
                          <a:latin typeface="Times New Roman"/>
                          <a:cs typeface="Times New Roman"/>
                        </a:rPr>
                        <a:t>MHz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906">
                      <a:solidFill>
                        <a:srgbClr val="0099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99FF"/>
                      </a:solidFill>
                      <a:prstDash val="solid"/>
                    </a:lnL>
                    <a:lnR w="9905">
                      <a:solidFill>
                        <a:srgbClr val="00CC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985651" y="4565903"/>
            <a:ext cx="1369695" cy="314325"/>
          </a:xfrm>
          <a:custGeom>
            <a:avLst/>
            <a:gdLst/>
            <a:ahLst/>
            <a:cxnLst/>
            <a:rect l="l" t="t" r="r" b="b"/>
            <a:pathLst>
              <a:path w="1369695" h="314325">
                <a:moveTo>
                  <a:pt x="1296062" y="271738"/>
                </a:moveTo>
                <a:lnTo>
                  <a:pt x="2286" y="0"/>
                </a:lnTo>
                <a:lnTo>
                  <a:pt x="0" y="9144"/>
                </a:lnTo>
                <a:lnTo>
                  <a:pt x="1294121" y="280796"/>
                </a:lnTo>
                <a:lnTo>
                  <a:pt x="1296062" y="271738"/>
                </a:lnTo>
                <a:close/>
              </a:path>
              <a:path w="1369695" h="314325">
                <a:moveTo>
                  <a:pt x="1308354" y="308214"/>
                </a:moveTo>
                <a:lnTo>
                  <a:pt x="1308354" y="274319"/>
                </a:lnTo>
                <a:lnTo>
                  <a:pt x="1306830" y="283463"/>
                </a:lnTo>
                <a:lnTo>
                  <a:pt x="1294121" y="280796"/>
                </a:lnTo>
                <a:lnTo>
                  <a:pt x="1287018" y="313943"/>
                </a:lnTo>
                <a:lnTo>
                  <a:pt x="1308354" y="308214"/>
                </a:lnTo>
                <a:close/>
              </a:path>
              <a:path w="1369695" h="314325">
                <a:moveTo>
                  <a:pt x="1308354" y="274319"/>
                </a:moveTo>
                <a:lnTo>
                  <a:pt x="1296062" y="271738"/>
                </a:lnTo>
                <a:lnTo>
                  <a:pt x="1294121" y="280796"/>
                </a:lnTo>
                <a:lnTo>
                  <a:pt x="1306830" y="283463"/>
                </a:lnTo>
                <a:lnTo>
                  <a:pt x="1308354" y="274319"/>
                </a:lnTo>
                <a:close/>
              </a:path>
              <a:path w="1369695" h="314325">
                <a:moveTo>
                  <a:pt x="1369314" y="291845"/>
                </a:moveTo>
                <a:lnTo>
                  <a:pt x="1303020" y="239267"/>
                </a:lnTo>
                <a:lnTo>
                  <a:pt x="1296062" y="271738"/>
                </a:lnTo>
                <a:lnTo>
                  <a:pt x="1308354" y="274319"/>
                </a:lnTo>
                <a:lnTo>
                  <a:pt x="1308354" y="308214"/>
                </a:lnTo>
                <a:lnTo>
                  <a:pt x="1369314" y="291845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48841" y="3195827"/>
            <a:ext cx="1393697" cy="869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4671" y="3273552"/>
            <a:ext cx="768095" cy="936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7638"/>
            <a:ext cx="3217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國際標準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73" y="2361691"/>
            <a:ext cx="8011795" cy="274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068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標楷體"/>
                <a:cs typeface="標楷體"/>
              </a:rPr>
              <a:t>國際上的RFID標準包括三大陣營，為ISO系列、  EPC系列及日本的UID系列。</a:t>
            </a:r>
            <a:endParaRPr sz="28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7C"/>
              </a:buClr>
              <a:buFont typeface="Wingdings"/>
              <a:buChar char="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標楷體"/>
                <a:cs typeface="標楷體"/>
              </a:rPr>
              <a:t>目前，EPC標準在案例方面和企業支持力度方面具 有一定的領先優勢，已經成功地實現從Gen1到 Gen2的演進，許多符合Gen2的產品已經面世。</a:t>
            </a:r>
            <a:endParaRPr sz="28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1168400"/>
            <a:ext cx="1042035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標楷體"/>
                <a:cs typeface="標楷體"/>
              </a:rPr>
              <a:t>大綱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2993" y="2443505"/>
            <a:ext cx="260477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000000"/>
                </a:solidFill>
              </a:rPr>
              <a:t>RFI</a:t>
            </a:r>
            <a:r>
              <a:rPr sz="2800" spc="-5" dirty="0">
                <a:solidFill>
                  <a:srgbClr val="000000"/>
                </a:solidFill>
              </a:rPr>
              <a:t>D</a:t>
            </a:r>
            <a:r>
              <a:rPr sz="2800" dirty="0">
                <a:solidFill>
                  <a:srgbClr val="000000"/>
                </a:solidFill>
                <a:latin typeface="標楷體"/>
                <a:cs typeface="標楷體"/>
              </a:rPr>
              <a:t>歷史發展</a:t>
            </a:r>
            <a:endParaRPr sz="2800" dirty="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2993" y="2947110"/>
            <a:ext cx="3671570" cy="407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RFI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標楷體"/>
                <a:cs typeface="標楷體"/>
              </a:rPr>
              <a:t>主要特色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RFI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標楷體"/>
                <a:cs typeface="標楷體"/>
              </a:rPr>
              <a:t>應用領域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RFI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標楷體"/>
                <a:cs typeface="標楷體"/>
              </a:rPr>
              <a:t>國內外應用實例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RFI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標楷體"/>
                <a:cs typeface="標楷體"/>
              </a:rPr>
              <a:t>主要元件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RFI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標楷體"/>
                <a:cs typeface="標楷體"/>
              </a:rPr>
              <a:t>安全問題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dirty="0" err="1">
                <a:latin typeface="Times New Roman"/>
                <a:cs typeface="Times New Roman"/>
              </a:rPr>
              <a:t>RFI</a:t>
            </a:r>
            <a:r>
              <a:rPr sz="2800" spc="-5" dirty="0" err="1">
                <a:latin typeface="Times New Roman"/>
                <a:cs typeface="Times New Roman"/>
              </a:rPr>
              <a:t>D</a:t>
            </a:r>
            <a:r>
              <a:rPr sz="2800" dirty="0" err="1" smtClean="0">
                <a:latin typeface="標楷體"/>
                <a:cs typeface="標楷體"/>
              </a:rPr>
              <a:t>驗證過程</a:t>
            </a:r>
            <a:endParaRPr lang="en-US" sz="2800" dirty="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lang="en-US" altLang="zh-TW" sz="2800" kern="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RFID</a:t>
            </a: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參考文獻</a:t>
            </a:r>
            <a:endParaRPr lang="en-US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355600" indent="-342900"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lang="en-US" altLang="zh-TW" sz="2800" kern="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RFID</a:t>
            </a:r>
            <a:r>
              <a:rPr lang="zh-TW" altLang="en-US" sz="2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心得</a:t>
            </a:r>
            <a:endParaRPr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292993" y="1935733"/>
            <a:ext cx="26047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355600" indent="-342900"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lang="en-US" sz="2800" kern="0" dirty="0" smtClean="0">
                <a:solidFill>
                  <a:srgbClr val="000000"/>
                </a:solidFill>
              </a:rPr>
              <a:t>RFI</a:t>
            </a:r>
            <a:r>
              <a:rPr lang="en-US" sz="2800" kern="0" spc="-5" dirty="0" smtClean="0">
                <a:solidFill>
                  <a:srgbClr val="000000"/>
                </a:solidFill>
              </a:rPr>
              <a:t>D</a:t>
            </a:r>
            <a:r>
              <a:rPr lang="zh-TW" altLang="en-US" sz="28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簡介</a:t>
            </a:r>
            <a:endParaRPr lang="zh-TW" altLang="en-US" sz="28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834644"/>
            <a:ext cx="6417945" cy="1284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EPC (Electronic Product</a:t>
            </a:r>
            <a:r>
              <a:rPr sz="4000" spc="-10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Code)</a:t>
            </a:r>
            <a:endParaRPr sz="4000"/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電子產品碼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4543" y="3197351"/>
            <a:ext cx="1454150" cy="857250"/>
          </a:xfrm>
          <a:custGeom>
            <a:avLst/>
            <a:gdLst/>
            <a:ahLst/>
            <a:cxnLst/>
            <a:rect l="l" t="t" r="r" b="b"/>
            <a:pathLst>
              <a:path w="1454150" h="857250">
                <a:moveTo>
                  <a:pt x="1453896" y="4572"/>
                </a:moveTo>
                <a:lnTo>
                  <a:pt x="1453896" y="0"/>
                </a:lnTo>
                <a:lnTo>
                  <a:pt x="0" y="0"/>
                </a:lnTo>
                <a:lnTo>
                  <a:pt x="0" y="857250"/>
                </a:lnTo>
                <a:lnTo>
                  <a:pt x="4571" y="857235"/>
                </a:lnTo>
                <a:lnTo>
                  <a:pt x="4571" y="4572"/>
                </a:lnTo>
                <a:lnTo>
                  <a:pt x="1453896" y="4572"/>
                </a:lnTo>
                <a:close/>
              </a:path>
              <a:path w="1454150" h="857250">
                <a:moveTo>
                  <a:pt x="1453896" y="852677"/>
                </a:moveTo>
                <a:lnTo>
                  <a:pt x="4571" y="852677"/>
                </a:lnTo>
                <a:lnTo>
                  <a:pt x="4571" y="857235"/>
                </a:lnTo>
                <a:lnTo>
                  <a:pt x="1453896" y="852677"/>
                </a:lnTo>
                <a:close/>
              </a:path>
              <a:path w="1454150" h="857250">
                <a:moveTo>
                  <a:pt x="1453896" y="852677"/>
                </a:moveTo>
                <a:lnTo>
                  <a:pt x="1453896" y="4572"/>
                </a:lnTo>
                <a:lnTo>
                  <a:pt x="1449324" y="4572"/>
                </a:lnTo>
                <a:lnTo>
                  <a:pt x="1449324" y="852677"/>
                </a:lnTo>
                <a:lnTo>
                  <a:pt x="1453896" y="852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4543" y="3197351"/>
            <a:ext cx="1454150" cy="857250"/>
          </a:xfrm>
          <a:custGeom>
            <a:avLst/>
            <a:gdLst/>
            <a:ahLst/>
            <a:cxnLst/>
            <a:rect l="l" t="t" r="r" b="b"/>
            <a:pathLst>
              <a:path w="1454150" h="857250">
                <a:moveTo>
                  <a:pt x="1453896" y="857250"/>
                </a:moveTo>
                <a:lnTo>
                  <a:pt x="1453896" y="0"/>
                </a:lnTo>
                <a:lnTo>
                  <a:pt x="0" y="0"/>
                </a:lnTo>
                <a:lnTo>
                  <a:pt x="0" y="857250"/>
                </a:lnTo>
                <a:lnTo>
                  <a:pt x="4571" y="857250"/>
                </a:lnTo>
                <a:lnTo>
                  <a:pt x="4571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1444752" y="9143"/>
                </a:lnTo>
                <a:lnTo>
                  <a:pt x="1444752" y="4572"/>
                </a:lnTo>
                <a:lnTo>
                  <a:pt x="1449324" y="9143"/>
                </a:lnTo>
                <a:lnTo>
                  <a:pt x="1449324" y="857250"/>
                </a:lnTo>
                <a:lnTo>
                  <a:pt x="1453896" y="857250"/>
                </a:lnTo>
                <a:close/>
              </a:path>
              <a:path w="1454150" h="857250">
                <a:moveTo>
                  <a:pt x="9906" y="9143"/>
                </a:moveTo>
                <a:lnTo>
                  <a:pt x="9906" y="4572"/>
                </a:lnTo>
                <a:lnTo>
                  <a:pt x="4571" y="9143"/>
                </a:lnTo>
                <a:lnTo>
                  <a:pt x="9906" y="9143"/>
                </a:lnTo>
                <a:close/>
              </a:path>
              <a:path w="1454150" h="857250">
                <a:moveTo>
                  <a:pt x="9906" y="847344"/>
                </a:moveTo>
                <a:lnTo>
                  <a:pt x="9906" y="9143"/>
                </a:lnTo>
                <a:lnTo>
                  <a:pt x="4571" y="9143"/>
                </a:lnTo>
                <a:lnTo>
                  <a:pt x="4571" y="847344"/>
                </a:lnTo>
                <a:lnTo>
                  <a:pt x="9906" y="847344"/>
                </a:lnTo>
                <a:close/>
              </a:path>
              <a:path w="1454150" h="857250">
                <a:moveTo>
                  <a:pt x="1449324" y="847344"/>
                </a:moveTo>
                <a:lnTo>
                  <a:pt x="4571" y="847344"/>
                </a:lnTo>
                <a:lnTo>
                  <a:pt x="9906" y="852677"/>
                </a:lnTo>
                <a:lnTo>
                  <a:pt x="9906" y="857250"/>
                </a:lnTo>
                <a:lnTo>
                  <a:pt x="1444752" y="857250"/>
                </a:lnTo>
                <a:lnTo>
                  <a:pt x="1444752" y="852677"/>
                </a:lnTo>
                <a:lnTo>
                  <a:pt x="1449324" y="847344"/>
                </a:lnTo>
                <a:close/>
              </a:path>
              <a:path w="1454150" h="857250">
                <a:moveTo>
                  <a:pt x="9906" y="857250"/>
                </a:moveTo>
                <a:lnTo>
                  <a:pt x="9906" y="852677"/>
                </a:lnTo>
                <a:lnTo>
                  <a:pt x="4571" y="847344"/>
                </a:lnTo>
                <a:lnTo>
                  <a:pt x="4571" y="857250"/>
                </a:lnTo>
                <a:lnTo>
                  <a:pt x="9906" y="857250"/>
                </a:lnTo>
                <a:close/>
              </a:path>
              <a:path w="1454150" h="857250">
                <a:moveTo>
                  <a:pt x="1449324" y="9143"/>
                </a:moveTo>
                <a:lnTo>
                  <a:pt x="1444752" y="4572"/>
                </a:lnTo>
                <a:lnTo>
                  <a:pt x="1444752" y="9143"/>
                </a:lnTo>
                <a:lnTo>
                  <a:pt x="1449324" y="9143"/>
                </a:lnTo>
                <a:close/>
              </a:path>
              <a:path w="1454150" h="857250">
                <a:moveTo>
                  <a:pt x="1449324" y="847344"/>
                </a:moveTo>
                <a:lnTo>
                  <a:pt x="1449324" y="9143"/>
                </a:lnTo>
                <a:lnTo>
                  <a:pt x="1444752" y="9143"/>
                </a:lnTo>
                <a:lnTo>
                  <a:pt x="1444752" y="847344"/>
                </a:lnTo>
                <a:lnTo>
                  <a:pt x="1449324" y="847344"/>
                </a:lnTo>
                <a:close/>
              </a:path>
              <a:path w="1454150" h="857250">
                <a:moveTo>
                  <a:pt x="1449324" y="857250"/>
                </a:moveTo>
                <a:lnTo>
                  <a:pt x="1449324" y="847344"/>
                </a:lnTo>
                <a:lnTo>
                  <a:pt x="1444752" y="852677"/>
                </a:lnTo>
                <a:lnTo>
                  <a:pt x="1444752" y="857250"/>
                </a:lnTo>
                <a:lnTo>
                  <a:pt x="1449324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115" y="3201923"/>
            <a:ext cx="1445260" cy="848360"/>
          </a:xfrm>
          <a:prstGeom prst="rect">
            <a:avLst/>
          </a:prstGeom>
          <a:solidFill>
            <a:srgbClr val="D9FFDD"/>
          </a:solidFill>
        </p:spPr>
        <p:txBody>
          <a:bodyPr vert="horz" wrap="square" lIns="0" tIns="22987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1810"/>
              </a:spcBef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4723" y="3197351"/>
            <a:ext cx="1634489" cy="857250"/>
          </a:xfrm>
          <a:custGeom>
            <a:avLst/>
            <a:gdLst/>
            <a:ahLst/>
            <a:cxnLst/>
            <a:rect l="l" t="t" r="r" b="b"/>
            <a:pathLst>
              <a:path w="1634489" h="857250">
                <a:moveTo>
                  <a:pt x="1634489" y="4571"/>
                </a:moveTo>
                <a:lnTo>
                  <a:pt x="1634489" y="0"/>
                </a:lnTo>
                <a:lnTo>
                  <a:pt x="0" y="0"/>
                </a:lnTo>
                <a:lnTo>
                  <a:pt x="0" y="857250"/>
                </a:lnTo>
                <a:lnTo>
                  <a:pt x="4572" y="857237"/>
                </a:lnTo>
                <a:lnTo>
                  <a:pt x="4572" y="4572"/>
                </a:lnTo>
                <a:lnTo>
                  <a:pt x="1634489" y="4571"/>
                </a:lnTo>
                <a:close/>
              </a:path>
              <a:path w="1634489" h="857250">
                <a:moveTo>
                  <a:pt x="1634489" y="852677"/>
                </a:moveTo>
                <a:lnTo>
                  <a:pt x="4572" y="852677"/>
                </a:lnTo>
                <a:lnTo>
                  <a:pt x="4572" y="857237"/>
                </a:lnTo>
                <a:lnTo>
                  <a:pt x="1634489" y="852677"/>
                </a:lnTo>
                <a:close/>
              </a:path>
              <a:path w="1634489" h="857250">
                <a:moveTo>
                  <a:pt x="1634489" y="852677"/>
                </a:moveTo>
                <a:lnTo>
                  <a:pt x="1634489" y="4571"/>
                </a:lnTo>
                <a:lnTo>
                  <a:pt x="1629917" y="4571"/>
                </a:lnTo>
                <a:lnTo>
                  <a:pt x="1629917" y="852677"/>
                </a:lnTo>
                <a:lnTo>
                  <a:pt x="1634489" y="852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9295" y="3201923"/>
            <a:ext cx="1625600" cy="848360"/>
          </a:xfrm>
          <a:custGeom>
            <a:avLst/>
            <a:gdLst/>
            <a:ahLst/>
            <a:cxnLst/>
            <a:rect l="l" t="t" r="r" b="b"/>
            <a:pathLst>
              <a:path w="1625600" h="848360">
                <a:moveTo>
                  <a:pt x="0" y="0"/>
                </a:moveTo>
                <a:lnTo>
                  <a:pt x="0" y="848105"/>
                </a:lnTo>
                <a:lnTo>
                  <a:pt x="1625345" y="848105"/>
                </a:lnTo>
                <a:lnTo>
                  <a:pt x="16253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7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4723" y="3197351"/>
            <a:ext cx="1634489" cy="857250"/>
          </a:xfrm>
          <a:custGeom>
            <a:avLst/>
            <a:gdLst/>
            <a:ahLst/>
            <a:cxnLst/>
            <a:rect l="l" t="t" r="r" b="b"/>
            <a:pathLst>
              <a:path w="1634489" h="857250">
                <a:moveTo>
                  <a:pt x="1634489" y="857250"/>
                </a:moveTo>
                <a:lnTo>
                  <a:pt x="1634489" y="0"/>
                </a:lnTo>
                <a:lnTo>
                  <a:pt x="0" y="0"/>
                </a:lnTo>
                <a:lnTo>
                  <a:pt x="0" y="857250"/>
                </a:lnTo>
                <a:lnTo>
                  <a:pt x="4571" y="857250"/>
                </a:lnTo>
                <a:lnTo>
                  <a:pt x="4571" y="9143"/>
                </a:lnTo>
                <a:lnTo>
                  <a:pt x="9906" y="4572"/>
                </a:lnTo>
                <a:lnTo>
                  <a:pt x="9906" y="9143"/>
                </a:lnTo>
                <a:lnTo>
                  <a:pt x="1625345" y="9143"/>
                </a:lnTo>
                <a:lnTo>
                  <a:pt x="1625345" y="4571"/>
                </a:lnTo>
                <a:lnTo>
                  <a:pt x="1629917" y="9143"/>
                </a:lnTo>
                <a:lnTo>
                  <a:pt x="1629917" y="857250"/>
                </a:lnTo>
                <a:lnTo>
                  <a:pt x="1634489" y="857250"/>
                </a:lnTo>
                <a:close/>
              </a:path>
              <a:path w="1634489" h="857250">
                <a:moveTo>
                  <a:pt x="9906" y="9143"/>
                </a:moveTo>
                <a:lnTo>
                  <a:pt x="9906" y="4572"/>
                </a:lnTo>
                <a:lnTo>
                  <a:pt x="4571" y="9143"/>
                </a:lnTo>
                <a:lnTo>
                  <a:pt x="9906" y="9143"/>
                </a:lnTo>
                <a:close/>
              </a:path>
              <a:path w="1634489" h="857250">
                <a:moveTo>
                  <a:pt x="9906" y="847344"/>
                </a:moveTo>
                <a:lnTo>
                  <a:pt x="9906" y="9143"/>
                </a:lnTo>
                <a:lnTo>
                  <a:pt x="4571" y="9143"/>
                </a:lnTo>
                <a:lnTo>
                  <a:pt x="4571" y="847344"/>
                </a:lnTo>
                <a:lnTo>
                  <a:pt x="9906" y="847344"/>
                </a:lnTo>
                <a:close/>
              </a:path>
              <a:path w="1634489" h="857250">
                <a:moveTo>
                  <a:pt x="1629917" y="847344"/>
                </a:moveTo>
                <a:lnTo>
                  <a:pt x="4571" y="847344"/>
                </a:lnTo>
                <a:lnTo>
                  <a:pt x="9906" y="852677"/>
                </a:lnTo>
                <a:lnTo>
                  <a:pt x="9906" y="857250"/>
                </a:lnTo>
                <a:lnTo>
                  <a:pt x="1625345" y="857250"/>
                </a:lnTo>
                <a:lnTo>
                  <a:pt x="1625345" y="852677"/>
                </a:lnTo>
                <a:lnTo>
                  <a:pt x="1629917" y="847344"/>
                </a:lnTo>
                <a:close/>
              </a:path>
              <a:path w="1634489" h="857250">
                <a:moveTo>
                  <a:pt x="9906" y="857250"/>
                </a:moveTo>
                <a:lnTo>
                  <a:pt x="9906" y="852677"/>
                </a:lnTo>
                <a:lnTo>
                  <a:pt x="4571" y="847344"/>
                </a:lnTo>
                <a:lnTo>
                  <a:pt x="4571" y="857250"/>
                </a:lnTo>
                <a:lnTo>
                  <a:pt x="9906" y="857250"/>
                </a:lnTo>
                <a:close/>
              </a:path>
              <a:path w="1634489" h="857250">
                <a:moveTo>
                  <a:pt x="1629917" y="9143"/>
                </a:moveTo>
                <a:lnTo>
                  <a:pt x="1625345" y="4571"/>
                </a:lnTo>
                <a:lnTo>
                  <a:pt x="1625345" y="9143"/>
                </a:lnTo>
                <a:lnTo>
                  <a:pt x="1629917" y="9143"/>
                </a:lnTo>
                <a:close/>
              </a:path>
              <a:path w="1634489" h="857250">
                <a:moveTo>
                  <a:pt x="1629917" y="847344"/>
                </a:moveTo>
                <a:lnTo>
                  <a:pt x="1629917" y="9143"/>
                </a:lnTo>
                <a:lnTo>
                  <a:pt x="1625345" y="9143"/>
                </a:lnTo>
                <a:lnTo>
                  <a:pt x="1625345" y="847344"/>
                </a:lnTo>
                <a:lnTo>
                  <a:pt x="1629917" y="847344"/>
                </a:lnTo>
                <a:close/>
              </a:path>
              <a:path w="1634489" h="857250">
                <a:moveTo>
                  <a:pt x="1629917" y="857250"/>
                </a:moveTo>
                <a:lnTo>
                  <a:pt x="1629917" y="847344"/>
                </a:lnTo>
                <a:lnTo>
                  <a:pt x="1625345" y="852677"/>
                </a:lnTo>
                <a:lnTo>
                  <a:pt x="1625345" y="857250"/>
                </a:lnTo>
                <a:lnTo>
                  <a:pt x="1629917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47014" y="3159759"/>
            <a:ext cx="92900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953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General  Manager  Number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33023" y="3197351"/>
            <a:ext cx="1454150" cy="857250"/>
          </a:xfrm>
          <a:custGeom>
            <a:avLst/>
            <a:gdLst/>
            <a:ahLst/>
            <a:cxnLst/>
            <a:rect l="l" t="t" r="r" b="b"/>
            <a:pathLst>
              <a:path w="1454150" h="857250">
                <a:moveTo>
                  <a:pt x="1453896" y="4572"/>
                </a:moveTo>
                <a:lnTo>
                  <a:pt x="1453896" y="0"/>
                </a:lnTo>
                <a:lnTo>
                  <a:pt x="0" y="0"/>
                </a:lnTo>
                <a:lnTo>
                  <a:pt x="0" y="857250"/>
                </a:lnTo>
                <a:lnTo>
                  <a:pt x="4571" y="857235"/>
                </a:lnTo>
                <a:lnTo>
                  <a:pt x="4571" y="4571"/>
                </a:lnTo>
                <a:lnTo>
                  <a:pt x="1453896" y="4572"/>
                </a:lnTo>
                <a:close/>
              </a:path>
              <a:path w="1454150" h="857250">
                <a:moveTo>
                  <a:pt x="1453896" y="852677"/>
                </a:moveTo>
                <a:lnTo>
                  <a:pt x="4571" y="852677"/>
                </a:lnTo>
                <a:lnTo>
                  <a:pt x="4571" y="857235"/>
                </a:lnTo>
                <a:lnTo>
                  <a:pt x="1453896" y="852677"/>
                </a:lnTo>
                <a:close/>
              </a:path>
              <a:path w="1454150" h="857250">
                <a:moveTo>
                  <a:pt x="1453896" y="852677"/>
                </a:moveTo>
                <a:lnTo>
                  <a:pt x="1453896" y="4572"/>
                </a:lnTo>
                <a:lnTo>
                  <a:pt x="1449323" y="4572"/>
                </a:lnTo>
                <a:lnTo>
                  <a:pt x="1449323" y="852677"/>
                </a:lnTo>
                <a:lnTo>
                  <a:pt x="1453896" y="852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37595" y="3201923"/>
            <a:ext cx="1445260" cy="848360"/>
          </a:xfrm>
          <a:custGeom>
            <a:avLst/>
            <a:gdLst/>
            <a:ahLst/>
            <a:cxnLst/>
            <a:rect l="l" t="t" r="r" b="b"/>
            <a:pathLst>
              <a:path w="1445260" h="848360">
                <a:moveTo>
                  <a:pt x="0" y="0"/>
                </a:moveTo>
                <a:lnTo>
                  <a:pt x="0" y="848105"/>
                </a:lnTo>
                <a:lnTo>
                  <a:pt x="1444752" y="848105"/>
                </a:lnTo>
                <a:lnTo>
                  <a:pt x="144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3023" y="3197351"/>
            <a:ext cx="1454150" cy="857250"/>
          </a:xfrm>
          <a:custGeom>
            <a:avLst/>
            <a:gdLst/>
            <a:ahLst/>
            <a:cxnLst/>
            <a:rect l="l" t="t" r="r" b="b"/>
            <a:pathLst>
              <a:path w="1454150" h="857250">
                <a:moveTo>
                  <a:pt x="1453896" y="857249"/>
                </a:moveTo>
                <a:lnTo>
                  <a:pt x="1453896" y="0"/>
                </a:lnTo>
                <a:lnTo>
                  <a:pt x="0" y="0"/>
                </a:lnTo>
                <a:lnTo>
                  <a:pt x="0" y="857250"/>
                </a:lnTo>
                <a:lnTo>
                  <a:pt x="4572" y="857250"/>
                </a:lnTo>
                <a:lnTo>
                  <a:pt x="4572" y="9143"/>
                </a:lnTo>
                <a:lnTo>
                  <a:pt x="9144" y="4571"/>
                </a:lnTo>
                <a:lnTo>
                  <a:pt x="9144" y="9143"/>
                </a:lnTo>
                <a:lnTo>
                  <a:pt x="1444752" y="9143"/>
                </a:lnTo>
                <a:lnTo>
                  <a:pt x="1444752" y="4571"/>
                </a:lnTo>
                <a:lnTo>
                  <a:pt x="1449324" y="9143"/>
                </a:lnTo>
                <a:lnTo>
                  <a:pt x="1449324" y="857249"/>
                </a:lnTo>
                <a:lnTo>
                  <a:pt x="1453896" y="857249"/>
                </a:lnTo>
                <a:close/>
              </a:path>
              <a:path w="1454150" h="857250">
                <a:moveTo>
                  <a:pt x="9144" y="9143"/>
                </a:moveTo>
                <a:lnTo>
                  <a:pt x="9144" y="4571"/>
                </a:lnTo>
                <a:lnTo>
                  <a:pt x="4572" y="9143"/>
                </a:lnTo>
                <a:lnTo>
                  <a:pt x="9144" y="9143"/>
                </a:lnTo>
                <a:close/>
              </a:path>
              <a:path w="1454150" h="857250">
                <a:moveTo>
                  <a:pt x="9144" y="847344"/>
                </a:moveTo>
                <a:lnTo>
                  <a:pt x="9144" y="9143"/>
                </a:lnTo>
                <a:lnTo>
                  <a:pt x="4572" y="9143"/>
                </a:lnTo>
                <a:lnTo>
                  <a:pt x="4572" y="847344"/>
                </a:lnTo>
                <a:lnTo>
                  <a:pt x="9144" y="847344"/>
                </a:lnTo>
                <a:close/>
              </a:path>
              <a:path w="1454150" h="857250">
                <a:moveTo>
                  <a:pt x="1449324" y="847343"/>
                </a:moveTo>
                <a:lnTo>
                  <a:pt x="4572" y="847344"/>
                </a:lnTo>
                <a:lnTo>
                  <a:pt x="9144" y="852677"/>
                </a:lnTo>
                <a:lnTo>
                  <a:pt x="9144" y="857250"/>
                </a:lnTo>
                <a:lnTo>
                  <a:pt x="1444752" y="857249"/>
                </a:lnTo>
                <a:lnTo>
                  <a:pt x="1444752" y="852677"/>
                </a:lnTo>
                <a:lnTo>
                  <a:pt x="1449324" y="847343"/>
                </a:lnTo>
                <a:close/>
              </a:path>
              <a:path w="1454150" h="857250">
                <a:moveTo>
                  <a:pt x="9144" y="857250"/>
                </a:moveTo>
                <a:lnTo>
                  <a:pt x="9144" y="852677"/>
                </a:lnTo>
                <a:lnTo>
                  <a:pt x="4572" y="847344"/>
                </a:lnTo>
                <a:lnTo>
                  <a:pt x="4572" y="857250"/>
                </a:lnTo>
                <a:lnTo>
                  <a:pt x="9144" y="857250"/>
                </a:lnTo>
                <a:close/>
              </a:path>
              <a:path w="1454150" h="857250">
                <a:moveTo>
                  <a:pt x="1449324" y="9143"/>
                </a:moveTo>
                <a:lnTo>
                  <a:pt x="1444752" y="4571"/>
                </a:lnTo>
                <a:lnTo>
                  <a:pt x="1444752" y="9143"/>
                </a:lnTo>
                <a:lnTo>
                  <a:pt x="1449324" y="9143"/>
                </a:lnTo>
                <a:close/>
              </a:path>
              <a:path w="1454150" h="857250">
                <a:moveTo>
                  <a:pt x="1449324" y="847343"/>
                </a:moveTo>
                <a:lnTo>
                  <a:pt x="1449324" y="9143"/>
                </a:lnTo>
                <a:lnTo>
                  <a:pt x="1444752" y="9143"/>
                </a:lnTo>
                <a:lnTo>
                  <a:pt x="1444752" y="847343"/>
                </a:lnTo>
                <a:lnTo>
                  <a:pt x="1449324" y="847343"/>
                </a:lnTo>
                <a:close/>
              </a:path>
              <a:path w="1454150" h="857250">
                <a:moveTo>
                  <a:pt x="1449324" y="857249"/>
                </a:moveTo>
                <a:lnTo>
                  <a:pt x="1449324" y="847343"/>
                </a:lnTo>
                <a:lnTo>
                  <a:pt x="1444752" y="852677"/>
                </a:lnTo>
                <a:lnTo>
                  <a:pt x="1444752" y="857249"/>
                </a:lnTo>
                <a:lnTo>
                  <a:pt x="1449324" y="85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37081" y="3448303"/>
            <a:ext cx="144589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Object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79299" y="3197351"/>
            <a:ext cx="3127375" cy="857250"/>
          </a:xfrm>
          <a:custGeom>
            <a:avLst/>
            <a:gdLst/>
            <a:ahLst/>
            <a:cxnLst/>
            <a:rect l="l" t="t" r="r" b="b"/>
            <a:pathLst>
              <a:path w="3127375" h="857250">
                <a:moveTo>
                  <a:pt x="3127247" y="4572"/>
                </a:moveTo>
                <a:lnTo>
                  <a:pt x="3127247" y="0"/>
                </a:lnTo>
                <a:lnTo>
                  <a:pt x="0" y="0"/>
                </a:lnTo>
                <a:lnTo>
                  <a:pt x="0" y="857250"/>
                </a:lnTo>
                <a:lnTo>
                  <a:pt x="4571" y="857243"/>
                </a:lnTo>
                <a:lnTo>
                  <a:pt x="4571" y="4572"/>
                </a:lnTo>
                <a:lnTo>
                  <a:pt x="3127247" y="4572"/>
                </a:lnTo>
                <a:close/>
              </a:path>
              <a:path w="3127375" h="857250">
                <a:moveTo>
                  <a:pt x="3127247" y="852677"/>
                </a:moveTo>
                <a:lnTo>
                  <a:pt x="4571" y="852677"/>
                </a:lnTo>
                <a:lnTo>
                  <a:pt x="4571" y="857243"/>
                </a:lnTo>
                <a:lnTo>
                  <a:pt x="3127247" y="852677"/>
                </a:lnTo>
                <a:close/>
              </a:path>
              <a:path w="3127375" h="857250">
                <a:moveTo>
                  <a:pt x="3127247" y="852677"/>
                </a:moveTo>
                <a:lnTo>
                  <a:pt x="3127247" y="4572"/>
                </a:lnTo>
                <a:lnTo>
                  <a:pt x="3122676" y="4572"/>
                </a:lnTo>
                <a:lnTo>
                  <a:pt x="3122676" y="852677"/>
                </a:lnTo>
                <a:lnTo>
                  <a:pt x="3127247" y="852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9299" y="3197351"/>
            <a:ext cx="3127375" cy="857250"/>
          </a:xfrm>
          <a:custGeom>
            <a:avLst/>
            <a:gdLst/>
            <a:ahLst/>
            <a:cxnLst/>
            <a:rect l="l" t="t" r="r" b="b"/>
            <a:pathLst>
              <a:path w="3127375" h="857250">
                <a:moveTo>
                  <a:pt x="3127247" y="857250"/>
                </a:moveTo>
                <a:lnTo>
                  <a:pt x="3127247" y="0"/>
                </a:lnTo>
                <a:lnTo>
                  <a:pt x="0" y="0"/>
                </a:lnTo>
                <a:lnTo>
                  <a:pt x="0" y="857250"/>
                </a:lnTo>
                <a:lnTo>
                  <a:pt x="4572" y="857250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3117341" y="9143"/>
                </a:lnTo>
                <a:lnTo>
                  <a:pt x="3117341" y="4572"/>
                </a:lnTo>
                <a:lnTo>
                  <a:pt x="3122676" y="9143"/>
                </a:lnTo>
                <a:lnTo>
                  <a:pt x="3122676" y="857250"/>
                </a:lnTo>
                <a:lnTo>
                  <a:pt x="3127247" y="857250"/>
                </a:lnTo>
                <a:close/>
              </a:path>
              <a:path w="3127375" h="85725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3127375" h="857250">
                <a:moveTo>
                  <a:pt x="9144" y="84734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47344"/>
                </a:lnTo>
                <a:lnTo>
                  <a:pt x="9144" y="847344"/>
                </a:lnTo>
                <a:close/>
              </a:path>
              <a:path w="3127375" h="857250">
                <a:moveTo>
                  <a:pt x="3122676" y="847344"/>
                </a:moveTo>
                <a:lnTo>
                  <a:pt x="4572" y="847344"/>
                </a:lnTo>
                <a:lnTo>
                  <a:pt x="9144" y="852677"/>
                </a:lnTo>
                <a:lnTo>
                  <a:pt x="9144" y="857250"/>
                </a:lnTo>
                <a:lnTo>
                  <a:pt x="3117341" y="857250"/>
                </a:lnTo>
                <a:lnTo>
                  <a:pt x="3117341" y="852677"/>
                </a:lnTo>
                <a:lnTo>
                  <a:pt x="3122676" y="847344"/>
                </a:lnTo>
                <a:close/>
              </a:path>
              <a:path w="3127375" h="857250">
                <a:moveTo>
                  <a:pt x="9144" y="857250"/>
                </a:moveTo>
                <a:lnTo>
                  <a:pt x="9144" y="852677"/>
                </a:lnTo>
                <a:lnTo>
                  <a:pt x="4572" y="847344"/>
                </a:lnTo>
                <a:lnTo>
                  <a:pt x="4572" y="857250"/>
                </a:lnTo>
                <a:lnTo>
                  <a:pt x="9144" y="857250"/>
                </a:lnTo>
                <a:close/>
              </a:path>
              <a:path w="3127375" h="857250">
                <a:moveTo>
                  <a:pt x="3122676" y="9143"/>
                </a:moveTo>
                <a:lnTo>
                  <a:pt x="3117341" y="4572"/>
                </a:lnTo>
                <a:lnTo>
                  <a:pt x="3117341" y="9143"/>
                </a:lnTo>
                <a:lnTo>
                  <a:pt x="3122676" y="9143"/>
                </a:lnTo>
                <a:close/>
              </a:path>
              <a:path w="3127375" h="857250">
                <a:moveTo>
                  <a:pt x="3122676" y="847344"/>
                </a:moveTo>
                <a:lnTo>
                  <a:pt x="3122676" y="9143"/>
                </a:lnTo>
                <a:lnTo>
                  <a:pt x="3117341" y="9143"/>
                </a:lnTo>
                <a:lnTo>
                  <a:pt x="3117341" y="847344"/>
                </a:lnTo>
                <a:lnTo>
                  <a:pt x="3122676" y="847344"/>
                </a:lnTo>
                <a:close/>
              </a:path>
              <a:path w="3127375" h="857250">
                <a:moveTo>
                  <a:pt x="3122676" y="857250"/>
                </a:moveTo>
                <a:lnTo>
                  <a:pt x="3122676" y="847344"/>
                </a:lnTo>
                <a:lnTo>
                  <a:pt x="3117341" y="852677"/>
                </a:lnTo>
                <a:lnTo>
                  <a:pt x="3117341" y="857250"/>
                </a:lnTo>
                <a:lnTo>
                  <a:pt x="3122676" y="8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83871" y="3201923"/>
            <a:ext cx="3118485" cy="848360"/>
          </a:xfrm>
          <a:prstGeom prst="rect">
            <a:avLst/>
          </a:prstGeom>
          <a:solidFill>
            <a:srgbClr val="FFADFD"/>
          </a:solidFill>
        </p:spPr>
        <p:txBody>
          <a:bodyPr vert="horz" wrap="square" lIns="0" tIns="229870" rIns="0" bIns="0" rtlCol="0">
            <a:spAutoFit/>
          </a:bodyPr>
          <a:lstStyle/>
          <a:p>
            <a:pPr marL="665480">
              <a:lnSpc>
                <a:spcPct val="100000"/>
              </a:lnSpc>
              <a:spcBef>
                <a:spcPts val="1810"/>
              </a:spcBef>
            </a:pPr>
            <a:r>
              <a:rPr sz="2400" dirty="0">
                <a:latin typeface="Times New Roman"/>
                <a:cs typeface="Times New Roman"/>
              </a:rPr>
              <a:t>Serial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7693" y="2660903"/>
            <a:ext cx="394335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General Identifier (GID-96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34719" y="2756154"/>
            <a:ext cx="1656080" cy="171450"/>
          </a:xfrm>
          <a:custGeom>
            <a:avLst/>
            <a:gdLst/>
            <a:ahLst/>
            <a:cxnLst/>
            <a:rect l="l" t="t" r="r" b="b"/>
            <a:pathLst>
              <a:path w="1656079" h="171450">
                <a:moveTo>
                  <a:pt x="1512570" y="114299"/>
                </a:moveTo>
                <a:lnTo>
                  <a:pt x="1512570" y="57149"/>
                </a:lnTo>
                <a:lnTo>
                  <a:pt x="0" y="57150"/>
                </a:lnTo>
                <a:lnTo>
                  <a:pt x="0" y="114300"/>
                </a:lnTo>
                <a:lnTo>
                  <a:pt x="1512570" y="114299"/>
                </a:lnTo>
                <a:close/>
              </a:path>
              <a:path w="1656079" h="171450">
                <a:moveTo>
                  <a:pt x="1655826" y="85343"/>
                </a:moveTo>
                <a:lnTo>
                  <a:pt x="1484376" y="0"/>
                </a:lnTo>
                <a:lnTo>
                  <a:pt x="1484376" y="57149"/>
                </a:lnTo>
                <a:lnTo>
                  <a:pt x="1512570" y="57149"/>
                </a:lnTo>
                <a:lnTo>
                  <a:pt x="1512570" y="157290"/>
                </a:lnTo>
                <a:lnTo>
                  <a:pt x="1655826" y="85343"/>
                </a:lnTo>
                <a:close/>
              </a:path>
              <a:path w="1656079" h="171450">
                <a:moveTo>
                  <a:pt x="1512570" y="157290"/>
                </a:moveTo>
                <a:lnTo>
                  <a:pt x="1512570" y="114299"/>
                </a:lnTo>
                <a:lnTo>
                  <a:pt x="1484376" y="114299"/>
                </a:lnTo>
                <a:lnTo>
                  <a:pt x="1484376" y="171449"/>
                </a:lnTo>
                <a:lnTo>
                  <a:pt x="1512570" y="157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0743" y="2756154"/>
            <a:ext cx="1800860" cy="171450"/>
          </a:xfrm>
          <a:custGeom>
            <a:avLst/>
            <a:gdLst/>
            <a:ahLst/>
            <a:cxnLst/>
            <a:rect l="l" t="t" r="r" b="b"/>
            <a:pathLst>
              <a:path w="1800860" h="171450">
                <a:moveTo>
                  <a:pt x="171449" y="57150"/>
                </a:moveTo>
                <a:lnTo>
                  <a:pt x="171449" y="0"/>
                </a:lnTo>
                <a:lnTo>
                  <a:pt x="0" y="85344"/>
                </a:lnTo>
                <a:lnTo>
                  <a:pt x="143255" y="157290"/>
                </a:lnTo>
                <a:lnTo>
                  <a:pt x="143255" y="57150"/>
                </a:lnTo>
                <a:lnTo>
                  <a:pt x="171449" y="57150"/>
                </a:lnTo>
                <a:close/>
              </a:path>
              <a:path w="1800860" h="171450">
                <a:moveTo>
                  <a:pt x="1800605" y="114300"/>
                </a:moveTo>
                <a:lnTo>
                  <a:pt x="1800605" y="57150"/>
                </a:lnTo>
                <a:lnTo>
                  <a:pt x="143255" y="57150"/>
                </a:lnTo>
                <a:lnTo>
                  <a:pt x="143255" y="114300"/>
                </a:lnTo>
                <a:lnTo>
                  <a:pt x="1800605" y="114300"/>
                </a:lnTo>
                <a:close/>
              </a:path>
              <a:path w="1800860" h="171450">
                <a:moveTo>
                  <a:pt x="171449" y="171450"/>
                </a:moveTo>
                <a:lnTo>
                  <a:pt x="171449" y="114300"/>
                </a:lnTo>
                <a:lnTo>
                  <a:pt x="143255" y="114300"/>
                </a:lnTo>
                <a:lnTo>
                  <a:pt x="143255" y="157290"/>
                </a:lnTo>
                <a:lnTo>
                  <a:pt x="171449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37849" y="4102607"/>
            <a:ext cx="67945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標頭</a:t>
            </a:r>
            <a:endParaRPr sz="18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imes New Roman"/>
                <a:cs typeface="Times New Roman"/>
              </a:rPr>
              <a:t>(8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bits)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3256" y="4102607"/>
            <a:ext cx="162560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一般管理者代碼</a:t>
            </a:r>
            <a:endParaRPr sz="18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imes New Roman"/>
                <a:cs typeface="Times New Roman"/>
              </a:rPr>
              <a:t>(28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bits)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3093" y="4175759"/>
            <a:ext cx="116840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物件類別碼</a:t>
            </a:r>
            <a:endParaRPr sz="18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imes New Roman"/>
                <a:cs typeface="Times New Roman"/>
              </a:rPr>
              <a:t>(24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bits)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6425" y="4175759"/>
            <a:ext cx="79375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序號</a:t>
            </a:r>
            <a:endParaRPr sz="18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imes New Roman"/>
                <a:cs typeface="Times New Roman"/>
              </a:rPr>
              <a:t>(36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bits)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2363723"/>
            <a:ext cx="8293100" cy="315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988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標頭：為EPC碼的第一部份，主要定義該EPC碼的長度、識 別類型和該標籤的編碼結構。</a:t>
            </a:r>
            <a:endParaRPr sz="2400">
              <a:latin typeface="標楷體"/>
              <a:cs typeface="標楷體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一般管理者代碼：具有獨一無二的特性，為一個組織代號， 也是公司代碼，並負責維護結構中最後兩組連續號碼。</a:t>
            </a:r>
            <a:endParaRPr sz="2400">
              <a:latin typeface="標楷體"/>
              <a:cs typeface="標楷體"/>
            </a:endParaRPr>
          </a:p>
          <a:p>
            <a:pPr marL="355600" marR="46228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物件類別碼：在EPC編碼結構的角色為辨識物件的形式以 及類型，也具有獨一無二的特性。</a:t>
            </a:r>
            <a:endParaRPr sz="2400">
              <a:latin typeface="標楷體"/>
              <a:cs typeface="標楷體"/>
            </a:endParaRPr>
          </a:p>
          <a:p>
            <a:pPr marL="355600" marR="30988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序號：連續號也同樣具有單一的特性，賦予物件類別中物 件的最後一層，使得同一種物件得以區分不同個體。</a:t>
            </a:r>
            <a:endParaRPr sz="24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8400"/>
            <a:ext cx="3217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運作過程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2579" y="2189988"/>
            <a:ext cx="940308" cy="1376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2955" y="2381250"/>
            <a:ext cx="798576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8447" y="3361920"/>
            <a:ext cx="222250" cy="80645"/>
          </a:xfrm>
          <a:custGeom>
            <a:avLst/>
            <a:gdLst/>
            <a:ahLst/>
            <a:cxnLst/>
            <a:rect l="l" t="t" r="r" b="b"/>
            <a:pathLst>
              <a:path w="222250" h="80645">
                <a:moveTo>
                  <a:pt x="112776" y="79997"/>
                </a:moveTo>
                <a:lnTo>
                  <a:pt x="112776" y="60983"/>
                </a:lnTo>
                <a:lnTo>
                  <a:pt x="89651" y="60856"/>
                </a:lnTo>
                <a:lnTo>
                  <a:pt x="60083" y="51177"/>
                </a:lnTo>
                <a:lnTo>
                  <a:pt x="30191" y="38400"/>
                </a:lnTo>
                <a:lnTo>
                  <a:pt x="7620" y="28979"/>
                </a:lnTo>
                <a:lnTo>
                  <a:pt x="5334" y="28217"/>
                </a:lnTo>
                <a:lnTo>
                  <a:pt x="0" y="46505"/>
                </a:lnTo>
                <a:lnTo>
                  <a:pt x="2286" y="47267"/>
                </a:lnTo>
                <a:lnTo>
                  <a:pt x="28092" y="58318"/>
                </a:lnTo>
                <a:lnTo>
                  <a:pt x="58021" y="70741"/>
                </a:lnTo>
                <a:lnTo>
                  <a:pt x="88277" y="79619"/>
                </a:lnTo>
                <a:lnTo>
                  <a:pt x="112776" y="79997"/>
                </a:lnTo>
                <a:close/>
              </a:path>
              <a:path w="222250" h="80645">
                <a:moveTo>
                  <a:pt x="96012" y="26693"/>
                </a:moveTo>
                <a:lnTo>
                  <a:pt x="96012" y="22121"/>
                </a:lnTo>
                <a:lnTo>
                  <a:pt x="95250" y="22121"/>
                </a:lnTo>
                <a:lnTo>
                  <a:pt x="95250" y="25931"/>
                </a:lnTo>
                <a:lnTo>
                  <a:pt x="96012" y="26693"/>
                </a:lnTo>
                <a:close/>
              </a:path>
              <a:path w="222250" h="80645">
                <a:moveTo>
                  <a:pt x="98298" y="32789"/>
                </a:moveTo>
                <a:lnTo>
                  <a:pt x="98298" y="16025"/>
                </a:lnTo>
                <a:lnTo>
                  <a:pt x="97536" y="17549"/>
                </a:lnTo>
                <a:lnTo>
                  <a:pt x="96012" y="19073"/>
                </a:lnTo>
                <a:lnTo>
                  <a:pt x="96012" y="28979"/>
                </a:lnTo>
                <a:lnTo>
                  <a:pt x="96774" y="29741"/>
                </a:lnTo>
                <a:lnTo>
                  <a:pt x="97536" y="32789"/>
                </a:lnTo>
                <a:lnTo>
                  <a:pt x="98298" y="32789"/>
                </a:lnTo>
                <a:close/>
              </a:path>
              <a:path w="222250" h="80645">
                <a:moveTo>
                  <a:pt x="221742" y="7643"/>
                </a:moveTo>
                <a:lnTo>
                  <a:pt x="217932" y="6881"/>
                </a:lnTo>
                <a:lnTo>
                  <a:pt x="192656" y="4147"/>
                </a:lnTo>
                <a:lnTo>
                  <a:pt x="166906" y="856"/>
                </a:lnTo>
                <a:lnTo>
                  <a:pt x="141093" y="0"/>
                </a:lnTo>
                <a:lnTo>
                  <a:pt x="115774" y="4613"/>
                </a:lnTo>
                <a:lnTo>
                  <a:pt x="109728" y="6881"/>
                </a:lnTo>
                <a:lnTo>
                  <a:pt x="109728" y="7643"/>
                </a:lnTo>
                <a:lnTo>
                  <a:pt x="108204" y="7643"/>
                </a:lnTo>
                <a:lnTo>
                  <a:pt x="103632" y="11453"/>
                </a:lnTo>
                <a:lnTo>
                  <a:pt x="102108" y="12215"/>
                </a:lnTo>
                <a:lnTo>
                  <a:pt x="101346" y="12215"/>
                </a:lnTo>
                <a:lnTo>
                  <a:pt x="99060" y="14501"/>
                </a:lnTo>
                <a:lnTo>
                  <a:pt x="99060" y="15263"/>
                </a:lnTo>
                <a:lnTo>
                  <a:pt x="98298" y="15263"/>
                </a:lnTo>
                <a:lnTo>
                  <a:pt x="98298" y="34313"/>
                </a:lnTo>
                <a:lnTo>
                  <a:pt x="101346" y="37361"/>
                </a:lnTo>
                <a:lnTo>
                  <a:pt x="104140" y="43406"/>
                </a:lnTo>
                <a:lnTo>
                  <a:pt x="109994" y="46086"/>
                </a:lnTo>
                <a:lnTo>
                  <a:pt x="112014" y="49499"/>
                </a:lnTo>
                <a:lnTo>
                  <a:pt x="112026" y="28204"/>
                </a:lnTo>
                <a:lnTo>
                  <a:pt x="113538" y="26693"/>
                </a:lnTo>
                <a:lnTo>
                  <a:pt x="113538" y="27074"/>
                </a:lnTo>
                <a:lnTo>
                  <a:pt x="114300" y="24407"/>
                </a:lnTo>
                <a:lnTo>
                  <a:pt x="114300" y="22121"/>
                </a:lnTo>
                <a:lnTo>
                  <a:pt x="115062" y="24407"/>
                </a:lnTo>
                <a:lnTo>
                  <a:pt x="115062" y="24788"/>
                </a:lnTo>
                <a:lnTo>
                  <a:pt x="115774" y="25857"/>
                </a:lnTo>
                <a:lnTo>
                  <a:pt x="117348" y="24733"/>
                </a:lnTo>
                <a:lnTo>
                  <a:pt x="117348" y="24407"/>
                </a:lnTo>
                <a:lnTo>
                  <a:pt x="118872" y="23645"/>
                </a:lnTo>
                <a:lnTo>
                  <a:pt x="118872" y="23835"/>
                </a:lnTo>
                <a:lnTo>
                  <a:pt x="123444" y="22121"/>
                </a:lnTo>
                <a:lnTo>
                  <a:pt x="146319" y="18991"/>
                </a:lnTo>
                <a:lnTo>
                  <a:pt x="169468" y="20063"/>
                </a:lnTo>
                <a:lnTo>
                  <a:pt x="192705" y="23123"/>
                </a:lnTo>
                <a:lnTo>
                  <a:pt x="215646" y="25931"/>
                </a:lnTo>
                <a:lnTo>
                  <a:pt x="220980" y="26693"/>
                </a:lnTo>
                <a:lnTo>
                  <a:pt x="221742" y="7643"/>
                </a:lnTo>
                <a:close/>
              </a:path>
              <a:path w="222250" h="80645">
                <a:moveTo>
                  <a:pt x="113646" y="27019"/>
                </a:moveTo>
                <a:lnTo>
                  <a:pt x="112776" y="27455"/>
                </a:lnTo>
                <a:lnTo>
                  <a:pt x="112014" y="28217"/>
                </a:lnTo>
                <a:lnTo>
                  <a:pt x="113538" y="27455"/>
                </a:lnTo>
                <a:lnTo>
                  <a:pt x="113646" y="27019"/>
                </a:lnTo>
                <a:close/>
              </a:path>
              <a:path w="222250" h="80645">
                <a:moveTo>
                  <a:pt x="133350" y="67079"/>
                </a:moveTo>
                <a:lnTo>
                  <a:pt x="133350" y="48029"/>
                </a:lnTo>
                <a:lnTo>
                  <a:pt x="132588" y="48029"/>
                </a:lnTo>
                <a:lnTo>
                  <a:pt x="132588" y="47267"/>
                </a:lnTo>
                <a:lnTo>
                  <a:pt x="130302" y="43457"/>
                </a:lnTo>
                <a:lnTo>
                  <a:pt x="125717" y="37373"/>
                </a:lnTo>
                <a:lnTo>
                  <a:pt x="121246" y="31303"/>
                </a:lnTo>
                <a:lnTo>
                  <a:pt x="115824" y="25931"/>
                </a:lnTo>
                <a:lnTo>
                  <a:pt x="113538" y="27455"/>
                </a:lnTo>
                <a:lnTo>
                  <a:pt x="112014" y="28217"/>
                </a:lnTo>
                <a:lnTo>
                  <a:pt x="112026" y="49520"/>
                </a:lnTo>
                <a:lnTo>
                  <a:pt x="114300" y="53363"/>
                </a:lnTo>
                <a:lnTo>
                  <a:pt x="115824" y="56411"/>
                </a:lnTo>
                <a:lnTo>
                  <a:pt x="115824" y="56792"/>
                </a:lnTo>
                <a:lnTo>
                  <a:pt x="116247" y="57850"/>
                </a:lnTo>
                <a:lnTo>
                  <a:pt x="116586" y="57173"/>
                </a:lnTo>
                <a:lnTo>
                  <a:pt x="116586" y="79423"/>
                </a:lnTo>
                <a:lnTo>
                  <a:pt x="118872" y="78509"/>
                </a:lnTo>
                <a:lnTo>
                  <a:pt x="120396" y="78509"/>
                </a:lnTo>
                <a:lnTo>
                  <a:pt x="120396" y="77747"/>
                </a:lnTo>
                <a:lnTo>
                  <a:pt x="122682" y="76985"/>
                </a:lnTo>
                <a:lnTo>
                  <a:pt x="126492" y="74699"/>
                </a:lnTo>
                <a:lnTo>
                  <a:pt x="128778" y="72413"/>
                </a:lnTo>
                <a:lnTo>
                  <a:pt x="129540" y="72413"/>
                </a:lnTo>
                <a:lnTo>
                  <a:pt x="129540" y="71651"/>
                </a:lnTo>
                <a:lnTo>
                  <a:pt x="131826" y="69365"/>
                </a:lnTo>
                <a:lnTo>
                  <a:pt x="131826" y="68603"/>
                </a:lnTo>
                <a:lnTo>
                  <a:pt x="133350" y="67079"/>
                </a:lnTo>
                <a:close/>
              </a:path>
              <a:path w="222250" h="80645">
                <a:moveTo>
                  <a:pt x="116586" y="79423"/>
                </a:moveTo>
                <a:lnTo>
                  <a:pt x="116586" y="58697"/>
                </a:lnTo>
                <a:lnTo>
                  <a:pt x="116368" y="58261"/>
                </a:lnTo>
                <a:lnTo>
                  <a:pt x="116205" y="58316"/>
                </a:lnTo>
                <a:lnTo>
                  <a:pt x="114300" y="60221"/>
                </a:lnTo>
                <a:lnTo>
                  <a:pt x="112026" y="60979"/>
                </a:lnTo>
                <a:lnTo>
                  <a:pt x="112776" y="60983"/>
                </a:lnTo>
                <a:lnTo>
                  <a:pt x="112776" y="79997"/>
                </a:lnTo>
                <a:lnTo>
                  <a:pt x="115062" y="80033"/>
                </a:lnTo>
                <a:lnTo>
                  <a:pt x="116586" y="79423"/>
                </a:lnTo>
                <a:close/>
              </a:path>
              <a:path w="222250" h="80645">
                <a:moveTo>
                  <a:pt x="113538" y="27074"/>
                </a:moveTo>
                <a:lnTo>
                  <a:pt x="113538" y="26693"/>
                </a:lnTo>
                <a:lnTo>
                  <a:pt x="112776" y="27455"/>
                </a:lnTo>
                <a:lnTo>
                  <a:pt x="113538" y="27074"/>
                </a:lnTo>
                <a:close/>
              </a:path>
              <a:path w="222250" h="80645">
                <a:moveTo>
                  <a:pt x="114300" y="26693"/>
                </a:moveTo>
                <a:lnTo>
                  <a:pt x="113646" y="27019"/>
                </a:lnTo>
                <a:lnTo>
                  <a:pt x="113538" y="27455"/>
                </a:lnTo>
                <a:lnTo>
                  <a:pt x="114300" y="26693"/>
                </a:lnTo>
                <a:close/>
              </a:path>
              <a:path w="222250" h="80645">
                <a:moveTo>
                  <a:pt x="115774" y="25857"/>
                </a:moveTo>
                <a:lnTo>
                  <a:pt x="114300" y="23645"/>
                </a:lnTo>
                <a:lnTo>
                  <a:pt x="114300" y="26693"/>
                </a:lnTo>
                <a:lnTo>
                  <a:pt x="113538" y="27455"/>
                </a:lnTo>
                <a:lnTo>
                  <a:pt x="115774" y="25857"/>
                </a:lnTo>
                <a:close/>
              </a:path>
              <a:path w="222250" h="80645">
                <a:moveTo>
                  <a:pt x="114300" y="26693"/>
                </a:moveTo>
                <a:lnTo>
                  <a:pt x="114300" y="24407"/>
                </a:lnTo>
                <a:lnTo>
                  <a:pt x="113646" y="27019"/>
                </a:lnTo>
                <a:lnTo>
                  <a:pt x="114300" y="26693"/>
                </a:lnTo>
                <a:close/>
              </a:path>
              <a:path w="222250" h="80645">
                <a:moveTo>
                  <a:pt x="115062" y="24407"/>
                </a:moveTo>
                <a:lnTo>
                  <a:pt x="114300" y="22121"/>
                </a:lnTo>
                <a:lnTo>
                  <a:pt x="114300" y="23645"/>
                </a:lnTo>
                <a:lnTo>
                  <a:pt x="115062" y="24407"/>
                </a:lnTo>
                <a:close/>
              </a:path>
              <a:path w="222250" h="80645">
                <a:moveTo>
                  <a:pt x="115062" y="24788"/>
                </a:moveTo>
                <a:lnTo>
                  <a:pt x="115062" y="24407"/>
                </a:lnTo>
                <a:lnTo>
                  <a:pt x="114300" y="23645"/>
                </a:lnTo>
                <a:lnTo>
                  <a:pt x="115062" y="24788"/>
                </a:lnTo>
                <a:close/>
              </a:path>
              <a:path w="222250" h="80645">
                <a:moveTo>
                  <a:pt x="115824" y="56792"/>
                </a:moveTo>
                <a:lnTo>
                  <a:pt x="115824" y="56411"/>
                </a:lnTo>
                <a:lnTo>
                  <a:pt x="115062" y="54887"/>
                </a:lnTo>
                <a:lnTo>
                  <a:pt x="115824" y="56792"/>
                </a:lnTo>
                <a:close/>
              </a:path>
              <a:path w="222250" h="80645">
                <a:moveTo>
                  <a:pt x="116332" y="58189"/>
                </a:moveTo>
                <a:lnTo>
                  <a:pt x="116205" y="57935"/>
                </a:lnTo>
                <a:lnTo>
                  <a:pt x="115824" y="58697"/>
                </a:lnTo>
                <a:lnTo>
                  <a:pt x="116332" y="58189"/>
                </a:lnTo>
                <a:close/>
              </a:path>
              <a:path w="222250" h="80645">
                <a:moveTo>
                  <a:pt x="116368" y="58152"/>
                </a:moveTo>
                <a:lnTo>
                  <a:pt x="116247" y="57850"/>
                </a:lnTo>
                <a:lnTo>
                  <a:pt x="116332" y="58189"/>
                </a:lnTo>
                <a:close/>
              </a:path>
              <a:path w="222250" h="80645">
                <a:moveTo>
                  <a:pt x="116586" y="57935"/>
                </a:moveTo>
                <a:lnTo>
                  <a:pt x="116586" y="57173"/>
                </a:lnTo>
                <a:lnTo>
                  <a:pt x="116247" y="57850"/>
                </a:lnTo>
                <a:lnTo>
                  <a:pt x="116368" y="58152"/>
                </a:lnTo>
                <a:lnTo>
                  <a:pt x="116586" y="57935"/>
                </a:lnTo>
                <a:close/>
              </a:path>
              <a:path w="222250" h="80645">
                <a:moveTo>
                  <a:pt x="116586" y="58697"/>
                </a:moveTo>
                <a:lnTo>
                  <a:pt x="116368" y="58152"/>
                </a:lnTo>
                <a:lnTo>
                  <a:pt x="116586" y="58697"/>
                </a:lnTo>
                <a:close/>
              </a:path>
              <a:path w="222250" h="80645">
                <a:moveTo>
                  <a:pt x="116586" y="58697"/>
                </a:moveTo>
                <a:lnTo>
                  <a:pt x="116586" y="57935"/>
                </a:lnTo>
                <a:lnTo>
                  <a:pt x="116368" y="58152"/>
                </a:lnTo>
                <a:lnTo>
                  <a:pt x="116586" y="58697"/>
                </a:lnTo>
                <a:close/>
              </a:path>
              <a:path w="222250" h="80645">
                <a:moveTo>
                  <a:pt x="118872" y="23645"/>
                </a:moveTo>
                <a:lnTo>
                  <a:pt x="117348" y="24407"/>
                </a:lnTo>
                <a:lnTo>
                  <a:pt x="118310" y="24046"/>
                </a:lnTo>
                <a:lnTo>
                  <a:pt x="118872" y="23645"/>
                </a:lnTo>
                <a:close/>
              </a:path>
              <a:path w="222250" h="80645">
                <a:moveTo>
                  <a:pt x="118310" y="24046"/>
                </a:moveTo>
                <a:lnTo>
                  <a:pt x="117348" y="24407"/>
                </a:lnTo>
                <a:lnTo>
                  <a:pt x="117348" y="24733"/>
                </a:lnTo>
                <a:lnTo>
                  <a:pt x="118310" y="24046"/>
                </a:lnTo>
                <a:close/>
              </a:path>
              <a:path w="222250" h="80645">
                <a:moveTo>
                  <a:pt x="118872" y="23835"/>
                </a:moveTo>
                <a:lnTo>
                  <a:pt x="118872" y="23645"/>
                </a:lnTo>
                <a:lnTo>
                  <a:pt x="118310" y="24046"/>
                </a:lnTo>
                <a:lnTo>
                  <a:pt x="118872" y="23835"/>
                </a:lnTo>
                <a:close/>
              </a:path>
              <a:path w="222250" h="80645">
                <a:moveTo>
                  <a:pt x="134874" y="63269"/>
                </a:moveTo>
                <a:lnTo>
                  <a:pt x="134874" y="52601"/>
                </a:lnTo>
                <a:lnTo>
                  <a:pt x="133350" y="48791"/>
                </a:lnTo>
                <a:lnTo>
                  <a:pt x="133350" y="66317"/>
                </a:lnTo>
                <a:lnTo>
                  <a:pt x="134112" y="65555"/>
                </a:lnTo>
                <a:lnTo>
                  <a:pt x="134112" y="64031"/>
                </a:lnTo>
                <a:lnTo>
                  <a:pt x="134874" y="63269"/>
                </a:lnTo>
                <a:close/>
              </a:path>
              <a:path w="222250" h="80645">
                <a:moveTo>
                  <a:pt x="135636" y="60221"/>
                </a:moveTo>
                <a:lnTo>
                  <a:pt x="135636" y="56411"/>
                </a:lnTo>
                <a:lnTo>
                  <a:pt x="134874" y="55649"/>
                </a:lnTo>
                <a:lnTo>
                  <a:pt x="134874" y="60221"/>
                </a:lnTo>
                <a:lnTo>
                  <a:pt x="135636" y="60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8393" y="2809494"/>
            <a:ext cx="55244" cy="20320"/>
          </a:xfrm>
          <a:custGeom>
            <a:avLst/>
            <a:gdLst/>
            <a:ahLst/>
            <a:cxnLst/>
            <a:rect l="l" t="t" r="r" b="b"/>
            <a:pathLst>
              <a:path w="55245" h="20319">
                <a:moveTo>
                  <a:pt x="54864" y="9905"/>
                </a:moveTo>
                <a:lnTo>
                  <a:pt x="52720" y="6107"/>
                </a:lnTo>
                <a:lnTo>
                  <a:pt x="46863" y="2952"/>
                </a:lnTo>
                <a:lnTo>
                  <a:pt x="38147" y="797"/>
                </a:lnTo>
                <a:lnTo>
                  <a:pt x="27432" y="0"/>
                </a:lnTo>
                <a:lnTo>
                  <a:pt x="17037" y="797"/>
                </a:lnTo>
                <a:lnTo>
                  <a:pt x="8286" y="2952"/>
                </a:lnTo>
                <a:lnTo>
                  <a:pt x="2250" y="6107"/>
                </a:lnTo>
                <a:lnTo>
                  <a:pt x="0" y="9905"/>
                </a:lnTo>
                <a:lnTo>
                  <a:pt x="2250" y="13704"/>
                </a:lnTo>
                <a:lnTo>
                  <a:pt x="8286" y="16859"/>
                </a:lnTo>
                <a:lnTo>
                  <a:pt x="17037" y="19014"/>
                </a:lnTo>
                <a:lnTo>
                  <a:pt x="27432" y="19811"/>
                </a:lnTo>
                <a:lnTo>
                  <a:pt x="38147" y="19014"/>
                </a:lnTo>
                <a:lnTo>
                  <a:pt x="46863" y="16859"/>
                </a:lnTo>
                <a:lnTo>
                  <a:pt x="52720" y="13704"/>
                </a:lnTo>
                <a:lnTo>
                  <a:pt x="54864" y="990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1045" y="2817876"/>
            <a:ext cx="291084" cy="60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2939" y="3054095"/>
            <a:ext cx="649223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12886" y="2727960"/>
            <a:ext cx="877062" cy="869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4539" y="3777996"/>
            <a:ext cx="1945639" cy="288290"/>
          </a:xfrm>
          <a:custGeom>
            <a:avLst/>
            <a:gdLst/>
            <a:ahLst/>
            <a:cxnLst/>
            <a:rect l="l" t="t" r="r" b="b"/>
            <a:pathLst>
              <a:path w="1945640" h="288289">
                <a:moveTo>
                  <a:pt x="1459230" y="215645"/>
                </a:moveTo>
                <a:lnTo>
                  <a:pt x="1459230" y="72389"/>
                </a:lnTo>
                <a:lnTo>
                  <a:pt x="0" y="72389"/>
                </a:lnTo>
                <a:lnTo>
                  <a:pt x="0" y="215645"/>
                </a:lnTo>
                <a:lnTo>
                  <a:pt x="1459230" y="215645"/>
                </a:lnTo>
                <a:close/>
              </a:path>
              <a:path w="1945640" h="288289">
                <a:moveTo>
                  <a:pt x="1945386" y="144017"/>
                </a:moveTo>
                <a:lnTo>
                  <a:pt x="1459230" y="0"/>
                </a:lnTo>
                <a:lnTo>
                  <a:pt x="1459230" y="288035"/>
                </a:lnTo>
                <a:lnTo>
                  <a:pt x="1945386" y="144017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9967" y="3771900"/>
            <a:ext cx="1967230" cy="300355"/>
          </a:xfrm>
          <a:custGeom>
            <a:avLst/>
            <a:gdLst/>
            <a:ahLst/>
            <a:cxnLst/>
            <a:rect l="l" t="t" r="r" b="b"/>
            <a:pathLst>
              <a:path w="1967229" h="300354">
                <a:moveTo>
                  <a:pt x="1463802" y="73151"/>
                </a:moveTo>
                <a:lnTo>
                  <a:pt x="0" y="73151"/>
                </a:lnTo>
                <a:lnTo>
                  <a:pt x="0" y="227075"/>
                </a:lnTo>
                <a:lnTo>
                  <a:pt x="4572" y="227075"/>
                </a:lnTo>
                <a:lnTo>
                  <a:pt x="4572" y="83057"/>
                </a:lnTo>
                <a:lnTo>
                  <a:pt x="9906" y="78485"/>
                </a:lnTo>
                <a:lnTo>
                  <a:pt x="9906" y="83057"/>
                </a:lnTo>
                <a:lnTo>
                  <a:pt x="1458468" y="83057"/>
                </a:lnTo>
                <a:lnTo>
                  <a:pt x="1458468" y="78485"/>
                </a:lnTo>
                <a:lnTo>
                  <a:pt x="1463802" y="73151"/>
                </a:lnTo>
                <a:close/>
              </a:path>
              <a:path w="1967229" h="300354">
                <a:moveTo>
                  <a:pt x="9906" y="83057"/>
                </a:moveTo>
                <a:lnTo>
                  <a:pt x="9906" y="78485"/>
                </a:lnTo>
                <a:lnTo>
                  <a:pt x="4572" y="83057"/>
                </a:lnTo>
                <a:lnTo>
                  <a:pt x="9906" y="83057"/>
                </a:lnTo>
                <a:close/>
              </a:path>
              <a:path w="1967229" h="300354">
                <a:moveTo>
                  <a:pt x="9906" y="217169"/>
                </a:moveTo>
                <a:lnTo>
                  <a:pt x="9906" y="83057"/>
                </a:lnTo>
                <a:lnTo>
                  <a:pt x="4572" y="83057"/>
                </a:lnTo>
                <a:lnTo>
                  <a:pt x="4572" y="217169"/>
                </a:lnTo>
                <a:lnTo>
                  <a:pt x="9906" y="217169"/>
                </a:lnTo>
                <a:close/>
              </a:path>
              <a:path w="1967229" h="300354">
                <a:moveTo>
                  <a:pt x="1468374" y="287754"/>
                </a:moveTo>
                <a:lnTo>
                  <a:pt x="1468374" y="217169"/>
                </a:lnTo>
                <a:lnTo>
                  <a:pt x="4572" y="217169"/>
                </a:lnTo>
                <a:lnTo>
                  <a:pt x="9906" y="221741"/>
                </a:lnTo>
                <a:lnTo>
                  <a:pt x="9905" y="227075"/>
                </a:lnTo>
                <a:lnTo>
                  <a:pt x="1458468" y="227075"/>
                </a:lnTo>
                <a:lnTo>
                  <a:pt x="1458468" y="221741"/>
                </a:lnTo>
                <a:lnTo>
                  <a:pt x="1463802" y="227075"/>
                </a:lnTo>
                <a:lnTo>
                  <a:pt x="1463802" y="289108"/>
                </a:lnTo>
                <a:lnTo>
                  <a:pt x="1468374" y="287754"/>
                </a:lnTo>
                <a:close/>
              </a:path>
              <a:path w="1967229" h="300354">
                <a:moveTo>
                  <a:pt x="9905" y="227075"/>
                </a:moveTo>
                <a:lnTo>
                  <a:pt x="9906" y="221741"/>
                </a:lnTo>
                <a:lnTo>
                  <a:pt x="4572" y="217169"/>
                </a:lnTo>
                <a:lnTo>
                  <a:pt x="4572" y="227075"/>
                </a:lnTo>
                <a:lnTo>
                  <a:pt x="9905" y="227075"/>
                </a:lnTo>
                <a:close/>
              </a:path>
              <a:path w="1967229" h="300354">
                <a:moveTo>
                  <a:pt x="1966722" y="150113"/>
                </a:moveTo>
                <a:lnTo>
                  <a:pt x="1458468" y="0"/>
                </a:lnTo>
                <a:lnTo>
                  <a:pt x="1458468" y="73151"/>
                </a:lnTo>
                <a:lnTo>
                  <a:pt x="1462278" y="73151"/>
                </a:lnTo>
                <a:lnTo>
                  <a:pt x="1462278" y="10667"/>
                </a:lnTo>
                <a:lnTo>
                  <a:pt x="1468374" y="6095"/>
                </a:lnTo>
                <a:lnTo>
                  <a:pt x="1468374" y="12473"/>
                </a:lnTo>
                <a:lnTo>
                  <a:pt x="1933000" y="150113"/>
                </a:lnTo>
                <a:lnTo>
                  <a:pt x="1948433" y="145541"/>
                </a:lnTo>
                <a:lnTo>
                  <a:pt x="1948433" y="155515"/>
                </a:lnTo>
                <a:lnTo>
                  <a:pt x="1966722" y="150113"/>
                </a:lnTo>
                <a:close/>
              </a:path>
              <a:path w="1967229" h="300354">
                <a:moveTo>
                  <a:pt x="1463802" y="83057"/>
                </a:moveTo>
                <a:lnTo>
                  <a:pt x="1463802" y="73151"/>
                </a:lnTo>
                <a:lnTo>
                  <a:pt x="1458468" y="78485"/>
                </a:lnTo>
                <a:lnTo>
                  <a:pt x="1458468" y="83057"/>
                </a:lnTo>
                <a:lnTo>
                  <a:pt x="1463802" y="83057"/>
                </a:lnTo>
                <a:close/>
              </a:path>
              <a:path w="1967229" h="300354">
                <a:moveTo>
                  <a:pt x="1463802" y="227075"/>
                </a:moveTo>
                <a:lnTo>
                  <a:pt x="1458468" y="221741"/>
                </a:lnTo>
                <a:lnTo>
                  <a:pt x="1458468" y="227075"/>
                </a:lnTo>
                <a:lnTo>
                  <a:pt x="1463802" y="227075"/>
                </a:lnTo>
                <a:close/>
              </a:path>
              <a:path w="1967229" h="300354">
                <a:moveTo>
                  <a:pt x="1463802" y="289108"/>
                </a:moveTo>
                <a:lnTo>
                  <a:pt x="1463802" y="227075"/>
                </a:lnTo>
                <a:lnTo>
                  <a:pt x="1458468" y="227075"/>
                </a:lnTo>
                <a:lnTo>
                  <a:pt x="1458468" y="300227"/>
                </a:lnTo>
                <a:lnTo>
                  <a:pt x="1462278" y="299102"/>
                </a:lnTo>
                <a:lnTo>
                  <a:pt x="1462278" y="289559"/>
                </a:lnTo>
                <a:lnTo>
                  <a:pt x="1463802" y="289108"/>
                </a:lnTo>
                <a:close/>
              </a:path>
              <a:path w="1967229" h="300354">
                <a:moveTo>
                  <a:pt x="1468374" y="12473"/>
                </a:moveTo>
                <a:lnTo>
                  <a:pt x="1468374" y="6095"/>
                </a:lnTo>
                <a:lnTo>
                  <a:pt x="1462278" y="10667"/>
                </a:lnTo>
                <a:lnTo>
                  <a:pt x="1468374" y="12473"/>
                </a:lnTo>
                <a:close/>
              </a:path>
              <a:path w="1967229" h="300354">
                <a:moveTo>
                  <a:pt x="1468374" y="83057"/>
                </a:moveTo>
                <a:lnTo>
                  <a:pt x="1468374" y="12473"/>
                </a:lnTo>
                <a:lnTo>
                  <a:pt x="1462278" y="10667"/>
                </a:lnTo>
                <a:lnTo>
                  <a:pt x="1462278" y="73151"/>
                </a:lnTo>
                <a:lnTo>
                  <a:pt x="1463802" y="73151"/>
                </a:lnTo>
                <a:lnTo>
                  <a:pt x="1463802" y="83057"/>
                </a:lnTo>
                <a:lnTo>
                  <a:pt x="1468374" y="83057"/>
                </a:lnTo>
                <a:close/>
              </a:path>
              <a:path w="1967229" h="300354">
                <a:moveTo>
                  <a:pt x="1948433" y="155515"/>
                </a:moveTo>
                <a:lnTo>
                  <a:pt x="1948433" y="154685"/>
                </a:lnTo>
                <a:lnTo>
                  <a:pt x="1933000" y="150113"/>
                </a:lnTo>
                <a:lnTo>
                  <a:pt x="1462278" y="289559"/>
                </a:lnTo>
                <a:lnTo>
                  <a:pt x="1468374" y="294131"/>
                </a:lnTo>
                <a:lnTo>
                  <a:pt x="1468374" y="297302"/>
                </a:lnTo>
                <a:lnTo>
                  <a:pt x="1948433" y="155515"/>
                </a:lnTo>
                <a:close/>
              </a:path>
              <a:path w="1967229" h="300354">
                <a:moveTo>
                  <a:pt x="1468374" y="297302"/>
                </a:moveTo>
                <a:lnTo>
                  <a:pt x="1468374" y="294131"/>
                </a:lnTo>
                <a:lnTo>
                  <a:pt x="1462278" y="289559"/>
                </a:lnTo>
                <a:lnTo>
                  <a:pt x="1462278" y="299102"/>
                </a:lnTo>
                <a:lnTo>
                  <a:pt x="1468374" y="297302"/>
                </a:lnTo>
                <a:close/>
              </a:path>
              <a:path w="1967229" h="300354">
                <a:moveTo>
                  <a:pt x="1948433" y="154685"/>
                </a:moveTo>
                <a:lnTo>
                  <a:pt x="1948433" y="145541"/>
                </a:lnTo>
                <a:lnTo>
                  <a:pt x="1933000" y="150113"/>
                </a:lnTo>
                <a:lnTo>
                  <a:pt x="1948433" y="154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33699" y="3456432"/>
            <a:ext cx="61023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Times New Roman"/>
                <a:cs typeface="Times New Roman"/>
              </a:rPr>
              <a:t>Query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23673" y="4715255"/>
            <a:ext cx="2087245" cy="287655"/>
          </a:xfrm>
          <a:custGeom>
            <a:avLst/>
            <a:gdLst/>
            <a:ahLst/>
            <a:cxnLst/>
            <a:rect l="l" t="t" r="r" b="b"/>
            <a:pathLst>
              <a:path w="2087245" h="287654">
                <a:moveTo>
                  <a:pt x="521970" y="287273"/>
                </a:moveTo>
                <a:lnTo>
                  <a:pt x="521970" y="0"/>
                </a:lnTo>
                <a:lnTo>
                  <a:pt x="0" y="143255"/>
                </a:lnTo>
                <a:lnTo>
                  <a:pt x="521970" y="287273"/>
                </a:lnTo>
                <a:close/>
              </a:path>
              <a:path w="2087245" h="287654">
                <a:moveTo>
                  <a:pt x="2087118" y="214883"/>
                </a:moveTo>
                <a:lnTo>
                  <a:pt x="2087118" y="71627"/>
                </a:lnTo>
                <a:lnTo>
                  <a:pt x="521970" y="71627"/>
                </a:lnTo>
                <a:lnTo>
                  <a:pt x="521970" y="214883"/>
                </a:lnTo>
                <a:lnTo>
                  <a:pt x="2087118" y="214883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5385" y="4708397"/>
            <a:ext cx="2110740" cy="300355"/>
          </a:xfrm>
          <a:custGeom>
            <a:avLst/>
            <a:gdLst/>
            <a:ahLst/>
            <a:cxnLst/>
            <a:rect l="l" t="t" r="r" b="b"/>
            <a:pathLst>
              <a:path w="2110740" h="300354">
                <a:moveTo>
                  <a:pt x="544830" y="73913"/>
                </a:moveTo>
                <a:lnTo>
                  <a:pt x="544830" y="0"/>
                </a:lnTo>
                <a:lnTo>
                  <a:pt x="0" y="150113"/>
                </a:lnTo>
                <a:lnTo>
                  <a:pt x="19050" y="155362"/>
                </a:lnTo>
                <a:lnTo>
                  <a:pt x="19050" y="145541"/>
                </a:lnTo>
                <a:lnTo>
                  <a:pt x="35664" y="150126"/>
                </a:lnTo>
                <a:lnTo>
                  <a:pt x="534924" y="13103"/>
                </a:lnTo>
                <a:lnTo>
                  <a:pt x="534924" y="6857"/>
                </a:lnTo>
                <a:lnTo>
                  <a:pt x="541020" y="11429"/>
                </a:lnTo>
                <a:lnTo>
                  <a:pt x="541020" y="73913"/>
                </a:lnTo>
                <a:lnTo>
                  <a:pt x="544830" y="73913"/>
                </a:lnTo>
                <a:close/>
              </a:path>
              <a:path w="2110740" h="300354">
                <a:moveTo>
                  <a:pt x="35664" y="150126"/>
                </a:moveTo>
                <a:lnTo>
                  <a:pt x="19050" y="145541"/>
                </a:lnTo>
                <a:lnTo>
                  <a:pt x="19050" y="154685"/>
                </a:lnTo>
                <a:lnTo>
                  <a:pt x="35664" y="150126"/>
                </a:lnTo>
                <a:close/>
              </a:path>
              <a:path w="2110740" h="300354">
                <a:moveTo>
                  <a:pt x="541020" y="289559"/>
                </a:moveTo>
                <a:lnTo>
                  <a:pt x="35664" y="150126"/>
                </a:lnTo>
                <a:lnTo>
                  <a:pt x="19050" y="154685"/>
                </a:lnTo>
                <a:lnTo>
                  <a:pt x="19050" y="155362"/>
                </a:lnTo>
                <a:lnTo>
                  <a:pt x="534924" y="297498"/>
                </a:lnTo>
                <a:lnTo>
                  <a:pt x="534924" y="294131"/>
                </a:lnTo>
                <a:lnTo>
                  <a:pt x="541020" y="289559"/>
                </a:lnTo>
                <a:close/>
              </a:path>
              <a:path w="2110740" h="300354">
                <a:moveTo>
                  <a:pt x="541020" y="11429"/>
                </a:moveTo>
                <a:lnTo>
                  <a:pt x="534924" y="6857"/>
                </a:lnTo>
                <a:lnTo>
                  <a:pt x="534924" y="13103"/>
                </a:lnTo>
                <a:lnTo>
                  <a:pt x="541020" y="11429"/>
                </a:lnTo>
                <a:close/>
              </a:path>
              <a:path w="2110740" h="300354">
                <a:moveTo>
                  <a:pt x="541020" y="73913"/>
                </a:moveTo>
                <a:lnTo>
                  <a:pt x="541020" y="11429"/>
                </a:lnTo>
                <a:lnTo>
                  <a:pt x="534924" y="13103"/>
                </a:lnTo>
                <a:lnTo>
                  <a:pt x="534924" y="83057"/>
                </a:lnTo>
                <a:lnTo>
                  <a:pt x="540257" y="83057"/>
                </a:lnTo>
                <a:lnTo>
                  <a:pt x="540258" y="73913"/>
                </a:lnTo>
                <a:lnTo>
                  <a:pt x="541020" y="73913"/>
                </a:lnTo>
                <a:close/>
              </a:path>
              <a:path w="2110740" h="300354">
                <a:moveTo>
                  <a:pt x="2105406" y="217169"/>
                </a:moveTo>
                <a:lnTo>
                  <a:pt x="534924" y="217169"/>
                </a:lnTo>
                <a:lnTo>
                  <a:pt x="534924" y="287878"/>
                </a:lnTo>
                <a:lnTo>
                  <a:pt x="540258" y="289349"/>
                </a:lnTo>
                <a:lnTo>
                  <a:pt x="540258" y="227075"/>
                </a:lnTo>
                <a:lnTo>
                  <a:pt x="544830" y="221741"/>
                </a:lnTo>
                <a:lnTo>
                  <a:pt x="544830" y="227075"/>
                </a:lnTo>
                <a:lnTo>
                  <a:pt x="2100834" y="227075"/>
                </a:lnTo>
                <a:lnTo>
                  <a:pt x="2100834" y="221741"/>
                </a:lnTo>
                <a:lnTo>
                  <a:pt x="2105406" y="217169"/>
                </a:lnTo>
                <a:close/>
              </a:path>
              <a:path w="2110740" h="300354">
                <a:moveTo>
                  <a:pt x="541020" y="299178"/>
                </a:moveTo>
                <a:lnTo>
                  <a:pt x="541020" y="289559"/>
                </a:lnTo>
                <a:lnTo>
                  <a:pt x="534924" y="294131"/>
                </a:lnTo>
                <a:lnTo>
                  <a:pt x="534924" y="297498"/>
                </a:lnTo>
                <a:lnTo>
                  <a:pt x="541020" y="299178"/>
                </a:lnTo>
                <a:close/>
              </a:path>
              <a:path w="2110740" h="300354">
                <a:moveTo>
                  <a:pt x="2110740" y="227075"/>
                </a:moveTo>
                <a:lnTo>
                  <a:pt x="2110740" y="73913"/>
                </a:lnTo>
                <a:lnTo>
                  <a:pt x="540258" y="73913"/>
                </a:lnTo>
                <a:lnTo>
                  <a:pt x="544830" y="78485"/>
                </a:lnTo>
                <a:lnTo>
                  <a:pt x="544830" y="83057"/>
                </a:lnTo>
                <a:lnTo>
                  <a:pt x="2100834" y="83057"/>
                </a:lnTo>
                <a:lnTo>
                  <a:pt x="2100834" y="78485"/>
                </a:lnTo>
                <a:lnTo>
                  <a:pt x="2105406" y="83057"/>
                </a:lnTo>
                <a:lnTo>
                  <a:pt x="2105406" y="227075"/>
                </a:lnTo>
                <a:lnTo>
                  <a:pt x="2110740" y="227075"/>
                </a:lnTo>
                <a:close/>
              </a:path>
              <a:path w="2110740" h="300354">
                <a:moveTo>
                  <a:pt x="544830" y="83057"/>
                </a:moveTo>
                <a:lnTo>
                  <a:pt x="544830" y="78485"/>
                </a:lnTo>
                <a:lnTo>
                  <a:pt x="540258" y="73913"/>
                </a:lnTo>
                <a:lnTo>
                  <a:pt x="540257" y="83057"/>
                </a:lnTo>
                <a:lnTo>
                  <a:pt x="544830" y="83057"/>
                </a:lnTo>
                <a:close/>
              </a:path>
              <a:path w="2110740" h="300354">
                <a:moveTo>
                  <a:pt x="544830" y="227075"/>
                </a:moveTo>
                <a:lnTo>
                  <a:pt x="544830" y="221741"/>
                </a:lnTo>
                <a:lnTo>
                  <a:pt x="540258" y="227075"/>
                </a:lnTo>
                <a:lnTo>
                  <a:pt x="544830" y="227075"/>
                </a:lnTo>
                <a:close/>
              </a:path>
              <a:path w="2110740" h="300354">
                <a:moveTo>
                  <a:pt x="544830" y="300227"/>
                </a:moveTo>
                <a:lnTo>
                  <a:pt x="544830" y="227075"/>
                </a:lnTo>
                <a:lnTo>
                  <a:pt x="540258" y="227075"/>
                </a:lnTo>
                <a:lnTo>
                  <a:pt x="540258" y="289349"/>
                </a:lnTo>
                <a:lnTo>
                  <a:pt x="541020" y="289559"/>
                </a:lnTo>
                <a:lnTo>
                  <a:pt x="541020" y="299178"/>
                </a:lnTo>
                <a:lnTo>
                  <a:pt x="544830" y="300227"/>
                </a:lnTo>
                <a:close/>
              </a:path>
              <a:path w="2110740" h="300354">
                <a:moveTo>
                  <a:pt x="2105406" y="83057"/>
                </a:moveTo>
                <a:lnTo>
                  <a:pt x="2100834" y="78485"/>
                </a:lnTo>
                <a:lnTo>
                  <a:pt x="2100834" y="83057"/>
                </a:lnTo>
                <a:lnTo>
                  <a:pt x="2105406" y="83057"/>
                </a:lnTo>
                <a:close/>
              </a:path>
              <a:path w="2110740" h="300354">
                <a:moveTo>
                  <a:pt x="2105406" y="217169"/>
                </a:moveTo>
                <a:lnTo>
                  <a:pt x="2105406" y="83057"/>
                </a:lnTo>
                <a:lnTo>
                  <a:pt x="2100834" y="83057"/>
                </a:lnTo>
                <a:lnTo>
                  <a:pt x="2100834" y="217169"/>
                </a:lnTo>
                <a:lnTo>
                  <a:pt x="2105406" y="217169"/>
                </a:lnTo>
                <a:close/>
              </a:path>
              <a:path w="2110740" h="300354">
                <a:moveTo>
                  <a:pt x="2105406" y="227075"/>
                </a:moveTo>
                <a:lnTo>
                  <a:pt x="2105406" y="217169"/>
                </a:lnTo>
                <a:lnTo>
                  <a:pt x="2100834" y="221741"/>
                </a:lnTo>
                <a:lnTo>
                  <a:pt x="2100834" y="227075"/>
                </a:lnTo>
                <a:lnTo>
                  <a:pt x="2105406" y="227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20973" y="4464557"/>
            <a:ext cx="322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Times New Roman"/>
                <a:cs typeface="Times New Roman"/>
              </a:rPr>
              <a:t>ID</a:t>
            </a:r>
            <a:r>
              <a:rPr sz="1800" i="1" spc="-7" baseline="-20833" dirty="0">
                <a:latin typeface="Times New Roman"/>
                <a:cs typeface="Times New Roman"/>
              </a:rPr>
              <a:t>i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3649" y="4715255"/>
            <a:ext cx="2087245" cy="287655"/>
          </a:xfrm>
          <a:custGeom>
            <a:avLst/>
            <a:gdLst/>
            <a:ahLst/>
            <a:cxnLst/>
            <a:rect l="l" t="t" r="r" b="b"/>
            <a:pathLst>
              <a:path w="2087245" h="287654">
                <a:moveTo>
                  <a:pt x="521970" y="287274"/>
                </a:moveTo>
                <a:lnTo>
                  <a:pt x="521970" y="0"/>
                </a:lnTo>
                <a:lnTo>
                  <a:pt x="0" y="143256"/>
                </a:lnTo>
                <a:lnTo>
                  <a:pt x="521970" y="287274"/>
                </a:lnTo>
                <a:close/>
              </a:path>
              <a:path w="2087245" h="287654">
                <a:moveTo>
                  <a:pt x="2087118" y="214884"/>
                </a:moveTo>
                <a:lnTo>
                  <a:pt x="2087118" y="71628"/>
                </a:lnTo>
                <a:lnTo>
                  <a:pt x="521970" y="71628"/>
                </a:lnTo>
                <a:lnTo>
                  <a:pt x="521970" y="214884"/>
                </a:lnTo>
                <a:lnTo>
                  <a:pt x="2087118" y="214884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5361" y="4708397"/>
            <a:ext cx="2110105" cy="300355"/>
          </a:xfrm>
          <a:custGeom>
            <a:avLst/>
            <a:gdLst/>
            <a:ahLst/>
            <a:cxnLst/>
            <a:rect l="l" t="t" r="r" b="b"/>
            <a:pathLst>
              <a:path w="2110104" h="300354">
                <a:moveTo>
                  <a:pt x="544830" y="73913"/>
                </a:moveTo>
                <a:lnTo>
                  <a:pt x="544830" y="0"/>
                </a:lnTo>
                <a:lnTo>
                  <a:pt x="0" y="150113"/>
                </a:lnTo>
                <a:lnTo>
                  <a:pt x="19050" y="155362"/>
                </a:lnTo>
                <a:lnTo>
                  <a:pt x="19050" y="145541"/>
                </a:lnTo>
                <a:lnTo>
                  <a:pt x="35664" y="150126"/>
                </a:lnTo>
                <a:lnTo>
                  <a:pt x="534924" y="13103"/>
                </a:lnTo>
                <a:lnTo>
                  <a:pt x="534924" y="6857"/>
                </a:lnTo>
                <a:lnTo>
                  <a:pt x="541020" y="11429"/>
                </a:lnTo>
                <a:lnTo>
                  <a:pt x="541020" y="73913"/>
                </a:lnTo>
                <a:lnTo>
                  <a:pt x="544830" y="73913"/>
                </a:lnTo>
                <a:close/>
              </a:path>
              <a:path w="2110104" h="300354">
                <a:moveTo>
                  <a:pt x="35664" y="150126"/>
                </a:moveTo>
                <a:lnTo>
                  <a:pt x="19050" y="145541"/>
                </a:lnTo>
                <a:lnTo>
                  <a:pt x="19050" y="154685"/>
                </a:lnTo>
                <a:lnTo>
                  <a:pt x="35664" y="150126"/>
                </a:lnTo>
                <a:close/>
              </a:path>
              <a:path w="2110104" h="300354">
                <a:moveTo>
                  <a:pt x="541020" y="289559"/>
                </a:moveTo>
                <a:lnTo>
                  <a:pt x="35664" y="150126"/>
                </a:lnTo>
                <a:lnTo>
                  <a:pt x="19050" y="154685"/>
                </a:lnTo>
                <a:lnTo>
                  <a:pt x="19050" y="155362"/>
                </a:lnTo>
                <a:lnTo>
                  <a:pt x="534924" y="297498"/>
                </a:lnTo>
                <a:lnTo>
                  <a:pt x="534924" y="294131"/>
                </a:lnTo>
                <a:lnTo>
                  <a:pt x="541020" y="289559"/>
                </a:lnTo>
                <a:close/>
              </a:path>
              <a:path w="2110104" h="300354">
                <a:moveTo>
                  <a:pt x="541020" y="11429"/>
                </a:moveTo>
                <a:lnTo>
                  <a:pt x="534924" y="6857"/>
                </a:lnTo>
                <a:lnTo>
                  <a:pt x="534924" y="13103"/>
                </a:lnTo>
                <a:lnTo>
                  <a:pt x="541020" y="11429"/>
                </a:lnTo>
                <a:close/>
              </a:path>
              <a:path w="2110104" h="300354">
                <a:moveTo>
                  <a:pt x="541020" y="73913"/>
                </a:moveTo>
                <a:lnTo>
                  <a:pt x="541020" y="11429"/>
                </a:lnTo>
                <a:lnTo>
                  <a:pt x="534924" y="13103"/>
                </a:lnTo>
                <a:lnTo>
                  <a:pt x="534924" y="83057"/>
                </a:lnTo>
                <a:lnTo>
                  <a:pt x="540257" y="83057"/>
                </a:lnTo>
                <a:lnTo>
                  <a:pt x="540258" y="73913"/>
                </a:lnTo>
                <a:lnTo>
                  <a:pt x="541020" y="73913"/>
                </a:lnTo>
                <a:close/>
              </a:path>
              <a:path w="2110104" h="300354">
                <a:moveTo>
                  <a:pt x="2105406" y="217169"/>
                </a:moveTo>
                <a:lnTo>
                  <a:pt x="534924" y="217169"/>
                </a:lnTo>
                <a:lnTo>
                  <a:pt x="534924" y="287878"/>
                </a:lnTo>
                <a:lnTo>
                  <a:pt x="540258" y="289349"/>
                </a:lnTo>
                <a:lnTo>
                  <a:pt x="540258" y="227075"/>
                </a:lnTo>
                <a:lnTo>
                  <a:pt x="544830" y="221741"/>
                </a:lnTo>
                <a:lnTo>
                  <a:pt x="544830" y="227075"/>
                </a:lnTo>
                <a:lnTo>
                  <a:pt x="2100834" y="227075"/>
                </a:lnTo>
                <a:lnTo>
                  <a:pt x="2100834" y="221741"/>
                </a:lnTo>
                <a:lnTo>
                  <a:pt x="2105406" y="217169"/>
                </a:lnTo>
                <a:close/>
              </a:path>
              <a:path w="2110104" h="300354">
                <a:moveTo>
                  <a:pt x="541020" y="299178"/>
                </a:moveTo>
                <a:lnTo>
                  <a:pt x="541020" y="289559"/>
                </a:lnTo>
                <a:lnTo>
                  <a:pt x="534924" y="294131"/>
                </a:lnTo>
                <a:lnTo>
                  <a:pt x="534924" y="297498"/>
                </a:lnTo>
                <a:lnTo>
                  <a:pt x="541020" y="299178"/>
                </a:lnTo>
                <a:close/>
              </a:path>
              <a:path w="2110104" h="300354">
                <a:moveTo>
                  <a:pt x="2109978" y="227075"/>
                </a:moveTo>
                <a:lnTo>
                  <a:pt x="2109978" y="73913"/>
                </a:lnTo>
                <a:lnTo>
                  <a:pt x="540258" y="73913"/>
                </a:lnTo>
                <a:lnTo>
                  <a:pt x="544830" y="78485"/>
                </a:lnTo>
                <a:lnTo>
                  <a:pt x="544830" y="83057"/>
                </a:lnTo>
                <a:lnTo>
                  <a:pt x="2100834" y="83057"/>
                </a:lnTo>
                <a:lnTo>
                  <a:pt x="2100834" y="78485"/>
                </a:lnTo>
                <a:lnTo>
                  <a:pt x="2105406" y="83057"/>
                </a:lnTo>
                <a:lnTo>
                  <a:pt x="2105406" y="227075"/>
                </a:lnTo>
                <a:lnTo>
                  <a:pt x="2109978" y="227075"/>
                </a:lnTo>
                <a:close/>
              </a:path>
              <a:path w="2110104" h="300354">
                <a:moveTo>
                  <a:pt x="544830" y="83057"/>
                </a:moveTo>
                <a:lnTo>
                  <a:pt x="544830" y="78485"/>
                </a:lnTo>
                <a:lnTo>
                  <a:pt x="540258" y="73913"/>
                </a:lnTo>
                <a:lnTo>
                  <a:pt x="540257" y="83057"/>
                </a:lnTo>
                <a:lnTo>
                  <a:pt x="544830" y="83057"/>
                </a:lnTo>
                <a:close/>
              </a:path>
              <a:path w="2110104" h="300354">
                <a:moveTo>
                  <a:pt x="544830" y="227075"/>
                </a:moveTo>
                <a:lnTo>
                  <a:pt x="544830" y="221741"/>
                </a:lnTo>
                <a:lnTo>
                  <a:pt x="540258" y="227075"/>
                </a:lnTo>
                <a:lnTo>
                  <a:pt x="544830" y="227075"/>
                </a:lnTo>
                <a:close/>
              </a:path>
              <a:path w="2110104" h="300354">
                <a:moveTo>
                  <a:pt x="544830" y="300227"/>
                </a:moveTo>
                <a:lnTo>
                  <a:pt x="544830" y="227075"/>
                </a:lnTo>
                <a:lnTo>
                  <a:pt x="540258" y="227075"/>
                </a:lnTo>
                <a:lnTo>
                  <a:pt x="540258" y="289349"/>
                </a:lnTo>
                <a:lnTo>
                  <a:pt x="541020" y="289559"/>
                </a:lnTo>
                <a:lnTo>
                  <a:pt x="541020" y="299178"/>
                </a:lnTo>
                <a:lnTo>
                  <a:pt x="544830" y="300227"/>
                </a:lnTo>
                <a:close/>
              </a:path>
              <a:path w="2110104" h="300354">
                <a:moveTo>
                  <a:pt x="2105406" y="83057"/>
                </a:moveTo>
                <a:lnTo>
                  <a:pt x="2100834" y="78485"/>
                </a:lnTo>
                <a:lnTo>
                  <a:pt x="2100834" y="83057"/>
                </a:lnTo>
                <a:lnTo>
                  <a:pt x="2105406" y="83057"/>
                </a:lnTo>
                <a:close/>
              </a:path>
              <a:path w="2110104" h="300354">
                <a:moveTo>
                  <a:pt x="2105406" y="217169"/>
                </a:moveTo>
                <a:lnTo>
                  <a:pt x="2105406" y="83057"/>
                </a:lnTo>
                <a:lnTo>
                  <a:pt x="2100834" y="83057"/>
                </a:lnTo>
                <a:lnTo>
                  <a:pt x="2100834" y="217169"/>
                </a:lnTo>
                <a:lnTo>
                  <a:pt x="2105406" y="217169"/>
                </a:lnTo>
                <a:close/>
              </a:path>
              <a:path w="2110104" h="300354">
                <a:moveTo>
                  <a:pt x="2105406" y="227075"/>
                </a:moveTo>
                <a:lnTo>
                  <a:pt x="2105406" y="217169"/>
                </a:lnTo>
                <a:lnTo>
                  <a:pt x="2100834" y="221741"/>
                </a:lnTo>
                <a:lnTo>
                  <a:pt x="2100834" y="227075"/>
                </a:lnTo>
                <a:lnTo>
                  <a:pt x="2105406" y="227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25729" y="4392929"/>
            <a:ext cx="3225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5" dirty="0">
                <a:latin typeface="Times New Roman"/>
                <a:cs typeface="Times New Roman"/>
              </a:rPr>
              <a:t>ID</a:t>
            </a:r>
            <a:r>
              <a:rPr sz="1800" i="1" spc="-7" baseline="-20833" dirty="0">
                <a:latin typeface="Times New Roman"/>
                <a:cs typeface="Times New Roman"/>
              </a:rPr>
              <a:t>i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4515" y="5723382"/>
            <a:ext cx="2161540" cy="287655"/>
          </a:xfrm>
          <a:custGeom>
            <a:avLst/>
            <a:gdLst/>
            <a:ahLst/>
            <a:cxnLst/>
            <a:rect l="l" t="t" r="r" b="b"/>
            <a:pathLst>
              <a:path w="2161540" h="287654">
                <a:moveTo>
                  <a:pt x="1620774" y="214884"/>
                </a:moveTo>
                <a:lnTo>
                  <a:pt x="1620774" y="71628"/>
                </a:lnTo>
                <a:lnTo>
                  <a:pt x="0" y="71628"/>
                </a:lnTo>
                <a:lnTo>
                  <a:pt x="0" y="214884"/>
                </a:lnTo>
                <a:lnTo>
                  <a:pt x="1620774" y="214884"/>
                </a:lnTo>
                <a:close/>
              </a:path>
              <a:path w="2161540" h="287654">
                <a:moveTo>
                  <a:pt x="2161032" y="143256"/>
                </a:moveTo>
                <a:lnTo>
                  <a:pt x="1620774" y="0"/>
                </a:lnTo>
                <a:lnTo>
                  <a:pt x="1620774" y="287274"/>
                </a:lnTo>
                <a:lnTo>
                  <a:pt x="2161032" y="143256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9943" y="5716523"/>
            <a:ext cx="2184400" cy="300355"/>
          </a:xfrm>
          <a:custGeom>
            <a:avLst/>
            <a:gdLst/>
            <a:ahLst/>
            <a:cxnLst/>
            <a:rect l="l" t="t" r="r" b="b"/>
            <a:pathLst>
              <a:path w="2184400" h="300354">
                <a:moveTo>
                  <a:pt x="1625346" y="73913"/>
                </a:moveTo>
                <a:lnTo>
                  <a:pt x="0" y="73913"/>
                </a:lnTo>
                <a:lnTo>
                  <a:pt x="0" y="227075"/>
                </a:lnTo>
                <a:lnTo>
                  <a:pt x="4572" y="227075"/>
                </a:lnTo>
                <a:lnTo>
                  <a:pt x="4572" y="83057"/>
                </a:lnTo>
                <a:lnTo>
                  <a:pt x="9906" y="78485"/>
                </a:lnTo>
                <a:lnTo>
                  <a:pt x="9905" y="83057"/>
                </a:lnTo>
                <a:lnTo>
                  <a:pt x="1620774" y="83057"/>
                </a:lnTo>
                <a:lnTo>
                  <a:pt x="1620774" y="78485"/>
                </a:lnTo>
                <a:lnTo>
                  <a:pt x="1625346" y="73913"/>
                </a:lnTo>
                <a:close/>
              </a:path>
              <a:path w="2184400" h="300354">
                <a:moveTo>
                  <a:pt x="9905" y="83057"/>
                </a:moveTo>
                <a:lnTo>
                  <a:pt x="9906" y="78485"/>
                </a:lnTo>
                <a:lnTo>
                  <a:pt x="4572" y="83057"/>
                </a:lnTo>
                <a:lnTo>
                  <a:pt x="9905" y="83057"/>
                </a:lnTo>
                <a:close/>
              </a:path>
              <a:path w="2184400" h="300354">
                <a:moveTo>
                  <a:pt x="9905" y="217169"/>
                </a:moveTo>
                <a:lnTo>
                  <a:pt x="9905" y="83057"/>
                </a:lnTo>
                <a:lnTo>
                  <a:pt x="4572" y="83057"/>
                </a:lnTo>
                <a:lnTo>
                  <a:pt x="4572" y="217169"/>
                </a:lnTo>
                <a:lnTo>
                  <a:pt x="9905" y="217169"/>
                </a:lnTo>
                <a:close/>
              </a:path>
              <a:path w="2184400" h="300354">
                <a:moveTo>
                  <a:pt x="1629918" y="287934"/>
                </a:moveTo>
                <a:lnTo>
                  <a:pt x="1629918" y="217169"/>
                </a:lnTo>
                <a:lnTo>
                  <a:pt x="4572" y="217169"/>
                </a:lnTo>
                <a:lnTo>
                  <a:pt x="9906" y="221741"/>
                </a:lnTo>
                <a:lnTo>
                  <a:pt x="9905" y="227075"/>
                </a:lnTo>
                <a:lnTo>
                  <a:pt x="1620774" y="227075"/>
                </a:lnTo>
                <a:lnTo>
                  <a:pt x="1620774" y="221741"/>
                </a:lnTo>
                <a:lnTo>
                  <a:pt x="1625346" y="227075"/>
                </a:lnTo>
                <a:lnTo>
                  <a:pt x="1625346" y="289153"/>
                </a:lnTo>
                <a:lnTo>
                  <a:pt x="1629918" y="287934"/>
                </a:lnTo>
                <a:close/>
              </a:path>
              <a:path w="2184400" h="300354">
                <a:moveTo>
                  <a:pt x="9905" y="227075"/>
                </a:moveTo>
                <a:lnTo>
                  <a:pt x="9906" y="221741"/>
                </a:lnTo>
                <a:lnTo>
                  <a:pt x="4572" y="217169"/>
                </a:lnTo>
                <a:lnTo>
                  <a:pt x="4572" y="227075"/>
                </a:lnTo>
                <a:lnTo>
                  <a:pt x="9905" y="227075"/>
                </a:lnTo>
                <a:close/>
              </a:path>
              <a:path w="2184400" h="300354">
                <a:moveTo>
                  <a:pt x="2183892" y="150113"/>
                </a:moveTo>
                <a:lnTo>
                  <a:pt x="1620774" y="0"/>
                </a:lnTo>
                <a:lnTo>
                  <a:pt x="1620774" y="73913"/>
                </a:lnTo>
                <a:lnTo>
                  <a:pt x="1623822" y="73913"/>
                </a:lnTo>
                <a:lnTo>
                  <a:pt x="1623822" y="11429"/>
                </a:lnTo>
                <a:lnTo>
                  <a:pt x="1629918" y="6857"/>
                </a:lnTo>
                <a:lnTo>
                  <a:pt x="1629918" y="13046"/>
                </a:lnTo>
                <a:lnTo>
                  <a:pt x="2146883" y="150126"/>
                </a:lnTo>
                <a:lnTo>
                  <a:pt x="2164080" y="145541"/>
                </a:lnTo>
                <a:lnTo>
                  <a:pt x="2164080" y="155395"/>
                </a:lnTo>
                <a:lnTo>
                  <a:pt x="2183892" y="150113"/>
                </a:lnTo>
                <a:close/>
              </a:path>
              <a:path w="2184400" h="300354">
                <a:moveTo>
                  <a:pt x="1625346" y="83057"/>
                </a:moveTo>
                <a:lnTo>
                  <a:pt x="1625346" y="73913"/>
                </a:lnTo>
                <a:lnTo>
                  <a:pt x="1620774" y="78485"/>
                </a:lnTo>
                <a:lnTo>
                  <a:pt x="1620774" y="83057"/>
                </a:lnTo>
                <a:lnTo>
                  <a:pt x="1625346" y="83057"/>
                </a:lnTo>
                <a:close/>
              </a:path>
              <a:path w="2184400" h="300354">
                <a:moveTo>
                  <a:pt x="1625346" y="227075"/>
                </a:moveTo>
                <a:lnTo>
                  <a:pt x="1620774" y="221741"/>
                </a:lnTo>
                <a:lnTo>
                  <a:pt x="1620774" y="227075"/>
                </a:lnTo>
                <a:lnTo>
                  <a:pt x="1625346" y="227075"/>
                </a:lnTo>
                <a:close/>
              </a:path>
              <a:path w="2184400" h="300354">
                <a:moveTo>
                  <a:pt x="1625346" y="289153"/>
                </a:moveTo>
                <a:lnTo>
                  <a:pt x="1625346" y="227075"/>
                </a:lnTo>
                <a:lnTo>
                  <a:pt x="1620774" y="227075"/>
                </a:lnTo>
                <a:lnTo>
                  <a:pt x="1620774" y="300227"/>
                </a:lnTo>
                <a:lnTo>
                  <a:pt x="1623822" y="299415"/>
                </a:lnTo>
                <a:lnTo>
                  <a:pt x="1623822" y="289559"/>
                </a:lnTo>
                <a:lnTo>
                  <a:pt x="1625346" y="289153"/>
                </a:lnTo>
                <a:close/>
              </a:path>
              <a:path w="2184400" h="300354">
                <a:moveTo>
                  <a:pt x="1629918" y="13046"/>
                </a:moveTo>
                <a:lnTo>
                  <a:pt x="1629918" y="6857"/>
                </a:lnTo>
                <a:lnTo>
                  <a:pt x="1623822" y="11429"/>
                </a:lnTo>
                <a:lnTo>
                  <a:pt x="1629918" y="13046"/>
                </a:lnTo>
                <a:close/>
              </a:path>
              <a:path w="2184400" h="300354">
                <a:moveTo>
                  <a:pt x="1629918" y="83057"/>
                </a:moveTo>
                <a:lnTo>
                  <a:pt x="1629918" y="13046"/>
                </a:lnTo>
                <a:lnTo>
                  <a:pt x="1623822" y="11429"/>
                </a:lnTo>
                <a:lnTo>
                  <a:pt x="1623822" y="73913"/>
                </a:lnTo>
                <a:lnTo>
                  <a:pt x="1625346" y="73913"/>
                </a:lnTo>
                <a:lnTo>
                  <a:pt x="1625346" y="83057"/>
                </a:lnTo>
                <a:lnTo>
                  <a:pt x="1629918" y="83057"/>
                </a:lnTo>
                <a:close/>
              </a:path>
              <a:path w="2184400" h="300354">
                <a:moveTo>
                  <a:pt x="2164080" y="155395"/>
                </a:moveTo>
                <a:lnTo>
                  <a:pt x="2164080" y="154685"/>
                </a:lnTo>
                <a:lnTo>
                  <a:pt x="2146883" y="150126"/>
                </a:lnTo>
                <a:lnTo>
                  <a:pt x="1623822" y="289559"/>
                </a:lnTo>
                <a:lnTo>
                  <a:pt x="1629918" y="294131"/>
                </a:lnTo>
                <a:lnTo>
                  <a:pt x="1629918" y="297790"/>
                </a:lnTo>
                <a:lnTo>
                  <a:pt x="2164080" y="155395"/>
                </a:lnTo>
                <a:close/>
              </a:path>
              <a:path w="2184400" h="300354">
                <a:moveTo>
                  <a:pt x="1629918" y="297790"/>
                </a:moveTo>
                <a:lnTo>
                  <a:pt x="1629918" y="294131"/>
                </a:lnTo>
                <a:lnTo>
                  <a:pt x="1623822" y="289559"/>
                </a:lnTo>
                <a:lnTo>
                  <a:pt x="1623822" y="299415"/>
                </a:lnTo>
                <a:lnTo>
                  <a:pt x="1629918" y="297790"/>
                </a:lnTo>
                <a:close/>
              </a:path>
              <a:path w="2184400" h="300354">
                <a:moveTo>
                  <a:pt x="2164080" y="154685"/>
                </a:moveTo>
                <a:lnTo>
                  <a:pt x="2164080" y="145541"/>
                </a:lnTo>
                <a:lnTo>
                  <a:pt x="2146883" y="150126"/>
                </a:lnTo>
                <a:lnTo>
                  <a:pt x="2164080" y="154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28321" y="5472683"/>
            <a:ext cx="118110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0" dirty="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7638"/>
            <a:ext cx="3217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安全問題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73" y="2364485"/>
            <a:ext cx="8293100" cy="1840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雖然</a:t>
            </a:r>
            <a:r>
              <a:rPr sz="2400" spc="-5" dirty="0">
                <a:latin typeface="Times New Roman"/>
                <a:cs typeface="Times New Roman"/>
              </a:rPr>
              <a:t>RFID</a:t>
            </a:r>
            <a:r>
              <a:rPr sz="2400" dirty="0">
                <a:latin typeface="標楷體"/>
                <a:cs typeface="標楷體"/>
              </a:rPr>
              <a:t>帶來極大的便利性，但目前</a:t>
            </a:r>
            <a:r>
              <a:rPr sz="2400" spc="-5" dirty="0">
                <a:latin typeface="Times New Roman"/>
                <a:cs typeface="Times New Roman"/>
              </a:rPr>
              <a:t>RFID</a:t>
            </a:r>
            <a:r>
              <a:rPr sz="2400" dirty="0">
                <a:latin typeface="標楷體"/>
                <a:cs typeface="標楷體"/>
              </a:rPr>
              <a:t>還缺少一套標 準的安全技術，如果資料未經加密或是未有完善的存取控 制，有心人士便可運用相關技術，任意讀取標籤上的資料， 甚至修改、寫入資料，造成標籤上的資料外洩，這些都是 RFID技術將面臨的重大問題。</a:t>
            </a:r>
            <a:endParaRPr sz="24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2364485"/>
            <a:ext cx="7988300" cy="359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未經授權讀取(</a:t>
            </a:r>
            <a:r>
              <a:rPr sz="2400" dirty="0">
                <a:latin typeface="Times New Roman"/>
                <a:cs typeface="Times New Roman"/>
              </a:rPr>
              <a:t>Unauthorized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Read</a:t>
            </a:r>
            <a:r>
              <a:rPr sz="2400" spc="-5" dirty="0">
                <a:latin typeface="標楷體"/>
                <a:cs typeface="標楷體"/>
              </a:rPr>
              <a:t>)</a:t>
            </a:r>
            <a:endParaRPr sz="2400">
              <a:latin typeface="標楷體"/>
              <a:cs typeface="標楷體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0"/>
              </a:spcBef>
              <a:buClr>
                <a:srgbClr val="00007C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攻擊者只要有相同規格的讀取器，並且在標籤的可讀取範 圍內，就能夠任意地讀取標籤內的資料，造成資訊洩漏的 安全問題，甚至會危及使用者的隱私。</a:t>
            </a:r>
            <a:endParaRPr sz="24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竊聽(</a:t>
            </a:r>
            <a:r>
              <a:rPr sz="2400" dirty="0">
                <a:latin typeface="Times New Roman"/>
                <a:cs typeface="Times New Roman"/>
              </a:rPr>
              <a:t>Eavesdroppin</a:t>
            </a: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標楷體"/>
                <a:cs typeface="標楷體"/>
              </a:rPr>
              <a:t>)</a:t>
            </a:r>
            <a:endParaRPr sz="2400">
              <a:latin typeface="標楷體"/>
              <a:cs typeface="標楷體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65"/>
              </a:spcBef>
              <a:buClr>
                <a:srgbClr val="00007C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攻擊者利用特殊設備，來監聽標籤與讀取器通訊時傳輸的 無線電訊號，藉由監聽得到的訊息來分析其中所包含的資 訊。</a:t>
            </a:r>
            <a:endParaRPr sz="24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2364485"/>
            <a:ext cx="8293100" cy="323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1726564" algn="l"/>
              </a:tabLst>
            </a:pPr>
            <a:r>
              <a:rPr sz="2400" dirty="0">
                <a:latin typeface="標楷體"/>
                <a:cs typeface="標楷體"/>
              </a:rPr>
              <a:t>重送攻擊	(</a:t>
            </a:r>
            <a:r>
              <a:rPr sz="2400" dirty="0">
                <a:latin typeface="Times New Roman"/>
                <a:cs typeface="Times New Roman"/>
              </a:rPr>
              <a:t>Replay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Attack</a:t>
            </a:r>
            <a:r>
              <a:rPr sz="2400" spc="-5" dirty="0">
                <a:latin typeface="標楷體"/>
                <a:cs typeface="標楷體"/>
              </a:rPr>
              <a:t>)</a:t>
            </a:r>
            <a:endParaRPr sz="2400">
              <a:latin typeface="標楷體"/>
              <a:cs typeface="標楷體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Clr>
                <a:srgbClr val="00007C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攻擊者可能藉由監聽所蒐集之訊息，當讀取器查詢標籤時， 將這些訊息重新送回給讀取器，因而通過讀取器的驗證。</a:t>
            </a:r>
            <a:endParaRPr sz="24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阻斷服務攻擊</a:t>
            </a:r>
            <a:r>
              <a:rPr sz="2400" spc="-5" dirty="0">
                <a:latin typeface="標楷體"/>
                <a:cs typeface="標楷體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Denial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Service,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DoS</a:t>
            </a:r>
            <a:r>
              <a:rPr sz="2400" dirty="0">
                <a:latin typeface="標楷體"/>
                <a:cs typeface="標楷體"/>
              </a:rPr>
              <a:t>)</a:t>
            </a:r>
            <a:endParaRPr sz="2400">
              <a:latin typeface="標楷體"/>
              <a:cs typeface="標楷體"/>
            </a:endParaRPr>
          </a:p>
          <a:p>
            <a:pPr marL="355600" marR="309880" indent="-342900" algn="just">
              <a:lnSpc>
                <a:spcPct val="100000"/>
              </a:lnSpc>
              <a:spcBef>
                <a:spcPts val="565"/>
              </a:spcBef>
              <a:buClr>
                <a:srgbClr val="00007C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攻擊者可以使用特殊設備，持續發送無線射頻訊號，來干 擾標籤或讀取器，導致標籤跟讀取器無法正常進行通訊， 藉此癱瘓RFID系統。</a:t>
            </a:r>
            <a:endParaRPr sz="24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7638"/>
            <a:ext cx="4741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5" dirty="0">
                <a:solidFill>
                  <a:srgbClr val="000000"/>
                </a:solidFill>
                <a:latin typeface="標楷體"/>
                <a:cs typeface="標楷體"/>
              </a:rPr>
              <a:t>常見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的</a:t>
            </a:r>
            <a:r>
              <a:rPr sz="4000" spc="-5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保護機制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73" y="2327909"/>
            <a:ext cx="6887209" cy="279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以密碼學為基礎的解決方案</a:t>
            </a:r>
            <a:endParaRPr sz="2400">
              <a:latin typeface="標楷體"/>
              <a:cs typeface="標楷體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9A9A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dirty="0">
                <a:latin typeface="標楷體"/>
                <a:cs typeface="標楷體"/>
              </a:rPr>
              <a:t>亂數產生器</a:t>
            </a:r>
            <a:endParaRPr sz="2400">
              <a:latin typeface="標楷體"/>
              <a:cs typeface="標楷體"/>
            </a:endParaRPr>
          </a:p>
          <a:p>
            <a:pPr marL="755650" lvl="1" indent="-285750">
              <a:lnSpc>
                <a:spcPct val="100000"/>
              </a:lnSpc>
              <a:spcBef>
                <a:spcPts val="284"/>
              </a:spcBef>
              <a:buClr>
                <a:srgbClr val="9A9A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dirty="0">
                <a:latin typeface="標楷體"/>
                <a:cs typeface="標楷體"/>
              </a:rPr>
              <a:t>互斥或</a:t>
            </a:r>
            <a:r>
              <a:rPr sz="2400" spc="-625" dirty="0">
                <a:latin typeface="標楷體"/>
                <a:cs typeface="標楷體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(Exclusive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XOR)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9A9A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dirty="0">
                <a:latin typeface="標楷體"/>
                <a:cs typeface="標楷體"/>
              </a:rPr>
              <a:t>循環冗餘檢查</a:t>
            </a:r>
            <a:r>
              <a:rPr sz="2400" spc="-630" dirty="0">
                <a:latin typeface="標楷體"/>
                <a:cs typeface="標楷體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(Cyclic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Redundancy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CRC)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4"/>
              </a:spcBef>
              <a:buClr>
                <a:srgbClr val="9A9A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dirty="0">
                <a:latin typeface="標楷體"/>
                <a:cs typeface="標楷體"/>
              </a:rPr>
              <a:t>對稱式加解密</a:t>
            </a:r>
            <a:endParaRPr sz="2400">
              <a:latin typeface="標楷體"/>
              <a:cs typeface="標楷體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Clr>
                <a:srgbClr val="9A9A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dirty="0">
                <a:latin typeface="標楷體"/>
                <a:cs typeface="標楷體"/>
              </a:rPr>
              <a:t>雜湊鎖</a:t>
            </a:r>
            <a:r>
              <a:rPr sz="2400" spc="-700" dirty="0">
                <a:latin typeface="標楷體"/>
                <a:cs typeface="標楷體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(Hash-lock)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4"/>
              </a:spcBef>
              <a:buClr>
                <a:srgbClr val="9A9ACC"/>
              </a:buClr>
              <a:buSzPct val="79166"/>
              <a:buFont typeface="Wingdings"/>
              <a:buChar char=""/>
              <a:tabLst>
                <a:tab pos="755650" algn="l"/>
              </a:tabLst>
            </a:pPr>
            <a:r>
              <a:rPr sz="2400" dirty="0">
                <a:latin typeface="標楷體"/>
                <a:cs typeface="標楷體"/>
              </a:rPr>
              <a:t>雜湊鏈</a:t>
            </a:r>
            <a:r>
              <a:rPr sz="2400" spc="-640" dirty="0">
                <a:latin typeface="標楷體"/>
                <a:cs typeface="標楷體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(Hash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Chain)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849" y="971041"/>
            <a:ext cx="32175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驗證情境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2579" y="2189988"/>
            <a:ext cx="940308" cy="1376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12886" y="2727960"/>
            <a:ext cx="877062" cy="869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4539" y="3777996"/>
            <a:ext cx="1945639" cy="288290"/>
          </a:xfrm>
          <a:custGeom>
            <a:avLst/>
            <a:gdLst/>
            <a:ahLst/>
            <a:cxnLst/>
            <a:rect l="l" t="t" r="r" b="b"/>
            <a:pathLst>
              <a:path w="1945640" h="288289">
                <a:moveTo>
                  <a:pt x="1459230" y="215645"/>
                </a:moveTo>
                <a:lnTo>
                  <a:pt x="1459230" y="72389"/>
                </a:lnTo>
                <a:lnTo>
                  <a:pt x="0" y="72389"/>
                </a:lnTo>
                <a:lnTo>
                  <a:pt x="0" y="215645"/>
                </a:lnTo>
                <a:lnTo>
                  <a:pt x="1459230" y="215645"/>
                </a:lnTo>
                <a:close/>
              </a:path>
              <a:path w="1945640" h="288289">
                <a:moveTo>
                  <a:pt x="1945386" y="144017"/>
                </a:moveTo>
                <a:lnTo>
                  <a:pt x="1459230" y="0"/>
                </a:lnTo>
                <a:lnTo>
                  <a:pt x="1459230" y="288035"/>
                </a:lnTo>
                <a:lnTo>
                  <a:pt x="1945386" y="144017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9967" y="3771900"/>
            <a:ext cx="1967230" cy="300355"/>
          </a:xfrm>
          <a:custGeom>
            <a:avLst/>
            <a:gdLst/>
            <a:ahLst/>
            <a:cxnLst/>
            <a:rect l="l" t="t" r="r" b="b"/>
            <a:pathLst>
              <a:path w="1967229" h="300354">
                <a:moveTo>
                  <a:pt x="1463802" y="73151"/>
                </a:moveTo>
                <a:lnTo>
                  <a:pt x="0" y="73151"/>
                </a:lnTo>
                <a:lnTo>
                  <a:pt x="0" y="227075"/>
                </a:lnTo>
                <a:lnTo>
                  <a:pt x="4572" y="227075"/>
                </a:lnTo>
                <a:lnTo>
                  <a:pt x="4572" y="83057"/>
                </a:lnTo>
                <a:lnTo>
                  <a:pt x="9906" y="78485"/>
                </a:lnTo>
                <a:lnTo>
                  <a:pt x="9906" y="83057"/>
                </a:lnTo>
                <a:lnTo>
                  <a:pt x="1458468" y="83057"/>
                </a:lnTo>
                <a:lnTo>
                  <a:pt x="1458468" y="78485"/>
                </a:lnTo>
                <a:lnTo>
                  <a:pt x="1463802" y="73151"/>
                </a:lnTo>
                <a:close/>
              </a:path>
              <a:path w="1967229" h="300354">
                <a:moveTo>
                  <a:pt x="9906" y="83057"/>
                </a:moveTo>
                <a:lnTo>
                  <a:pt x="9906" y="78485"/>
                </a:lnTo>
                <a:lnTo>
                  <a:pt x="4572" y="83057"/>
                </a:lnTo>
                <a:lnTo>
                  <a:pt x="9906" y="83057"/>
                </a:lnTo>
                <a:close/>
              </a:path>
              <a:path w="1967229" h="300354">
                <a:moveTo>
                  <a:pt x="9906" y="217169"/>
                </a:moveTo>
                <a:lnTo>
                  <a:pt x="9906" y="83057"/>
                </a:lnTo>
                <a:lnTo>
                  <a:pt x="4572" y="83057"/>
                </a:lnTo>
                <a:lnTo>
                  <a:pt x="4572" y="217169"/>
                </a:lnTo>
                <a:lnTo>
                  <a:pt x="9906" y="217169"/>
                </a:lnTo>
                <a:close/>
              </a:path>
              <a:path w="1967229" h="300354">
                <a:moveTo>
                  <a:pt x="1468374" y="287754"/>
                </a:moveTo>
                <a:lnTo>
                  <a:pt x="1468374" y="217169"/>
                </a:lnTo>
                <a:lnTo>
                  <a:pt x="4572" y="217169"/>
                </a:lnTo>
                <a:lnTo>
                  <a:pt x="9906" y="221741"/>
                </a:lnTo>
                <a:lnTo>
                  <a:pt x="9905" y="227075"/>
                </a:lnTo>
                <a:lnTo>
                  <a:pt x="1458468" y="227075"/>
                </a:lnTo>
                <a:lnTo>
                  <a:pt x="1458468" y="221741"/>
                </a:lnTo>
                <a:lnTo>
                  <a:pt x="1463802" y="227075"/>
                </a:lnTo>
                <a:lnTo>
                  <a:pt x="1463802" y="289108"/>
                </a:lnTo>
                <a:lnTo>
                  <a:pt x="1468374" y="287754"/>
                </a:lnTo>
                <a:close/>
              </a:path>
              <a:path w="1967229" h="300354">
                <a:moveTo>
                  <a:pt x="9905" y="227075"/>
                </a:moveTo>
                <a:lnTo>
                  <a:pt x="9906" y="221741"/>
                </a:lnTo>
                <a:lnTo>
                  <a:pt x="4572" y="217169"/>
                </a:lnTo>
                <a:lnTo>
                  <a:pt x="4572" y="227075"/>
                </a:lnTo>
                <a:lnTo>
                  <a:pt x="9905" y="227075"/>
                </a:lnTo>
                <a:close/>
              </a:path>
              <a:path w="1967229" h="300354">
                <a:moveTo>
                  <a:pt x="1966722" y="150113"/>
                </a:moveTo>
                <a:lnTo>
                  <a:pt x="1458468" y="0"/>
                </a:lnTo>
                <a:lnTo>
                  <a:pt x="1458468" y="73151"/>
                </a:lnTo>
                <a:lnTo>
                  <a:pt x="1462278" y="73151"/>
                </a:lnTo>
                <a:lnTo>
                  <a:pt x="1462278" y="10667"/>
                </a:lnTo>
                <a:lnTo>
                  <a:pt x="1468374" y="6095"/>
                </a:lnTo>
                <a:lnTo>
                  <a:pt x="1468374" y="12473"/>
                </a:lnTo>
                <a:lnTo>
                  <a:pt x="1933000" y="150113"/>
                </a:lnTo>
                <a:lnTo>
                  <a:pt x="1948433" y="145541"/>
                </a:lnTo>
                <a:lnTo>
                  <a:pt x="1948433" y="155515"/>
                </a:lnTo>
                <a:lnTo>
                  <a:pt x="1966722" y="150113"/>
                </a:lnTo>
                <a:close/>
              </a:path>
              <a:path w="1967229" h="300354">
                <a:moveTo>
                  <a:pt x="1463802" y="83057"/>
                </a:moveTo>
                <a:lnTo>
                  <a:pt x="1463802" y="73151"/>
                </a:lnTo>
                <a:lnTo>
                  <a:pt x="1458468" y="78485"/>
                </a:lnTo>
                <a:lnTo>
                  <a:pt x="1458468" y="83057"/>
                </a:lnTo>
                <a:lnTo>
                  <a:pt x="1463802" y="83057"/>
                </a:lnTo>
                <a:close/>
              </a:path>
              <a:path w="1967229" h="300354">
                <a:moveTo>
                  <a:pt x="1463802" y="227075"/>
                </a:moveTo>
                <a:lnTo>
                  <a:pt x="1458468" y="221741"/>
                </a:lnTo>
                <a:lnTo>
                  <a:pt x="1458468" y="227075"/>
                </a:lnTo>
                <a:lnTo>
                  <a:pt x="1463802" y="227075"/>
                </a:lnTo>
                <a:close/>
              </a:path>
              <a:path w="1967229" h="300354">
                <a:moveTo>
                  <a:pt x="1463802" y="289108"/>
                </a:moveTo>
                <a:lnTo>
                  <a:pt x="1463802" y="227075"/>
                </a:lnTo>
                <a:lnTo>
                  <a:pt x="1458468" y="227075"/>
                </a:lnTo>
                <a:lnTo>
                  <a:pt x="1458468" y="300227"/>
                </a:lnTo>
                <a:lnTo>
                  <a:pt x="1462278" y="299102"/>
                </a:lnTo>
                <a:lnTo>
                  <a:pt x="1462278" y="289559"/>
                </a:lnTo>
                <a:lnTo>
                  <a:pt x="1463802" y="289108"/>
                </a:lnTo>
                <a:close/>
              </a:path>
              <a:path w="1967229" h="300354">
                <a:moveTo>
                  <a:pt x="1468374" y="12473"/>
                </a:moveTo>
                <a:lnTo>
                  <a:pt x="1468374" y="6095"/>
                </a:lnTo>
                <a:lnTo>
                  <a:pt x="1462278" y="10667"/>
                </a:lnTo>
                <a:lnTo>
                  <a:pt x="1468374" y="12473"/>
                </a:lnTo>
                <a:close/>
              </a:path>
              <a:path w="1967229" h="300354">
                <a:moveTo>
                  <a:pt x="1468374" y="83057"/>
                </a:moveTo>
                <a:lnTo>
                  <a:pt x="1468374" y="12473"/>
                </a:lnTo>
                <a:lnTo>
                  <a:pt x="1462278" y="10667"/>
                </a:lnTo>
                <a:lnTo>
                  <a:pt x="1462278" y="73151"/>
                </a:lnTo>
                <a:lnTo>
                  <a:pt x="1463802" y="73151"/>
                </a:lnTo>
                <a:lnTo>
                  <a:pt x="1463802" y="83057"/>
                </a:lnTo>
                <a:lnTo>
                  <a:pt x="1468374" y="83057"/>
                </a:lnTo>
                <a:close/>
              </a:path>
              <a:path w="1967229" h="300354">
                <a:moveTo>
                  <a:pt x="1948433" y="155515"/>
                </a:moveTo>
                <a:lnTo>
                  <a:pt x="1948433" y="154685"/>
                </a:lnTo>
                <a:lnTo>
                  <a:pt x="1933000" y="150113"/>
                </a:lnTo>
                <a:lnTo>
                  <a:pt x="1462278" y="289559"/>
                </a:lnTo>
                <a:lnTo>
                  <a:pt x="1468374" y="294131"/>
                </a:lnTo>
                <a:lnTo>
                  <a:pt x="1468374" y="297302"/>
                </a:lnTo>
                <a:lnTo>
                  <a:pt x="1948433" y="155515"/>
                </a:lnTo>
                <a:close/>
              </a:path>
              <a:path w="1967229" h="300354">
                <a:moveTo>
                  <a:pt x="1468374" y="297302"/>
                </a:moveTo>
                <a:lnTo>
                  <a:pt x="1468374" y="294131"/>
                </a:lnTo>
                <a:lnTo>
                  <a:pt x="1462278" y="289559"/>
                </a:lnTo>
                <a:lnTo>
                  <a:pt x="1462278" y="299102"/>
                </a:lnTo>
                <a:lnTo>
                  <a:pt x="1468374" y="297302"/>
                </a:lnTo>
                <a:close/>
              </a:path>
              <a:path w="1967229" h="300354">
                <a:moveTo>
                  <a:pt x="1948433" y="154685"/>
                </a:moveTo>
                <a:lnTo>
                  <a:pt x="1948433" y="145541"/>
                </a:lnTo>
                <a:lnTo>
                  <a:pt x="1933000" y="150113"/>
                </a:lnTo>
                <a:lnTo>
                  <a:pt x="1948433" y="154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3699" y="3442970"/>
            <a:ext cx="4845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i="1" spc="-100" dirty="0">
                <a:latin typeface="新細明體"/>
                <a:cs typeface="新細明體"/>
              </a:rPr>
              <a:t>詢問</a:t>
            </a:r>
            <a:endParaRPr sz="1900">
              <a:latin typeface="新細明體"/>
              <a:cs typeface="新細明體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3673" y="4715255"/>
            <a:ext cx="2087245" cy="287655"/>
          </a:xfrm>
          <a:custGeom>
            <a:avLst/>
            <a:gdLst/>
            <a:ahLst/>
            <a:cxnLst/>
            <a:rect l="l" t="t" r="r" b="b"/>
            <a:pathLst>
              <a:path w="2087245" h="287654">
                <a:moveTo>
                  <a:pt x="521970" y="287273"/>
                </a:moveTo>
                <a:lnTo>
                  <a:pt x="521970" y="0"/>
                </a:lnTo>
                <a:lnTo>
                  <a:pt x="0" y="143255"/>
                </a:lnTo>
                <a:lnTo>
                  <a:pt x="521970" y="287273"/>
                </a:lnTo>
                <a:close/>
              </a:path>
              <a:path w="2087245" h="287654">
                <a:moveTo>
                  <a:pt x="2087118" y="214883"/>
                </a:moveTo>
                <a:lnTo>
                  <a:pt x="2087118" y="71627"/>
                </a:lnTo>
                <a:lnTo>
                  <a:pt x="521970" y="71627"/>
                </a:lnTo>
                <a:lnTo>
                  <a:pt x="521970" y="214883"/>
                </a:lnTo>
                <a:lnTo>
                  <a:pt x="2087118" y="214883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5385" y="4708397"/>
            <a:ext cx="2110740" cy="300355"/>
          </a:xfrm>
          <a:custGeom>
            <a:avLst/>
            <a:gdLst/>
            <a:ahLst/>
            <a:cxnLst/>
            <a:rect l="l" t="t" r="r" b="b"/>
            <a:pathLst>
              <a:path w="2110740" h="300354">
                <a:moveTo>
                  <a:pt x="544830" y="73913"/>
                </a:moveTo>
                <a:lnTo>
                  <a:pt x="544830" y="0"/>
                </a:lnTo>
                <a:lnTo>
                  <a:pt x="0" y="150113"/>
                </a:lnTo>
                <a:lnTo>
                  <a:pt x="19050" y="155362"/>
                </a:lnTo>
                <a:lnTo>
                  <a:pt x="19050" y="145541"/>
                </a:lnTo>
                <a:lnTo>
                  <a:pt x="35664" y="150126"/>
                </a:lnTo>
                <a:lnTo>
                  <a:pt x="534924" y="13103"/>
                </a:lnTo>
                <a:lnTo>
                  <a:pt x="534924" y="6857"/>
                </a:lnTo>
                <a:lnTo>
                  <a:pt x="541020" y="11429"/>
                </a:lnTo>
                <a:lnTo>
                  <a:pt x="541020" y="73913"/>
                </a:lnTo>
                <a:lnTo>
                  <a:pt x="544830" y="73913"/>
                </a:lnTo>
                <a:close/>
              </a:path>
              <a:path w="2110740" h="300354">
                <a:moveTo>
                  <a:pt x="35664" y="150126"/>
                </a:moveTo>
                <a:lnTo>
                  <a:pt x="19050" y="145541"/>
                </a:lnTo>
                <a:lnTo>
                  <a:pt x="19050" y="154685"/>
                </a:lnTo>
                <a:lnTo>
                  <a:pt x="35664" y="150126"/>
                </a:lnTo>
                <a:close/>
              </a:path>
              <a:path w="2110740" h="300354">
                <a:moveTo>
                  <a:pt x="541020" y="289559"/>
                </a:moveTo>
                <a:lnTo>
                  <a:pt x="35664" y="150126"/>
                </a:lnTo>
                <a:lnTo>
                  <a:pt x="19050" y="154685"/>
                </a:lnTo>
                <a:lnTo>
                  <a:pt x="19050" y="155362"/>
                </a:lnTo>
                <a:lnTo>
                  <a:pt x="534924" y="297498"/>
                </a:lnTo>
                <a:lnTo>
                  <a:pt x="534924" y="294131"/>
                </a:lnTo>
                <a:lnTo>
                  <a:pt x="541020" y="289559"/>
                </a:lnTo>
                <a:close/>
              </a:path>
              <a:path w="2110740" h="300354">
                <a:moveTo>
                  <a:pt x="541020" y="11429"/>
                </a:moveTo>
                <a:lnTo>
                  <a:pt x="534924" y="6857"/>
                </a:lnTo>
                <a:lnTo>
                  <a:pt x="534924" y="13103"/>
                </a:lnTo>
                <a:lnTo>
                  <a:pt x="541020" y="11429"/>
                </a:lnTo>
                <a:close/>
              </a:path>
              <a:path w="2110740" h="300354">
                <a:moveTo>
                  <a:pt x="541020" y="73913"/>
                </a:moveTo>
                <a:lnTo>
                  <a:pt x="541020" y="11429"/>
                </a:lnTo>
                <a:lnTo>
                  <a:pt x="534924" y="13103"/>
                </a:lnTo>
                <a:lnTo>
                  <a:pt x="534924" y="83057"/>
                </a:lnTo>
                <a:lnTo>
                  <a:pt x="540257" y="83057"/>
                </a:lnTo>
                <a:lnTo>
                  <a:pt x="540258" y="73913"/>
                </a:lnTo>
                <a:lnTo>
                  <a:pt x="541020" y="73913"/>
                </a:lnTo>
                <a:close/>
              </a:path>
              <a:path w="2110740" h="300354">
                <a:moveTo>
                  <a:pt x="2105406" y="217169"/>
                </a:moveTo>
                <a:lnTo>
                  <a:pt x="534924" y="217169"/>
                </a:lnTo>
                <a:lnTo>
                  <a:pt x="534924" y="287878"/>
                </a:lnTo>
                <a:lnTo>
                  <a:pt x="540258" y="289349"/>
                </a:lnTo>
                <a:lnTo>
                  <a:pt x="540258" y="227075"/>
                </a:lnTo>
                <a:lnTo>
                  <a:pt x="544830" y="221741"/>
                </a:lnTo>
                <a:lnTo>
                  <a:pt x="544830" y="227075"/>
                </a:lnTo>
                <a:lnTo>
                  <a:pt x="2100834" y="227075"/>
                </a:lnTo>
                <a:lnTo>
                  <a:pt x="2100834" y="221741"/>
                </a:lnTo>
                <a:lnTo>
                  <a:pt x="2105406" y="217169"/>
                </a:lnTo>
                <a:close/>
              </a:path>
              <a:path w="2110740" h="300354">
                <a:moveTo>
                  <a:pt x="541020" y="299178"/>
                </a:moveTo>
                <a:lnTo>
                  <a:pt x="541020" y="289559"/>
                </a:lnTo>
                <a:lnTo>
                  <a:pt x="534924" y="294131"/>
                </a:lnTo>
                <a:lnTo>
                  <a:pt x="534924" y="297498"/>
                </a:lnTo>
                <a:lnTo>
                  <a:pt x="541020" y="299178"/>
                </a:lnTo>
                <a:close/>
              </a:path>
              <a:path w="2110740" h="300354">
                <a:moveTo>
                  <a:pt x="2110740" y="227075"/>
                </a:moveTo>
                <a:lnTo>
                  <a:pt x="2110740" y="73913"/>
                </a:lnTo>
                <a:lnTo>
                  <a:pt x="540258" y="73913"/>
                </a:lnTo>
                <a:lnTo>
                  <a:pt x="544830" y="78485"/>
                </a:lnTo>
                <a:lnTo>
                  <a:pt x="544830" y="83057"/>
                </a:lnTo>
                <a:lnTo>
                  <a:pt x="2100834" y="83057"/>
                </a:lnTo>
                <a:lnTo>
                  <a:pt x="2100834" y="78485"/>
                </a:lnTo>
                <a:lnTo>
                  <a:pt x="2105406" y="83057"/>
                </a:lnTo>
                <a:lnTo>
                  <a:pt x="2105406" y="227075"/>
                </a:lnTo>
                <a:lnTo>
                  <a:pt x="2110740" y="227075"/>
                </a:lnTo>
                <a:close/>
              </a:path>
              <a:path w="2110740" h="300354">
                <a:moveTo>
                  <a:pt x="544830" y="83057"/>
                </a:moveTo>
                <a:lnTo>
                  <a:pt x="544830" y="78485"/>
                </a:lnTo>
                <a:lnTo>
                  <a:pt x="540258" y="73913"/>
                </a:lnTo>
                <a:lnTo>
                  <a:pt x="540257" y="83057"/>
                </a:lnTo>
                <a:lnTo>
                  <a:pt x="544830" y="83057"/>
                </a:lnTo>
                <a:close/>
              </a:path>
              <a:path w="2110740" h="300354">
                <a:moveTo>
                  <a:pt x="544830" y="227075"/>
                </a:moveTo>
                <a:lnTo>
                  <a:pt x="544830" y="221741"/>
                </a:lnTo>
                <a:lnTo>
                  <a:pt x="540258" y="227075"/>
                </a:lnTo>
                <a:lnTo>
                  <a:pt x="544830" y="227075"/>
                </a:lnTo>
                <a:close/>
              </a:path>
              <a:path w="2110740" h="300354">
                <a:moveTo>
                  <a:pt x="544830" y="300227"/>
                </a:moveTo>
                <a:lnTo>
                  <a:pt x="544830" y="227075"/>
                </a:lnTo>
                <a:lnTo>
                  <a:pt x="540258" y="227075"/>
                </a:lnTo>
                <a:lnTo>
                  <a:pt x="540258" y="289349"/>
                </a:lnTo>
                <a:lnTo>
                  <a:pt x="541020" y="289559"/>
                </a:lnTo>
                <a:lnTo>
                  <a:pt x="541020" y="299178"/>
                </a:lnTo>
                <a:lnTo>
                  <a:pt x="544830" y="300227"/>
                </a:lnTo>
                <a:close/>
              </a:path>
              <a:path w="2110740" h="300354">
                <a:moveTo>
                  <a:pt x="2105406" y="83057"/>
                </a:moveTo>
                <a:lnTo>
                  <a:pt x="2100834" y="78485"/>
                </a:lnTo>
                <a:lnTo>
                  <a:pt x="2100834" y="83057"/>
                </a:lnTo>
                <a:lnTo>
                  <a:pt x="2105406" y="83057"/>
                </a:lnTo>
                <a:close/>
              </a:path>
              <a:path w="2110740" h="300354">
                <a:moveTo>
                  <a:pt x="2105406" y="217169"/>
                </a:moveTo>
                <a:lnTo>
                  <a:pt x="2105406" y="83057"/>
                </a:lnTo>
                <a:lnTo>
                  <a:pt x="2100834" y="83057"/>
                </a:lnTo>
                <a:lnTo>
                  <a:pt x="2100834" y="217169"/>
                </a:lnTo>
                <a:lnTo>
                  <a:pt x="2105406" y="217169"/>
                </a:lnTo>
                <a:close/>
              </a:path>
              <a:path w="2110740" h="300354">
                <a:moveTo>
                  <a:pt x="2105406" y="227075"/>
                </a:moveTo>
                <a:lnTo>
                  <a:pt x="2105406" y="217169"/>
                </a:lnTo>
                <a:lnTo>
                  <a:pt x="2100834" y="221741"/>
                </a:lnTo>
                <a:lnTo>
                  <a:pt x="2100834" y="227075"/>
                </a:lnTo>
                <a:lnTo>
                  <a:pt x="2105406" y="227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20973" y="4451095"/>
            <a:ext cx="65405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i="1" spc="-100" dirty="0">
                <a:latin typeface="新細明體"/>
                <a:cs typeface="新細明體"/>
              </a:rPr>
              <a:t>訊</a:t>
            </a:r>
            <a:r>
              <a:rPr sz="1900" b="1" i="1" spc="-105" dirty="0">
                <a:latin typeface="新細明體"/>
                <a:cs typeface="新細明體"/>
              </a:rPr>
              <a:t>息</a:t>
            </a:r>
            <a:r>
              <a:rPr sz="1900" b="1" i="1" spc="-150" dirty="0">
                <a:latin typeface="新細明體"/>
                <a:cs typeface="新細明體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83649" y="4715255"/>
            <a:ext cx="2087245" cy="287655"/>
          </a:xfrm>
          <a:custGeom>
            <a:avLst/>
            <a:gdLst/>
            <a:ahLst/>
            <a:cxnLst/>
            <a:rect l="l" t="t" r="r" b="b"/>
            <a:pathLst>
              <a:path w="2087245" h="287654">
                <a:moveTo>
                  <a:pt x="521970" y="287274"/>
                </a:moveTo>
                <a:lnTo>
                  <a:pt x="521970" y="0"/>
                </a:lnTo>
                <a:lnTo>
                  <a:pt x="0" y="143256"/>
                </a:lnTo>
                <a:lnTo>
                  <a:pt x="521970" y="287274"/>
                </a:lnTo>
                <a:close/>
              </a:path>
              <a:path w="2087245" h="287654">
                <a:moveTo>
                  <a:pt x="2087118" y="214884"/>
                </a:moveTo>
                <a:lnTo>
                  <a:pt x="2087118" y="71628"/>
                </a:lnTo>
                <a:lnTo>
                  <a:pt x="521970" y="71628"/>
                </a:lnTo>
                <a:lnTo>
                  <a:pt x="521970" y="214884"/>
                </a:lnTo>
                <a:lnTo>
                  <a:pt x="2087118" y="214884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361" y="4708397"/>
            <a:ext cx="2110105" cy="300355"/>
          </a:xfrm>
          <a:custGeom>
            <a:avLst/>
            <a:gdLst/>
            <a:ahLst/>
            <a:cxnLst/>
            <a:rect l="l" t="t" r="r" b="b"/>
            <a:pathLst>
              <a:path w="2110104" h="300354">
                <a:moveTo>
                  <a:pt x="544830" y="73913"/>
                </a:moveTo>
                <a:lnTo>
                  <a:pt x="544830" y="0"/>
                </a:lnTo>
                <a:lnTo>
                  <a:pt x="0" y="150113"/>
                </a:lnTo>
                <a:lnTo>
                  <a:pt x="19050" y="155362"/>
                </a:lnTo>
                <a:lnTo>
                  <a:pt x="19050" y="145541"/>
                </a:lnTo>
                <a:lnTo>
                  <a:pt x="35664" y="150126"/>
                </a:lnTo>
                <a:lnTo>
                  <a:pt x="534924" y="13103"/>
                </a:lnTo>
                <a:lnTo>
                  <a:pt x="534924" y="6857"/>
                </a:lnTo>
                <a:lnTo>
                  <a:pt x="541020" y="11429"/>
                </a:lnTo>
                <a:lnTo>
                  <a:pt x="541020" y="73913"/>
                </a:lnTo>
                <a:lnTo>
                  <a:pt x="544830" y="73913"/>
                </a:lnTo>
                <a:close/>
              </a:path>
              <a:path w="2110104" h="300354">
                <a:moveTo>
                  <a:pt x="35664" y="150126"/>
                </a:moveTo>
                <a:lnTo>
                  <a:pt x="19050" y="145541"/>
                </a:lnTo>
                <a:lnTo>
                  <a:pt x="19050" y="154685"/>
                </a:lnTo>
                <a:lnTo>
                  <a:pt x="35664" y="150126"/>
                </a:lnTo>
                <a:close/>
              </a:path>
              <a:path w="2110104" h="300354">
                <a:moveTo>
                  <a:pt x="541020" y="289559"/>
                </a:moveTo>
                <a:lnTo>
                  <a:pt x="35664" y="150126"/>
                </a:lnTo>
                <a:lnTo>
                  <a:pt x="19050" y="154685"/>
                </a:lnTo>
                <a:lnTo>
                  <a:pt x="19050" y="155362"/>
                </a:lnTo>
                <a:lnTo>
                  <a:pt x="534924" y="297498"/>
                </a:lnTo>
                <a:lnTo>
                  <a:pt x="534924" y="294131"/>
                </a:lnTo>
                <a:lnTo>
                  <a:pt x="541020" y="289559"/>
                </a:lnTo>
                <a:close/>
              </a:path>
              <a:path w="2110104" h="300354">
                <a:moveTo>
                  <a:pt x="541020" y="11429"/>
                </a:moveTo>
                <a:lnTo>
                  <a:pt x="534924" y="6857"/>
                </a:lnTo>
                <a:lnTo>
                  <a:pt x="534924" y="13103"/>
                </a:lnTo>
                <a:lnTo>
                  <a:pt x="541020" y="11429"/>
                </a:lnTo>
                <a:close/>
              </a:path>
              <a:path w="2110104" h="300354">
                <a:moveTo>
                  <a:pt x="541020" y="73913"/>
                </a:moveTo>
                <a:lnTo>
                  <a:pt x="541020" y="11429"/>
                </a:lnTo>
                <a:lnTo>
                  <a:pt x="534924" y="13103"/>
                </a:lnTo>
                <a:lnTo>
                  <a:pt x="534924" y="83057"/>
                </a:lnTo>
                <a:lnTo>
                  <a:pt x="540257" y="83057"/>
                </a:lnTo>
                <a:lnTo>
                  <a:pt x="540258" y="73913"/>
                </a:lnTo>
                <a:lnTo>
                  <a:pt x="541020" y="73913"/>
                </a:lnTo>
                <a:close/>
              </a:path>
              <a:path w="2110104" h="300354">
                <a:moveTo>
                  <a:pt x="2105406" y="217169"/>
                </a:moveTo>
                <a:lnTo>
                  <a:pt x="534924" y="217169"/>
                </a:lnTo>
                <a:lnTo>
                  <a:pt x="534924" y="287878"/>
                </a:lnTo>
                <a:lnTo>
                  <a:pt x="540258" y="289349"/>
                </a:lnTo>
                <a:lnTo>
                  <a:pt x="540258" y="227075"/>
                </a:lnTo>
                <a:lnTo>
                  <a:pt x="544830" y="221741"/>
                </a:lnTo>
                <a:lnTo>
                  <a:pt x="544830" y="227075"/>
                </a:lnTo>
                <a:lnTo>
                  <a:pt x="2100834" y="227075"/>
                </a:lnTo>
                <a:lnTo>
                  <a:pt x="2100834" y="221741"/>
                </a:lnTo>
                <a:lnTo>
                  <a:pt x="2105406" y="217169"/>
                </a:lnTo>
                <a:close/>
              </a:path>
              <a:path w="2110104" h="300354">
                <a:moveTo>
                  <a:pt x="541020" y="299178"/>
                </a:moveTo>
                <a:lnTo>
                  <a:pt x="541020" y="289559"/>
                </a:lnTo>
                <a:lnTo>
                  <a:pt x="534924" y="294131"/>
                </a:lnTo>
                <a:lnTo>
                  <a:pt x="534924" y="297498"/>
                </a:lnTo>
                <a:lnTo>
                  <a:pt x="541020" y="299178"/>
                </a:lnTo>
                <a:close/>
              </a:path>
              <a:path w="2110104" h="300354">
                <a:moveTo>
                  <a:pt x="2109978" y="227075"/>
                </a:moveTo>
                <a:lnTo>
                  <a:pt x="2109978" y="73913"/>
                </a:lnTo>
                <a:lnTo>
                  <a:pt x="540258" y="73913"/>
                </a:lnTo>
                <a:lnTo>
                  <a:pt x="544830" y="78485"/>
                </a:lnTo>
                <a:lnTo>
                  <a:pt x="544830" y="83057"/>
                </a:lnTo>
                <a:lnTo>
                  <a:pt x="2100834" y="83057"/>
                </a:lnTo>
                <a:lnTo>
                  <a:pt x="2100834" y="78485"/>
                </a:lnTo>
                <a:lnTo>
                  <a:pt x="2105406" y="83057"/>
                </a:lnTo>
                <a:lnTo>
                  <a:pt x="2105406" y="227075"/>
                </a:lnTo>
                <a:lnTo>
                  <a:pt x="2109978" y="227075"/>
                </a:lnTo>
                <a:close/>
              </a:path>
              <a:path w="2110104" h="300354">
                <a:moveTo>
                  <a:pt x="544830" y="83057"/>
                </a:moveTo>
                <a:lnTo>
                  <a:pt x="544830" y="78485"/>
                </a:lnTo>
                <a:lnTo>
                  <a:pt x="540258" y="73913"/>
                </a:lnTo>
                <a:lnTo>
                  <a:pt x="540257" y="83057"/>
                </a:lnTo>
                <a:lnTo>
                  <a:pt x="544830" y="83057"/>
                </a:lnTo>
                <a:close/>
              </a:path>
              <a:path w="2110104" h="300354">
                <a:moveTo>
                  <a:pt x="544830" y="227075"/>
                </a:moveTo>
                <a:lnTo>
                  <a:pt x="544830" y="221741"/>
                </a:lnTo>
                <a:lnTo>
                  <a:pt x="540258" y="227075"/>
                </a:lnTo>
                <a:lnTo>
                  <a:pt x="544830" y="227075"/>
                </a:lnTo>
                <a:close/>
              </a:path>
              <a:path w="2110104" h="300354">
                <a:moveTo>
                  <a:pt x="544830" y="300227"/>
                </a:moveTo>
                <a:lnTo>
                  <a:pt x="544830" y="227075"/>
                </a:lnTo>
                <a:lnTo>
                  <a:pt x="540258" y="227075"/>
                </a:lnTo>
                <a:lnTo>
                  <a:pt x="540258" y="289349"/>
                </a:lnTo>
                <a:lnTo>
                  <a:pt x="541020" y="289559"/>
                </a:lnTo>
                <a:lnTo>
                  <a:pt x="541020" y="299178"/>
                </a:lnTo>
                <a:lnTo>
                  <a:pt x="544830" y="300227"/>
                </a:lnTo>
                <a:close/>
              </a:path>
              <a:path w="2110104" h="300354">
                <a:moveTo>
                  <a:pt x="2105406" y="83057"/>
                </a:moveTo>
                <a:lnTo>
                  <a:pt x="2100834" y="78485"/>
                </a:lnTo>
                <a:lnTo>
                  <a:pt x="2100834" y="83057"/>
                </a:lnTo>
                <a:lnTo>
                  <a:pt x="2105406" y="83057"/>
                </a:lnTo>
                <a:close/>
              </a:path>
              <a:path w="2110104" h="300354">
                <a:moveTo>
                  <a:pt x="2105406" y="217169"/>
                </a:moveTo>
                <a:lnTo>
                  <a:pt x="2105406" y="83057"/>
                </a:lnTo>
                <a:lnTo>
                  <a:pt x="2100834" y="83057"/>
                </a:lnTo>
                <a:lnTo>
                  <a:pt x="2100834" y="217169"/>
                </a:lnTo>
                <a:lnTo>
                  <a:pt x="2105406" y="217169"/>
                </a:lnTo>
                <a:close/>
              </a:path>
              <a:path w="2110104" h="300354">
                <a:moveTo>
                  <a:pt x="2105406" y="227075"/>
                </a:moveTo>
                <a:lnTo>
                  <a:pt x="2105406" y="217169"/>
                </a:lnTo>
                <a:lnTo>
                  <a:pt x="2100834" y="221741"/>
                </a:lnTo>
                <a:lnTo>
                  <a:pt x="2100834" y="227075"/>
                </a:lnTo>
                <a:lnTo>
                  <a:pt x="2105406" y="227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25729" y="4379467"/>
            <a:ext cx="67310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i="1" spc="-100" dirty="0">
                <a:latin typeface="新細明體"/>
                <a:cs typeface="新細明體"/>
              </a:rPr>
              <a:t>訊</a:t>
            </a:r>
            <a:r>
              <a:rPr sz="1900" b="1" i="1" spc="-105" dirty="0">
                <a:latin typeface="新細明體"/>
                <a:cs typeface="新細明體"/>
              </a:rPr>
              <a:t>息</a:t>
            </a:r>
            <a:r>
              <a:rPr sz="1900" b="1" i="1" spc="-95" dirty="0">
                <a:latin typeface="新細明體"/>
                <a:cs typeface="新細明體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4075" y="5723382"/>
            <a:ext cx="2160270" cy="287655"/>
          </a:xfrm>
          <a:custGeom>
            <a:avLst/>
            <a:gdLst/>
            <a:ahLst/>
            <a:cxnLst/>
            <a:rect l="l" t="t" r="r" b="b"/>
            <a:pathLst>
              <a:path w="2160270" h="287654">
                <a:moveTo>
                  <a:pt x="1620012" y="214884"/>
                </a:moveTo>
                <a:lnTo>
                  <a:pt x="1620012" y="71628"/>
                </a:lnTo>
                <a:lnTo>
                  <a:pt x="0" y="71628"/>
                </a:lnTo>
                <a:lnTo>
                  <a:pt x="0" y="214884"/>
                </a:lnTo>
                <a:lnTo>
                  <a:pt x="1620012" y="214884"/>
                </a:lnTo>
                <a:close/>
              </a:path>
              <a:path w="2160270" h="287654">
                <a:moveTo>
                  <a:pt x="2160270" y="143256"/>
                </a:moveTo>
                <a:lnTo>
                  <a:pt x="1620012" y="0"/>
                </a:lnTo>
                <a:lnTo>
                  <a:pt x="1620012" y="287274"/>
                </a:lnTo>
                <a:lnTo>
                  <a:pt x="2160270" y="143256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8741" y="5716523"/>
            <a:ext cx="2184400" cy="300355"/>
          </a:xfrm>
          <a:custGeom>
            <a:avLst/>
            <a:gdLst/>
            <a:ahLst/>
            <a:cxnLst/>
            <a:rect l="l" t="t" r="r" b="b"/>
            <a:pathLst>
              <a:path w="2184400" h="300354">
                <a:moveTo>
                  <a:pt x="1625346" y="73913"/>
                </a:moveTo>
                <a:lnTo>
                  <a:pt x="0" y="73913"/>
                </a:lnTo>
                <a:lnTo>
                  <a:pt x="0" y="227075"/>
                </a:lnTo>
                <a:lnTo>
                  <a:pt x="5334" y="227075"/>
                </a:lnTo>
                <a:lnTo>
                  <a:pt x="5334" y="83057"/>
                </a:lnTo>
                <a:lnTo>
                  <a:pt x="9906" y="78485"/>
                </a:lnTo>
                <a:lnTo>
                  <a:pt x="9906" y="83057"/>
                </a:lnTo>
                <a:lnTo>
                  <a:pt x="1620774" y="83057"/>
                </a:lnTo>
                <a:lnTo>
                  <a:pt x="1620774" y="78485"/>
                </a:lnTo>
                <a:lnTo>
                  <a:pt x="1625346" y="73913"/>
                </a:lnTo>
                <a:close/>
              </a:path>
              <a:path w="2184400" h="300354">
                <a:moveTo>
                  <a:pt x="9906" y="83057"/>
                </a:moveTo>
                <a:lnTo>
                  <a:pt x="9906" y="78485"/>
                </a:lnTo>
                <a:lnTo>
                  <a:pt x="5334" y="83057"/>
                </a:lnTo>
                <a:lnTo>
                  <a:pt x="9906" y="83057"/>
                </a:lnTo>
                <a:close/>
              </a:path>
              <a:path w="2184400" h="300354">
                <a:moveTo>
                  <a:pt x="9906" y="217169"/>
                </a:moveTo>
                <a:lnTo>
                  <a:pt x="9906" y="83057"/>
                </a:lnTo>
                <a:lnTo>
                  <a:pt x="5334" y="83057"/>
                </a:lnTo>
                <a:lnTo>
                  <a:pt x="5334" y="217169"/>
                </a:lnTo>
                <a:lnTo>
                  <a:pt x="9906" y="217169"/>
                </a:lnTo>
                <a:close/>
              </a:path>
              <a:path w="2184400" h="300354">
                <a:moveTo>
                  <a:pt x="1629918" y="288136"/>
                </a:moveTo>
                <a:lnTo>
                  <a:pt x="1629918" y="217169"/>
                </a:lnTo>
                <a:lnTo>
                  <a:pt x="5334" y="217169"/>
                </a:lnTo>
                <a:lnTo>
                  <a:pt x="9906" y="221741"/>
                </a:lnTo>
                <a:lnTo>
                  <a:pt x="9906" y="227075"/>
                </a:lnTo>
                <a:lnTo>
                  <a:pt x="1620774" y="227075"/>
                </a:lnTo>
                <a:lnTo>
                  <a:pt x="1620774" y="221741"/>
                </a:lnTo>
                <a:lnTo>
                  <a:pt x="1625346" y="227075"/>
                </a:lnTo>
                <a:lnTo>
                  <a:pt x="1625346" y="289356"/>
                </a:lnTo>
                <a:lnTo>
                  <a:pt x="1629918" y="288136"/>
                </a:lnTo>
                <a:close/>
              </a:path>
              <a:path w="2184400" h="300354">
                <a:moveTo>
                  <a:pt x="9906" y="227075"/>
                </a:moveTo>
                <a:lnTo>
                  <a:pt x="9906" y="221741"/>
                </a:lnTo>
                <a:lnTo>
                  <a:pt x="5334" y="217169"/>
                </a:lnTo>
                <a:lnTo>
                  <a:pt x="5334" y="227075"/>
                </a:lnTo>
                <a:lnTo>
                  <a:pt x="9906" y="227075"/>
                </a:lnTo>
                <a:close/>
              </a:path>
              <a:path w="2184400" h="300354">
                <a:moveTo>
                  <a:pt x="2183892" y="150113"/>
                </a:moveTo>
                <a:lnTo>
                  <a:pt x="1620774" y="0"/>
                </a:lnTo>
                <a:lnTo>
                  <a:pt x="1620774" y="73913"/>
                </a:lnTo>
                <a:lnTo>
                  <a:pt x="1624584" y="73913"/>
                </a:lnTo>
                <a:lnTo>
                  <a:pt x="1624584" y="11429"/>
                </a:lnTo>
                <a:lnTo>
                  <a:pt x="1629918" y="6857"/>
                </a:lnTo>
                <a:lnTo>
                  <a:pt x="1629918" y="12846"/>
                </a:lnTo>
                <a:lnTo>
                  <a:pt x="2146907" y="150126"/>
                </a:lnTo>
                <a:lnTo>
                  <a:pt x="2164080" y="145541"/>
                </a:lnTo>
                <a:lnTo>
                  <a:pt x="2164080" y="155395"/>
                </a:lnTo>
                <a:lnTo>
                  <a:pt x="2183892" y="150113"/>
                </a:lnTo>
                <a:close/>
              </a:path>
              <a:path w="2184400" h="300354">
                <a:moveTo>
                  <a:pt x="1625346" y="83057"/>
                </a:moveTo>
                <a:lnTo>
                  <a:pt x="1625346" y="73913"/>
                </a:lnTo>
                <a:lnTo>
                  <a:pt x="1620774" y="78485"/>
                </a:lnTo>
                <a:lnTo>
                  <a:pt x="1620774" y="83057"/>
                </a:lnTo>
                <a:lnTo>
                  <a:pt x="1625346" y="83057"/>
                </a:lnTo>
                <a:close/>
              </a:path>
              <a:path w="2184400" h="300354">
                <a:moveTo>
                  <a:pt x="1625346" y="227075"/>
                </a:moveTo>
                <a:lnTo>
                  <a:pt x="1620774" y="221741"/>
                </a:lnTo>
                <a:lnTo>
                  <a:pt x="1620774" y="227075"/>
                </a:lnTo>
                <a:lnTo>
                  <a:pt x="1625346" y="227075"/>
                </a:lnTo>
                <a:close/>
              </a:path>
              <a:path w="2184400" h="300354">
                <a:moveTo>
                  <a:pt x="1625346" y="289356"/>
                </a:moveTo>
                <a:lnTo>
                  <a:pt x="1625346" y="227075"/>
                </a:lnTo>
                <a:lnTo>
                  <a:pt x="1620774" y="227075"/>
                </a:lnTo>
                <a:lnTo>
                  <a:pt x="1620774" y="300227"/>
                </a:lnTo>
                <a:lnTo>
                  <a:pt x="1624584" y="299212"/>
                </a:lnTo>
                <a:lnTo>
                  <a:pt x="1624584" y="289559"/>
                </a:lnTo>
                <a:lnTo>
                  <a:pt x="1625346" y="289356"/>
                </a:lnTo>
                <a:close/>
              </a:path>
              <a:path w="2184400" h="300354">
                <a:moveTo>
                  <a:pt x="1629918" y="12846"/>
                </a:moveTo>
                <a:lnTo>
                  <a:pt x="1629918" y="6857"/>
                </a:lnTo>
                <a:lnTo>
                  <a:pt x="1624584" y="11429"/>
                </a:lnTo>
                <a:lnTo>
                  <a:pt x="1629918" y="12846"/>
                </a:lnTo>
                <a:close/>
              </a:path>
              <a:path w="2184400" h="300354">
                <a:moveTo>
                  <a:pt x="1629918" y="83057"/>
                </a:moveTo>
                <a:lnTo>
                  <a:pt x="1629918" y="12846"/>
                </a:lnTo>
                <a:lnTo>
                  <a:pt x="1624584" y="11429"/>
                </a:lnTo>
                <a:lnTo>
                  <a:pt x="1624584" y="73913"/>
                </a:lnTo>
                <a:lnTo>
                  <a:pt x="1625346" y="73913"/>
                </a:lnTo>
                <a:lnTo>
                  <a:pt x="1625346" y="83057"/>
                </a:lnTo>
                <a:lnTo>
                  <a:pt x="1629918" y="83057"/>
                </a:lnTo>
                <a:close/>
              </a:path>
              <a:path w="2184400" h="300354">
                <a:moveTo>
                  <a:pt x="2164080" y="155395"/>
                </a:moveTo>
                <a:lnTo>
                  <a:pt x="2164080" y="154685"/>
                </a:lnTo>
                <a:lnTo>
                  <a:pt x="2146907" y="150126"/>
                </a:lnTo>
                <a:lnTo>
                  <a:pt x="1624584" y="289559"/>
                </a:lnTo>
                <a:lnTo>
                  <a:pt x="1629918" y="294131"/>
                </a:lnTo>
                <a:lnTo>
                  <a:pt x="1629918" y="297790"/>
                </a:lnTo>
                <a:lnTo>
                  <a:pt x="2164080" y="155395"/>
                </a:lnTo>
                <a:close/>
              </a:path>
              <a:path w="2184400" h="300354">
                <a:moveTo>
                  <a:pt x="1629918" y="297790"/>
                </a:moveTo>
                <a:lnTo>
                  <a:pt x="1629918" y="294131"/>
                </a:lnTo>
                <a:lnTo>
                  <a:pt x="1624584" y="289559"/>
                </a:lnTo>
                <a:lnTo>
                  <a:pt x="1624584" y="299212"/>
                </a:lnTo>
                <a:lnTo>
                  <a:pt x="1629918" y="297790"/>
                </a:lnTo>
                <a:close/>
              </a:path>
              <a:path w="2184400" h="300354">
                <a:moveTo>
                  <a:pt x="2164080" y="154685"/>
                </a:moveTo>
                <a:lnTo>
                  <a:pt x="2164080" y="145541"/>
                </a:lnTo>
                <a:lnTo>
                  <a:pt x="2146907" y="150126"/>
                </a:lnTo>
                <a:lnTo>
                  <a:pt x="2164080" y="154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65303" y="5387594"/>
            <a:ext cx="67310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i="1" spc="-100" dirty="0">
                <a:latin typeface="新細明體"/>
                <a:cs typeface="新細明體"/>
              </a:rPr>
              <a:t>訊</a:t>
            </a:r>
            <a:r>
              <a:rPr sz="1900" b="1" i="1" spc="-105" dirty="0">
                <a:latin typeface="新細明體"/>
                <a:cs typeface="新細明體"/>
              </a:rPr>
              <a:t>息</a:t>
            </a:r>
            <a:r>
              <a:rPr sz="1900" b="1" i="1" spc="-95" dirty="0">
                <a:latin typeface="新細明體"/>
                <a:cs typeface="新細明體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34959" y="4018788"/>
            <a:ext cx="981455" cy="861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123" y="4824221"/>
            <a:ext cx="482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標楷體"/>
                <a:cs typeface="標楷體"/>
              </a:rPr>
              <a:t>驗證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94539" y="5723382"/>
            <a:ext cx="2016760" cy="360045"/>
          </a:xfrm>
          <a:custGeom>
            <a:avLst/>
            <a:gdLst/>
            <a:ahLst/>
            <a:cxnLst/>
            <a:rect l="l" t="t" r="r" b="b"/>
            <a:pathLst>
              <a:path w="2016759" h="360045">
                <a:moveTo>
                  <a:pt x="1512570" y="269747"/>
                </a:moveTo>
                <a:lnTo>
                  <a:pt x="1512570" y="89915"/>
                </a:lnTo>
                <a:lnTo>
                  <a:pt x="0" y="89915"/>
                </a:lnTo>
                <a:lnTo>
                  <a:pt x="0" y="269747"/>
                </a:lnTo>
                <a:lnTo>
                  <a:pt x="1512570" y="269747"/>
                </a:lnTo>
                <a:close/>
              </a:path>
              <a:path w="2016759" h="360045">
                <a:moveTo>
                  <a:pt x="2016252" y="179831"/>
                </a:moveTo>
                <a:lnTo>
                  <a:pt x="1512570" y="0"/>
                </a:lnTo>
                <a:lnTo>
                  <a:pt x="1512570" y="359663"/>
                </a:lnTo>
                <a:lnTo>
                  <a:pt x="2016252" y="179831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9967" y="5716523"/>
            <a:ext cx="2035810" cy="373380"/>
          </a:xfrm>
          <a:custGeom>
            <a:avLst/>
            <a:gdLst/>
            <a:ahLst/>
            <a:cxnLst/>
            <a:rect l="l" t="t" r="r" b="b"/>
            <a:pathLst>
              <a:path w="2035809" h="373379">
                <a:moveTo>
                  <a:pt x="1517142" y="92202"/>
                </a:moveTo>
                <a:lnTo>
                  <a:pt x="0" y="92202"/>
                </a:lnTo>
                <a:lnTo>
                  <a:pt x="0" y="281178"/>
                </a:lnTo>
                <a:lnTo>
                  <a:pt x="4572" y="281178"/>
                </a:lnTo>
                <a:lnTo>
                  <a:pt x="4572" y="101346"/>
                </a:lnTo>
                <a:lnTo>
                  <a:pt x="9906" y="96774"/>
                </a:lnTo>
                <a:lnTo>
                  <a:pt x="9906" y="101346"/>
                </a:lnTo>
                <a:lnTo>
                  <a:pt x="1512570" y="101346"/>
                </a:lnTo>
                <a:lnTo>
                  <a:pt x="1512570" y="96774"/>
                </a:lnTo>
                <a:lnTo>
                  <a:pt x="1517142" y="92202"/>
                </a:lnTo>
                <a:close/>
              </a:path>
              <a:path w="2035809" h="373379">
                <a:moveTo>
                  <a:pt x="9906" y="101346"/>
                </a:moveTo>
                <a:lnTo>
                  <a:pt x="9906" y="96774"/>
                </a:lnTo>
                <a:lnTo>
                  <a:pt x="4572" y="101346"/>
                </a:lnTo>
                <a:lnTo>
                  <a:pt x="9906" y="101346"/>
                </a:lnTo>
                <a:close/>
              </a:path>
              <a:path w="2035809" h="373379">
                <a:moveTo>
                  <a:pt x="9906" y="272034"/>
                </a:moveTo>
                <a:lnTo>
                  <a:pt x="9906" y="101346"/>
                </a:lnTo>
                <a:lnTo>
                  <a:pt x="4572" y="101346"/>
                </a:lnTo>
                <a:lnTo>
                  <a:pt x="4572" y="272034"/>
                </a:lnTo>
                <a:lnTo>
                  <a:pt x="9906" y="272034"/>
                </a:lnTo>
                <a:close/>
              </a:path>
              <a:path w="2035809" h="373379">
                <a:moveTo>
                  <a:pt x="1521714" y="360526"/>
                </a:moveTo>
                <a:lnTo>
                  <a:pt x="1521714" y="272034"/>
                </a:lnTo>
                <a:lnTo>
                  <a:pt x="4572" y="272034"/>
                </a:lnTo>
                <a:lnTo>
                  <a:pt x="9906" y="276606"/>
                </a:lnTo>
                <a:lnTo>
                  <a:pt x="9906" y="281178"/>
                </a:lnTo>
                <a:lnTo>
                  <a:pt x="1512570" y="281178"/>
                </a:lnTo>
                <a:lnTo>
                  <a:pt x="1512570" y="276606"/>
                </a:lnTo>
                <a:lnTo>
                  <a:pt x="1517142" y="281178"/>
                </a:lnTo>
                <a:lnTo>
                  <a:pt x="1517142" y="362165"/>
                </a:lnTo>
                <a:lnTo>
                  <a:pt x="1521714" y="360526"/>
                </a:lnTo>
                <a:close/>
              </a:path>
              <a:path w="2035809" h="373379">
                <a:moveTo>
                  <a:pt x="9906" y="281178"/>
                </a:moveTo>
                <a:lnTo>
                  <a:pt x="9906" y="276606"/>
                </a:lnTo>
                <a:lnTo>
                  <a:pt x="4572" y="272034"/>
                </a:lnTo>
                <a:lnTo>
                  <a:pt x="4572" y="281178"/>
                </a:lnTo>
                <a:lnTo>
                  <a:pt x="9906" y="281178"/>
                </a:lnTo>
                <a:close/>
              </a:path>
              <a:path w="2035809" h="373379">
                <a:moveTo>
                  <a:pt x="2035302" y="186690"/>
                </a:moveTo>
                <a:lnTo>
                  <a:pt x="1512570" y="0"/>
                </a:lnTo>
                <a:lnTo>
                  <a:pt x="1512570" y="92202"/>
                </a:lnTo>
                <a:lnTo>
                  <a:pt x="1515618" y="92202"/>
                </a:lnTo>
                <a:lnTo>
                  <a:pt x="1515618" y="10668"/>
                </a:lnTo>
                <a:lnTo>
                  <a:pt x="1521714" y="6858"/>
                </a:lnTo>
                <a:lnTo>
                  <a:pt x="1521714" y="12853"/>
                </a:lnTo>
                <a:lnTo>
                  <a:pt x="2006548" y="186690"/>
                </a:lnTo>
                <a:lnTo>
                  <a:pt x="2019300" y="182118"/>
                </a:lnTo>
                <a:lnTo>
                  <a:pt x="2019300" y="192405"/>
                </a:lnTo>
                <a:lnTo>
                  <a:pt x="2035302" y="186690"/>
                </a:lnTo>
                <a:close/>
              </a:path>
              <a:path w="2035809" h="373379">
                <a:moveTo>
                  <a:pt x="1517142" y="101346"/>
                </a:moveTo>
                <a:lnTo>
                  <a:pt x="1517142" y="92202"/>
                </a:lnTo>
                <a:lnTo>
                  <a:pt x="1512570" y="96774"/>
                </a:lnTo>
                <a:lnTo>
                  <a:pt x="1512570" y="101346"/>
                </a:lnTo>
                <a:lnTo>
                  <a:pt x="1517142" y="101346"/>
                </a:lnTo>
                <a:close/>
              </a:path>
              <a:path w="2035809" h="373379">
                <a:moveTo>
                  <a:pt x="1517142" y="281178"/>
                </a:moveTo>
                <a:lnTo>
                  <a:pt x="1512570" y="276606"/>
                </a:lnTo>
                <a:lnTo>
                  <a:pt x="1512570" y="281178"/>
                </a:lnTo>
                <a:lnTo>
                  <a:pt x="1517142" y="281178"/>
                </a:lnTo>
                <a:close/>
              </a:path>
              <a:path w="2035809" h="373379">
                <a:moveTo>
                  <a:pt x="1517142" y="362165"/>
                </a:moveTo>
                <a:lnTo>
                  <a:pt x="1517142" y="281178"/>
                </a:lnTo>
                <a:lnTo>
                  <a:pt x="1512570" y="281178"/>
                </a:lnTo>
                <a:lnTo>
                  <a:pt x="1512570" y="373380"/>
                </a:lnTo>
                <a:lnTo>
                  <a:pt x="1515618" y="372291"/>
                </a:lnTo>
                <a:lnTo>
                  <a:pt x="1515618" y="362712"/>
                </a:lnTo>
                <a:lnTo>
                  <a:pt x="1517142" y="362165"/>
                </a:lnTo>
                <a:close/>
              </a:path>
              <a:path w="2035809" h="373379">
                <a:moveTo>
                  <a:pt x="1521714" y="12853"/>
                </a:moveTo>
                <a:lnTo>
                  <a:pt x="1521714" y="6858"/>
                </a:lnTo>
                <a:lnTo>
                  <a:pt x="1515618" y="10668"/>
                </a:lnTo>
                <a:lnTo>
                  <a:pt x="1521714" y="12853"/>
                </a:lnTo>
                <a:close/>
              </a:path>
              <a:path w="2035809" h="373379">
                <a:moveTo>
                  <a:pt x="1521714" y="101346"/>
                </a:moveTo>
                <a:lnTo>
                  <a:pt x="1521714" y="12853"/>
                </a:lnTo>
                <a:lnTo>
                  <a:pt x="1515618" y="10668"/>
                </a:lnTo>
                <a:lnTo>
                  <a:pt x="1515618" y="92202"/>
                </a:lnTo>
                <a:lnTo>
                  <a:pt x="1517142" y="92202"/>
                </a:lnTo>
                <a:lnTo>
                  <a:pt x="1517142" y="101346"/>
                </a:lnTo>
                <a:lnTo>
                  <a:pt x="1521714" y="101346"/>
                </a:lnTo>
                <a:close/>
              </a:path>
              <a:path w="2035809" h="373379">
                <a:moveTo>
                  <a:pt x="2019300" y="192405"/>
                </a:moveTo>
                <a:lnTo>
                  <a:pt x="2019300" y="191262"/>
                </a:lnTo>
                <a:lnTo>
                  <a:pt x="2006548" y="186690"/>
                </a:lnTo>
                <a:lnTo>
                  <a:pt x="1515618" y="362712"/>
                </a:lnTo>
                <a:lnTo>
                  <a:pt x="1521714" y="366522"/>
                </a:lnTo>
                <a:lnTo>
                  <a:pt x="1521714" y="370114"/>
                </a:lnTo>
                <a:lnTo>
                  <a:pt x="2019300" y="192405"/>
                </a:lnTo>
                <a:close/>
              </a:path>
              <a:path w="2035809" h="373379">
                <a:moveTo>
                  <a:pt x="1521714" y="370114"/>
                </a:moveTo>
                <a:lnTo>
                  <a:pt x="1521714" y="366522"/>
                </a:lnTo>
                <a:lnTo>
                  <a:pt x="1515618" y="362712"/>
                </a:lnTo>
                <a:lnTo>
                  <a:pt x="1515618" y="372291"/>
                </a:lnTo>
                <a:lnTo>
                  <a:pt x="1521714" y="370114"/>
                </a:lnTo>
                <a:close/>
              </a:path>
              <a:path w="2035809" h="373379">
                <a:moveTo>
                  <a:pt x="2019300" y="191262"/>
                </a:moveTo>
                <a:lnTo>
                  <a:pt x="2019300" y="182118"/>
                </a:lnTo>
                <a:lnTo>
                  <a:pt x="2006548" y="186690"/>
                </a:lnTo>
                <a:lnTo>
                  <a:pt x="2019300" y="19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78479" y="5387594"/>
            <a:ext cx="67310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i="1" spc="-100" dirty="0">
                <a:latin typeface="新細明體"/>
                <a:cs typeface="新細明體"/>
              </a:rPr>
              <a:t>訊</a:t>
            </a:r>
            <a:r>
              <a:rPr sz="1900" b="1" i="1" spc="-105" dirty="0">
                <a:latin typeface="新細明體"/>
                <a:cs typeface="新細明體"/>
              </a:rPr>
              <a:t>息</a:t>
            </a:r>
            <a:r>
              <a:rPr sz="1900" b="1" i="1" spc="-95" dirty="0">
                <a:latin typeface="新細明體"/>
                <a:cs typeface="新細明體"/>
              </a:rPr>
              <a:t> </a:t>
            </a:r>
            <a:r>
              <a:rPr sz="1800" i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77072" y="5394197"/>
            <a:ext cx="919733" cy="803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49951" y="6192772"/>
            <a:ext cx="482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標楷體"/>
                <a:cs typeface="標楷體"/>
              </a:rPr>
              <a:t>驗證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78893" y="6515100"/>
            <a:ext cx="2232025" cy="287655"/>
          </a:xfrm>
          <a:custGeom>
            <a:avLst/>
            <a:gdLst/>
            <a:ahLst/>
            <a:cxnLst/>
            <a:rect l="l" t="t" r="r" b="b"/>
            <a:pathLst>
              <a:path w="2232025" h="287654">
                <a:moveTo>
                  <a:pt x="557784" y="287274"/>
                </a:moveTo>
                <a:lnTo>
                  <a:pt x="557784" y="0"/>
                </a:lnTo>
                <a:lnTo>
                  <a:pt x="0" y="144018"/>
                </a:lnTo>
                <a:lnTo>
                  <a:pt x="557784" y="287274"/>
                </a:lnTo>
                <a:close/>
              </a:path>
              <a:path w="2232025" h="287654">
                <a:moveTo>
                  <a:pt x="2231898" y="215646"/>
                </a:moveTo>
                <a:lnTo>
                  <a:pt x="2231898" y="71628"/>
                </a:lnTo>
                <a:lnTo>
                  <a:pt x="557784" y="71628"/>
                </a:lnTo>
                <a:lnTo>
                  <a:pt x="557784" y="215646"/>
                </a:lnTo>
                <a:lnTo>
                  <a:pt x="2231898" y="215646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9843" y="6509004"/>
            <a:ext cx="2256790" cy="299720"/>
          </a:xfrm>
          <a:custGeom>
            <a:avLst/>
            <a:gdLst/>
            <a:ahLst/>
            <a:cxnLst/>
            <a:rect l="l" t="t" r="r" b="b"/>
            <a:pathLst>
              <a:path w="2256790" h="299720">
                <a:moveTo>
                  <a:pt x="582168" y="73152"/>
                </a:moveTo>
                <a:lnTo>
                  <a:pt x="582168" y="0"/>
                </a:lnTo>
                <a:lnTo>
                  <a:pt x="0" y="150114"/>
                </a:lnTo>
                <a:lnTo>
                  <a:pt x="20573" y="155392"/>
                </a:lnTo>
                <a:lnTo>
                  <a:pt x="20574" y="145542"/>
                </a:lnTo>
                <a:lnTo>
                  <a:pt x="38328" y="150101"/>
                </a:lnTo>
                <a:lnTo>
                  <a:pt x="572261" y="12241"/>
                </a:lnTo>
                <a:lnTo>
                  <a:pt x="572262" y="6096"/>
                </a:lnTo>
                <a:lnTo>
                  <a:pt x="578358" y="10668"/>
                </a:lnTo>
                <a:lnTo>
                  <a:pt x="578358" y="73152"/>
                </a:lnTo>
                <a:lnTo>
                  <a:pt x="582168" y="73152"/>
                </a:lnTo>
                <a:close/>
              </a:path>
              <a:path w="2256790" h="299720">
                <a:moveTo>
                  <a:pt x="38328" y="150101"/>
                </a:moveTo>
                <a:lnTo>
                  <a:pt x="20574" y="145542"/>
                </a:lnTo>
                <a:lnTo>
                  <a:pt x="20574" y="154686"/>
                </a:lnTo>
                <a:lnTo>
                  <a:pt x="38328" y="150101"/>
                </a:lnTo>
                <a:close/>
              </a:path>
              <a:path w="2256790" h="299720">
                <a:moveTo>
                  <a:pt x="578358" y="288798"/>
                </a:moveTo>
                <a:lnTo>
                  <a:pt x="38328" y="150101"/>
                </a:lnTo>
                <a:lnTo>
                  <a:pt x="20574" y="154686"/>
                </a:lnTo>
                <a:lnTo>
                  <a:pt x="20573" y="155392"/>
                </a:lnTo>
                <a:lnTo>
                  <a:pt x="572261" y="296924"/>
                </a:lnTo>
                <a:lnTo>
                  <a:pt x="572262" y="293370"/>
                </a:lnTo>
                <a:lnTo>
                  <a:pt x="578358" y="288798"/>
                </a:lnTo>
                <a:close/>
              </a:path>
              <a:path w="2256790" h="299720">
                <a:moveTo>
                  <a:pt x="578358" y="10668"/>
                </a:moveTo>
                <a:lnTo>
                  <a:pt x="572262" y="6096"/>
                </a:lnTo>
                <a:lnTo>
                  <a:pt x="572261" y="12241"/>
                </a:lnTo>
                <a:lnTo>
                  <a:pt x="578358" y="10668"/>
                </a:lnTo>
                <a:close/>
              </a:path>
              <a:path w="2256790" h="299720">
                <a:moveTo>
                  <a:pt x="578358" y="73152"/>
                </a:moveTo>
                <a:lnTo>
                  <a:pt x="578358" y="10668"/>
                </a:lnTo>
                <a:lnTo>
                  <a:pt x="572261" y="12241"/>
                </a:lnTo>
                <a:lnTo>
                  <a:pt x="572262" y="83058"/>
                </a:lnTo>
                <a:lnTo>
                  <a:pt x="576833" y="83058"/>
                </a:lnTo>
                <a:lnTo>
                  <a:pt x="576834" y="73152"/>
                </a:lnTo>
                <a:lnTo>
                  <a:pt x="578358" y="73152"/>
                </a:lnTo>
                <a:close/>
              </a:path>
              <a:path w="2256790" h="299720">
                <a:moveTo>
                  <a:pt x="2250948" y="217170"/>
                </a:moveTo>
                <a:lnTo>
                  <a:pt x="572262" y="217170"/>
                </a:lnTo>
                <a:lnTo>
                  <a:pt x="572261" y="287232"/>
                </a:lnTo>
                <a:lnTo>
                  <a:pt x="576834" y="288406"/>
                </a:lnTo>
                <a:lnTo>
                  <a:pt x="576834" y="226314"/>
                </a:lnTo>
                <a:lnTo>
                  <a:pt x="582168" y="221742"/>
                </a:lnTo>
                <a:lnTo>
                  <a:pt x="582168" y="226314"/>
                </a:lnTo>
                <a:lnTo>
                  <a:pt x="2246376" y="226314"/>
                </a:lnTo>
                <a:lnTo>
                  <a:pt x="2246376" y="221742"/>
                </a:lnTo>
                <a:lnTo>
                  <a:pt x="2250948" y="217170"/>
                </a:lnTo>
                <a:close/>
              </a:path>
              <a:path w="2256790" h="299720">
                <a:moveTo>
                  <a:pt x="578358" y="298488"/>
                </a:moveTo>
                <a:lnTo>
                  <a:pt x="578358" y="288798"/>
                </a:lnTo>
                <a:lnTo>
                  <a:pt x="572262" y="293370"/>
                </a:lnTo>
                <a:lnTo>
                  <a:pt x="572261" y="296924"/>
                </a:lnTo>
                <a:lnTo>
                  <a:pt x="578358" y="298488"/>
                </a:lnTo>
                <a:close/>
              </a:path>
              <a:path w="2256790" h="299720">
                <a:moveTo>
                  <a:pt x="2256282" y="226314"/>
                </a:moveTo>
                <a:lnTo>
                  <a:pt x="2256282" y="73152"/>
                </a:lnTo>
                <a:lnTo>
                  <a:pt x="576834" y="73152"/>
                </a:lnTo>
                <a:lnTo>
                  <a:pt x="582168" y="77724"/>
                </a:lnTo>
                <a:lnTo>
                  <a:pt x="582168" y="83058"/>
                </a:lnTo>
                <a:lnTo>
                  <a:pt x="2246376" y="83058"/>
                </a:lnTo>
                <a:lnTo>
                  <a:pt x="2246376" y="77724"/>
                </a:lnTo>
                <a:lnTo>
                  <a:pt x="2250948" y="83058"/>
                </a:lnTo>
                <a:lnTo>
                  <a:pt x="2250948" y="226314"/>
                </a:lnTo>
                <a:lnTo>
                  <a:pt x="2256282" y="226314"/>
                </a:lnTo>
                <a:close/>
              </a:path>
              <a:path w="2256790" h="299720">
                <a:moveTo>
                  <a:pt x="582168" y="83058"/>
                </a:moveTo>
                <a:lnTo>
                  <a:pt x="582168" y="77724"/>
                </a:lnTo>
                <a:lnTo>
                  <a:pt x="576834" y="73152"/>
                </a:lnTo>
                <a:lnTo>
                  <a:pt x="576833" y="83058"/>
                </a:lnTo>
                <a:lnTo>
                  <a:pt x="582168" y="83058"/>
                </a:lnTo>
                <a:close/>
              </a:path>
              <a:path w="2256790" h="299720">
                <a:moveTo>
                  <a:pt x="582168" y="226314"/>
                </a:moveTo>
                <a:lnTo>
                  <a:pt x="582168" y="221742"/>
                </a:lnTo>
                <a:lnTo>
                  <a:pt x="576834" y="226314"/>
                </a:lnTo>
                <a:lnTo>
                  <a:pt x="582168" y="226314"/>
                </a:lnTo>
                <a:close/>
              </a:path>
              <a:path w="2256790" h="299720">
                <a:moveTo>
                  <a:pt x="582168" y="299466"/>
                </a:moveTo>
                <a:lnTo>
                  <a:pt x="582168" y="226314"/>
                </a:lnTo>
                <a:lnTo>
                  <a:pt x="576834" y="226314"/>
                </a:lnTo>
                <a:lnTo>
                  <a:pt x="576834" y="288406"/>
                </a:lnTo>
                <a:lnTo>
                  <a:pt x="578358" y="288798"/>
                </a:lnTo>
                <a:lnTo>
                  <a:pt x="578358" y="298488"/>
                </a:lnTo>
                <a:lnTo>
                  <a:pt x="582168" y="299466"/>
                </a:lnTo>
                <a:close/>
              </a:path>
              <a:path w="2256790" h="299720">
                <a:moveTo>
                  <a:pt x="2250948" y="83058"/>
                </a:moveTo>
                <a:lnTo>
                  <a:pt x="2246376" y="77724"/>
                </a:lnTo>
                <a:lnTo>
                  <a:pt x="2246376" y="83058"/>
                </a:lnTo>
                <a:lnTo>
                  <a:pt x="2250948" y="83058"/>
                </a:lnTo>
                <a:close/>
              </a:path>
              <a:path w="2256790" h="299720">
                <a:moveTo>
                  <a:pt x="2250948" y="217170"/>
                </a:moveTo>
                <a:lnTo>
                  <a:pt x="2250948" y="83058"/>
                </a:lnTo>
                <a:lnTo>
                  <a:pt x="2246376" y="83058"/>
                </a:lnTo>
                <a:lnTo>
                  <a:pt x="2246376" y="217170"/>
                </a:lnTo>
                <a:lnTo>
                  <a:pt x="2250948" y="217170"/>
                </a:lnTo>
                <a:close/>
              </a:path>
              <a:path w="2256790" h="299720">
                <a:moveTo>
                  <a:pt x="2250948" y="226314"/>
                </a:moveTo>
                <a:lnTo>
                  <a:pt x="2250948" y="217170"/>
                </a:lnTo>
                <a:lnTo>
                  <a:pt x="2246376" y="221742"/>
                </a:lnTo>
                <a:lnTo>
                  <a:pt x="2246376" y="226314"/>
                </a:lnTo>
                <a:lnTo>
                  <a:pt x="2250948" y="226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77005" y="6324091"/>
            <a:ext cx="4845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i="1" spc="-100" dirty="0">
                <a:latin typeface="新細明體"/>
                <a:cs typeface="新細明體"/>
              </a:rPr>
              <a:t>回覆</a:t>
            </a:r>
            <a:endParaRPr sz="1900">
              <a:latin typeface="新細明體"/>
              <a:cs typeface="新細明體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17897" y="2231905"/>
            <a:ext cx="11684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標楷體"/>
                <a:cs typeface="標楷體"/>
              </a:rPr>
              <a:t>產品上標籤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0350" y="1799851"/>
            <a:ext cx="3905885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0"/>
              </a:lnSpc>
            </a:pPr>
            <a:r>
              <a:rPr sz="1800" dirty="0">
                <a:latin typeface="標楷體"/>
                <a:cs typeface="標楷體"/>
              </a:rPr>
              <a:t>賣場後端資料庫</a:t>
            </a:r>
            <a:endParaRPr sz="1800">
              <a:latin typeface="標楷體"/>
              <a:cs typeface="標楷體"/>
            </a:endParaRPr>
          </a:p>
          <a:p>
            <a:pPr marR="5080" algn="r">
              <a:lnSpc>
                <a:spcPts val="1930"/>
              </a:lnSpc>
            </a:pPr>
            <a:r>
              <a:rPr sz="1800" dirty="0">
                <a:latin typeface="標楷體"/>
                <a:cs typeface="標楷體"/>
              </a:rPr>
              <a:t>賣場收銀機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39475" y="2338577"/>
            <a:ext cx="1584197" cy="13655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84086" y="1978151"/>
            <a:ext cx="1152144" cy="9288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780541"/>
            <a:ext cx="20586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符號介紹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73" y="1724405"/>
            <a:ext cx="4391660" cy="299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i="1" baseline="-20833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標楷體"/>
                <a:cs typeface="標楷體"/>
              </a:rPr>
              <a:t>認證金鑰</a:t>
            </a:r>
            <a:endParaRPr sz="24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i="1" spc="-7" baseline="-20833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標楷體"/>
                <a:cs typeface="標楷體"/>
              </a:rPr>
              <a:t>登入金鑰</a:t>
            </a:r>
            <a:endParaRPr sz="24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CRC():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標楷體"/>
                <a:cs typeface="標楷體"/>
              </a:rPr>
              <a:t>循環冗餘檢查函數</a:t>
            </a:r>
            <a:endParaRPr sz="24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PRNG: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標楷體"/>
                <a:cs typeface="標楷體"/>
              </a:rPr>
              <a:t>隨機亂數產生器</a:t>
            </a:r>
            <a:endParaRPr sz="24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-3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標楷體"/>
                <a:cs typeface="標楷體"/>
              </a:rPr>
              <a:t>臨時數</a:t>
            </a:r>
            <a:endParaRPr sz="24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EPC</a:t>
            </a:r>
            <a:r>
              <a:rPr sz="2400" i="1" spc="-7" baseline="-20833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標楷體"/>
                <a:cs typeface="標楷體"/>
              </a:rPr>
              <a:t>電子產品碼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標楷體"/>
                <a:cs typeface="標楷體"/>
              </a:rPr>
              <a:t>代替傳統條碼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DATA: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標楷體"/>
                <a:cs typeface="標楷體"/>
              </a:rPr>
              <a:t>產品相關資訊</a:t>
            </a:r>
            <a:endParaRPr sz="24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780541"/>
            <a:ext cx="20586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4000" b="1" dirty="0" smtClean="0">
                <a:solidFill>
                  <a:schemeClr val="tx1"/>
                </a:solidFill>
                <a:latin typeface="標楷體"/>
                <a:cs typeface="標楷體"/>
              </a:rPr>
              <a:t>心得</a:t>
            </a:r>
            <a:endParaRPr sz="4000" b="1" dirty="0">
              <a:solidFill>
                <a:schemeClr val="tx1"/>
              </a:solidFill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73" y="2257425"/>
            <a:ext cx="8531727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向來被稱為本世紀的十大重要技術之一，從當年的條碼技術影響程度看來，未來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所衍生的議題只會更深遠。根據華爾街日報的報導指出，中國政府在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2004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年一月已宣布組成跨部會小組研發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技術，意圖在此一新興技術上發揮影響力、取得先機。新加坡當局也積極鼓勵業者參與包括圖書館、軟體、交通系統等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的應用。因此可說，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正在全球受到</a:t>
            </a:r>
            <a:r>
              <a:rPr lang="zh-TW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注目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700">
              <a:lnSpc>
                <a:spcPct val="100000"/>
              </a:lnSpc>
            </a:pPr>
            <a:r>
              <a:rPr lang="zh-TW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並尚在起步階段，我國政府與業者甚至是消費大眾對於這片市場更需投注心力，以確保競爭優勢。</a:t>
            </a:r>
            <a:endParaRPr sz="2800" b="1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7805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271" y="945641"/>
            <a:ext cx="72002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 smtClean="0">
                <a:solidFill>
                  <a:srgbClr val="000000"/>
                </a:solidFill>
              </a:rPr>
              <a:t>RFID </a:t>
            </a:r>
            <a:r>
              <a:rPr sz="3600" dirty="0">
                <a:solidFill>
                  <a:srgbClr val="000000"/>
                </a:solidFill>
              </a:rPr>
              <a:t>(Radio Frequency</a:t>
            </a:r>
            <a:r>
              <a:rPr sz="3600" spc="-8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Identification)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310773" y="2009647"/>
            <a:ext cx="7832725" cy="189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標楷體"/>
                <a:cs typeface="標楷體"/>
              </a:rPr>
              <a:t>無線射頻識別系統</a:t>
            </a:r>
            <a:endParaRPr sz="28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標楷體"/>
                <a:cs typeface="標楷體"/>
              </a:rPr>
              <a:t>一種非接觸式自動識別技術</a:t>
            </a:r>
            <a:endParaRPr sz="2800">
              <a:latin typeface="標楷體"/>
              <a:cs typeface="標楷體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標楷體"/>
                <a:cs typeface="標楷體"/>
              </a:rPr>
              <a:t>將一極小的IC晶片貼附於商品上，利用射頻技術 將IC內儲存之辨識資料傳遞至系統端</a:t>
            </a:r>
            <a:endParaRPr sz="2800">
              <a:latin typeface="標楷體"/>
              <a:cs typeface="標楷體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0525" y="4259579"/>
            <a:ext cx="1983485" cy="1863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6807" y="4242816"/>
            <a:ext cx="1160525" cy="1715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6317" y="4946141"/>
            <a:ext cx="561340" cy="483870"/>
          </a:xfrm>
          <a:custGeom>
            <a:avLst/>
            <a:gdLst/>
            <a:ahLst/>
            <a:cxnLst/>
            <a:rect l="l" t="t" r="r" b="b"/>
            <a:pathLst>
              <a:path w="561340" h="483870">
                <a:moveTo>
                  <a:pt x="560832" y="299466"/>
                </a:moveTo>
                <a:lnTo>
                  <a:pt x="432816" y="0"/>
                </a:lnTo>
                <a:lnTo>
                  <a:pt x="0" y="183642"/>
                </a:lnTo>
                <a:lnTo>
                  <a:pt x="127254" y="483870"/>
                </a:lnTo>
                <a:lnTo>
                  <a:pt x="560832" y="29946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7922" y="4937759"/>
            <a:ext cx="577215" cy="501015"/>
          </a:xfrm>
          <a:custGeom>
            <a:avLst/>
            <a:gdLst/>
            <a:ahLst/>
            <a:cxnLst/>
            <a:rect l="l" t="t" r="r" b="b"/>
            <a:pathLst>
              <a:path w="577215" h="501014">
                <a:moveTo>
                  <a:pt x="576834" y="311657"/>
                </a:moveTo>
                <a:lnTo>
                  <a:pt x="445008" y="0"/>
                </a:lnTo>
                <a:lnTo>
                  <a:pt x="0" y="188975"/>
                </a:lnTo>
                <a:lnTo>
                  <a:pt x="10667" y="214051"/>
                </a:lnTo>
                <a:lnTo>
                  <a:pt x="10668" y="198119"/>
                </a:lnTo>
                <a:lnTo>
                  <a:pt x="13716" y="189737"/>
                </a:lnTo>
                <a:lnTo>
                  <a:pt x="16279" y="195733"/>
                </a:lnTo>
                <a:lnTo>
                  <a:pt x="435864" y="17280"/>
                </a:lnTo>
                <a:lnTo>
                  <a:pt x="435864" y="10667"/>
                </a:lnTo>
                <a:lnTo>
                  <a:pt x="444245" y="13715"/>
                </a:lnTo>
                <a:lnTo>
                  <a:pt x="444245" y="30393"/>
                </a:lnTo>
                <a:lnTo>
                  <a:pt x="560569" y="304136"/>
                </a:lnTo>
                <a:lnTo>
                  <a:pt x="566166" y="301751"/>
                </a:lnTo>
                <a:lnTo>
                  <a:pt x="566166" y="316196"/>
                </a:lnTo>
                <a:lnTo>
                  <a:pt x="576834" y="311657"/>
                </a:lnTo>
                <a:close/>
              </a:path>
              <a:path w="577215" h="501014">
                <a:moveTo>
                  <a:pt x="16279" y="195733"/>
                </a:moveTo>
                <a:lnTo>
                  <a:pt x="13716" y="189737"/>
                </a:lnTo>
                <a:lnTo>
                  <a:pt x="10668" y="198119"/>
                </a:lnTo>
                <a:lnTo>
                  <a:pt x="16279" y="195733"/>
                </a:lnTo>
                <a:close/>
              </a:path>
              <a:path w="577215" h="501014">
                <a:moveTo>
                  <a:pt x="139338" y="483604"/>
                </a:moveTo>
                <a:lnTo>
                  <a:pt x="16279" y="195733"/>
                </a:lnTo>
                <a:lnTo>
                  <a:pt x="10668" y="198119"/>
                </a:lnTo>
                <a:lnTo>
                  <a:pt x="10667" y="214051"/>
                </a:lnTo>
                <a:lnTo>
                  <a:pt x="132588" y="500633"/>
                </a:lnTo>
                <a:lnTo>
                  <a:pt x="133350" y="500309"/>
                </a:lnTo>
                <a:lnTo>
                  <a:pt x="133350" y="486155"/>
                </a:lnTo>
                <a:lnTo>
                  <a:pt x="139338" y="483604"/>
                </a:lnTo>
                <a:close/>
              </a:path>
              <a:path w="577215" h="501014">
                <a:moveTo>
                  <a:pt x="141732" y="489203"/>
                </a:moveTo>
                <a:lnTo>
                  <a:pt x="139338" y="483604"/>
                </a:lnTo>
                <a:lnTo>
                  <a:pt x="133350" y="486155"/>
                </a:lnTo>
                <a:lnTo>
                  <a:pt x="141732" y="489203"/>
                </a:lnTo>
                <a:close/>
              </a:path>
              <a:path w="577215" h="501014">
                <a:moveTo>
                  <a:pt x="141731" y="496744"/>
                </a:moveTo>
                <a:lnTo>
                  <a:pt x="141732" y="489203"/>
                </a:lnTo>
                <a:lnTo>
                  <a:pt x="133350" y="486155"/>
                </a:lnTo>
                <a:lnTo>
                  <a:pt x="133350" y="500309"/>
                </a:lnTo>
                <a:lnTo>
                  <a:pt x="141731" y="496744"/>
                </a:lnTo>
                <a:close/>
              </a:path>
              <a:path w="577215" h="501014">
                <a:moveTo>
                  <a:pt x="566166" y="316196"/>
                </a:moveTo>
                <a:lnTo>
                  <a:pt x="566166" y="301751"/>
                </a:lnTo>
                <a:lnTo>
                  <a:pt x="563118" y="310133"/>
                </a:lnTo>
                <a:lnTo>
                  <a:pt x="560569" y="304136"/>
                </a:lnTo>
                <a:lnTo>
                  <a:pt x="139338" y="483604"/>
                </a:lnTo>
                <a:lnTo>
                  <a:pt x="141732" y="489203"/>
                </a:lnTo>
                <a:lnTo>
                  <a:pt x="141731" y="496744"/>
                </a:lnTo>
                <a:lnTo>
                  <a:pt x="566166" y="316196"/>
                </a:lnTo>
                <a:close/>
              </a:path>
              <a:path w="577215" h="501014">
                <a:moveTo>
                  <a:pt x="444245" y="13715"/>
                </a:moveTo>
                <a:lnTo>
                  <a:pt x="435864" y="10667"/>
                </a:lnTo>
                <a:lnTo>
                  <a:pt x="438243" y="16268"/>
                </a:lnTo>
                <a:lnTo>
                  <a:pt x="444245" y="13715"/>
                </a:lnTo>
                <a:close/>
              </a:path>
              <a:path w="577215" h="501014">
                <a:moveTo>
                  <a:pt x="438243" y="16268"/>
                </a:moveTo>
                <a:lnTo>
                  <a:pt x="435864" y="10667"/>
                </a:lnTo>
                <a:lnTo>
                  <a:pt x="435864" y="17280"/>
                </a:lnTo>
                <a:lnTo>
                  <a:pt x="438243" y="16268"/>
                </a:lnTo>
                <a:close/>
              </a:path>
              <a:path w="577215" h="501014">
                <a:moveTo>
                  <a:pt x="444245" y="30393"/>
                </a:moveTo>
                <a:lnTo>
                  <a:pt x="444245" y="13715"/>
                </a:lnTo>
                <a:lnTo>
                  <a:pt x="438243" y="16268"/>
                </a:lnTo>
                <a:lnTo>
                  <a:pt x="444245" y="30393"/>
                </a:lnTo>
                <a:close/>
              </a:path>
              <a:path w="577215" h="501014">
                <a:moveTo>
                  <a:pt x="566166" y="301751"/>
                </a:moveTo>
                <a:lnTo>
                  <a:pt x="560569" y="304136"/>
                </a:lnTo>
                <a:lnTo>
                  <a:pt x="563118" y="310133"/>
                </a:lnTo>
                <a:lnTo>
                  <a:pt x="566166" y="3017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7579" y="5118353"/>
            <a:ext cx="171450" cy="127635"/>
          </a:xfrm>
          <a:custGeom>
            <a:avLst/>
            <a:gdLst/>
            <a:ahLst/>
            <a:cxnLst/>
            <a:rect l="l" t="t" r="r" b="b"/>
            <a:pathLst>
              <a:path w="171450" h="127635">
                <a:moveTo>
                  <a:pt x="171450" y="66294"/>
                </a:moveTo>
                <a:lnTo>
                  <a:pt x="142494" y="0"/>
                </a:lnTo>
                <a:lnTo>
                  <a:pt x="0" y="60198"/>
                </a:lnTo>
                <a:lnTo>
                  <a:pt x="28194" y="127254"/>
                </a:lnTo>
                <a:lnTo>
                  <a:pt x="171450" y="66294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198" y="5109971"/>
            <a:ext cx="188595" cy="144145"/>
          </a:xfrm>
          <a:custGeom>
            <a:avLst/>
            <a:gdLst/>
            <a:ahLst/>
            <a:cxnLst/>
            <a:rect l="l" t="t" r="r" b="b"/>
            <a:pathLst>
              <a:path w="188595" h="144145">
                <a:moveTo>
                  <a:pt x="188214" y="78486"/>
                </a:moveTo>
                <a:lnTo>
                  <a:pt x="154686" y="0"/>
                </a:lnTo>
                <a:lnTo>
                  <a:pt x="0" y="65532"/>
                </a:lnTo>
                <a:lnTo>
                  <a:pt x="10668" y="90504"/>
                </a:lnTo>
                <a:lnTo>
                  <a:pt x="10668" y="74676"/>
                </a:lnTo>
                <a:lnTo>
                  <a:pt x="13716" y="66294"/>
                </a:lnTo>
                <a:lnTo>
                  <a:pt x="16295" y="72268"/>
                </a:lnTo>
                <a:lnTo>
                  <a:pt x="145542" y="16975"/>
                </a:lnTo>
                <a:lnTo>
                  <a:pt x="145542" y="10668"/>
                </a:lnTo>
                <a:lnTo>
                  <a:pt x="153162" y="13716"/>
                </a:lnTo>
                <a:lnTo>
                  <a:pt x="153162" y="28791"/>
                </a:lnTo>
                <a:lnTo>
                  <a:pt x="171213" y="71725"/>
                </a:lnTo>
                <a:lnTo>
                  <a:pt x="176784" y="69342"/>
                </a:lnTo>
                <a:lnTo>
                  <a:pt x="176784" y="83328"/>
                </a:lnTo>
                <a:lnTo>
                  <a:pt x="188214" y="78486"/>
                </a:lnTo>
                <a:close/>
              </a:path>
              <a:path w="188595" h="144145">
                <a:moveTo>
                  <a:pt x="16295" y="72268"/>
                </a:moveTo>
                <a:lnTo>
                  <a:pt x="13716" y="66294"/>
                </a:lnTo>
                <a:lnTo>
                  <a:pt x="10668" y="74676"/>
                </a:lnTo>
                <a:lnTo>
                  <a:pt x="16295" y="72268"/>
                </a:lnTo>
                <a:close/>
              </a:path>
              <a:path w="188595" h="144145">
                <a:moveTo>
                  <a:pt x="40254" y="127750"/>
                </a:moveTo>
                <a:lnTo>
                  <a:pt x="16295" y="72268"/>
                </a:lnTo>
                <a:lnTo>
                  <a:pt x="10668" y="74676"/>
                </a:lnTo>
                <a:lnTo>
                  <a:pt x="10668" y="90504"/>
                </a:lnTo>
                <a:lnTo>
                  <a:pt x="33528" y="144018"/>
                </a:lnTo>
                <a:lnTo>
                  <a:pt x="34289" y="143695"/>
                </a:lnTo>
                <a:lnTo>
                  <a:pt x="34290" y="130302"/>
                </a:lnTo>
                <a:lnTo>
                  <a:pt x="40254" y="127750"/>
                </a:lnTo>
                <a:close/>
              </a:path>
              <a:path w="188595" h="144145">
                <a:moveTo>
                  <a:pt x="42672" y="133350"/>
                </a:moveTo>
                <a:lnTo>
                  <a:pt x="40254" y="127750"/>
                </a:lnTo>
                <a:lnTo>
                  <a:pt x="34290" y="130302"/>
                </a:lnTo>
                <a:lnTo>
                  <a:pt x="42672" y="133350"/>
                </a:lnTo>
                <a:close/>
              </a:path>
              <a:path w="188595" h="144145">
                <a:moveTo>
                  <a:pt x="42672" y="140144"/>
                </a:moveTo>
                <a:lnTo>
                  <a:pt x="42672" y="133350"/>
                </a:lnTo>
                <a:lnTo>
                  <a:pt x="34290" y="130302"/>
                </a:lnTo>
                <a:lnTo>
                  <a:pt x="34289" y="143695"/>
                </a:lnTo>
                <a:lnTo>
                  <a:pt x="42672" y="140144"/>
                </a:lnTo>
                <a:close/>
              </a:path>
              <a:path w="188595" h="144145">
                <a:moveTo>
                  <a:pt x="176784" y="83328"/>
                </a:moveTo>
                <a:lnTo>
                  <a:pt x="176784" y="69342"/>
                </a:lnTo>
                <a:lnTo>
                  <a:pt x="173736" y="77724"/>
                </a:lnTo>
                <a:lnTo>
                  <a:pt x="171213" y="71725"/>
                </a:lnTo>
                <a:lnTo>
                  <a:pt x="40254" y="127750"/>
                </a:lnTo>
                <a:lnTo>
                  <a:pt x="42672" y="133350"/>
                </a:lnTo>
                <a:lnTo>
                  <a:pt x="42672" y="140144"/>
                </a:lnTo>
                <a:lnTo>
                  <a:pt x="176784" y="83328"/>
                </a:lnTo>
                <a:close/>
              </a:path>
              <a:path w="188595" h="144145">
                <a:moveTo>
                  <a:pt x="153162" y="13716"/>
                </a:moveTo>
                <a:lnTo>
                  <a:pt x="145542" y="10668"/>
                </a:lnTo>
                <a:lnTo>
                  <a:pt x="147789" y="16014"/>
                </a:lnTo>
                <a:lnTo>
                  <a:pt x="153162" y="13716"/>
                </a:lnTo>
                <a:close/>
              </a:path>
              <a:path w="188595" h="144145">
                <a:moveTo>
                  <a:pt x="147789" y="16014"/>
                </a:moveTo>
                <a:lnTo>
                  <a:pt x="145542" y="10668"/>
                </a:lnTo>
                <a:lnTo>
                  <a:pt x="145542" y="16975"/>
                </a:lnTo>
                <a:lnTo>
                  <a:pt x="147789" y="16014"/>
                </a:lnTo>
                <a:close/>
              </a:path>
              <a:path w="188595" h="144145">
                <a:moveTo>
                  <a:pt x="153162" y="28791"/>
                </a:moveTo>
                <a:lnTo>
                  <a:pt x="153162" y="13716"/>
                </a:lnTo>
                <a:lnTo>
                  <a:pt x="147789" y="16014"/>
                </a:lnTo>
                <a:lnTo>
                  <a:pt x="153162" y="28791"/>
                </a:lnTo>
                <a:close/>
              </a:path>
              <a:path w="188595" h="144145">
                <a:moveTo>
                  <a:pt x="176784" y="69342"/>
                </a:moveTo>
                <a:lnTo>
                  <a:pt x="171213" y="71725"/>
                </a:lnTo>
                <a:lnTo>
                  <a:pt x="173736" y="77724"/>
                </a:lnTo>
                <a:lnTo>
                  <a:pt x="176784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4324" y="4985765"/>
            <a:ext cx="451484" cy="405765"/>
          </a:xfrm>
          <a:custGeom>
            <a:avLst/>
            <a:gdLst/>
            <a:ahLst/>
            <a:cxnLst/>
            <a:rect l="l" t="t" r="r" b="b"/>
            <a:pathLst>
              <a:path w="451484" h="405764">
                <a:moveTo>
                  <a:pt x="451103" y="220218"/>
                </a:moveTo>
                <a:lnTo>
                  <a:pt x="449579" y="217170"/>
                </a:lnTo>
                <a:lnTo>
                  <a:pt x="359663" y="4572"/>
                </a:lnTo>
                <a:lnTo>
                  <a:pt x="358139" y="1524"/>
                </a:lnTo>
                <a:lnTo>
                  <a:pt x="354329" y="0"/>
                </a:lnTo>
                <a:lnTo>
                  <a:pt x="351281" y="762"/>
                </a:lnTo>
                <a:lnTo>
                  <a:pt x="5333" y="147828"/>
                </a:lnTo>
                <a:lnTo>
                  <a:pt x="1523" y="149352"/>
                </a:lnTo>
                <a:lnTo>
                  <a:pt x="0" y="153162"/>
                </a:lnTo>
                <a:lnTo>
                  <a:pt x="1523" y="156210"/>
                </a:lnTo>
                <a:lnTo>
                  <a:pt x="9905" y="175993"/>
                </a:lnTo>
                <a:lnTo>
                  <a:pt x="9905" y="160020"/>
                </a:lnTo>
                <a:lnTo>
                  <a:pt x="12953" y="151638"/>
                </a:lnTo>
                <a:lnTo>
                  <a:pt x="15520" y="157633"/>
                </a:lnTo>
                <a:lnTo>
                  <a:pt x="347471" y="16517"/>
                </a:lnTo>
                <a:lnTo>
                  <a:pt x="347471" y="9144"/>
                </a:lnTo>
                <a:lnTo>
                  <a:pt x="355853" y="12954"/>
                </a:lnTo>
                <a:lnTo>
                  <a:pt x="355853" y="28795"/>
                </a:lnTo>
                <a:lnTo>
                  <a:pt x="435589" y="215739"/>
                </a:lnTo>
                <a:lnTo>
                  <a:pt x="441197" y="213360"/>
                </a:lnTo>
                <a:lnTo>
                  <a:pt x="441197" y="227815"/>
                </a:lnTo>
                <a:lnTo>
                  <a:pt x="446531" y="225552"/>
                </a:lnTo>
                <a:lnTo>
                  <a:pt x="449579" y="224028"/>
                </a:lnTo>
                <a:lnTo>
                  <a:pt x="451103" y="220218"/>
                </a:lnTo>
                <a:close/>
              </a:path>
              <a:path w="451484" h="405764">
                <a:moveTo>
                  <a:pt x="15520" y="157633"/>
                </a:moveTo>
                <a:lnTo>
                  <a:pt x="12953" y="151638"/>
                </a:lnTo>
                <a:lnTo>
                  <a:pt x="9905" y="160020"/>
                </a:lnTo>
                <a:lnTo>
                  <a:pt x="15520" y="157633"/>
                </a:lnTo>
                <a:close/>
              </a:path>
              <a:path w="451484" h="405764">
                <a:moveTo>
                  <a:pt x="114951" y="389879"/>
                </a:moveTo>
                <a:lnTo>
                  <a:pt x="15520" y="157633"/>
                </a:lnTo>
                <a:lnTo>
                  <a:pt x="9905" y="160020"/>
                </a:lnTo>
                <a:lnTo>
                  <a:pt x="9905" y="175993"/>
                </a:lnTo>
                <a:lnTo>
                  <a:pt x="105155" y="400812"/>
                </a:lnTo>
                <a:lnTo>
                  <a:pt x="106679" y="403860"/>
                </a:lnTo>
                <a:lnTo>
                  <a:pt x="108965" y="404774"/>
                </a:lnTo>
                <a:lnTo>
                  <a:pt x="108965" y="392430"/>
                </a:lnTo>
                <a:lnTo>
                  <a:pt x="114951" y="389879"/>
                </a:lnTo>
                <a:close/>
              </a:path>
              <a:path w="451484" h="405764">
                <a:moveTo>
                  <a:pt x="403097" y="197358"/>
                </a:moveTo>
                <a:lnTo>
                  <a:pt x="401573" y="193548"/>
                </a:lnTo>
                <a:lnTo>
                  <a:pt x="338327" y="44958"/>
                </a:lnTo>
                <a:lnTo>
                  <a:pt x="336803" y="41910"/>
                </a:lnTo>
                <a:lnTo>
                  <a:pt x="332993" y="40386"/>
                </a:lnTo>
                <a:lnTo>
                  <a:pt x="329945" y="41910"/>
                </a:lnTo>
                <a:lnTo>
                  <a:pt x="55625" y="158496"/>
                </a:lnTo>
                <a:lnTo>
                  <a:pt x="52577" y="159258"/>
                </a:lnTo>
                <a:lnTo>
                  <a:pt x="51053" y="163068"/>
                </a:lnTo>
                <a:lnTo>
                  <a:pt x="51815" y="166878"/>
                </a:lnTo>
                <a:lnTo>
                  <a:pt x="60197" y="186462"/>
                </a:lnTo>
                <a:lnTo>
                  <a:pt x="60197" y="169926"/>
                </a:lnTo>
                <a:lnTo>
                  <a:pt x="64007" y="161544"/>
                </a:lnTo>
                <a:lnTo>
                  <a:pt x="66431" y="167284"/>
                </a:lnTo>
                <a:lnTo>
                  <a:pt x="326897" y="56892"/>
                </a:lnTo>
                <a:lnTo>
                  <a:pt x="326897" y="49530"/>
                </a:lnTo>
                <a:lnTo>
                  <a:pt x="335279" y="53340"/>
                </a:lnTo>
                <a:lnTo>
                  <a:pt x="335279" y="69323"/>
                </a:lnTo>
                <a:lnTo>
                  <a:pt x="387597" y="192869"/>
                </a:lnTo>
                <a:lnTo>
                  <a:pt x="393191" y="190500"/>
                </a:lnTo>
                <a:lnTo>
                  <a:pt x="393191" y="204206"/>
                </a:lnTo>
                <a:lnTo>
                  <a:pt x="398525" y="201930"/>
                </a:lnTo>
                <a:lnTo>
                  <a:pt x="401573" y="200406"/>
                </a:lnTo>
                <a:lnTo>
                  <a:pt x="403097" y="197358"/>
                </a:lnTo>
                <a:close/>
              </a:path>
              <a:path w="451484" h="405764">
                <a:moveTo>
                  <a:pt x="66431" y="167284"/>
                </a:moveTo>
                <a:lnTo>
                  <a:pt x="64007" y="161544"/>
                </a:lnTo>
                <a:lnTo>
                  <a:pt x="60197" y="169926"/>
                </a:lnTo>
                <a:lnTo>
                  <a:pt x="66431" y="167284"/>
                </a:lnTo>
                <a:close/>
              </a:path>
              <a:path w="451484" h="405764">
                <a:moveTo>
                  <a:pt x="139856" y="341224"/>
                </a:moveTo>
                <a:lnTo>
                  <a:pt x="66431" y="167284"/>
                </a:lnTo>
                <a:lnTo>
                  <a:pt x="60197" y="169926"/>
                </a:lnTo>
                <a:lnTo>
                  <a:pt x="60197" y="186462"/>
                </a:lnTo>
                <a:lnTo>
                  <a:pt x="131063" y="352044"/>
                </a:lnTo>
                <a:lnTo>
                  <a:pt x="132587" y="355854"/>
                </a:lnTo>
                <a:lnTo>
                  <a:pt x="134111" y="356463"/>
                </a:lnTo>
                <a:lnTo>
                  <a:pt x="134111" y="343662"/>
                </a:lnTo>
                <a:lnTo>
                  <a:pt x="139856" y="341224"/>
                </a:lnTo>
                <a:close/>
              </a:path>
              <a:path w="451484" h="405764">
                <a:moveTo>
                  <a:pt x="347471" y="146304"/>
                </a:moveTo>
                <a:lnTo>
                  <a:pt x="345947" y="142494"/>
                </a:lnTo>
                <a:lnTo>
                  <a:pt x="321563" y="84582"/>
                </a:lnTo>
                <a:lnTo>
                  <a:pt x="320039" y="80772"/>
                </a:lnTo>
                <a:lnTo>
                  <a:pt x="316229" y="79248"/>
                </a:lnTo>
                <a:lnTo>
                  <a:pt x="313181" y="80772"/>
                </a:lnTo>
                <a:lnTo>
                  <a:pt x="102107" y="170688"/>
                </a:lnTo>
                <a:lnTo>
                  <a:pt x="99059" y="171450"/>
                </a:lnTo>
                <a:lnTo>
                  <a:pt x="97535" y="175260"/>
                </a:lnTo>
                <a:lnTo>
                  <a:pt x="99059" y="179070"/>
                </a:lnTo>
                <a:lnTo>
                  <a:pt x="107441" y="198669"/>
                </a:lnTo>
                <a:lnTo>
                  <a:pt x="107441" y="182118"/>
                </a:lnTo>
                <a:lnTo>
                  <a:pt x="110489" y="173736"/>
                </a:lnTo>
                <a:lnTo>
                  <a:pt x="113043" y="179743"/>
                </a:lnTo>
                <a:lnTo>
                  <a:pt x="309371" y="96517"/>
                </a:lnTo>
                <a:lnTo>
                  <a:pt x="309371" y="89154"/>
                </a:lnTo>
                <a:lnTo>
                  <a:pt x="317753" y="92964"/>
                </a:lnTo>
                <a:lnTo>
                  <a:pt x="317753" y="108712"/>
                </a:lnTo>
                <a:lnTo>
                  <a:pt x="331971" y="141887"/>
                </a:lnTo>
                <a:lnTo>
                  <a:pt x="337565" y="139446"/>
                </a:lnTo>
                <a:lnTo>
                  <a:pt x="337565" y="153203"/>
                </a:lnTo>
                <a:lnTo>
                  <a:pt x="342899" y="150876"/>
                </a:lnTo>
                <a:lnTo>
                  <a:pt x="345947" y="150114"/>
                </a:lnTo>
                <a:lnTo>
                  <a:pt x="347471" y="146304"/>
                </a:lnTo>
                <a:close/>
              </a:path>
              <a:path w="451484" h="405764">
                <a:moveTo>
                  <a:pt x="113043" y="179743"/>
                </a:moveTo>
                <a:lnTo>
                  <a:pt x="110489" y="173736"/>
                </a:lnTo>
                <a:lnTo>
                  <a:pt x="107441" y="182118"/>
                </a:lnTo>
                <a:lnTo>
                  <a:pt x="113043" y="179743"/>
                </a:lnTo>
                <a:close/>
              </a:path>
              <a:path w="451484" h="405764">
                <a:moveTo>
                  <a:pt x="159655" y="289418"/>
                </a:moveTo>
                <a:lnTo>
                  <a:pt x="113043" y="179743"/>
                </a:lnTo>
                <a:lnTo>
                  <a:pt x="107441" y="182118"/>
                </a:lnTo>
                <a:lnTo>
                  <a:pt x="107441" y="198669"/>
                </a:lnTo>
                <a:lnTo>
                  <a:pt x="150875" y="300228"/>
                </a:lnTo>
                <a:lnTo>
                  <a:pt x="152399" y="303276"/>
                </a:lnTo>
                <a:lnTo>
                  <a:pt x="153923" y="304038"/>
                </a:lnTo>
                <a:lnTo>
                  <a:pt x="153923" y="291846"/>
                </a:lnTo>
                <a:lnTo>
                  <a:pt x="159655" y="289418"/>
                </a:lnTo>
                <a:close/>
              </a:path>
              <a:path w="451484" h="405764">
                <a:moveTo>
                  <a:pt x="117347" y="395478"/>
                </a:moveTo>
                <a:lnTo>
                  <a:pt x="114951" y="389879"/>
                </a:lnTo>
                <a:lnTo>
                  <a:pt x="108965" y="392430"/>
                </a:lnTo>
                <a:lnTo>
                  <a:pt x="117347" y="395478"/>
                </a:lnTo>
                <a:close/>
              </a:path>
              <a:path w="451484" h="405764">
                <a:moveTo>
                  <a:pt x="117347" y="402253"/>
                </a:moveTo>
                <a:lnTo>
                  <a:pt x="117347" y="395478"/>
                </a:lnTo>
                <a:lnTo>
                  <a:pt x="108965" y="392430"/>
                </a:lnTo>
                <a:lnTo>
                  <a:pt x="108965" y="404774"/>
                </a:lnTo>
                <a:lnTo>
                  <a:pt x="110489" y="405384"/>
                </a:lnTo>
                <a:lnTo>
                  <a:pt x="113537" y="403860"/>
                </a:lnTo>
                <a:lnTo>
                  <a:pt x="117347" y="402253"/>
                </a:lnTo>
                <a:close/>
              </a:path>
              <a:path w="451484" h="405764">
                <a:moveTo>
                  <a:pt x="288797" y="329946"/>
                </a:moveTo>
                <a:lnTo>
                  <a:pt x="284225" y="317754"/>
                </a:lnTo>
                <a:lnTo>
                  <a:pt x="114951" y="389879"/>
                </a:lnTo>
                <a:lnTo>
                  <a:pt x="117347" y="395478"/>
                </a:lnTo>
                <a:lnTo>
                  <a:pt x="117347" y="402253"/>
                </a:lnTo>
                <a:lnTo>
                  <a:pt x="288797" y="329946"/>
                </a:lnTo>
                <a:close/>
              </a:path>
              <a:path w="451484" h="405764">
                <a:moveTo>
                  <a:pt x="142493" y="347472"/>
                </a:moveTo>
                <a:lnTo>
                  <a:pt x="139856" y="341224"/>
                </a:lnTo>
                <a:lnTo>
                  <a:pt x="134111" y="343662"/>
                </a:lnTo>
                <a:lnTo>
                  <a:pt x="142493" y="347472"/>
                </a:lnTo>
                <a:close/>
              </a:path>
              <a:path w="451484" h="405764">
                <a:moveTo>
                  <a:pt x="142493" y="354560"/>
                </a:moveTo>
                <a:lnTo>
                  <a:pt x="142493" y="347472"/>
                </a:lnTo>
                <a:lnTo>
                  <a:pt x="134111" y="343662"/>
                </a:lnTo>
                <a:lnTo>
                  <a:pt x="134111" y="356463"/>
                </a:lnTo>
                <a:lnTo>
                  <a:pt x="136397" y="357378"/>
                </a:lnTo>
                <a:lnTo>
                  <a:pt x="139445" y="355854"/>
                </a:lnTo>
                <a:lnTo>
                  <a:pt x="142493" y="354560"/>
                </a:lnTo>
                <a:close/>
              </a:path>
              <a:path w="451484" h="405764">
                <a:moveTo>
                  <a:pt x="441197" y="227815"/>
                </a:moveTo>
                <a:lnTo>
                  <a:pt x="441197" y="213360"/>
                </a:lnTo>
                <a:lnTo>
                  <a:pt x="438149" y="221742"/>
                </a:lnTo>
                <a:lnTo>
                  <a:pt x="435589" y="215739"/>
                </a:lnTo>
                <a:lnTo>
                  <a:pt x="139856" y="341224"/>
                </a:lnTo>
                <a:lnTo>
                  <a:pt x="142493" y="347472"/>
                </a:lnTo>
                <a:lnTo>
                  <a:pt x="142493" y="354560"/>
                </a:lnTo>
                <a:lnTo>
                  <a:pt x="441197" y="227815"/>
                </a:lnTo>
                <a:close/>
              </a:path>
              <a:path w="451484" h="405764">
                <a:moveTo>
                  <a:pt x="162305" y="295656"/>
                </a:moveTo>
                <a:lnTo>
                  <a:pt x="159655" y="289418"/>
                </a:lnTo>
                <a:lnTo>
                  <a:pt x="153923" y="291846"/>
                </a:lnTo>
                <a:lnTo>
                  <a:pt x="162305" y="295656"/>
                </a:lnTo>
                <a:close/>
              </a:path>
              <a:path w="451484" h="405764">
                <a:moveTo>
                  <a:pt x="162305" y="302737"/>
                </a:moveTo>
                <a:lnTo>
                  <a:pt x="162305" y="295656"/>
                </a:lnTo>
                <a:lnTo>
                  <a:pt x="153923" y="291846"/>
                </a:lnTo>
                <a:lnTo>
                  <a:pt x="153923" y="304038"/>
                </a:lnTo>
                <a:lnTo>
                  <a:pt x="155447" y="304800"/>
                </a:lnTo>
                <a:lnTo>
                  <a:pt x="159257" y="304038"/>
                </a:lnTo>
                <a:lnTo>
                  <a:pt x="162305" y="302737"/>
                </a:lnTo>
                <a:close/>
              </a:path>
              <a:path w="451484" h="405764">
                <a:moveTo>
                  <a:pt x="393191" y="204206"/>
                </a:moveTo>
                <a:lnTo>
                  <a:pt x="393191" y="190500"/>
                </a:lnTo>
                <a:lnTo>
                  <a:pt x="390143" y="198882"/>
                </a:lnTo>
                <a:lnTo>
                  <a:pt x="387597" y="192869"/>
                </a:lnTo>
                <a:lnTo>
                  <a:pt x="159655" y="289418"/>
                </a:lnTo>
                <a:lnTo>
                  <a:pt x="162305" y="295656"/>
                </a:lnTo>
                <a:lnTo>
                  <a:pt x="162305" y="302737"/>
                </a:lnTo>
                <a:lnTo>
                  <a:pt x="393191" y="204206"/>
                </a:lnTo>
                <a:close/>
              </a:path>
              <a:path w="451484" h="405764">
                <a:moveTo>
                  <a:pt x="337565" y="153203"/>
                </a:moveTo>
                <a:lnTo>
                  <a:pt x="337565" y="139446"/>
                </a:lnTo>
                <a:lnTo>
                  <a:pt x="334517" y="147828"/>
                </a:lnTo>
                <a:lnTo>
                  <a:pt x="331971" y="141887"/>
                </a:lnTo>
                <a:lnTo>
                  <a:pt x="295655" y="157734"/>
                </a:lnTo>
                <a:lnTo>
                  <a:pt x="300989" y="169164"/>
                </a:lnTo>
                <a:lnTo>
                  <a:pt x="337565" y="153203"/>
                </a:lnTo>
                <a:close/>
              </a:path>
              <a:path w="451484" h="405764">
                <a:moveTo>
                  <a:pt x="317753" y="92964"/>
                </a:moveTo>
                <a:lnTo>
                  <a:pt x="309371" y="89154"/>
                </a:lnTo>
                <a:lnTo>
                  <a:pt x="312042" y="95385"/>
                </a:lnTo>
                <a:lnTo>
                  <a:pt x="317753" y="92964"/>
                </a:lnTo>
                <a:close/>
              </a:path>
              <a:path w="451484" h="405764">
                <a:moveTo>
                  <a:pt x="312042" y="95385"/>
                </a:moveTo>
                <a:lnTo>
                  <a:pt x="309371" y="89154"/>
                </a:lnTo>
                <a:lnTo>
                  <a:pt x="309371" y="96517"/>
                </a:lnTo>
                <a:lnTo>
                  <a:pt x="312042" y="95385"/>
                </a:lnTo>
                <a:close/>
              </a:path>
              <a:path w="451484" h="405764">
                <a:moveTo>
                  <a:pt x="317753" y="108712"/>
                </a:moveTo>
                <a:lnTo>
                  <a:pt x="317753" y="92964"/>
                </a:lnTo>
                <a:lnTo>
                  <a:pt x="312042" y="95385"/>
                </a:lnTo>
                <a:lnTo>
                  <a:pt x="317753" y="108712"/>
                </a:lnTo>
                <a:close/>
              </a:path>
              <a:path w="451484" h="405764">
                <a:moveTo>
                  <a:pt x="335279" y="53340"/>
                </a:moveTo>
                <a:lnTo>
                  <a:pt x="326897" y="49530"/>
                </a:lnTo>
                <a:lnTo>
                  <a:pt x="329541" y="55772"/>
                </a:lnTo>
                <a:lnTo>
                  <a:pt x="335279" y="53340"/>
                </a:lnTo>
                <a:close/>
              </a:path>
              <a:path w="451484" h="405764">
                <a:moveTo>
                  <a:pt x="329541" y="55772"/>
                </a:moveTo>
                <a:lnTo>
                  <a:pt x="326897" y="49530"/>
                </a:lnTo>
                <a:lnTo>
                  <a:pt x="326897" y="56892"/>
                </a:lnTo>
                <a:lnTo>
                  <a:pt x="329541" y="55772"/>
                </a:lnTo>
                <a:close/>
              </a:path>
              <a:path w="451484" h="405764">
                <a:moveTo>
                  <a:pt x="335279" y="69323"/>
                </a:moveTo>
                <a:lnTo>
                  <a:pt x="335279" y="53340"/>
                </a:lnTo>
                <a:lnTo>
                  <a:pt x="329541" y="55772"/>
                </a:lnTo>
                <a:lnTo>
                  <a:pt x="335279" y="69323"/>
                </a:lnTo>
                <a:close/>
              </a:path>
              <a:path w="451484" h="405764">
                <a:moveTo>
                  <a:pt x="337565" y="139446"/>
                </a:moveTo>
                <a:lnTo>
                  <a:pt x="331971" y="141887"/>
                </a:lnTo>
                <a:lnTo>
                  <a:pt x="334517" y="147828"/>
                </a:lnTo>
                <a:lnTo>
                  <a:pt x="337565" y="139446"/>
                </a:lnTo>
                <a:close/>
              </a:path>
              <a:path w="451484" h="405764">
                <a:moveTo>
                  <a:pt x="355853" y="12954"/>
                </a:moveTo>
                <a:lnTo>
                  <a:pt x="347471" y="9144"/>
                </a:lnTo>
                <a:lnTo>
                  <a:pt x="350134" y="15385"/>
                </a:lnTo>
                <a:lnTo>
                  <a:pt x="355853" y="12954"/>
                </a:lnTo>
                <a:close/>
              </a:path>
              <a:path w="451484" h="405764">
                <a:moveTo>
                  <a:pt x="350134" y="15385"/>
                </a:moveTo>
                <a:lnTo>
                  <a:pt x="347471" y="9144"/>
                </a:lnTo>
                <a:lnTo>
                  <a:pt x="347471" y="16517"/>
                </a:lnTo>
                <a:lnTo>
                  <a:pt x="350134" y="15385"/>
                </a:lnTo>
                <a:close/>
              </a:path>
              <a:path w="451484" h="405764">
                <a:moveTo>
                  <a:pt x="355853" y="28795"/>
                </a:moveTo>
                <a:lnTo>
                  <a:pt x="355853" y="12954"/>
                </a:lnTo>
                <a:lnTo>
                  <a:pt x="350134" y="15385"/>
                </a:lnTo>
                <a:lnTo>
                  <a:pt x="355853" y="28795"/>
                </a:lnTo>
                <a:close/>
              </a:path>
              <a:path w="451484" h="405764">
                <a:moveTo>
                  <a:pt x="393191" y="190500"/>
                </a:moveTo>
                <a:lnTo>
                  <a:pt x="387597" y="192869"/>
                </a:lnTo>
                <a:lnTo>
                  <a:pt x="390143" y="198882"/>
                </a:lnTo>
                <a:lnTo>
                  <a:pt x="393191" y="190500"/>
                </a:lnTo>
                <a:close/>
              </a:path>
              <a:path w="451484" h="405764">
                <a:moveTo>
                  <a:pt x="441197" y="213360"/>
                </a:moveTo>
                <a:lnTo>
                  <a:pt x="435589" y="215739"/>
                </a:lnTo>
                <a:lnTo>
                  <a:pt x="438149" y="221742"/>
                </a:lnTo>
                <a:lnTo>
                  <a:pt x="441197" y="2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1717" y="4916423"/>
            <a:ext cx="1021080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1181" y="4954904"/>
            <a:ext cx="979169" cy="0"/>
          </a:xfrm>
          <a:custGeom>
            <a:avLst/>
            <a:gdLst/>
            <a:ahLst/>
            <a:cxnLst/>
            <a:rect l="l" t="t" r="r" b="b"/>
            <a:pathLst>
              <a:path w="979170">
                <a:moveTo>
                  <a:pt x="0" y="0"/>
                </a:moveTo>
                <a:lnTo>
                  <a:pt x="9791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0673" y="49552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1" y="761"/>
                </a:moveTo>
                <a:lnTo>
                  <a:pt x="761" y="0"/>
                </a:lnTo>
                <a:lnTo>
                  <a:pt x="0" y="761"/>
                </a:lnTo>
                <a:lnTo>
                  <a:pt x="761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1054" y="4953761"/>
            <a:ext cx="0" cy="554355"/>
          </a:xfrm>
          <a:custGeom>
            <a:avLst/>
            <a:gdLst/>
            <a:ahLst/>
            <a:cxnLst/>
            <a:rect l="l" t="t" r="r" b="b"/>
            <a:pathLst>
              <a:path h="554354">
                <a:moveTo>
                  <a:pt x="0" y="0"/>
                </a:moveTo>
                <a:lnTo>
                  <a:pt x="0" y="5539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1181" y="5506973"/>
            <a:ext cx="979169" cy="0"/>
          </a:xfrm>
          <a:custGeom>
            <a:avLst/>
            <a:gdLst/>
            <a:ahLst/>
            <a:cxnLst/>
            <a:rect l="l" t="t" r="r" b="b"/>
            <a:pathLst>
              <a:path w="979170">
                <a:moveTo>
                  <a:pt x="0" y="0"/>
                </a:moveTo>
                <a:lnTo>
                  <a:pt x="9791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9843" y="495528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762" y="761"/>
                </a:moveTo>
                <a:lnTo>
                  <a:pt x="0" y="0"/>
                </a:lnTo>
                <a:lnTo>
                  <a:pt x="0" y="761"/>
                </a:lnTo>
                <a:lnTo>
                  <a:pt x="762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60288" y="4954142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5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8679" y="5253990"/>
            <a:ext cx="105155" cy="224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9253" y="5292090"/>
            <a:ext cx="78740" cy="173990"/>
          </a:xfrm>
          <a:custGeom>
            <a:avLst/>
            <a:gdLst/>
            <a:ahLst/>
            <a:cxnLst/>
            <a:rect l="l" t="t" r="r" b="b"/>
            <a:pathLst>
              <a:path w="78739" h="173989">
                <a:moveTo>
                  <a:pt x="78486" y="106679"/>
                </a:moveTo>
                <a:lnTo>
                  <a:pt x="78486" y="0"/>
                </a:lnTo>
                <a:lnTo>
                  <a:pt x="0" y="0"/>
                </a:lnTo>
                <a:lnTo>
                  <a:pt x="0" y="106679"/>
                </a:lnTo>
                <a:lnTo>
                  <a:pt x="762" y="106679"/>
                </a:lnTo>
                <a:lnTo>
                  <a:pt x="762" y="1523"/>
                </a:lnTo>
                <a:lnTo>
                  <a:pt x="1524" y="761"/>
                </a:lnTo>
                <a:lnTo>
                  <a:pt x="1524" y="1523"/>
                </a:lnTo>
                <a:lnTo>
                  <a:pt x="76962" y="1523"/>
                </a:lnTo>
                <a:lnTo>
                  <a:pt x="76962" y="761"/>
                </a:lnTo>
                <a:lnTo>
                  <a:pt x="77724" y="1523"/>
                </a:lnTo>
                <a:lnTo>
                  <a:pt x="77724" y="106679"/>
                </a:lnTo>
                <a:lnTo>
                  <a:pt x="78486" y="106679"/>
                </a:lnTo>
                <a:close/>
              </a:path>
              <a:path w="78739" h="173989">
                <a:moveTo>
                  <a:pt x="1524" y="1523"/>
                </a:moveTo>
                <a:lnTo>
                  <a:pt x="1524" y="761"/>
                </a:lnTo>
                <a:lnTo>
                  <a:pt x="762" y="1523"/>
                </a:lnTo>
                <a:lnTo>
                  <a:pt x="1524" y="1523"/>
                </a:lnTo>
                <a:close/>
              </a:path>
              <a:path w="78739" h="173989">
                <a:moveTo>
                  <a:pt x="1524" y="105155"/>
                </a:moveTo>
                <a:lnTo>
                  <a:pt x="1524" y="1523"/>
                </a:lnTo>
                <a:lnTo>
                  <a:pt x="762" y="1523"/>
                </a:lnTo>
                <a:lnTo>
                  <a:pt x="762" y="105155"/>
                </a:lnTo>
                <a:lnTo>
                  <a:pt x="1524" y="105155"/>
                </a:lnTo>
                <a:close/>
              </a:path>
              <a:path w="78739" h="173989">
                <a:moveTo>
                  <a:pt x="22860" y="172211"/>
                </a:moveTo>
                <a:lnTo>
                  <a:pt x="22860" y="105155"/>
                </a:lnTo>
                <a:lnTo>
                  <a:pt x="762" y="105155"/>
                </a:lnTo>
                <a:lnTo>
                  <a:pt x="1524" y="105917"/>
                </a:lnTo>
                <a:lnTo>
                  <a:pt x="1524" y="106679"/>
                </a:lnTo>
                <a:lnTo>
                  <a:pt x="21336" y="106679"/>
                </a:lnTo>
                <a:lnTo>
                  <a:pt x="21336" y="105917"/>
                </a:lnTo>
                <a:lnTo>
                  <a:pt x="22098" y="106679"/>
                </a:lnTo>
                <a:lnTo>
                  <a:pt x="22098" y="172211"/>
                </a:lnTo>
                <a:lnTo>
                  <a:pt x="22860" y="172211"/>
                </a:lnTo>
                <a:close/>
              </a:path>
              <a:path w="78739" h="173989">
                <a:moveTo>
                  <a:pt x="1524" y="106679"/>
                </a:moveTo>
                <a:lnTo>
                  <a:pt x="1524" y="105917"/>
                </a:lnTo>
                <a:lnTo>
                  <a:pt x="762" y="105155"/>
                </a:lnTo>
                <a:lnTo>
                  <a:pt x="762" y="106679"/>
                </a:lnTo>
                <a:lnTo>
                  <a:pt x="1524" y="106679"/>
                </a:lnTo>
                <a:close/>
              </a:path>
              <a:path w="78739" h="173989">
                <a:moveTo>
                  <a:pt x="22098" y="106679"/>
                </a:moveTo>
                <a:lnTo>
                  <a:pt x="21336" y="105917"/>
                </a:lnTo>
                <a:lnTo>
                  <a:pt x="21336" y="106679"/>
                </a:lnTo>
                <a:lnTo>
                  <a:pt x="22098" y="106679"/>
                </a:lnTo>
                <a:close/>
              </a:path>
              <a:path w="78739" h="173989">
                <a:moveTo>
                  <a:pt x="22860" y="173735"/>
                </a:moveTo>
                <a:lnTo>
                  <a:pt x="22860" y="172973"/>
                </a:lnTo>
                <a:lnTo>
                  <a:pt x="22098" y="172211"/>
                </a:lnTo>
                <a:lnTo>
                  <a:pt x="22098" y="106679"/>
                </a:lnTo>
                <a:lnTo>
                  <a:pt x="21336" y="106679"/>
                </a:lnTo>
                <a:lnTo>
                  <a:pt x="21336" y="172973"/>
                </a:lnTo>
                <a:lnTo>
                  <a:pt x="22098" y="173735"/>
                </a:lnTo>
                <a:lnTo>
                  <a:pt x="22860" y="173735"/>
                </a:lnTo>
                <a:close/>
              </a:path>
              <a:path w="78739" h="173989">
                <a:moveTo>
                  <a:pt x="53340" y="172211"/>
                </a:moveTo>
                <a:lnTo>
                  <a:pt x="22098" y="172211"/>
                </a:lnTo>
                <a:lnTo>
                  <a:pt x="22860" y="172973"/>
                </a:lnTo>
                <a:lnTo>
                  <a:pt x="22860" y="173735"/>
                </a:lnTo>
                <a:lnTo>
                  <a:pt x="52578" y="173735"/>
                </a:lnTo>
                <a:lnTo>
                  <a:pt x="52578" y="172973"/>
                </a:lnTo>
                <a:lnTo>
                  <a:pt x="53340" y="172211"/>
                </a:lnTo>
                <a:close/>
              </a:path>
              <a:path w="78739" h="173989">
                <a:moveTo>
                  <a:pt x="77724" y="105155"/>
                </a:moveTo>
                <a:lnTo>
                  <a:pt x="53340" y="105155"/>
                </a:lnTo>
                <a:lnTo>
                  <a:pt x="52578" y="105917"/>
                </a:lnTo>
                <a:lnTo>
                  <a:pt x="52578" y="172211"/>
                </a:lnTo>
                <a:lnTo>
                  <a:pt x="53340" y="172211"/>
                </a:lnTo>
                <a:lnTo>
                  <a:pt x="53340" y="106679"/>
                </a:lnTo>
                <a:lnTo>
                  <a:pt x="54102" y="105917"/>
                </a:lnTo>
                <a:lnTo>
                  <a:pt x="54102" y="106679"/>
                </a:lnTo>
                <a:lnTo>
                  <a:pt x="76962" y="106679"/>
                </a:lnTo>
                <a:lnTo>
                  <a:pt x="76962" y="105917"/>
                </a:lnTo>
                <a:lnTo>
                  <a:pt x="77724" y="105155"/>
                </a:lnTo>
                <a:close/>
              </a:path>
              <a:path w="78739" h="173989">
                <a:moveTo>
                  <a:pt x="54102" y="173735"/>
                </a:moveTo>
                <a:lnTo>
                  <a:pt x="54102" y="106679"/>
                </a:lnTo>
                <a:lnTo>
                  <a:pt x="53340" y="106679"/>
                </a:lnTo>
                <a:lnTo>
                  <a:pt x="53340" y="172211"/>
                </a:lnTo>
                <a:lnTo>
                  <a:pt x="52578" y="172973"/>
                </a:lnTo>
                <a:lnTo>
                  <a:pt x="52578" y="173735"/>
                </a:lnTo>
                <a:lnTo>
                  <a:pt x="54102" y="173735"/>
                </a:lnTo>
                <a:close/>
              </a:path>
              <a:path w="78739" h="173989">
                <a:moveTo>
                  <a:pt x="54102" y="106679"/>
                </a:moveTo>
                <a:lnTo>
                  <a:pt x="54102" y="105917"/>
                </a:lnTo>
                <a:lnTo>
                  <a:pt x="53340" y="106679"/>
                </a:lnTo>
                <a:lnTo>
                  <a:pt x="54102" y="106679"/>
                </a:lnTo>
                <a:close/>
              </a:path>
              <a:path w="78739" h="173989">
                <a:moveTo>
                  <a:pt x="77724" y="1523"/>
                </a:moveTo>
                <a:lnTo>
                  <a:pt x="76962" y="761"/>
                </a:lnTo>
                <a:lnTo>
                  <a:pt x="76962" y="1523"/>
                </a:lnTo>
                <a:lnTo>
                  <a:pt x="77724" y="1523"/>
                </a:lnTo>
                <a:close/>
              </a:path>
              <a:path w="78739" h="173989">
                <a:moveTo>
                  <a:pt x="77724" y="105155"/>
                </a:moveTo>
                <a:lnTo>
                  <a:pt x="77724" y="1523"/>
                </a:lnTo>
                <a:lnTo>
                  <a:pt x="76962" y="1523"/>
                </a:lnTo>
                <a:lnTo>
                  <a:pt x="76962" y="105155"/>
                </a:lnTo>
                <a:lnTo>
                  <a:pt x="77724" y="105155"/>
                </a:lnTo>
                <a:close/>
              </a:path>
              <a:path w="78739" h="173989">
                <a:moveTo>
                  <a:pt x="77724" y="106679"/>
                </a:moveTo>
                <a:lnTo>
                  <a:pt x="77724" y="105155"/>
                </a:lnTo>
                <a:lnTo>
                  <a:pt x="76962" y="105917"/>
                </a:lnTo>
                <a:lnTo>
                  <a:pt x="76962" y="106679"/>
                </a:lnTo>
                <a:lnTo>
                  <a:pt x="77724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47195" y="5119878"/>
            <a:ext cx="92964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79555" y="5253990"/>
            <a:ext cx="107441" cy="224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2415" y="5292090"/>
            <a:ext cx="78740" cy="173990"/>
          </a:xfrm>
          <a:custGeom>
            <a:avLst/>
            <a:gdLst/>
            <a:ahLst/>
            <a:cxnLst/>
            <a:rect l="l" t="t" r="r" b="b"/>
            <a:pathLst>
              <a:path w="78739" h="173989">
                <a:moveTo>
                  <a:pt x="78486" y="106679"/>
                </a:moveTo>
                <a:lnTo>
                  <a:pt x="78486" y="0"/>
                </a:lnTo>
                <a:lnTo>
                  <a:pt x="0" y="0"/>
                </a:lnTo>
                <a:lnTo>
                  <a:pt x="0" y="106679"/>
                </a:lnTo>
                <a:lnTo>
                  <a:pt x="762" y="106679"/>
                </a:lnTo>
                <a:lnTo>
                  <a:pt x="762" y="1523"/>
                </a:lnTo>
                <a:lnTo>
                  <a:pt x="1524" y="761"/>
                </a:lnTo>
                <a:lnTo>
                  <a:pt x="1524" y="1523"/>
                </a:lnTo>
                <a:lnTo>
                  <a:pt x="76962" y="1523"/>
                </a:lnTo>
                <a:lnTo>
                  <a:pt x="76962" y="761"/>
                </a:lnTo>
                <a:lnTo>
                  <a:pt x="77724" y="1523"/>
                </a:lnTo>
                <a:lnTo>
                  <a:pt x="77724" y="106679"/>
                </a:lnTo>
                <a:lnTo>
                  <a:pt x="78486" y="106679"/>
                </a:lnTo>
                <a:close/>
              </a:path>
              <a:path w="78739" h="173989">
                <a:moveTo>
                  <a:pt x="1524" y="1523"/>
                </a:moveTo>
                <a:lnTo>
                  <a:pt x="1524" y="761"/>
                </a:lnTo>
                <a:lnTo>
                  <a:pt x="762" y="1523"/>
                </a:lnTo>
                <a:lnTo>
                  <a:pt x="1524" y="1523"/>
                </a:lnTo>
                <a:close/>
              </a:path>
              <a:path w="78739" h="173989">
                <a:moveTo>
                  <a:pt x="1524" y="105155"/>
                </a:moveTo>
                <a:lnTo>
                  <a:pt x="1524" y="1523"/>
                </a:lnTo>
                <a:lnTo>
                  <a:pt x="762" y="1523"/>
                </a:lnTo>
                <a:lnTo>
                  <a:pt x="762" y="105155"/>
                </a:lnTo>
                <a:lnTo>
                  <a:pt x="1524" y="105155"/>
                </a:lnTo>
                <a:close/>
              </a:path>
              <a:path w="78739" h="173989">
                <a:moveTo>
                  <a:pt x="23622" y="172211"/>
                </a:moveTo>
                <a:lnTo>
                  <a:pt x="23622" y="105917"/>
                </a:lnTo>
                <a:lnTo>
                  <a:pt x="22860" y="105155"/>
                </a:lnTo>
                <a:lnTo>
                  <a:pt x="762" y="105155"/>
                </a:lnTo>
                <a:lnTo>
                  <a:pt x="1524" y="105917"/>
                </a:lnTo>
                <a:lnTo>
                  <a:pt x="1524" y="106679"/>
                </a:lnTo>
                <a:lnTo>
                  <a:pt x="21336" y="106679"/>
                </a:lnTo>
                <a:lnTo>
                  <a:pt x="21336" y="105917"/>
                </a:lnTo>
                <a:lnTo>
                  <a:pt x="22860" y="106679"/>
                </a:lnTo>
                <a:lnTo>
                  <a:pt x="22860" y="172211"/>
                </a:lnTo>
                <a:lnTo>
                  <a:pt x="23622" y="172211"/>
                </a:lnTo>
                <a:close/>
              </a:path>
              <a:path w="78739" h="173989">
                <a:moveTo>
                  <a:pt x="1524" y="106679"/>
                </a:moveTo>
                <a:lnTo>
                  <a:pt x="1524" y="105917"/>
                </a:lnTo>
                <a:lnTo>
                  <a:pt x="762" y="105155"/>
                </a:lnTo>
                <a:lnTo>
                  <a:pt x="762" y="106679"/>
                </a:lnTo>
                <a:lnTo>
                  <a:pt x="1524" y="106679"/>
                </a:lnTo>
                <a:close/>
              </a:path>
              <a:path w="78739" h="173989">
                <a:moveTo>
                  <a:pt x="22860" y="106679"/>
                </a:moveTo>
                <a:lnTo>
                  <a:pt x="21336" y="105917"/>
                </a:lnTo>
                <a:lnTo>
                  <a:pt x="21336" y="106679"/>
                </a:lnTo>
                <a:lnTo>
                  <a:pt x="22860" y="106679"/>
                </a:lnTo>
                <a:close/>
              </a:path>
              <a:path w="78739" h="173989">
                <a:moveTo>
                  <a:pt x="23622" y="173735"/>
                </a:moveTo>
                <a:lnTo>
                  <a:pt x="23622" y="172973"/>
                </a:lnTo>
                <a:lnTo>
                  <a:pt x="22860" y="172211"/>
                </a:lnTo>
                <a:lnTo>
                  <a:pt x="22860" y="106679"/>
                </a:lnTo>
                <a:lnTo>
                  <a:pt x="21336" y="106679"/>
                </a:lnTo>
                <a:lnTo>
                  <a:pt x="21336" y="172973"/>
                </a:lnTo>
                <a:lnTo>
                  <a:pt x="22098" y="173735"/>
                </a:lnTo>
                <a:lnTo>
                  <a:pt x="23622" y="173735"/>
                </a:lnTo>
                <a:close/>
              </a:path>
              <a:path w="78739" h="173989">
                <a:moveTo>
                  <a:pt x="53340" y="172211"/>
                </a:moveTo>
                <a:lnTo>
                  <a:pt x="22860" y="172211"/>
                </a:lnTo>
                <a:lnTo>
                  <a:pt x="23622" y="172973"/>
                </a:lnTo>
                <a:lnTo>
                  <a:pt x="23622" y="173735"/>
                </a:lnTo>
                <a:lnTo>
                  <a:pt x="52578" y="173735"/>
                </a:lnTo>
                <a:lnTo>
                  <a:pt x="52578" y="172973"/>
                </a:lnTo>
                <a:lnTo>
                  <a:pt x="53340" y="172211"/>
                </a:lnTo>
                <a:close/>
              </a:path>
              <a:path w="78739" h="173989">
                <a:moveTo>
                  <a:pt x="77724" y="105155"/>
                </a:moveTo>
                <a:lnTo>
                  <a:pt x="53340" y="105155"/>
                </a:lnTo>
                <a:lnTo>
                  <a:pt x="52578" y="105917"/>
                </a:lnTo>
                <a:lnTo>
                  <a:pt x="52578" y="172211"/>
                </a:lnTo>
                <a:lnTo>
                  <a:pt x="53340" y="172211"/>
                </a:lnTo>
                <a:lnTo>
                  <a:pt x="53340" y="106679"/>
                </a:lnTo>
                <a:lnTo>
                  <a:pt x="54102" y="105917"/>
                </a:lnTo>
                <a:lnTo>
                  <a:pt x="54102" y="106679"/>
                </a:lnTo>
                <a:lnTo>
                  <a:pt x="76962" y="106679"/>
                </a:lnTo>
                <a:lnTo>
                  <a:pt x="76962" y="105917"/>
                </a:lnTo>
                <a:lnTo>
                  <a:pt x="77724" y="105155"/>
                </a:lnTo>
                <a:close/>
              </a:path>
              <a:path w="78739" h="173989">
                <a:moveTo>
                  <a:pt x="54102" y="173735"/>
                </a:moveTo>
                <a:lnTo>
                  <a:pt x="54102" y="106679"/>
                </a:lnTo>
                <a:lnTo>
                  <a:pt x="53340" y="106679"/>
                </a:lnTo>
                <a:lnTo>
                  <a:pt x="53340" y="172211"/>
                </a:lnTo>
                <a:lnTo>
                  <a:pt x="52578" y="172973"/>
                </a:lnTo>
                <a:lnTo>
                  <a:pt x="52578" y="173735"/>
                </a:lnTo>
                <a:lnTo>
                  <a:pt x="54102" y="173735"/>
                </a:lnTo>
                <a:close/>
              </a:path>
              <a:path w="78739" h="173989">
                <a:moveTo>
                  <a:pt x="54102" y="106679"/>
                </a:moveTo>
                <a:lnTo>
                  <a:pt x="54102" y="105917"/>
                </a:lnTo>
                <a:lnTo>
                  <a:pt x="53340" y="106679"/>
                </a:lnTo>
                <a:lnTo>
                  <a:pt x="54102" y="106679"/>
                </a:lnTo>
                <a:close/>
              </a:path>
              <a:path w="78739" h="173989">
                <a:moveTo>
                  <a:pt x="77724" y="1523"/>
                </a:moveTo>
                <a:lnTo>
                  <a:pt x="76962" y="761"/>
                </a:lnTo>
                <a:lnTo>
                  <a:pt x="76962" y="1523"/>
                </a:lnTo>
                <a:lnTo>
                  <a:pt x="77724" y="1523"/>
                </a:lnTo>
                <a:close/>
              </a:path>
              <a:path w="78739" h="173989">
                <a:moveTo>
                  <a:pt x="77724" y="105155"/>
                </a:moveTo>
                <a:lnTo>
                  <a:pt x="77724" y="1523"/>
                </a:lnTo>
                <a:lnTo>
                  <a:pt x="76962" y="1523"/>
                </a:lnTo>
                <a:lnTo>
                  <a:pt x="76962" y="105155"/>
                </a:lnTo>
                <a:lnTo>
                  <a:pt x="77724" y="105155"/>
                </a:lnTo>
                <a:close/>
              </a:path>
              <a:path w="78739" h="173989">
                <a:moveTo>
                  <a:pt x="77724" y="106679"/>
                </a:moveTo>
                <a:lnTo>
                  <a:pt x="77724" y="105155"/>
                </a:lnTo>
                <a:lnTo>
                  <a:pt x="76962" y="105917"/>
                </a:lnTo>
                <a:lnTo>
                  <a:pt x="76962" y="106679"/>
                </a:lnTo>
                <a:lnTo>
                  <a:pt x="77724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32717" y="5253990"/>
            <a:ext cx="121920" cy="224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55577" y="5292090"/>
            <a:ext cx="78740" cy="173990"/>
          </a:xfrm>
          <a:custGeom>
            <a:avLst/>
            <a:gdLst/>
            <a:ahLst/>
            <a:cxnLst/>
            <a:rect l="l" t="t" r="r" b="b"/>
            <a:pathLst>
              <a:path w="78739" h="173989">
                <a:moveTo>
                  <a:pt x="78486" y="106679"/>
                </a:moveTo>
                <a:lnTo>
                  <a:pt x="78486" y="0"/>
                </a:lnTo>
                <a:lnTo>
                  <a:pt x="0" y="0"/>
                </a:lnTo>
                <a:lnTo>
                  <a:pt x="0" y="106679"/>
                </a:lnTo>
                <a:lnTo>
                  <a:pt x="762" y="106679"/>
                </a:lnTo>
                <a:lnTo>
                  <a:pt x="762" y="1523"/>
                </a:lnTo>
                <a:lnTo>
                  <a:pt x="1524" y="761"/>
                </a:lnTo>
                <a:lnTo>
                  <a:pt x="1524" y="1523"/>
                </a:lnTo>
                <a:lnTo>
                  <a:pt x="76962" y="1523"/>
                </a:lnTo>
                <a:lnTo>
                  <a:pt x="76962" y="761"/>
                </a:lnTo>
                <a:lnTo>
                  <a:pt x="77724" y="1523"/>
                </a:lnTo>
                <a:lnTo>
                  <a:pt x="77724" y="106679"/>
                </a:lnTo>
                <a:lnTo>
                  <a:pt x="78486" y="106679"/>
                </a:lnTo>
                <a:close/>
              </a:path>
              <a:path w="78739" h="173989">
                <a:moveTo>
                  <a:pt x="1524" y="1523"/>
                </a:moveTo>
                <a:lnTo>
                  <a:pt x="1524" y="761"/>
                </a:lnTo>
                <a:lnTo>
                  <a:pt x="762" y="1523"/>
                </a:lnTo>
                <a:lnTo>
                  <a:pt x="1524" y="1523"/>
                </a:lnTo>
                <a:close/>
              </a:path>
              <a:path w="78739" h="173989">
                <a:moveTo>
                  <a:pt x="1524" y="105155"/>
                </a:moveTo>
                <a:lnTo>
                  <a:pt x="1524" y="1523"/>
                </a:lnTo>
                <a:lnTo>
                  <a:pt x="762" y="1523"/>
                </a:lnTo>
                <a:lnTo>
                  <a:pt x="762" y="105155"/>
                </a:lnTo>
                <a:lnTo>
                  <a:pt x="1524" y="105155"/>
                </a:lnTo>
                <a:close/>
              </a:path>
              <a:path w="78739" h="173989">
                <a:moveTo>
                  <a:pt x="23622" y="172211"/>
                </a:moveTo>
                <a:lnTo>
                  <a:pt x="23622" y="105917"/>
                </a:lnTo>
                <a:lnTo>
                  <a:pt x="22860" y="105155"/>
                </a:lnTo>
                <a:lnTo>
                  <a:pt x="762" y="105155"/>
                </a:lnTo>
                <a:lnTo>
                  <a:pt x="1524" y="105917"/>
                </a:lnTo>
                <a:lnTo>
                  <a:pt x="1524" y="106679"/>
                </a:lnTo>
                <a:lnTo>
                  <a:pt x="22098" y="106679"/>
                </a:lnTo>
                <a:lnTo>
                  <a:pt x="22098" y="105917"/>
                </a:lnTo>
                <a:lnTo>
                  <a:pt x="22860" y="106679"/>
                </a:lnTo>
                <a:lnTo>
                  <a:pt x="22860" y="172211"/>
                </a:lnTo>
                <a:lnTo>
                  <a:pt x="23622" y="172211"/>
                </a:lnTo>
                <a:close/>
              </a:path>
              <a:path w="78739" h="173989">
                <a:moveTo>
                  <a:pt x="1524" y="106679"/>
                </a:moveTo>
                <a:lnTo>
                  <a:pt x="1524" y="105917"/>
                </a:lnTo>
                <a:lnTo>
                  <a:pt x="762" y="105155"/>
                </a:lnTo>
                <a:lnTo>
                  <a:pt x="762" y="106679"/>
                </a:lnTo>
                <a:lnTo>
                  <a:pt x="1524" y="106679"/>
                </a:lnTo>
                <a:close/>
              </a:path>
              <a:path w="78739" h="173989">
                <a:moveTo>
                  <a:pt x="22860" y="106679"/>
                </a:moveTo>
                <a:lnTo>
                  <a:pt x="22098" y="105917"/>
                </a:lnTo>
                <a:lnTo>
                  <a:pt x="22098" y="106679"/>
                </a:lnTo>
                <a:lnTo>
                  <a:pt x="22860" y="106679"/>
                </a:lnTo>
                <a:close/>
              </a:path>
              <a:path w="78739" h="173989">
                <a:moveTo>
                  <a:pt x="23622" y="173735"/>
                </a:moveTo>
                <a:lnTo>
                  <a:pt x="23622" y="172973"/>
                </a:lnTo>
                <a:lnTo>
                  <a:pt x="22860" y="172211"/>
                </a:lnTo>
                <a:lnTo>
                  <a:pt x="22860" y="106679"/>
                </a:lnTo>
                <a:lnTo>
                  <a:pt x="22098" y="106679"/>
                </a:lnTo>
                <a:lnTo>
                  <a:pt x="22098" y="173735"/>
                </a:lnTo>
                <a:lnTo>
                  <a:pt x="23622" y="173735"/>
                </a:lnTo>
                <a:close/>
              </a:path>
              <a:path w="78739" h="173989">
                <a:moveTo>
                  <a:pt x="54102" y="172211"/>
                </a:moveTo>
                <a:lnTo>
                  <a:pt x="22860" y="172211"/>
                </a:lnTo>
                <a:lnTo>
                  <a:pt x="23622" y="172973"/>
                </a:lnTo>
                <a:lnTo>
                  <a:pt x="23622" y="173735"/>
                </a:lnTo>
                <a:lnTo>
                  <a:pt x="53340" y="173735"/>
                </a:lnTo>
                <a:lnTo>
                  <a:pt x="53340" y="172973"/>
                </a:lnTo>
                <a:lnTo>
                  <a:pt x="54102" y="172211"/>
                </a:lnTo>
                <a:close/>
              </a:path>
              <a:path w="78739" h="173989">
                <a:moveTo>
                  <a:pt x="77724" y="105155"/>
                </a:moveTo>
                <a:lnTo>
                  <a:pt x="53340" y="105155"/>
                </a:lnTo>
                <a:lnTo>
                  <a:pt x="53340" y="172211"/>
                </a:lnTo>
                <a:lnTo>
                  <a:pt x="54102" y="172211"/>
                </a:lnTo>
                <a:lnTo>
                  <a:pt x="54102" y="106679"/>
                </a:lnTo>
                <a:lnTo>
                  <a:pt x="54864" y="105917"/>
                </a:lnTo>
                <a:lnTo>
                  <a:pt x="54864" y="106679"/>
                </a:lnTo>
                <a:lnTo>
                  <a:pt x="76962" y="106679"/>
                </a:lnTo>
                <a:lnTo>
                  <a:pt x="76962" y="105917"/>
                </a:lnTo>
                <a:lnTo>
                  <a:pt x="77724" y="105155"/>
                </a:lnTo>
                <a:close/>
              </a:path>
              <a:path w="78739" h="173989">
                <a:moveTo>
                  <a:pt x="54864" y="172973"/>
                </a:moveTo>
                <a:lnTo>
                  <a:pt x="54864" y="106679"/>
                </a:lnTo>
                <a:lnTo>
                  <a:pt x="54102" y="106679"/>
                </a:lnTo>
                <a:lnTo>
                  <a:pt x="54102" y="172211"/>
                </a:lnTo>
                <a:lnTo>
                  <a:pt x="53340" y="172973"/>
                </a:lnTo>
                <a:lnTo>
                  <a:pt x="53340" y="173735"/>
                </a:lnTo>
                <a:lnTo>
                  <a:pt x="54102" y="173735"/>
                </a:lnTo>
                <a:lnTo>
                  <a:pt x="54864" y="172973"/>
                </a:lnTo>
                <a:close/>
              </a:path>
              <a:path w="78739" h="173989">
                <a:moveTo>
                  <a:pt x="54864" y="106679"/>
                </a:moveTo>
                <a:lnTo>
                  <a:pt x="54864" y="105917"/>
                </a:lnTo>
                <a:lnTo>
                  <a:pt x="54102" y="106679"/>
                </a:lnTo>
                <a:lnTo>
                  <a:pt x="54864" y="106679"/>
                </a:lnTo>
                <a:close/>
              </a:path>
              <a:path w="78739" h="173989">
                <a:moveTo>
                  <a:pt x="77724" y="1523"/>
                </a:moveTo>
                <a:lnTo>
                  <a:pt x="76962" y="761"/>
                </a:lnTo>
                <a:lnTo>
                  <a:pt x="76962" y="1523"/>
                </a:lnTo>
                <a:lnTo>
                  <a:pt x="77724" y="1523"/>
                </a:lnTo>
                <a:close/>
              </a:path>
              <a:path w="78739" h="173989">
                <a:moveTo>
                  <a:pt x="77724" y="105155"/>
                </a:moveTo>
                <a:lnTo>
                  <a:pt x="77724" y="1523"/>
                </a:lnTo>
                <a:lnTo>
                  <a:pt x="76962" y="1523"/>
                </a:lnTo>
                <a:lnTo>
                  <a:pt x="76962" y="105155"/>
                </a:lnTo>
                <a:lnTo>
                  <a:pt x="77724" y="105155"/>
                </a:lnTo>
                <a:close/>
              </a:path>
              <a:path w="78739" h="173989">
                <a:moveTo>
                  <a:pt x="77724" y="106679"/>
                </a:moveTo>
                <a:lnTo>
                  <a:pt x="77724" y="105155"/>
                </a:lnTo>
                <a:lnTo>
                  <a:pt x="76962" y="105917"/>
                </a:lnTo>
                <a:lnTo>
                  <a:pt x="76962" y="106679"/>
                </a:lnTo>
                <a:lnTo>
                  <a:pt x="77724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5879" y="5253990"/>
            <a:ext cx="105917" cy="2247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9501" y="5292090"/>
            <a:ext cx="75565" cy="173990"/>
          </a:xfrm>
          <a:custGeom>
            <a:avLst/>
            <a:gdLst/>
            <a:ahLst/>
            <a:cxnLst/>
            <a:rect l="l" t="t" r="r" b="b"/>
            <a:pathLst>
              <a:path w="75564" h="173989">
                <a:moveTo>
                  <a:pt x="75438" y="106679"/>
                </a:moveTo>
                <a:lnTo>
                  <a:pt x="75438" y="0"/>
                </a:lnTo>
                <a:lnTo>
                  <a:pt x="0" y="0"/>
                </a:lnTo>
                <a:lnTo>
                  <a:pt x="0" y="106679"/>
                </a:lnTo>
                <a:lnTo>
                  <a:pt x="762" y="106679"/>
                </a:lnTo>
                <a:lnTo>
                  <a:pt x="762" y="1523"/>
                </a:lnTo>
                <a:lnTo>
                  <a:pt x="1524" y="761"/>
                </a:lnTo>
                <a:lnTo>
                  <a:pt x="1524" y="1523"/>
                </a:lnTo>
                <a:lnTo>
                  <a:pt x="73914" y="1523"/>
                </a:lnTo>
                <a:lnTo>
                  <a:pt x="73914" y="761"/>
                </a:lnTo>
                <a:lnTo>
                  <a:pt x="74676" y="1523"/>
                </a:lnTo>
                <a:lnTo>
                  <a:pt x="74676" y="106679"/>
                </a:lnTo>
                <a:lnTo>
                  <a:pt x="75438" y="106679"/>
                </a:lnTo>
                <a:close/>
              </a:path>
              <a:path w="75564" h="173989">
                <a:moveTo>
                  <a:pt x="1524" y="1523"/>
                </a:moveTo>
                <a:lnTo>
                  <a:pt x="1524" y="761"/>
                </a:lnTo>
                <a:lnTo>
                  <a:pt x="762" y="1523"/>
                </a:lnTo>
                <a:lnTo>
                  <a:pt x="1524" y="1523"/>
                </a:lnTo>
                <a:close/>
              </a:path>
              <a:path w="75564" h="173989">
                <a:moveTo>
                  <a:pt x="1524" y="105155"/>
                </a:moveTo>
                <a:lnTo>
                  <a:pt x="1524" y="1523"/>
                </a:lnTo>
                <a:lnTo>
                  <a:pt x="762" y="1523"/>
                </a:lnTo>
                <a:lnTo>
                  <a:pt x="762" y="105155"/>
                </a:lnTo>
                <a:lnTo>
                  <a:pt x="1524" y="105155"/>
                </a:lnTo>
                <a:close/>
              </a:path>
              <a:path w="75564" h="173989">
                <a:moveTo>
                  <a:pt x="22860" y="172211"/>
                </a:moveTo>
                <a:lnTo>
                  <a:pt x="22860" y="105155"/>
                </a:lnTo>
                <a:lnTo>
                  <a:pt x="762" y="105155"/>
                </a:lnTo>
                <a:lnTo>
                  <a:pt x="1524" y="105917"/>
                </a:lnTo>
                <a:lnTo>
                  <a:pt x="1524" y="106679"/>
                </a:lnTo>
                <a:lnTo>
                  <a:pt x="21336" y="106679"/>
                </a:lnTo>
                <a:lnTo>
                  <a:pt x="21336" y="105917"/>
                </a:lnTo>
                <a:lnTo>
                  <a:pt x="22098" y="106679"/>
                </a:lnTo>
                <a:lnTo>
                  <a:pt x="22098" y="172211"/>
                </a:lnTo>
                <a:lnTo>
                  <a:pt x="22860" y="172211"/>
                </a:lnTo>
                <a:close/>
              </a:path>
              <a:path w="75564" h="173989">
                <a:moveTo>
                  <a:pt x="1524" y="106679"/>
                </a:moveTo>
                <a:lnTo>
                  <a:pt x="1524" y="105917"/>
                </a:lnTo>
                <a:lnTo>
                  <a:pt x="762" y="105155"/>
                </a:lnTo>
                <a:lnTo>
                  <a:pt x="762" y="106679"/>
                </a:lnTo>
                <a:lnTo>
                  <a:pt x="1524" y="106679"/>
                </a:lnTo>
                <a:close/>
              </a:path>
              <a:path w="75564" h="173989">
                <a:moveTo>
                  <a:pt x="22098" y="106679"/>
                </a:moveTo>
                <a:lnTo>
                  <a:pt x="21336" y="105917"/>
                </a:lnTo>
                <a:lnTo>
                  <a:pt x="21336" y="106679"/>
                </a:lnTo>
                <a:lnTo>
                  <a:pt x="22098" y="106679"/>
                </a:lnTo>
                <a:close/>
              </a:path>
              <a:path w="75564" h="173989">
                <a:moveTo>
                  <a:pt x="22860" y="173735"/>
                </a:moveTo>
                <a:lnTo>
                  <a:pt x="22860" y="172973"/>
                </a:lnTo>
                <a:lnTo>
                  <a:pt x="22098" y="172211"/>
                </a:lnTo>
                <a:lnTo>
                  <a:pt x="22098" y="106679"/>
                </a:lnTo>
                <a:lnTo>
                  <a:pt x="21336" y="106679"/>
                </a:lnTo>
                <a:lnTo>
                  <a:pt x="21336" y="173735"/>
                </a:lnTo>
                <a:lnTo>
                  <a:pt x="22860" y="173735"/>
                </a:lnTo>
                <a:close/>
              </a:path>
              <a:path w="75564" h="173989">
                <a:moveTo>
                  <a:pt x="53340" y="172211"/>
                </a:moveTo>
                <a:lnTo>
                  <a:pt x="22098" y="172211"/>
                </a:lnTo>
                <a:lnTo>
                  <a:pt x="22860" y="172973"/>
                </a:lnTo>
                <a:lnTo>
                  <a:pt x="22860" y="173735"/>
                </a:lnTo>
                <a:lnTo>
                  <a:pt x="52578" y="173735"/>
                </a:lnTo>
                <a:lnTo>
                  <a:pt x="52578" y="172973"/>
                </a:lnTo>
                <a:lnTo>
                  <a:pt x="53340" y="172211"/>
                </a:lnTo>
                <a:close/>
              </a:path>
              <a:path w="75564" h="173989">
                <a:moveTo>
                  <a:pt x="74676" y="105155"/>
                </a:moveTo>
                <a:lnTo>
                  <a:pt x="52578" y="105155"/>
                </a:lnTo>
                <a:lnTo>
                  <a:pt x="52578" y="172211"/>
                </a:lnTo>
                <a:lnTo>
                  <a:pt x="53340" y="172211"/>
                </a:lnTo>
                <a:lnTo>
                  <a:pt x="53340" y="106679"/>
                </a:lnTo>
                <a:lnTo>
                  <a:pt x="54102" y="105917"/>
                </a:lnTo>
                <a:lnTo>
                  <a:pt x="54102" y="106679"/>
                </a:lnTo>
                <a:lnTo>
                  <a:pt x="73914" y="106679"/>
                </a:lnTo>
                <a:lnTo>
                  <a:pt x="73914" y="105917"/>
                </a:lnTo>
                <a:lnTo>
                  <a:pt x="74676" y="105155"/>
                </a:lnTo>
                <a:close/>
              </a:path>
              <a:path w="75564" h="173989">
                <a:moveTo>
                  <a:pt x="54102" y="172973"/>
                </a:moveTo>
                <a:lnTo>
                  <a:pt x="54102" y="106679"/>
                </a:lnTo>
                <a:lnTo>
                  <a:pt x="53340" y="106679"/>
                </a:lnTo>
                <a:lnTo>
                  <a:pt x="53340" y="172211"/>
                </a:lnTo>
                <a:lnTo>
                  <a:pt x="52578" y="172973"/>
                </a:lnTo>
                <a:lnTo>
                  <a:pt x="52578" y="173735"/>
                </a:lnTo>
                <a:lnTo>
                  <a:pt x="53340" y="173735"/>
                </a:lnTo>
                <a:lnTo>
                  <a:pt x="54102" y="172973"/>
                </a:lnTo>
                <a:close/>
              </a:path>
              <a:path w="75564" h="173989">
                <a:moveTo>
                  <a:pt x="54102" y="106679"/>
                </a:moveTo>
                <a:lnTo>
                  <a:pt x="54102" y="105917"/>
                </a:lnTo>
                <a:lnTo>
                  <a:pt x="53340" y="106679"/>
                </a:lnTo>
                <a:lnTo>
                  <a:pt x="54102" y="106679"/>
                </a:lnTo>
                <a:close/>
              </a:path>
              <a:path w="75564" h="173989">
                <a:moveTo>
                  <a:pt x="74676" y="1523"/>
                </a:moveTo>
                <a:lnTo>
                  <a:pt x="73914" y="761"/>
                </a:lnTo>
                <a:lnTo>
                  <a:pt x="73914" y="1523"/>
                </a:lnTo>
                <a:lnTo>
                  <a:pt x="74676" y="1523"/>
                </a:lnTo>
                <a:close/>
              </a:path>
              <a:path w="75564" h="173989">
                <a:moveTo>
                  <a:pt x="74676" y="105155"/>
                </a:moveTo>
                <a:lnTo>
                  <a:pt x="74676" y="1523"/>
                </a:lnTo>
                <a:lnTo>
                  <a:pt x="73914" y="1523"/>
                </a:lnTo>
                <a:lnTo>
                  <a:pt x="73914" y="105155"/>
                </a:lnTo>
                <a:lnTo>
                  <a:pt x="74676" y="105155"/>
                </a:lnTo>
                <a:close/>
              </a:path>
              <a:path w="75564" h="173989">
                <a:moveTo>
                  <a:pt x="74676" y="106679"/>
                </a:moveTo>
                <a:lnTo>
                  <a:pt x="74676" y="105155"/>
                </a:lnTo>
                <a:lnTo>
                  <a:pt x="73914" y="105917"/>
                </a:lnTo>
                <a:lnTo>
                  <a:pt x="73914" y="106679"/>
                </a:lnTo>
                <a:lnTo>
                  <a:pt x="74676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36755" y="5253990"/>
            <a:ext cx="122682" cy="2247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0377" y="5292090"/>
            <a:ext cx="78105" cy="173990"/>
          </a:xfrm>
          <a:custGeom>
            <a:avLst/>
            <a:gdLst/>
            <a:ahLst/>
            <a:cxnLst/>
            <a:rect l="l" t="t" r="r" b="b"/>
            <a:pathLst>
              <a:path w="78104" h="173989">
                <a:moveTo>
                  <a:pt x="77724" y="106679"/>
                </a:moveTo>
                <a:lnTo>
                  <a:pt x="77724" y="0"/>
                </a:lnTo>
                <a:lnTo>
                  <a:pt x="0" y="0"/>
                </a:lnTo>
                <a:lnTo>
                  <a:pt x="0" y="106679"/>
                </a:lnTo>
                <a:lnTo>
                  <a:pt x="762" y="106679"/>
                </a:lnTo>
                <a:lnTo>
                  <a:pt x="762" y="1523"/>
                </a:lnTo>
                <a:lnTo>
                  <a:pt x="1524" y="761"/>
                </a:lnTo>
                <a:lnTo>
                  <a:pt x="1524" y="1523"/>
                </a:lnTo>
                <a:lnTo>
                  <a:pt x="76200" y="1523"/>
                </a:lnTo>
                <a:lnTo>
                  <a:pt x="76200" y="761"/>
                </a:lnTo>
                <a:lnTo>
                  <a:pt x="76962" y="1523"/>
                </a:lnTo>
                <a:lnTo>
                  <a:pt x="76962" y="106679"/>
                </a:lnTo>
                <a:lnTo>
                  <a:pt x="77724" y="106679"/>
                </a:lnTo>
                <a:close/>
              </a:path>
              <a:path w="78104" h="173989">
                <a:moveTo>
                  <a:pt x="1524" y="1523"/>
                </a:moveTo>
                <a:lnTo>
                  <a:pt x="1524" y="761"/>
                </a:lnTo>
                <a:lnTo>
                  <a:pt x="762" y="1523"/>
                </a:lnTo>
                <a:lnTo>
                  <a:pt x="1524" y="1523"/>
                </a:lnTo>
                <a:close/>
              </a:path>
              <a:path w="78104" h="173989">
                <a:moveTo>
                  <a:pt x="1524" y="105155"/>
                </a:moveTo>
                <a:lnTo>
                  <a:pt x="1524" y="1523"/>
                </a:lnTo>
                <a:lnTo>
                  <a:pt x="762" y="1523"/>
                </a:lnTo>
                <a:lnTo>
                  <a:pt x="762" y="105155"/>
                </a:lnTo>
                <a:lnTo>
                  <a:pt x="1524" y="105155"/>
                </a:lnTo>
                <a:close/>
              </a:path>
              <a:path w="78104" h="173989">
                <a:moveTo>
                  <a:pt x="25146" y="172211"/>
                </a:moveTo>
                <a:lnTo>
                  <a:pt x="25146" y="105155"/>
                </a:lnTo>
                <a:lnTo>
                  <a:pt x="762" y="105155"/>
                </a:lnTo>
                <a:lnTo>
                  <a:pt x="1524" y="105917"/>
                </a:lnTo>
                <a:lnTo>
                  <a:pt x="1524" y="106679"/>
                </a:lnTo>
                <a:lnTo>
                  <a:pt x="23622" y="106679"/>
                </a:lnTo>
                <a:lnTo>
                  <a:pt x="23622" y="105917"/>
                </a:lnTo>
                <a:lnTo>
                  <a:pt x="24384" y="106679"/>
                </a:lnTo>
                <a:lnTo>
                  <a:pt x="24384" y="172211"/>
                </a:lnTo>
                <a:lnTo>
                  <a:pt x="25146" y="172211"/>
                </a:lnTo>
                <a:close/>
              </a:path>
              <a:path w="78104" h="173989">
                <a:moveTo>
                  <a:pt x="1524" y="106679"/>
                </a:moveTo>
                <a:lnTo>
                  <a:pt x="1524" y="105917"/>
                </a:lnTo>
                <a:lnTo>
                  <a:pt x="762" y="105155"/>
                </a:lnTo>
                <a:lnTo>
                  <a:pt x="762" y="106679"/>
                </a:lnTo>
                <a:lnTo>
                  <a:pt x="1524" y="106679"/>
                </a:lnTo>
                <a:close/>
              </a:path>
              <a:path w="78104" h="173989">
                <a:moveTo>
                  <a:pt x="24384" y="106679"/>
                </a:moveTo>
                <a:lnTo>
                  <a:pt x="23622" y="105917"/>
                </a:lnTo>
                <a:lnTo>
                  <a:pt x="23622" y="106679"/>
                </a:lnTo>
                <a:lnTo>
                  <a:pt x="24384" y="106679"/>
                </a:lnTo>
                <a:close/>
              </a:path>
              <a:path w="78104" h="173989">
                <a:moveTo>
                  <a:pt x="25146" y="173735"/>
                </a:moveTo>
                <a:lnTo>
                  <a:pt x="25146" y="172973"/>
                </a:lnTo>
                <a:lnTo>
                  <a:pt x="24384" y="172211"/>
                </a:lnTo>
                <a:lnTo>
                  <a:pt x="24384" y="106679"/>
                </a:lnTo>
                <a:lnTo>
                  <a:pt x="23622" y="106679"/>
                </a:lnTo>
                <a:lnTo>
                  <a:pt x="23622" y="172973"/>
                </a:lnTo>
                <a:lnTo>
                  <a:pt x="24384" y="173735"/>
                </a:lnTo>
                <a:lnTo>
                  <a:pt x="25146" y="173735"/>
                </a:lnTo>
                <a:close/>
              </a:path>
              <a:path w="78104" h="173989">
                <a:moveTo>
                  <a:pt x="55626" y="172211"/>
                </a:moveTo>
                <a:lnTo>
                  <a:pt x="24384" y="172211"/>
                </a:lnTo>
                <a:lnTo>
                  <a:pt x="25146" y="172973"/>
                </a:lnTo>
                <a:lnTo>
                  <a:pt x="25146" y="173735"/>
                </a:lnTo>
                <a:lnTo>
                  <a:pt x="54864" y="173735"/>
                </a:lnTo>
                <a:lnTo>
                  <a:pt x="54864" y="172973"/>
                </a:lnTo>
                <a:lnTo>
                  <a:pt x="55626" y="172211"/>
                </a:lnTo>
                <a:close/>
              </a:path>
              <a:path w="78104" h="173989">
                <a:moveTo>
                  <a:pt x="76962" y="105155"/>
                </a:moveTo>
                <a:lnTo>
                  <a:pt x="55626" y="105155"/>
                </a:lnTo>
                <a:lnTo>
                  <a:pt x="54864" y="105917"/>
                </a:lnTo>
                <a:lnTo>
                  <a:pt x="54864" y="172211"/>
                </a:lnTo>
                <a:lnTo>
                  <a:pt x="55626" y="172211"/>
                </a:lnTo>
                <a:lnTo>
                  <a:pt x="55626" y="106679"/>
                </a:lnTo>
                <a:lnTo>
                  <a:pt x="56388" y="105917"/>
                </a:lnTo>
                <a:lnTo>
                  <a:pt x="56388" y="106679"/>
                </a:lnTo>
                <a:lnTo>
                  <a:pt x="76200" y="106679"/>
                </a:lnTo>
                <a:lnTo>
                  <a:pt x="76200" y="105917"/>
                </a:lnTo>
                <a:lnTo>
                  <a:pt x="76962" y="105155"/>
                </a:lnTo>
                <a:close/>
              </a:path>
              <a:path w="78104" h="173989">
                <a:moveTo>
                  <a:pt x="56388" y="173735"/>
                </a:moveTo>
                <a:lnTo>
                  <a:pt x="56388" y="106679"/>
                </a:lnTo>
                <a:lnTo>
                  <a:pt x="55626" y="106679"/>
                </a:lnTo>
                <a:lnTo>
                  <a:pt x="55626" y="172211"/>
                </a:lnTo>
                <a:lnTo>
                  <a:pt x="54864" y="172973"/>
                </a:lnTo>
                <a:lnTo>
                  <a:pt x="54864" y="173735"/>
                </a:lnTo>
                <a:lnTo>
                  <a:pt x="56388" y="173735"/>
                </a:lnTo>
                <a:close/>
              </a:path>
              <a:path w="78104" h="173989">
                <a:moveTo>
                  <a:pt x="56388" y="106679"/>
                </a:moveTo>
                <a:lnTo>
                  <a:pt x="56388" y="105917"/>
                </a:lnTo>
                <a:lnTo>
                  <a:pt x="55626" y="106679"/>
                </a:lnTo>
                <a:lnTo>
                  <a:pt x="56388" y="106679"/>
                </a:lnTo>
                <a:close/>
              </a:path>
              <a:path w="78104" h="173989">
                <a:moveTo>
                  <a:pt x="76962" y="1523"/>
                </a:moveTo>
                <a:lnTo>
                  <a:pt x="76200" y="761"/>
                </a:lnTo>
                <a:lnTo>
                  <a:pt x="76200" y="1523"/>
                </a:lnTo>
                <a:lnTo>
                  <a:pt x="76962" y="1523"/>
                </a:lnTo>
                <a:close/>
              </a:path>
              <a:path w="78104" h="173989">
                <a:moveTo>
                  <a:pt x="76962" y="105155"/>
                </a:moveTo>
                <a:lnTo>
                  <a:pt x="76962" y="1523"/>
                </a:lnTo>
                <a:lnTo>
                  <a:pt x="76200" y="1523"/>
                </a:lnTo>
                <a:lnTo>
                  <a:pt x="76200" y="105155"/>
                </a:lnTo>
                <a:lnTo>
                  <a:pt x="76962" y="105155"/>
                </a:lnTo>
                <a:close/>
              </a:path>
              <a:path w="78104" h="173989">
                <a:moveTo>
                  <a:pt x="76962" y="106679"/>
                </a:moveTo>
                <a:lnTo>
                  <a:pt x="76962" y="105155"/>
                </a:lnTo>
                <a:lnTo>
                  <a:pt x="76200" y="105917"/>
                </a:lnTo>
                <a:lnTo>
                  <a:pt x="76200" y="106679"/>
                </a:lnTo>
                <a:lnTo>
                  <a:pt x="76962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0679" y="5253990"/>
            <a:ext cx="105155" cy="2247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13539" y="5292090"/>
            <a:ext cx="78740" cy="173990"/>
          </a:xfrm>
          <a:custGeom>
            <a:avLst/>
            <a:gdLst/>
            <a:ahLst/>
            <a:cxnLst/>
            <a:rect l="l" t="t" r="r" b="b"/>
            <a:pathLst>
              <a:path w="78739" h="173989">
                <a:moveTo>
                  <a:pt x="78486" y="106679"/>
                </a:moveTo>
                <a:lnTo>
                  <a:pt x="78486" y="0"/>
                </a:lnTo>
                <a:lnTo>
                  <a:pt x="0" y="0"/>
                </a:lnTo>
                <a:lnTo>
                  <a:pt x="0" y="106679"/>
                </a:lnTo>
                <a:lnTo>
                  <a:pt x="762" y="106679"/>
                </a:lnTo>
                <a:lnTo>
                  <a:pt x="762" y="1523"/>
                </a:lnTo>
                <a:lnTo>
                  <a:pt x="1524" y="761"/>
                </a:lnTo>
                <a:lnTo>
                  <a:pt x="1524" y="1523"/>
                </a:lnTo>
                <a:lnTo>
                  <a:pt x="76962" y="1523"/>
                </a:lnTo>
                <a:lnTo>
                  <a:pt x="76962" y="761"/>
                </a:lnTo>
                <a:lnTo>
                  <a:pt x="77724" y="1523"/>
                </a:lnTo>
                <a:lnTo>
                  <a:pt x="77724" y="106679"/>
                </a:lnTo>
                <a:lnTo>
                  <a:pt x="78486" y="106679"/>
                </a:lnTo>
                <a:close/>
              </a:path>
              <a:path w="78739" h="173989">
                <a:moveTo>
                  <a:pt x="1524" y="1523"/>
                </a:moveTo>
                <a:lnTo>
                  <a:pt x="1524" y="761"/>
                </a:lnTo>
                <a:lnTo>
                  <a:pt x="762" y="1523"/>
                </a:lnTo>
                <a:lnTo>
                  <a:pt x="1524" y="1523"/>
                </a:lnTo>
                <a:close/>
              </a:path>
              <a:path w="78739" h="173989">
                <a:moveTo>
                  <a:pt x="1524" y="105155"/>
                </a:moveTo>
                <a:lnTo>
                  <a:pt x="1524" y="1523"/>
                </a:lnTo>
                <a:lnTo>
                  <a:pt x="762" y="1523"/>
                </a:lnTo>
                <a:lnTo>
                  <a:pt x="762" y="105155"/>
                </a:lnTo>
                <a:lnTo>
                  <a:pt x="1524" y="105155"/>
                </a:lnTo>
                <a:close/>
              </a:path>
              <a:path w="78739" h="173989">
                <a:moveTo>
                  <a:pt x="25146" y="172211"/>
                </a:moveTo>
                <a:lnTo>
                  <a:pt x="25146" y="105155"/>
                </a:lnTo>
                <a:lnTo>
                  <a:pt x="762" y="105155"/>
                </a:lnTo>
                <a:lnTo>
                  <a:pt x="1524" y="105917"/>
                </a:lnTo>
                <a:lnTo>
                  <a:pt x="1524" y="106679"/>
                </a:lnTo>
                <a:lnTo>
                  <a:pt x="23622" y="106679"/>
                </a:lnTo>
                <a:lnTo>
                  <a:pt x="23622" y="105917"/>
                </a:lnTo>
                <a:lnTo>
                  <a:pt x="24384" y="106679"/>
                </a:lnTo>
                <a:lnTo>
                  <a:pt x="24384" y="172211"/>
                </a:lnTo>
                <a:lnTo>
                  <a:pt x="25146" y="172211"/>
                </a:lnTo>
                <a:close/>
              </a:path>
              <a:path w="78739" h="173989">
                <a:moveTo>
                  <a:pt x="1524" y="106679"/>
                </a:moveTo>
                <a:lnTo>
                  <a:pt x="1524" y="105917"/>
                </a:lnTo>
                <a:lnTo>
                  <a:pt x="762" y="105155"/>
                </a:lnTo>
                <a:lnTo>
                  <a:pt x="762" y="106679"/>
                </a:lnTo>
                <a:lnTo>
                  <a:pt x="1524" y="106679"/>
                </a:lnTo>
                <a:close/>
              </a:path>
              <a:path w="78739" h="173989">
                <a:moveTo>
                  <a:pt x="24384" y="106679"/>
                </a:moveTo>
                <a:lnTo>
                  <a:pt x="23622" y="105917"/>
                </a:lnTo>
                <a:lnTo>
                  <a:pt x="23622" y="106679"/>
                </a:lnTo>
                <a:lnTo>
                  <a:pt x="24384" y="106679"/>
                </a:lnTo>
                <a:close/>
              </a:path>
              <a:path w="78739" h="173989">
                <a:moveTo>
                  <a:pt x="25146" y="173735"/>
                </a:moveTo>
                <a:lnTo>
                  <a:pt x="25146" y="172973"/>
                </a:lnTo>
                <a:lnTo>
                  <a:pt x="24384" y="172211"/>
                </a:lnTo>
                <a:lnTo>
                  <a:pt x="24384" y="106679"/>
                </a:lnTo>
                <a:lnTo>
                  <a:pt x="23622" y="106679"/>
                </a:lnTo>
                <a:lnTo>
                  <a:pt x="23622" y="172973"/>
                </a:lnTo>
                <a:lnTo>
                  <a:pt x="24384" y="173735"/>
                </a:lnTo>
                <a:lnTo>
                  <a:pt x="25146" y="173735"/>
                </a:lnTo>
                <a:close/>
              </a:path>
              <a:path w="78739" h="173989">
                <a:moveTo>
                  <a:pt x="55626" y="172211"/>
                </a:moveTo>
                <a:lnTo>
                  <a:pt x="24384" y="172211"/>
                </a:lnTo>
                <a:lnTo>
                  <a:pt x="25146" y="172973"/>
                </a:lnTo>
                <a:lnTo>
                  <a:pt x="25146" y="173735"/>
                </a:lnTo>
                <a:lnTo>
                  <a:pt x="54864" y="173735"/>
                </a:lnTo>
                <a:lnTo>
                  <a:pt x="54864" y="172973"/>
                </a:lnTo>
                <a:lnTo>
                  <a:pt x="55626" y="172211"/>
                </a:lnTo>
                <a:close/>
              </a:path>
              <a:path w="78739" h="173989">
                <a:moveTo>
                  <a:pt x="77724" y="105155"/>
                </a:moveTo>
                <a:lnTo>
                  <a:pt x="55626" y="105155"/>
                </a:lnTo>
                <a:lnTo>
                  <a:pt x="54864" y="105917"/>
                </a:lnTo>
                <a:lnTo>
                  <a:pt x="54864" y="172211"/>
                </a:lnTo>
                <a:lnTo>
                  <a:pt x="55626" y="172211"/>
                </a:lnTo>
                <a:lnTo>
                  <a:pt x="55626" y="106679"/>
                </a:lnTo>
                <a:lnTo>
                  <a:pt x="56388" y="105917"/>
                </a:lnTo>
                <a:lnTo>
                  <a:pt x="56388" y="106679"/>
                </a:lnTo>
                <a:lnTo>
                  <a:pt x="76962" y="106679"/>
                </a:lnTo>
                <a:lnTo>
                  <a:pt x="76962" y="105917"/>
                </a:lnTo>
                <a:lnTo>
                  <a:pt x="77724" y="105155"/>
                </a:lnTo>
                <a:close/>
              </a:path>
              <a:path w="78739" h="173989">
                <a:moveTo>
                  <a:pt x="56388" y="173735"/>
                </a:moveTo>
                <a:lnTo>
                  <a:pt x="56388" y="106679"/>
                </a:lnTo>
                <a:lnTo>
                  <a:pt x="55626" y="106679"/>
                </a:lnTo>
                <a:lnTo>
                  <a:pt x="55626" y="172211"/>
                </a:lnTo>
                <a:lnTo>
                  <a:pt x="54864" y="172973"/>
                </a:lnTo>
                <a:lnTo>
                  <a:pt x="54864" y="173735"/>
                </a:lnTo>
                <a:lnTo>
                  <a:pt x="56388" y="173735"/>
                </a:lnTo>
                <a:close/>
              </a:path>
              <a:path w="78739" h="173989">
                <a:moveTo>
                  <a:pt x="56388" y="106679"/>
                </a:moveTo>
                <a:lnTo>
                  <a:pt x="56388" y="105917"/>
                </a:lnTo>
                <a:lnTo>
                  <a:pt x="55626" y="106679"/>
                </a:lnTo>
                <a:lnTo>
                  <a:pt x="56388" y="106679"/>
                </a:lnTo>
                <a:close/>
              </a:path>
              <a:path w="78739" h="173989">
                <a:moveTo>
                  <a:pt x="77724" y="1523"/>
                </a:moveTo>
                <a:lnTo>
                  <a:pt x="76962" y="761"/>
                </a:lnTo>
                <a:lnTo>
                  <a:pt x="76962" y="1523"/>
                </a:lnTo>
                <a:lnTo>
                  <a:pt x="77724" y="1523"/>
                </a:lnTo>
                <a:close/>
              </a:path>
              <a:path w="78739" h="173989">
                <a:moveTo>
                  <a:pt x="77724" y="105155"/>
                </a:moveTo>
                <a:lnTo>
                  <a:pt x="77724" y="1523"/>
                </a:lnTo>
                <a:lnTo>
                  <a:pt x="76962" y="1523"/>
                </a:lnTo>
                <a:lnTo>
                  <a:pt x="76962" y="105155"/>
                </a:lnTo>
                <a:lnTo>
                  <a:pt x="77724" y="105155"/>
                </a:lnTo>
                <a:close/>
              </a:path>
              <a:path w="78739" h="173989">
                <a:moveTo>
                  <a:pt x="77724" y="106679"/>
                </a:moveTo>
                <a:lnTo>
                  <a:pt x="77724" y="105155"/>
                </a:lnTo>
                <a:lnTo>
                  <a:pt x="76962" y="105917"/>
                </a:lnTo>
                <a:lnTo>
                  <a:pt x="76962" y="106679"/>
                </a:lnTo>
                <a:lnTo>
                  <a:pt x="77724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4209" y="512025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730"/>
                </a:lnTo>
              </a:path>
            </a:pathLst>
          </a:custGeom>
          <a:ln w="613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43157" y="4986528"/>
            <a:ext cx="90677" cy="2674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63959" y="4986528"/>
            <a:ext cx="59435" cy="1333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0797" y="4986528"/>
            <a:ext cx="61722" cy="2674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4835" y="4986528"/>
            <a:ext cx="62484" cy="2674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67997" y="4986528"/>
            <a:ext cx="60197" cy="2674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1159" y="4986528"/>
            <a:ext cx="60197" cy="2674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97437" y="5478779"/>
            <a:ext cx="929639" cy="1341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4869" y="5506211"/>
            <a:ext cx="890905" cy="82550"/>
          </a:xfrm>
          <a:custGeom>
            <a:avLst/>
            <a:gdLst/>
            <a:ahLst/>
            <a:cxnLst/>
            <a:rect l="l" t="t" r="r" b="b"/>
            <a:pathLst>
              <a:path w="890904" h="82550">
                <a:moveTo>
                  <a:pt x="890778" y="82295"/>
                </a:moveTo>
                <a:lnTo>
                  <a:pt x="890778" y="0"/>
                </a:lnTo>
                <a:lnTo>
                  <a:pt x="761" y="0"/>
                </a:lnTo>
                <a:lnTo>
                  <a:pt x="0" y="762"/>
                </a:lnTo>
                <a:lnTo>
                  <a:pt x="0" y="82296"/>
                </a:lnTo>
                <a:lnTo>
                  <a:pt x="1524" y="82296"/>
                </a:lnTo>
                <a:lnTo>
                  <a:pt x="1524" y="1524"/>
                </a:lnTo>
                <a:lnTo>
                  <a:pt x="2286" y="762"/>
                </a:lnTo>
                <a:lnTo>
                  <a:pt x="2286" y="1524"/>
                </a:lnTo>
                <a:lnTo>
                  <a:pt x="889254" y="1523"/>
                </a:lnTo>
                <a:lnTo>
                  <a:pt x="889254" y="761"/>
                </a:lnTo>
                <a:lnTo>
                  <a:pt x="890016" y="1523"/>
                </a:lnTo>
                <a:lnTo>
                  <a:pt x="890016" y="82295"/>
                </a:lnTo>
                <a:lnTo>
                  <a:pt x="890778" y="82295"/>
                </a:lnTo>
                <a:close/>
              </a:path>
              <a:path w="890904" h="82550">
                <a:moveTo>
                  <a:pt x="2286" y="1524"/>
                </a:moveTo>
                <a:lnTo>
                  <a:pt x="2286" y="762"/>
                </a:lnTo>
                <a:lnTo>
                  <a:pt x="1524" y="1524"/>
                </a:lnTo>
                <a:lnTo>
                  <a:pt x="2286" y="1524"/>
                </a:lnTo>
                <a:close/>
              </a:path>
              <a:path w="890904" h="82550">
                <a:moveTo>
                  <a:pt x="2286" y="80772"/>
                </a:moveTo>
                <a:lnTo>
                  <a:pt x="2286" y="1524"/>
                </a:lnTo>
                <a:lnTo>
                  <a:pt x="1524" y="1524"/>
                </a:lnTo>
                <a:lnTo>
                  <a:pt x="1524" y="80772"/>
                </a:lnTo>
                <a:lnTo>
                  <a:pt x="2286" y="80772"/>
                </a:lnTo>
                <a:close/>
              </a:path>
              <a:path w="890904" h="82550">
                <a:moveTo>
                  <a:pt x="890016" y="80771"/>
                </a:moveTo>
                <a:lnTo>
                  <a:pt x="1524" y="80772"/>
                </a:lnTo>
                <a:lnTo>
                  <a:pt x="2286" y="81534"/>
                </a:lnTo>
                <a:lnTo>
                  <a:pt x="2286" y="82296"/>
                </a:lnTo>
                <a:lnTo>
                  <a:pt x="889254" y="82295"/>
                </a:lnTo>
                <a:lnTo>
                  <a:pt x="889254" y="81533"/>
                </a:lnTo>
                <a:lnTo>
                  <a:pt x="890016" y="80771"/>
                </a:lnTo>
                <a:close/>
              </a:path>
              <a:path w="890904" h="82550">
                <a:moveTo>
                  <a:pt x="2286" y="82296"/>
                </a:moveTo>
                <a:lnTo>
                  <a:pt x="2286" y="81534"/>
                </a:lnTo>
                <a:lnTo>
                  <a:pt x="1524" y="80772"/>
                </a:lnTo>
                <a:lnTo>
                  <a:pt x="1524" y="82296"/>
                </a:lnTo>
                <a:lnTo>
                  <a:pt x="2286" y="82296"/>
                </a:lnTo>
                <a:close/>
              </a:path>
              <a:path w="890904" h="82550">
                <a:moveTo>
                  <a:pt x="890016" y="1523"/>
                </a:moveTo>
                <a:lnTo>
                  <a:pt x="889254" y="761"/>
                </a:lnTo>
                <a:lnTo>
                  <a:pt x="889254" y="1523"/>
                </a:lnTo>
                <a:lnTo>
                  <a:pt x="890016" y="1523"/>
                </a:lnTo>
                <a:close/>
              </a:path>
              <a:path w="890904" h="82550">
                <a:moveTo>
                  <a:pt x="890016" y="80771"/>
                </a:moveTo>
                <a:lnTo>
                  <a:pt x="890016" y="1523"/>
                </a:lnTo>
                <a:lnTo>
                  <a:pt x="889254" y="1523"/>
                </a:lnTo>
                <a:lnTo>
                  <a:pt x="889254" y="80771"/>
                </a:lnTo>
                <a:lnTo>
                  <a:pt x="890016" y="80771"/>
                </a:lnTo>
                <a:close/>
              </a:path>
              <a:path w="890904" h="82550">
                <a:moveTo>
                  <a:pt x="890016" y="82295"/>
                </a:moveTo>
                <a:lnTo>
                  <a:pt x="890016" y="80771"/>
                </a:lnTo>
                <a:lnTo>
                  <a:pt x="889254" y="81533"/>
                </a:lnTo>
                <a:lnTo>
                  <a:pt x="889254" y="82295"/>
                </a:lnTo>
                <a:lnTo>
                  <a:pt x="890016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43157" y="5587746"/>
            <a:ext cx="59690" cy="45720"/>
          </a:xfrm>
          <a:custGeom>
            <a:avLst/>
            <a:gdLst/>
            <a:ahLst/>
            <a:cxnLst/>
            <a:rect l="l" t="t" r="r" b="b"/>
            <a:pathLst>
              <a:path w="59689" h="45720">
                <a:moveTo>
                  <a:pt x="59436" y="0"/>
                </a:moveTo>
                <a:lnTo>
                  <a:pt x="0" y="0"/>
                </a:lnTo>
                <a:lnTo>
                  <a:pt x="6858" y="45719"/>
                </a:lnTo>
                <a:lnTo>
                  <a:pt x="52578" y="45719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41633" y="5586984"/>
            <a:ext cx="62230" cy="47625"/>
          </a:xfrm>
          <a:custGeom>
            <a:avLst/>
            <a:gdLst/>
            <a:ahLst/>
            <a:cxnLst/>
            <a:rect l="l" t="t" r="r" b="b"/>
            <a:pathLst>
              <a:path w="62229" h="47625">
                <a:moveTo>
                  <a:pt x="61722" y="1524"/>
                </a:moveTo>
                <a:lnTo>
                  <a:pt x="61722" y="0"/>
                </a:lnTo>
                <a:lnTo>
                  <a:pt x="762" y="0"/>
                </a:lnTo>
                <a:lnTo>
                  <a:pt x="762" y="762"/>
                </a:lnTo>
                <a:lnTo>
                  <a:pt x="0" y="762"/>
                </a:lnTo>
                <a:lnTo>
                  <a:pt x="762" y="1524"/>
                </a:lnTo>
                <a:lnTo>
                  <a:pt x="1524" y="6604"/>
                </a:lnTo>
                <a:lnTo>
                  <a:pt x="1524" y="1524"/>
                </a:lnTo>
                <a:lnTo>
                  <a:pt x="2286" y="762"/>
                </a:lnTo>
                <a:lnTo>
                  <a:pt x="2400" y="1524"/>
                </a:lnTo>
                <a:lnTo>
                  <a:pt x="60083" y="1524"/>
                </a:lnTo>
                <a:lnTo>
                  <a:pt x="60198" y="762"/>
                </a:lnTo>
                <a:lnTo>
                  <a:pt x="60960" y="1524"/>
                </a:lnTo>
                <a:lnTo>
                  <a:pt x="60960" y="6604"/>
                </a:lnTo>
                <a:lnTo>
                  <a:pt x="61722" y="1524"/>
                </a:lnTo>
                <a:close/>
              </a:path>
              <a:path w="62229" h="47625">
                <a:moveTo>
                  <a:pt x="2400" y="1524"/>
                </a:moveTo>
                <a:lnTo>
                  <a:pt x="2286" y="762"/>
                </a:lnTo>
                <a:lnTo>
                  <a:pt x="1524" y="1524"/>
                </a:lnTo>
                <a:lnTo>
                  <a:pt x="2400" y="1524"/>
                </a:lnTo>
                <a:close/>
              </a:path>
              <a:path w="62229" h="47625">
                <a:moveTo>
                  <a:pt x="9029" y="45720"/>
                </a:moveTo>
                <a:lnTo>
                  <a:pt x="2400" y="1524"/>
                </a:lnTo>
                <a:lnTo>
                  <a:pt x="1524" y="1524"/>
                </a:lnTo>
                <a:lnTo>
                  <a:pt x="1524" y="6604"/>
                </a:lnTo>
                <a:lnTo>
                  <a:pt x="7620" y="47244"/>
                </a:lnTo>
                <a:lnTo>
                  <a:pt x="8382" y="47244"/>
                </a:lnTo>
                <a:lnTo>
                  <a:pt x="8382" y="45720"/>
                </a:lnTo>
                <a:lnTo>
                  <a:pt x="9029" y="45720"/>
                </a:lnTo>
                <a:close/>
              </a:path>
              <a:path w="62229" h="47625">
                <a:moveTo>
                  <a:pt x="9144" y="46482"/>
                </a:moveTo>
                <a:lnTo>
                  <a:pt x="9029" y="45720"/>
                </a:lnTo>
                <a:lnTo>
                  <a:pt x="8382" y="45720"/>
                </a:lnTo>
                <a:lnTo>
                  <a:pt x="9144" y="46482"/>
                </a:lnTo>
                <a:close/>
              </a:path>
              <a:path w="62229" h="47625">
                <a:moveTo>
                  <a:pt x="9144" y="47244"/>
                </a:moveTo>
                <a:lnTo>
                  <a:pt x="9144" y="46482"/>
                </a:lnTo>
                <a:lnTo>
                  <a:pt x="8382" y="45720"/>
                </a:lnTo>
                <a:lnTo>
                  <a:pt x="8382" y="47244"/>
                </a:lnTo>
                <a:lnTo>
                  <a:pt x="9144" y="47244"/>
                </a:lnTo>
                <a:close/>
              </a:path>
              <a:path w="62229" h="47625">
                <a:moveTo>
                  <a:pt x="53454" y="45720"/>
                </a:moveTo>
                <a:lnTo>
                  <a:pt x="9029" y="45720"/>
                </a:lnTo>
                <a:lnTo>
                  <a:pt x="9144" y="46482"/>
                </a:lnTo>
                <a:lnTo>
                  <a:pt x="9144" y="47244"/>
                </a:lnTo>
                <a:lnTo>
                  <a:pt x="53340" y="47244"/>
                </a:lnTo>
                <a:lnTo>
                  <a:pt x="53340" y="46482"/>
                </a:lnTo>
                <a:lnTo>
                  <a:pt x="53454" y="45720"/>
                </a:lnTo>
                <a:close/>
              </a:path>
              <a:path w="62229" h="47625">
                <a:moveTo>
                  <a:pt x="54102" y="45720"/>
                </a:moveTo>
                <a:lnTo>
                  <a:pt x="53454" y="45720"/>
                </a:lnTo>
                <a:lnTo>
                  <a:pt x="53340" y="46482"/>
                </a:lnTo>
                <a:lnTo>
                  <a:pt x="54102" y="45720"/>
                </a:lnTo>
                <a:close/>
              </a:path>
              <a:path w="62229" h="47625">
                <a:moveTo>
                  <a:pt x="54102" y="47244"/>
                </a:moveTo>
                <a:lnTo>
                  <a:pt x="54102" y="45720"/>
                </a:lnTo>
                <a:lnTo>
                  <a:pt x="53340" y="46482"/>
                </a:lnTo>
                <a:lnTo>
                  <a:pt x="53340" y="47244"/>
                </a:lnTo>
                <a:lnTo>
                  <a:pt x="54102" y="47244"/>
                </a:lnTo>
                <a:close/>
              </a:path>
              <a:path w="62229" h="47625">
                <a:moveTo>
                  <a:pt x="60960" y="6604"/>
                </a:moveTo>
                <a:lnTo>
                  <a:pt x="60960" y="1524"/>
                </a:lnTo>
                <a:lnTo>
                  <a:pt x="60083" y="1524"/>
                </a:lnTo>
                <a:lnTo>
                  <a:pt x="53454" y="45720"/>
                </a:lnTo>
                <a:lnTo>
                  <a:pt x="54102" y="45720"/>
                </a:lnTo>
                <a:lnTo>
                  <a:pt x="54102" y="47244"/>
                </a:lnTo>
                <a:lnTo>
                  <a:pt x="54864" y="47244"/>
                </a:lnTo>
                <a:lnTo>
                  <a:pt x="60960" y="6604"/>
                </a:lnTo>
                <a:close/>
              </a:path>
              <a:path w="62229" h="47625">
                <a:moveTo>
                  <a:pt x="60960" y="1524"/>
                </a:moveTo>
                <a:lnTo>
                  <a:pt x="60198" y="762"/>
                </a:lnTo>
                <a:lnTo>
                  <a:pt x="60083" y="1524"/>
                </a:lnTo>
                <a:lnTo>
                  <a:pt x="6096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7923" y="5587746"/>
            <a:ext cx="60325" cy="45720"/>
          </a:xfrm>
          <a:custGeom>
            <a:avLst/>
            <a:gdLst/>
            <a:ahLst/>
            <a:cxnLst/>
            <a:rect l="l" t="t" r="r" b="b"/>
            <a:pathLst>
              <a:path w="60325" h="45720">
                <a:moveTo>
                  <a:pt x="60198" y="0"/>
                </a:moveTo>
                <a:lnTo>
                  <a:pt x="0" y="0"/>
                </a:lnTo>
                <a:lnTo>
                  <a:pt x="7620" y="45719"/>
                </a:lnTo>
                <a:lnTo>
                  <a:pt x="53340" y="45719"/>
                </a:lnTo>
                <a:lnTo>
                  <a:pt x="60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7161" y="5586984"/>
            <a:ext cx="62230" cy="47625"/>
          </a:xfrm>
          <a:custGeom>
            <a:avLst/>
            <a:gdLst/>
            <a:ahLst/>
            <a:cxnLst/>
            <a:rect l="l" t="t" r="r" b="b"/>
            <a:pathLst>
              <a:path w="62229" h="47625">
                <a:moveTo>
                  <a:pt x="9017" y="45720"/>
                </a:moveTo>
                <a:lnTo>
                  <a:pt x="1651" y="1524"/>
                </a:lnTo>
                <a:lnTo>
                  <a:pt x="762" y="1524"/>
                </a:lnTo>
                <a:lnTo>
                  <a:pt x="762" y="762"/>
                </a:lnTo>
                <a:lnTo>
                  <a:pt x="0" y="762"/>
                </a:lnTo>
                <a:lnTo>
                  <a:pt x="0" y="1524"/>
                </a:lnTo>
                <a:lnTo>
                  <a:pt x="7620" y="47244"/>
                </a:lnTo>
                <a:lnTo>
                  <a:pt x="8382" y="47244"/>
                </a:lnTo>
                <a:lnTo>
                  <a:pt x="8382" y="45720"/>
                </a:lnTo>
                <a:lnTo>
                  <a:pt x="9017" y="45720"/>
                </a:lnTo>
                <a:close/>
              </a:path>
              <a:path w="62229" h="47625">
                <a:moveTo>
                  <a:pt x="61722" y="1524"/>
                </a:moveTo>
                <a:lnTo>
                  <a:pt x="61722" y="0"/>
                </a:lnTo>
                <a:lnTo>
                  <a:pt x="762" y="0"/>
                </a:lnTo>
                <a:lnTo>
                  <a:pt x="762" y="1524"/>
                </a:lnTo>
                <a:lnTo>
                  <a:pt x="1524" y="762"/>
                </a:lnTo>
                <a:lnTo>
                  <a:pt x="1651" y="1524"/>
                </a:lnTo>
                <a:lnTo>
                  <a:pt x="60083" y="1524"/>
                </a:lnTo>
                <a:lnTo>
                  <a:pt x="60198" y="762"/>
                </a:lnTo>
                <a:lnTo>
                  <a:pt x="60960" y="1524"/>
                </a:lnTo>
                <a:lnTo>
                  <a:pt x="60960" y="6604"/>
                </a:lnTo>
                <a:lnTo>
                  <a:pt x="61722" y="1524"/>
                </a:lnTo>
                <a:close/>
              </a:path>
              <a:path w="62229" h="47625">
                <a:moveTo>
                  <a:pt x="1651" y="1524"/>
                </a:moveTo>
                <a:lnTo>
                  <a:pt x="1524" y="762"/>
                </a:lnTo>
                <a:lnTo>
                  <a:pt x="762" y="1524"/>
                </a:lnTo>
                <a:lnTo>
                  <a:pt x="1651" y="1524"/>
                </a:lnTo>
                <a:close/>
              </a:path>
              <a:path w="62229" h="47625">
                <a:moveTo>
                  <a:pt x="9144" y="46482"/>
                </a:moveTo>
                <a:lnTo>
                  <a:pt x="9017" y="45720"/>
                </a:lnTo>
                <a:lnTo>
                  <a:pt x="8382" y="45720"/>
                </a:lnTo>
                <a:lnTo>
                  <a:pt x="9144" y="46482"/>
                </a:lnTo>
                <a:close/>
              </a:path>
              <a:path w="62229" h="47625">
                <a:moveTo>
                  <a:pt x="9144" y="47244"/>
                </a:moveTo>
                <a:lnTo>
                  <a:pt x="9144" y="46482"/>
                </a:lnTo>
                <a:lnTo>
                  <a:pt x="8382" y="45720"/>
                </a:lnTo>
                <a:lnTo>
                  <a:pt x="8382" y="47244"/>
                </a:lnTo>
                <a:lnTo>
                  <a:pt x="9144" y="47244"/>
                </a:lnTo>
                <a:close/>
              </a:path>
              <a:path w="62229" h="47625">
                <a:moveTo>
                  <a:pt x="53454" y="45720"/>
                </a:moveTo>
                <a:lnTo>
                  <a:pt x="9017" y="45720"/>
                </a:lnTo>
                <a:lnTo>
                  <a:pt x="9144" y="46482"/>
                </a:lnTo>
                <a:lnTo>
                  <a:pt x="9144" y="47244"/>
                </a:lnTo>
                <a:lnTo>
                  <a:pt x="53340" y="47244"/>
                </a:lnTo>
                <a:lnTo>
                  <a:pt x="53340" y="46482"/>
                </a:lnTo>
                <a:lnTo>
                  <a:pt x="53454" y="45720"/>
                </a:lnTo>
                <a:close/>
              </a:path>
              <a:path w="62229" h="47625">
                <a:moveTo>
                  <a:pt x="54102" y="45720"/>
                </a:moveTo>
                <a:lnTo>
                  <a:pt x="53454" y="45720"/>
                </a:lnTo>
                <a:lnTo>
                  <a:pt x="53340" y="46482"/>
                </a:lnTo>
                <a:lnTo>
                  <a:pt x="54102" y="45720"/>
                </a:lnTo>
                <a:close/>
              </a:path>
              <a:path w="62229" h="47625">
                <a:moveTo>
                  <a:pt x="54102" y="47244"/>
                </a:moveTo>
                <a:lnTo>
                  <a:pt x="54102" y="45720"/>
                </a:lnTo>
                <a:lnTo>
                  <a:pt x="53340" y="46482"/>
                </a:lnTo>
                <a:lnTo>
                  <a:pt x="53340" y="47244"/>
                </a:lnTo>
                <a:lnTo>
                  <a:pt x="54102" y="47244"/>
                </a:lnTo>
                <a:close/>
              </a:path>
              <a:path w="62229" h="47625">
                <a:moveTo>
                  <a:pt x="60960" y="6604"/>
                </a:moveTo>
                <a:lnTo>
                  <a:pt x="60960" y="1524"/>
                </a:lnTo>
                <a:lnTo>
                  <a:pt x="60083" y="1524"/>
                </a:lnTo>
                <a:lnTo>
                  <a:pt x="53454" y="45720"/>
                </a:lnTo>
                <a:lnTo>
                  <a:pt x="54102" y="45720"/>
                </a:lnTo>
                <a:lnTo>
                  <a:pt x="54102" y="47244"/>
                </a:lnTo>
                <a:lnTo>
                  <a:pt x="54864" y="47244"/>
                </a:lnTo>
                <a:lnTo>
                  <a:pt x="60960" y="6604"/>
                </a:lnTo>
                <a:close/>
              </a:path>
              <a:path w="62229" h="47625">
                <a:moveTo>
                  <a:pt x="60960" y="1524"/>
                </a:moveTo>
                <a:lnTo>
                  <a:pt x="60198" y="762"/>
                </a:lnTo>
                <a:lnTo>
                  <a:pt x="60083" y="1524"/>
                </a:lnTo>
                <a:lnTo>
                  <a:pt x="6096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48161" y="6233159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標楷體"/>
                <a:cs typeface="標楷體"/>
              </a:rPr>
              <a:t>應用系統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76747" y="6592061"/>
            <a:ext cx="711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標楷體"/>
                <a:cs typeface="標楷體"/>
              </a:rPr>
              <a:t>讀取器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81983" y="6579100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標楷體"/>
                <a:cs typeface="標楷體"/>
              </a:rPr>
              <a:t>電子標籤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91903" y="5089397"/>
            <a:ext cx="1096645" cy="342900"/>
          </a:xfrm>
          <a:custGeom>
            <a:avLst/>
            <a:gdLst/>
            <a:ahLst/>
            <a:cxnLst/>
            <a:rect l="l" t="t" r="r" b="b"/>
            <a:pathLst>
              <a:path w="1096645" h="342900">
                <a:moveTo>
                  <a:pt x="205740" y="342900"/>
                </a:moveTo>
                <a:lnTo>
                  <a:pt x="205740" y="0"/>
                </a:lnTo>
                <a:lnTo>
                  <a:pt x="0" y="171450"/>
                </a:lnTo>
                <a:lnTo>
                  <a:pt x="205740" y="342900"/>
                </a:lnTo>
                <a:close/>
              </a:path>
              <a:path w="1096645" h="342900">
                <a:moveTo>
                  <a:pt x="890778" y="256793"/>
                </a:moveTo>
                <a:lnTo>
                  <a:pt x="890778" y="85343"/>
                </a:lnTo>
                <a:lnTo>
                  <a:pt x="205740" y="85343"/>
                </a:lnTo>
                <a:lnTo>
                  <a:pt x="205740" y="256794"/>
                </a:lnTo>
                <a:lnTo>
                  <a:pt x="890778" y="256793"/>
                </a:lnTo>
                <a:close/>
              </a:path>
              <a:path w="1096645" h="342900">
                <a:moveTo>
                  <a:pt x="1096518" y="171449"/>
                </a:moveTo>
                <a:lnTo>
                  <a:pt x="890778" y="0"/>
                </a:lnTo>
                <a:lnTo>
                  <a:pt x="890778" y="342899"/>
                </a:lnTo>
                <a:lnTo>
                  <a:pt x="1096518" y="17144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84283" y="5078729"/>
            <a:ext cx="1111885" cy="363855"/>
          </a:xfrm>
          <a:custGeom>
            <a:avLst/>
            <a:gdLst/>
            <a:ahLst/>
            <a:cxnLst/>
            <a:rect l="l" t="t" r="r" b="b"/>
            <a:pathLst>
              <a:path w="1111885" h="363854">
                <a:moveTo>
                  <a:pt x="217931" y="91440"/>
                </a:moveTo>
                <a:lnTo>
                  <a:pt x="217932" y="0"/>
                </a:lnTo>
                <a:lnTo>
                  <a:pt x="0" y="182118"/>
                </a:lnTo>
                <a:lnTo>
                  <a:pt x="10667" y="190995"/>
                </a:lnTo>
                <a:lnTo>
                  <a:pt x="10668" y="178308"/>
                </a:lnTo>
                <a:lnTo>
                  <a:pt x="15240" y="182118"/>
                </a:lnTo>
                <a:lnTo>
                  <a:pt x="208788" y="20828"/>
                </a:lnTo>
                <a:lnTo>
                  <a:pt x="208788" y="10668"/>
                </a:lnTo>
                <a:lnTo>
                  <a:pt x="216408" y="14478"/>
                </a:lnTo>
                <a:lnTo>
                  <a:pt x="216408" y="91440"/>
                </a:lnTo>
                <a:lnTo>
                  <a:pt x="217931" y="91440"/>
                </a:lnTo>
                <a:close/>
              </a:path>
              <a:path w="1111885" h="363854">
                <a:moveTo>
                  <a:pt x="15240" y="182118"/>
                </a:moveTo>
                <a:lnTo>
                  <a:pt x="10668" y="178308"/>
                </a:lnTo>
                <a:lnTo>
                  <a:pt x="10668" y="185928"/>
                </a:lnTo>
                <a:lnTo>
                  <a:pt x="15240" y="182118"/>
                </a:lnTo>
                <a:close/>
              </a:path>
              <a:path w="1111885" h="363854">
                <a:moveTo>
                  <a:pt x="216408" y="349758"/>
                </a:moveTo>
                <a:lnTo>
                  <a:pt x="15240" y="182118"/>
                </a:lnTo>
                <a:lnTo>
                  <a:pt x="10668" y="185928"/>
                </a:lnTo>
                <a:lnTo>
                  <a:pt x="10667" y="190995"/>
                </a:lnTo>
                <a:lnTo>
                  <a:pt x="208788" y="355864"/>
                </a:lnTo>
                <a:lnTo>
                  <a:pt x="208788" y="353568"/>
                </a:lnTo>
                <a:lnTo>
                  <a:pt x="216408" y="349758"/>
                </a:lnTo>
                <a:close/>
              </a:path>
              <a:path w="1111885" h="363854">
                <a:moveTo>
                  <a:pt x="216408" y="14478"/>
                </a:moveTo>
                <a:lnTo>
                  <a:pt x="208788" y="10668"/>
                </a:lnTo>
                <a:lnTo>
                  <a:pt x="208788" y="20828"/>
                </a:lnTo>
                <a:lnTo>
                  <a:pt x="216408" y="14478"/>
                </a:lnTo>
                <a:close/>
              </a:path>
              <a:path w="1111885" h="363854">
                <a:moveTo>
                  <a:pt x="216408" y="91440"/>
                </a:moveTo>
                <a:lnTo>
                  <a:pt x="216408" y="14478"/>
                </a:lnTo>
                <a:lnTo>
                  <a:pt x="208788" y="20828"/>
                </a:lnTo>
                <a:lnTo>
                  <a:pt x="208788" y="100584"/>
                </a:lnTo>
                <a:lnTo>
                  <a:pt x="213359" y="100584"/>
                </a:lnTo>
                <a:lnTo>
                  <a:pt x="213360" y="91440"/>
                </a:lnTo>
                <a:lnTo>
                  <a:pt x="216408" y="91440"/>
                </a:lnTo>
                <a:close/>
              </a:path>
              <a:path w="1111885" h="363854">
                <a:moveTo>
                  <a:pt x="902969" y="343408"/>
                </a:moveTo>
                <a:lnTo>
                  <a:pt x="902969" y="262890"/>
                </a:lnTo>
                <a:lnTo>
                  <a:pt x="208788" y="262890"/>
                </a:lnTo>
                <a:lnTo>
                  <a:pt x="208788" y="343408"/>
                </a:lnTo>
                <a:lnTo>
                  <a:pt x="213360" y="347218"/>
                </a:lnTo>
                <a:lnTo>
                  <a:pt x="213360" y="272796"/>
                </a:lnTo>
                <a:lnTo>
                  <a:pt x="217932" y="267462"/>
                </a:lnTo>
                <a:lnTo>
                  <a:pt x="217931" y="272796"/>
                </a:lnTo>
                <a:lnTo>
                  <a:pt x="893826" y="272796"/>
                </a:lnTo>
                <a:lnTo>
                  <a:pt x="893826" y="267462"/>
                </a:lnTo>
                <a:lnTo>
                  <a:pt x="898397" y="272796"/>
                </a:lnTo>
                <a:lnTo>
                  <a:pt x="898397" y="347218"/>
                </a:lnTo>
                <a:lnTo>
                  <a:pt x="902969" y="343408"/>
                </a:lnTo>
                <a:close/>
              </a:path>
              <a:path w="1111885" h="363854">
                <a:moveTo>
                  <a:pt x="216408" y="362205"/>
                </a:moveTo>
                <a:lnTo>
                  <a:pt x="216408" y="349758"/>
                </a:lnTo>
                <a:lnTo>
                  <a:pt x="208788" y="353568"/>
                </a:lnTo>
                <a:lnTo>
                  <a:pt x="208788" y="355864"/>
                </a:lnTo>
                <a:lnTo>
                  <a:pt x="216408" y="362205"/>
                </a:lnTo>
                <a:close/>
              </a:path>
              <a:path w="1111885" h="363854">
                <a:moveTo>
                  <a:pt x="898397" y="91440"/>
                </a:moveTo>
                <a:lnTo>
                  <a:pt x="213360" y="91440"/>
                </a:lnTo>
                <a:lnTo>
                  <a:pt x="217932" y="96012"/>
                </a:lnTo>
                <a:lnTo>
                  <a:pt x="217931" y="100584"/>
                </a:lnTo>
                <a:lnTo>
                  <a:pt x="893826" y="100584"/>
                </a:lnTo>
                <a:lnTo>
                  <a:pt x="893826" y="96012"/>
                </a:lnTo>
                <a:lnTo>
                  <a:pt x="898397" y="91440"/>
                </a:lnTo>
                <a:close/>
              </a:path>
              <a:path w="1111885" h="363854">
                <a:moveTo>
                  <a:pt x="217931" y="100584"/>
                </a:moveTo>
                <a:lnTo>
                  <a:pt x="217932" y="96012"/>
                </a:lnTo>
                <a:lnTo>
                  <a:pt x="213360" y="91440"/>
                </a:lnTo>
                <a:lnTo>
                  <a:pt x="213359" y="100584"/>
                </a:lnTo>
                <a:lnTo>
                  <a:pt x="217931" y="100584"/>
                </a:lnTo>
                <a:close/>
              </a:path>
              <a:path w="1111885" h="363854">
                <a:moveTo>
                  <a:pt x="217931" y="272796"/>
                </a:moveTo>
                <a:lnTo>
                  <a:pt x="217932" y="267462"/>
                </a:lnTo>
                <a:lnTo>
                  <a:pt x="213360" y="272796"/>
                </a:lnTo>
                <a:lnTo>
                  <a:pt x="217931" y="272796"/>
                </a:lnTo>
                <a:close/>
              </a:path>
              <a:path w="1111885" h="363854">
                <a:moveTo>
                  <a:pt x="217932" y="363474"/>
                </a:moveTo>
                <a:lnTo>
                  <a:pt x="217931" y="272796"/>
                </a:lnTo>
                <a:lnTo>
                  <a:pt x="213360" y="272796"/>
                </a:lnTo>
                <a:lnTo>
                  <a:pt x="213360" y="347218"/>
                </a:lnTo>
                <a:lnTo>
                  <a:pt x="216408" y="349758"/>
                </a:lnTo>
                <a:lnTo>
                  <a:pt x="216408" y="362205"/>
                </a:lnTo>
                <a:lnTo>
                  <a:pt x="217932" y="363474"/>
                </a:lnTo>
                <a:close/>
              </a:path>
              <a:path w="1111885" h="363854">
                <a:moveTo>
                  <a:pt x="1111758" y="182118"/>
                </a:moveTo>
                <a:lnTo>
                  <a:pt x="893826" y="0"/>
                </a:lnTo>
                <a:lnTo>
                  <a:pt x="893826" y="91440"/>
                </a:lnTo>
                <a:lnTo>
                  <a:pt x="895350" y="91440"/>
                </a:lnTo>
                <a:lnTo>
                  <a:pt x="895350" y="14478"/>
                </a:lnTo>
                <a:lnTo>
                  <a:pt x="902969" y="10668"/>
                </a:lnTo>
                <a:lnTo>
                  <a:pt x="902969" y="20828"/>
                </a:lnTo>
                <a:lnTo>
                  <a:pt x="1096518" y="182118"/>
                </a:lnTo>
                <a:lnTo>
                  <a:pt x="1101090" y="178308"/>
                </a:lnTo>
                <a:lnTo>
                  <a:pt x="1101090" y="190995"/>
                </a:lnTo>
                <a:lnTo>
                  <a:pt x="1111758" y="182118"/>
                </a:lnTo>
                <a:close/>
              </a:path>
              <a:path w="1111885" h="363854">
                <a:moveTo>
                  <a:pt x="898397" y="100584"/>
                </a:moveTo>
                <a:lnTo>
                  <a:pt x="898397" y="91440"/>
                </a:lnTo>
                <a:lnTo>
                  <a:pt x="893826" y="96012"/>
                </a:lnTo>
                <a:lnTo>
                  <a:pt x="893826" y="100584"/>
                </a:lnTo>
                <a:lnTo>
                  <a:pt x="898397" y="100584"/>
                </a:lnTo>
                <a:close/>
              </a:path>
              <a:path w="1111885" h="363854">
                <a:moveTo>
                  <a:pt x="898397" y="272796"/>
                </a:moveTo>
                <a:lnTo>
                  <a:pt x="893826" y="267462"/>
                </a:lnTo>
                <a:lnTo>
                  <a:pt x="893826" y="272796"/>
                </a:lnTo>
                <a:lnTo>
                  <a:pt x="898397" y="272796"/>
                </a:lnTo>
                <a:close/>
              </a:path>
              <a:path w="1111885" h="363854">
                <a:moveTo>
                  <a:pt x="898397" y="347218"/>
                </a:moveTo>
                <a:lnTo>
                  <a:pt x="898397" y="272796"/>
                </a:lnTo>
                <a:lnTo>
                  <a:pt x="893826" y="272796"/>
                </a:lnTo>
                <a:lnTo>
                  <a:pt x="893826" y="363474"/>
                </a:lnTo>
                <a:lnTo>
                  <a:pt x="895350" y="362205"/>
                </a:lnTo>
                <a:lnTo>
                  <a:pt x="895350" y="349758"/>
                </a:lnTo>
                <a:lnTo>
                  <a:pt x="898397" y="347218"/>
                </a:lnTo>
                <a:close/>
              </a:path>
              <a:path w="1111885" h="363854">
                <a:moveTo>
                  <a:pt x="902969" y="20828"/>
                </a:moveTo>
                <a:lnTo>
                  <a:pt x="902969" y="10668"/>
                </a:lnTo>
                <a:lnTo>
                  <a:pt x="895350" y="14478"/>
                </a:lnTo>
                <a:lnTo>
                  <a:pt x="902969" y="20828"/>
                </a:lnTo>
                <a:close/>
              </a:path>
              <a:path w="1111885" h="363854">
                <a:moveTo>
                  <a:pt x="902969" y="100584"/>
                </a:moveTo>
                <a:lnTo>
                  <a:pt x="902969" y="20828"/>
                </a:lnTo>
                <a:lnTo>
                  <a:pt x="895350" y="14478"/>
                </a:lnTo>
                <a:lnTo>
                  <a:pt x="895350" y="91440"/>
                </a:lnTo>
                <a:lnTo>
                  <a:pt x="898397" y="91440"/>
                </a:lnTo>
                <a:lnTo>
                  <a:pt x="898397" y="100584"/>
                </a:lnTo>
                <a:lnTo>
                  <a:pt x="902969" y="100584"/>
                </a:lnTo>
                <a:close/>
              </a:path>
              <a:path w="1111885" h="363854">
                <a:moveTo>
                  <a:pt x="1101090" y="190995"/>
                </a:moveTo>
                <a:lnTo>
                  <a:pt x="1101090" y="185928"/>
                </a:lnTo>
                <a:lnTo>
                  <a:pt x="1096518" y="182118"/>
                </a:lnTo>
                <a:lnTo>
                  <a:pt x="895350" y="349758"/>
                </a:lnTo>
                <a:lnTo>
                  <a:pt x="902969" y="353568"/>
                </a:lnTo>
                <a:lnTo>
                  <a:pt x="902969" y="355864"/>
                </a:lnTo>
                <a:lnTo>
                  <a:pt x="1101090" y="190995"/>
                </a:lnTo>
                <a:close/>
              </a:path>
              <a:path w="1111885" h="363854">
                <a:moveTo>
                  <a:pt x="902969" y="355864"/>
                </a:moveTo>
                <a:lnTo>
                  <a:pt x="902969" y="353568"/>
                </a:lnTo>
                <a:lnTo>
                  <a:pt x="895350" y="349758"/>
                </a:lnTo>
                <a:lnTo>
                  <a:pt x="895350" y="362205"/>
                </a:lnTo>
                <a:lnTo>
                  <a:pt x="902969" y="355864"/>
                </a:lnTo>
                <a:close/>
              </a:path>
              <a:path w="1111885" h="363854">
                <a:moveTo>
                  <a:pt x="1101090" y="185928"/>
                </a:moveTo>
                <a:lnTo>
                  <a:pt x="1101090" y="178308"/>
                </a:lnTo>
                <a:lnTo>
                  <a:pt x="1096518" y="182118"/>
                </a:lnTo>
                <a:lnTo>
                  <a:pt x="1101090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099949" y="4717542"/>
            <a:ext cx="128651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wire/wireless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48322" y="4329684"/>
            <a:ext cx="1837194" cy="17251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02031" y="4192523"/>
            <a:ext cx="2129790" cy="1999614"/>
          </a:xfrm>
          <a:custGeom>
            <a:avLst/>
            <a:gdLst/>
            <a:ahLst/>
            <a:cxnLst/>
            <a:rect l="l" t="t" r="r" b="b"/>
            <a:pathLst>
              <a:path w="2129790" h="1999614">
                <a:moveTo>
                  <a:pt x="10668" y="1050036"/>
                </a:moveTo>
                <a:lnTo>
                  <a:pt x="10668" y="1040892"/>
                </a:lnTo>
                <a:lnTo>
                  <a:pt x="762" y="1041654"/>
                </a:lnTo>
                <a:lnTo>
                  <a:pt x="1524" y="1050798"/>
                </a:lnTo>
                <a:lnTo>
                  <a:pt x="10668" y="1050036"/>
                </a:lnTo>
                <a:close/>
              </a:path>
              <a:path w="2129790" h="1999614">
                <a:moveTo>
                  <a:pt x="10668" y="1050798"/>
                </a:moveTo>
                <a:lnTo>
                  <a:pt x="10668" y="1050036"/>
                </a:lnTo>
                <a:lnTo>
                  <a:pt x="1524" y="1050798"/>
                </a:lnTo>
                <a:lnTo>
                  <a:pt x="10668" y="1050798"/>
                </a:lnTo>
                <a:close/>
              </a:path>
              <a:path w="2129790" h="1999614">
                <a:moveTo>
                  <a:pt x="10668" y="1050798"/>
                </a:moveTo>
                <a:lnTo>
                  <a:pt x="1524" y="1050798"/>
                </a:lnTo>
                <a:lnTo>
                  <a:pt x="1524" y="1051560"/>
                </a:lnTo>
                <a:lnTo>
                  <a:pt x="10668" y="1050798"/>
                </a:lnTo>
                <a:close/>
              </a:path>
              <a:path w="2129790" h="1999614">
                <a:moveTo>
                  <a:pt x="10668" y="1031748"/>
                </a:moveTo>
                <a:lnTo>
                  <a:pt x="9906" y="1021842"/>
                </a:lnTo>
                <a:lnTo>
                  <a:pt x="762" y="1022604"/>
                </a:lnTo>
                <a:lnTo>
                  <a:pt x="762" y="1031748"/>
                </a:lnTo>
                <a:lnTo>
                  <a:pt x="10668" y="1031748"/>
                </a:lnTo>
                <a:close/>
              </a:path>
              <a:path w="2129790" h="1999614">
                <a:moveTo>
                  <a:pt x="9906" y="1012698"/>
                </a:moveTo>
                <a:lnTo>
                  <a:pt x="9906" y="1002792"/>
                </a:lnTo>
                <a:lnTo>
                  <a:pt x="0" y="1003554"/>
                </a:lnTo>
                <a:lnTo>
                  <a:pt x="0" y="1012698"/>
                </a:lnTo>
                <a:lnTo>
                  <a:pt x="9906" y="1012698"/>
                </a:lnTo>
                <a:close/>
              </a:path>
              <a:path w="2129790" h="1999614">
                <a:moveTo>
                  <a:pt x="9906" y="993648"/>
                </a:moveTo>
                <a:lnTo>
                  <a:pt x="9906" y="984504"/>
                </a:lnTo>
                <a:lnTo>
                  <a:pt x="0" y="983742"/>
                </a:lnTo>
                <a:lnTo>
                  <a:pt x="0" y="993648"/>
                </a:lnTo>
                <a:lnTo>
                  <a:pt x="9906" y="993648"/>
                </a:lnTo>
                <a:close/>
              </a:path>
              <a:path w="2129790" h="1999614">
                <a:moveTo>
                  <a:pt x="10668" y="965454"/>
                </a:moveTo>
                <a:lnTo>
                  <a:pt x="762" y="964692"/>
                </a:lnTo>
                <a:lnTo>
                  <a:pt x="762" y="974598"/>
                </a:lnTo>
                <a:lnTo>
                  <a:pt x="9906" y="974598"/>
                </a:lnTo>
                <a:lnTo>
                  <a:pt x="10668" y="965454"/>
                </a:lnTo>
                <a:close/>
              </a:path>
              <a:path w="2129790" h="1999614">
                <a:moveTo>
                  <a:pt x="10668" y="955548"/>
                </a:moveTo>
                <a:lnTo>
                  <a:pt x="10668" y="946404"/>
                </a:lnTo>
                <a:lnTo>
                  <a:pt x="1524" y="945642"/>
                </a:lnTo>
                <a:lnTo>
                  <a:pt x="1524" y="947928"/>
                </a:lnTo>
                <a:lnTo>
                  <a:pt x="762" y="955548"/>
                </a:lnTo>
                <a:lnTo>
                  <a:pt x="10668" y="955548"/>
                </a:lnTo>
                <a:close/>
              </a:path>
              <a:path w="2129790" h="1999614">
                <a:moveTo>
                  <a:pt x="12192" y="927354"/>
                </a:moveTo>
                <a:lnTo>
                  <a:pt x="3048" y="926592"/>
                </a:lnTo>
                <a:lnTo>
                  <a:pt x="2286" y="936498"/>
                </a:lnTo>
                <a:lnTo>
                  <a:pt x="11430" y="937260"/>
                </a:lnTo>
                <a:lnTo>
                  <a:pt x="12192" y="927354"/>
                </a:lnTo>
                <a:close/>
              </a:path>
              <a:path w="2129790" h="1999614">
                <a:moveTo>
                  <a:pt x="13716" y="908304"/>
                </a:moveTo>
                <a:lnTo>
                  <a:pt x="4572" y="907542"/>
                </a:lnTo>
                <a:lnTo>
                  <a:pt x="3810" y="917448"/>
                </a:lnTo>
                <a:lnTo>
                  <a:pt x="12954" y="918210"/>
                </a:lnTo>
                <a:lnTo>
                  <a:pt x="13716" y="908304"/>
                </a:lnTo>
                <a:close/>
              </a:path>
              <a:path w="2129790" h="1999614">
                <a:moveTo>
                  <a:pt x="16002" y="890016"/>
                </a:moveTo>
                <a:lnTo>
                  <a:pt x="6858" y="888492"/>
                </a:lnTo>
                <a:lnTo>
                  <a:pt x="5334" y="897636"/>
                </a:lnTo>
                <a:lnTo>
                  <a:pt x="5334" y="898398"/>
                </a:lnTo>
                <a:lnTo>
                  <a:pt x="14478" y="899160"/>
                </a:lnTo>
                <a:lnTo>
                  <a:pt x="15240" y="898398"/>
                </a:lnTo>
                <a:lnTo>
                  <a:pt x="16002" y="890016"/>
                </a:lnTo>
                <a:close/>
              </a:path>
              <a:path w="2129790" h="1999614">
                <a:moveTo>
                  <a:pt x="18288" y="870966"/>
                </a:moveTo>
                <a:lnTo>
                  <a:pt x="9144" y="869442"/>
                </a:lnTo>
                <a:lnTo>
                  <a:pt x="7620" y="879348"/>
                </a:lnTo>
                <a:lnTo>
                  <a:pt x="17526" y="880110"/>
                </a:lnTo>
                <a:lnTo>
                  <a:pt x="18288" y="870966"/>
                </a:lnTo>
                <a:close/>
              </a:path>
              <a:path w="2129790" h="1999614">
                <a:moveTo>
                  <a:pt x="21336" y="851916"/>
                </a:moveTo>
                <a:lnTo>
                  <a:pt x="11430" y="850392"/>
                </a:lnTo>
                <a:lnTo>
                  <a:pt x="10668" y="860298"/>
                </a:lnTo>
                <a:lnTo>
                  <a:pt x="19812" y="861822"/>
                </a:lnTo>
                <a:lnTo>
                  <a:pt x="21336" y="851916"/>
                </a:lnTo>
                <a:close/>
              </a:path>
              <a:path w="2129790" h="1999614">
                <a:moveTo>
                  <a:pt x="24384" y="833628"/>
                </a:moveTo>
                <a:lnTo>
                  <a:pt x="15240" y="832104"/>
                </a:lnTo>
                <a:lnTo>
                  <a:pt x="13716" y="841248"/>
                </a:lnTo>
                <a:lnTo>
                  <a:pt x="22860" y="842772"/>
                </a:lnTo>
                <a:lnTo>
                  <a:pt x="24384" y="833628"/>
                </a:lnTo>
                <a:close/>
              </a:path>
              <a:path w="2129790" h="1999614">
                <a:moveTo>
                  <a:pt x="28194" y="814578"/>
                </a:moveTo>
                <a:lnTo>
                  <a:pt x="19050" y="813054"/>
                </a:lnTo>
                <a:lnTo>
                  <a:pt x="16764" y="822198"/>
                </a:lnTo>
                <a:lnTo>
                  <a:pt x="26670" y="824484"/>
                </a:lnTo>
                <a:lnTo>
                  <a:pt x="28194" y="814578"/>
                </a:lnTo>
                <a:close/>
              </a:path>
              <a:path w="2129790" h="1999614">
                <a:moveTo>
                  <a:pt x="32004" y="796290"/>
                </a:moveTo>
                <a:lnTo>
                  <a:pt x="22860" y="794004"/>
                </a:lnTo>
                <a:lnTo>
                  <a:pt x="21336" y="797814"/>
                </a:lnTo>
                <a:lnTo>
                  <a:pt x="20574" y="803910"/>
                </a:lnTo>
                <a:lnTo>
                  <a:pt x="29718" y="805434"/>
                </a:lnTo>
                <a:lnTo>
                  <a:pt x="31242" y="800100"/>
                </a:lnTo>
                <a:lnTo>
                  <a:pt x="32004" y="796290"/>
                </a:lnTo>
                <a:close/>
              </a:path>
              <a:path w="2129790" h="1999614">
                <a:moveTo>
                  <a:pt x="36576" y="778002"/>
                </a:moveTo>
                <a:lnTo>
                  <a:pt x="27432" y="775716"/>
                </a:lnTo>
                <a:lnTo>
                  <a:pt x="25146" y="784860"/>
                </a:lnTo>
                <a:lnTo>
                  <a:pt x="34290" y="787146"/>
                </a:lnTo>
                <a:lnTo>
                  <a:pt x="36576" y="778002"/>
                </a:lnTo>
                <a:close/>
              </a:path>
              <a:path w="2129790" h="1999614">
                <a:moveTo>
                  <a:pt x="41148" y="759714"/>
                </a:moveTo>
                <a:lnTo>
                  <a:pt x="32004" y="757428"/>
                </a:lnTo>
                <a:lnTo>
                  <a:pt x="29718" y="766572"/>
                </a:lnTo>
                <a:lnTo>
                  <a:pt x="38862" y="768858"/>
                </a:lnTo>
                <a:lnTo>
                  <a:pt x="41148" y="759714"/>
                </a:lnTo>
                <a:close/>
              </a:path>
              <a:path w="2129790" h="1999614">
                <a:moveTo>
                  <a:pt x="45720" y="741426"/>
                </a:moveTo>
                <a:lnTo>
                  <a:pt x="36576" y="738378"/>
                </a:lnTo>
                <a:lnTo>
                  <a:pt x="34290" y="747522"/>
                </a:lnTo>
                <a:lnTo>
                  <a:pt x="43434" y="750570"/>
                </a:lnTo>
                <a:lnTo>
                  <a:pt x="45720" y="741426"/>
                </a:lnTo>
                <a:close/>
              </a:path>
              <a:path w="2129790" h="1999614">
                <a:moveTo>
                  <a:pt x="51816" y="723138"/>
                </a:moveTo>
                <a:lnTo>
                  <a:pt x="42672" y="720090"/>
                </a:lnTo>
                <a:lnTo>
                  <a:pt x="39624" y="729234"/>
                </a:lnTo>
                <a:lnTo>
                  <a:pt x="48768" y="732282"/>
                </a:lnTo>
                <a:lnTo>
                  <a:pt x="51816" y="723138"/>
                </a:lnTo>
                <a:close/>
              </a:path>
              <a:path w="2129790" h="1999614">
                <a:moveTo>
                  <a:pt x="57150" y="704850"/>
                </a:moveTo>
                <a:lnTo>
                  <a:pt x="48006" y="701802"/>
                </a:lnTo>
                <a:lnTo>
                  <a:pt x="48006" y="702564"/>
                </a:lnTo>
                <a:lnTo>
                  <a:pt x="44958" y="710946"/>
                </a:lnTo>
                <a:lnTo>
                  <a:pt x="54102" y="713994"/>
                </a:lnTo>
                <a:lnTo>
                  <a:pt x="57150" y="704850"/>
                </a:lnTo>
                <a:close/>
              </a:path>
              <a:path w="2129790" h="1999614">
                <a:moveTo>
                  <a:pt x="63246" y="687324"/>
                </a:moveTo>
                <a:lnTo>
                  <a:pt x="54102" y="684276"/>
                </a:lnTo>
                <a:lnTo>
                  <a:pt x="51054" y="692658"/>
                </a:lnTo>
                <a:lnTo>
                  <a:pt x="60198" y="696468"/>
                </a:lnTo>
                <a:lnTo>
                  <a:pt x="63246" y="687324"/>
                </a:lnTo>
                <a:close/>
              </a:path>
              <a:path w="2129790" h="1999614">
                <a:moveTo>
                  <a:pt x="70104" y="669036"/>
                </a:moveTo>
                <a:lnTo>
                  <a:pt x="60960" y="665988"/>
                </a:lnTo>
                <a:lnTo>
                  <a:pt x="57912" y="675132"/>
                </a:lnTo>
                <a:lnTo>
                  <a:pt x="66294" y="678180"/>
                </a:lnTo>
                <a:lnTo>
                  <a:pt x="70104" y="669036"/>
                </a:lnTo>
                <a:close/>
              </a:path>
              <a:path w="2129790" h="1999614">
                <a:moveTo>
                  <a:pt x="76962" y="651510"/>
                </a:moveTo>
                <a:lnTo>
                  <a:pt x="67818" y="647700"/>
                </a:lnTo>
                <a:lnTo>
                  <a:pt x="64770" y="656082"/>
                </a:lnTo>
                <a:lnTo>
                  <a:pt x="64008" y="656844"/>
                </a:lnTo>
                <a:lnTo>
                  <a:pt x="73152" y="659892"/>
                </a:lnTo>
                <a:lnTo>
                  <a:pt x="73152" y="659130"/>
                </a:lnTo>
                <a:lnTo>
                  <a:pt x="76962" y="651510"/>
                </a:lnTo>
                <a:close/>
              </a:path>
              <a:path w="2129790" h="1999614">
                <a:moveTo>
                  <a:pt x="83820" y="633984"/>
                </a:moveTo>
                <a:lnTo>
                  <a:pt x="75438" y="630174"/>
                </a:lnTo>
                <a:lnTo>
                  <a:pt x="71628" y="639318"/>
                </a:lnTo>
                <a:lnTo>
                  <a:pt x="80010" y="643128"/>
                </a:lnTo>
                <a:lnTo>
                  <a:pt x="83820" y="633984"/>
                </a:lnTo>
                <a:close/>
              </a:path>
              <a:path w="2129790" h="1999614">
                <a:moveTo>
                  <a:pt x="91440" y="616458"/>
                </a:moveTo>
                <a:lnTo>
                  <a:pt x="82296" y="612648"/>
                </a:lnTo>
                <a:lnTo>
                  <a:pt x="79248" y="621792"/>
                </a:lnTo>
                <a:lnTo>
                  <a:pt x="87630" y="625602"/>
                </a:lnTo>
                <a:lnTo>
                  <a:pt x="91440" y="616458"/>
                </a:lnTo>
                <a:close/>
              </a:path>
              <a:path w="2129790" h="1999614">
                <a:moveTo>
                  <a:pt x="99822" y="599694"/>
                </a:moveTo>
                <a:lnTo>
                  <a:pt x="90678" y="595122"/>
                </a:lnTo>
                <a:lnTo>
                  <a:pt x="86868" y="604266"/>
                </a:lnTo>
                <a:lnTo>
                  <a:pt x="95250" y="608076"/>
                </a:lnTo>
                <a:lnTo>
                  <a:pt x="99822" y="599694"/>
                </a:lnTo>
                <a:close/>
              </a:path>
              <a:path w="2129790" h="1999614">
                <a:moveTo>
                  <a:pt x="107442" y="582168"/>
                </a:moveTo>
                <a:lnTo>
                  <a:pt x="99060" y="578358"/>
                </a:lnTo>
                <a:lnTo>
                  <a:pt x="95250" y="586740"/>
                </a:lnTo>
                <a:lnTo>
                  <a:pt x="103632" y="591312"/>
                </a:lnTo>
                <a:lnTo>
                  <a:pt x="107442" y="582168"/>
                </a:lnTo>
                <a:close/>
              </a:path>
              <a:path w="2129790" h="1999614">
                <a:moveTo>
                  <a:pt x="115824" y="565404"/>
                </a:moveTo>
                <a:lnTo>
                  <a:pt x="107442" y="560832"/>
                </a:lnTo>
                <a:lnTo>
                  <a:pt x="105156" y="566166"/>
                </a:lnTo>
                <a:lnTo>
                  <a:pt x="103632" y="569976"/>
                </a:lnTo>
                <a:lnTo>
                  <a:pt x="112014" y="573786"/>
                </a:lnTo>
                <a:lnTo>
                  <a:pt x="113538" y="569976"/>
                </a:lnTo>
                <a:lnTo>
                  <a:pt x="115824" y="565404"/>
                </a:lnTo>
                <a:close/>
              </a:path>
              <a:path w="2129790" h="1999614">
                <a:moveTo>
                  <a:pt x="124968" y="548640"/>
                </a:moveTo>
                <a:lnTo>
                  <a:pt x="116586" y="544068"/>
                </a:lnTo>
                <a:lnTo>
                  <a:pt x="112014" y="552450"/>
                </a:lnTo>
                <a:lnTo>
                  <a:pt x="120396" y="557022"/>
                </a:lnTo>
                <a:lnTo>
                  <a:pt x="124968" y="548640"/>
                </a:lnTo>
                <a:close/>
              </a:path>
              <a:path w="2129790" h="1999614">
                <a:moveTo>
                  <a:pt x="134112" y="531876"/>
                </a:moveTo>
                <a:lnTo>
                  <a:pt x="125730" y="527304"/>
                </a:lnTo>
                <a:lnTo>
                  <a:pt x="121158" y="535686"/>
                </a:lnTo>
                <a:lnTo>
                  <a:pt x="129540" y="540258"/>
                </a:lnTo>
                <a:lnTo>
                  <a:pt x="134112" y="531876"/>
                </a:lnTo>
                <a:close/>
              </a:path>
              <a:path w="2129790" h="1999614">
                <a:moveTo>
                  <a:pt x="144018" y="515874"/>
                </a:moveTo>
                <a:lnTo>
                  <a:pt x="135636" y="511302"/>
                </a:lnTo>
                <a:lnTo>
                  <a:pt x="131064" y="518922"/>
                </a:lnTo>
                <a:lnTo>
                  <a:pt x="138684" y="524256"/>
                </a:lnTo>
                <a:lnTo>
                  <a:pt x="144018" y="515874"/>
                </a:lnTo>
                <a:close/>
              </a:path>
              <a:path w="2129790" h="1999614">
                <a:moveTo>
                  <a:pt x="153924" y="499872"/>
                </a:moveTo>
                <a:lnTo>
                  <a:pt x="145542" y="494538"/>
                </a:lnTo>
                <a:lnTo>
                  <a:pt x="140970" y="502920"/>
                </a:lnTo>
                <a:lnTo>
                  <a:pt x="149352" y="507492"/>
                </a:lnTo>
                <a:lnTo>
                  <a:pt x="153924" y="499872"/>
                </a:lnTo>
                <a:close/>
              </a:path>
              <a:path w="2129790" h="1999614">
                <a:moveTo>
                  <a:pt x="163830" y="483870"/>
                </a:moveTo>
                <a:lnTo>
                  <a:pt x="156210" y="478536"/>
                </a:lnTo>
                <a:lnTo>
                  <a:pt x="153924" y="481584"/>
                </a:lnTo>
                <a:lnTo>
                  <a:pt x="150876" y="486918"/>
                </a:lnTo>
                <a:lnTo>
                  <a:pt x="159258" y="491490"/>
                </a:lnTo>
                <a:lnTo>
                  <a:pt x="162306" y="486156"/>
                </a:lnTo>
                <a:lnTo>
                  <a:pt x="163830" y="483870"/>
                </a:lnTo>
                <a:close/>
              </a:path>
              <a:path w="2129790" h="1999614">
                <a:moveTo>
                  <a:pt x="174498" y="467868"/>
                </a:moveTo>
                <a:lnTo>
                  <a:pt x="166878" y="462534"/>
                </a:lnTo>
                <a:lnTo>
                  <a:pt x="161544" y="470916"/>
                </a:lnTo>
                <a:lnTo>
                  <a:pt x="169164" y="476250"/>
                </a:lnTo>
                <a:lnTo>
                  <a:pt x="174498" y="467868"/>
                </a:lnTo>
                <a:close/>
              </a:path>
              <a:path w="2129790" h="1999614">
                <a:moveTo>
                  <a:pt x="185166" y="452628"/>
                </a:moveTo>
                <a:lnTo>
                  <a:pt x="177546" y="447294"/>
                </a:lnTo>
                <a:lnTo>
                  <a:pt x="172212" y="454914"/>
                </a:lnTo>
                <a:lnTo>
                  <a:pt x="179832" y="460248"/>
                </a:lnTo>
                <a:lnTo>
                  <a:pt x="185166" y="452628"/>
                </a:lnTo>
                <a:close/>
              </a:path>
              <a:path w="2129790" h="1999614">
                <a:moveTo>
                  <a:pt x="196596" y="437388"/>
                </a:moveTo>
                <a:lnTo>
                  <a:pt x="188976" y="431292"/>
                </a:lnTo>
                <a:lnTo>
                  <a:pt x="182880" y="438912"/>
                </a:lnTo>
                <a:lnTo>
                  <a:pt x="190500" y="445008"/>
                </a:lnTo>
                <a:lnTo>
                  <a:pt x="196596" y="437388"/>
                </a:lnTo>
                <a:close/>
              </a:path>
              <a:path w="2129790" h="1999614">
                <a:moveTo>
                  <a:pt x="208026" y="422148"/>
                </a:moveTo>
                <a:lnTo>
                  <a:pt x="200406" y="416052"/>
                </a:lnTo>
                <a:lnTo>
                  <a:pt x="194310" y="423672"/>
                </a:lnTo>
                <a:lnTo>
                  <a:pt x="201930" y="429768"/>
                </a:lnTo>
                <a:lnTo>
                  <a:pt x="208026" y="422148"/>
                </a:lnTo>
                <a:close/>
              </a:path>
              <a:path w="2129790" h="1999614">
                <a:moveTo>
                  <a:pt x="219456" y="406908"/>
                </a:moveTo>
                <a:lnTo>
                  <a:pt x="211836" y="400812"/>
                </a:lnTo>
                <a:lnTo>
                  <a:pt x="211836" y="401574"/>
                </a:lnTo>
                <a:lnTo>
                  <a:pt x="206502" y="408432"/>
                </a:lnTo>
                <a:lnTo>
                  <a:pt x="213360" y="414528"/>
                </a:lnTo>
                <a:lnTo>
                  <a:pt x="219456" y="406908"/>
                </a:lnTo>
                <a:close/>
              </a:path>
              <a:path w="2129790" h="1999614">
                <a:moveTo>
                  <a:pt x="231648" y="392430"/>
                </a:moveTo>
                <a:lnTo>
                  <a:pt x="224028" y="386334"/>
                </a:lnTo>
                <a:lnTo>
                  <a:pt x="217932" y="393192"/>
                </a:lnTo>
                <a:lnTo>
                  <a:pt x="225552" y="399288"/>
                </a:lnTo>
                <a:lnTo>
                  <a:pt x="231648" y="392430"/>
                </a:lnTo>
                <a:close/>
              </a:path>
              <a:path w="2129790" h="1999614">
                <a:moveTo>
                  <a:pt x="243840" y="377952"/>
                </a:moveTo>
                <a:lnTo>
                  <a:pt x="236220" y="371856"/>
                </a:lnTo>
                <a:lnTo>
                  <a:pt x="230124" y="378714"/>
                </a:lnTo>
                <a:lnTo>
                  <a:pt x="237744" y="384810"/>
                </a:lnTo>
                <a:lnTo>
                  <a:pt x="243840" y="377952"/>
                </a:lnTo>
                <a:close/>
              </a:path>
              <a:path w="2129790" h="1999614">
                <a:moveTo>
                  <a:pt x="256032" y="363474"/>
                </a:moveTo>
                <a:lnTo>
                  <a:pt x="249174" y="357378"/>
                </a:lnTo>
                <a:lnTo>
                  <a:pt x="242316" y="364236"/>
                </a:lnTo>
                <a:lnTo>
                  <a:pt x="249936" y="370332"/>
                </a:lnTo>
                <a:lnTo>
                  <a:pt x="250698" y="369570"/>
                </a:lnTo>
                <a:lnTo>
                  <a:pt x="256032" y="363474"/>
                </a:lnTo>
                <a:close/>
              </a:path>
              <a:path w="2129790" h="1999614">
                <a:moveTo>
                  <a:pt x="268986" y="349758"/>
                </a:moveTo>
                <a:lnTo>
                  <a:pt x="262128" y="342900"/>
                </a:lnTo>
                <a:lnTo>
                  <a:pt x="256032" y="349758"/>
                </a:lnTo>
                <a:lnTo>
                  <a:pt x="262890" y="356616"/>
                </a:lnTo>
                <a:lnTo>
                  <a:pt x="268986" y="349758"/>
                </a:lnTo>
                <a:close/>
              </a:path>
              <a:path w="2129790" h="1999614">
                <a:moveTo>
                  <a:pt x="281940" y="335280"/>
                </a:moveTo>
                <a:lnTo>
                  <a:pt x="275082" y="329184"/>
                </a:lnTo>
                <a:lnTo>
                  <a:pt x="268986" y="336042"/>
                </a:lnTo>
                <a:lnTo>
                  <a:pt x="275844" y="342900"/>
                </a:lnTo>
                <a:lnTo>
                  <a:pt x="281940" y="335280"/>
                </a:lnTo>
                <a:close/>
              </a:path>
              <a:path w="2129790" h="1999614">
                <a:moveTo>
                  <a:pt x="295656" y="322326"/>
                </a:moveTo>
                <a:lnTo>
                  <a:pt x="288798" y="315468"/>
                </a:lnTo>
                <a:lnTo>
                  <a:pt x="281940" y="322326"/>
                </a:lnTo>
                <a:lnTo>
                  <a:pt x="288798" y="329184"/>
                </a:lnTo>
                <a:lnTo>
                  <a:pt x="295656" y="322326"/>
                </a:lnTo>
                <a:close/>
              </a:path>
              <a:path w="2129790" h="1999614">
                <a:moveTo>
                  <a:pt x="309372" y="308610"/>
                </a:moveTo>
                <a:lnTo>
                  <a:pt x="302514" y="302514"/>
                </a:lnTo>
                <a:lnTo>
                  <a:pt x="295656" y="308610"/>
                </a:lnTo>
                <a:lnTo>
                  <a:pt x="302514" y="315468"/>
                </a:lnTo>
                <a:lnTo>
                  <a:pt x="309372" y="308610"/>
                </a:lnTo>
                <a:close/>
              </a:path>
              <a:path w="2129790" h="1999614">
                <a:moveTo>
                  <a:pt x="322326" y="295656"/>
                </a:moveTo>
                <a:lnTo>
                  <a:pt x="316230" y="288798"/>
                </a:lnTo>
                <a:lnTo>
                  <a:pt x="311658" y="292608"/>
                </a:lnTo>
                <a:lnTo>
                  <a:pt x="309372" y="295656"/>
                </a:lnTo>
                <a:lnTo>
                  <a:pt x="315468" y="302514"/>
                </a:lnTo>
                <a:lnTo>
                  <a:pt x="322326" y="295656"/>
                </a:lnTo>
                <a:close/>
              </a:path>
              <a:path w="2129790" h="1999614">
                <a:moveTo>
                  <a:pt x="336804" y="283464"/>
                </a:moveTo>
                <a:lnTo>
                  <a:pt x="330708" y="275844"/>
                </a:lnTo>
                <a:lnTo>
                  <a:pt x="323088" y="282702"/>
                </a:lnTo>
                <a:lnTo>
                  <a:pt x="329946" y="289560"/>
                </a:lnTo>
                <a:lnTo>
                  <a:pt x="336804" y="283464"/>
                </a:lnTo>
                <a:close/>
              </a:path>
              <a:path w="2129790" h="1999614">
                <a:moveTo>
                  <a:pt x="351282" y="270510"/>
                </a:moveTo>
                <a:lnTo>
                  <a:pt x="344424" y="263652"/>
                </a:lnTo>
                <a:lnTo>
                  <a:pt x="337566" y="269748"/>
                </a:lnTo>
                <a:lnTo>
                  <a:pt x="343662" y="276606"/>
                </a:lnTo>
                <a:lnTo>
                  <a:pt x="351282" y="270510"/>
                </a:lnTo>
                <a:close/>
              </a:path>
              <a:path w="2129790" h="1999614">
                <a:moveTo>
                  <a:pt x="365760" y="258318"/>
                </a:moveTo>
                <a:lnTo>
                  <a:pt x="359664" y="251460"/>
                </a:lnTo>
                <a:lnTo>
                  <a:pt x="352044" y="256794"/>
                </a:lnTo>
                <a:lnTo>
                  <a:pt x="358140" y="264414"/>
                </a:lnTo>
                <a:lnTo>
                  <a:pt x="365760" y="258318"/>
                </a:lnTo>
                <a:close/>
              </a:path>
              <a:path w="2129790" h="1999614">
                <a:moveTo>
                  <a:pt x="380238" y="246126"/>
                </a:moveTo>
                <a:lnTo>
                  <a:pt x="374142" y="239268"/>
                </a:lnTo>
                <a:lnTo>
                  <a:pt x="366522" y="245364"/>
                </a:lnTo>
                <a:lnTo>
                  <a:pt x="372618" y="252222"/>
                </a:lnTo>
                <a:lnTo>
                  <a:pt x="380238" y="246126"/>
                </a:lnTo>
                <a:close/>
              </a:path>
              <a:path w="2129790" h="1999614">
                <a:moveTo>
                  <a:pt x="394716" y="234696"/>
                </a:moveTo>
                <a:lnTo>
                  <a:pt x="389382" y="227076"/>
                </a:lnTo>
                <a:lnTo>
                  <a:pt x="387858" y="227838"/>
                </a:lnTo>
                <a:lnTo>
                  <a:pt x="381762" y="233172"/>
                </a:lnTo>
                <a:lnTo>
                  <a:pt x="387858" y="240792"/>
                </a:lnTo>
                <a:lnTo>
                  <a:pt x="393192" y="235458"/>
                </a:lnTo>
                <a:lnTo>
                  <a:pt x="394716" y="234696"/>
                </a:lnTo>
                <a:close/>
              </a:path>
              <a:path w="2129790" h="1999614">
                <a:moveTo>
                  <a:pt x="409955" y="223266"/>
                </a:moveTo>
                <a:lnTo>
                  <a:pt x="404622" y="215646"/>
                </a:lnTo>
                <a:lnTo>
                  <a:pt x="397002" y="220980"/>
                </a:lnTo>
                <a:lnTo>
                  <a:pt x="402336" y="229362"/>
                </a:lnTo>
                <a:lnTo>
                  <a:pt x="409955" y="223266"/>
                </a:lnTo>
                <a:close/>
              </a:path>
              <a:path w="2129790" h="1999614">
                <a:moveTo>
                  <a:pt x="425195" y="211836"/>
                </a:moveTo>
                <a:lnTo>
                  <a:pt x="419861" y="204216"/>
                </a:lnTo>
                <a:lnTo>
                  <a:pt x="412242" y="210312"/>
                </a:lnTo>
                <a:lnTo>
                  <a:pt x="417575" y="217932"/>
                </a:lnTo>
                <a:lnTo>
                  <a:pt x="425195" y="211836"/>
                </a:lnTo>
                <a:close/>
              </a:path>
              <a:path w="2129790" h="1999614">
                <a:moveTo>
                  <a:pt x="441197" y="201168"/>
                </a:moveTo>
                <a:lnTo>
                  <a:pt x="435864" y="193548"/>
                </a:lnTo>
                <a:lnTo>
                  <a:pt x="427481" y="198882"/>
                </a:lnTo>
                <a:lnTo>
                  <a:pt x="432816" y="206502"/>
                </a:lnTo>
                <a:lnTo>
                  <a:pt x="433578" y="206502"/>
                </a:lnTo>
                <a:lnTo>
                  <a:pt x="441197" y="201168"/>
                </a:lnTo>
                <a:close/>
              </a:path>
              <a:path w="2129790" h="1999614">
                <a:moveTo>
                  <a:pt x="456438" y="190500"/>
                </a:moveTo>
                <a:lnTo>
                  <a:pt x="451866" y="182880"/>
                </a:lnTo>
                <a:lnTo>
                  <a:pt x="443483" y="188214"/>
                </a:lnTo>
                <a:lnTo>
                  <a:pt x="448817" y="195834"/>
                </a:lnTo>
                <a:lnTo>
                  <a:pt x="456438" y="190500"/>
                </a:lnTo>
                <a:close/>
              </a:path>
              <a:path w="2129790" h="1999614">
                <a:moveTo>
                  <a:pt x="472439" y="179832"/>
                </a:moveTo>
                <a:lnTo>
                  <a:pt x="467105" y="172212"/>
                </a:lnTo>
                <a:lnTo>
                  <a:pt x="459486" y="177546"/>
                </a:lnTo>
                <a:lnTo>
                  <a:pt x="464819" y="185166"/>
                </a:lnTo>
                <a:lnTo>
                  <a:pt x="472439" y="179832"/>
                </a:lnTo>
                <a:close/>
              </a:path>
              <a:path w="2129790" h="1999614">
                <a:moveTo>
                  <a:pt x="488442" y="169926"/>
                </a:moveTo>
                <a:lnTo>
                  <a:pt x="483869" y="162306"/>
                </a:lnTo>
                <a:lnTo>
                  <a:pt x="475488" y="166878"/>
                </a:lnTo>
                <a:lnTo>
                  <a:pt x="480822" y="175260"/>
                </a:lnTo>
                <a:lnTo>
                  <a:pt x="488442" y="169926"/>
                </a:lnTo>
                <a:close/>
              </a:path>
              <a:path w="2129790" h="1999614">
                <a:moveTo>
                  <a:pt x="505205" y="160782"/>
                </a:moveTo>
                <a:lnTo>
                  <a:pt x="499872" y="152400"/>
                </a:lnTo>
                <a:lnTo>
                  <a:pt x="492252" y="156972"/>
                </a:lnTo>
                <a:lnTo>
                  <a:pt x="496823" y="165354"/>
                </a:lnTo>
                <a:lnTo>
                  <a:pt x="505205" y="160782"/>
                </a:lnTo>
                <a:close/>
              </a:path>
              <a:path w="2129790" h="1999614">
                <a:moveTo>
                  <a:pt x="521208" y="150876"/>
                </a:moveTo>
                <a:lnTo>
                  <a:pt x="516636" y="142494"/>
                </a:lnTo>
                <a:lnTo>
                  <a:pt x="512825" y="144780"/>
                </a:lnTo>
                <a:lnTo>
                  <a:pt x="508253" y="147066"/>
                </a:lnTo>
                <a:lnTo>
                  <a:pt x="512825" y="155448"/>
                </a:lnTo>
                <a:lnTo>
                  <a:pt x="517397" y="153162"/>
                </a:lnTo>
                <a:lnTo>
                  <a:pt x="521208" y="150876"/>
                </a:lnTo>
                <a:close/>
              </a:path>
              <a:path w="2129790" h="1999614">
                <a:moveTo>
                  <a:pt x="537972" y="141732"/>
                </a:moveTo>
                <a:lnTo>
                  <a:pt x="533400" y="133350"/>
                </a:lnTo>
                <a:lnTo>
                  <a:pt x="525018" y="137922"/>
                </a:lnTo>
                <a:lnTo>
                  <a:pt x="529590" y="146304"/>
                </a:lnTo>
                <a:lnTo>
                  <a:pt x="537972" y="141732"/>
                </a:lnTo>
                <a:close/>
              </a:path>
              <a:path w="2129790" h="1999614">
                <a:moveTo>
                  <a:pt x="554736" y="132588"/>
                </a:moveTo>
                <a:lnTo>
                  <a:pt x="550164" y="124206"/>
                </a:lnTo>
                <a:lnTo>
                  <a:pt x="541782" y="128778"/>
                </a:lnTo>
                <a:lnTo>
                  <a:pt x="546354" y="137160"/>
                </a:lnTo>
                <a:lnTo>
                  <a:pt x="554736" y="132588"/>
                </a:lnTo>
                <a:close/>
              </a:path>
              <a:path w="2129790" h="1999614">
                <a:moveTo>
                  <a:pt x="571500" y="124206"/>
                </a:moveTo>
                <a:lnTo>
                  <a:pt x="567690" y="115824"/>
                </a:lnTo>
                <a:lnTo>
                  <a:pt x="558546" y="119634"/>
                </a:lnTo>
                <a:lnTo>
                  <a:pt x="563118" y="128778"/>
                </a:lnTo>
                <a:lnTo>
                  <a:pt x="571500" y="124206"/>
                </a:lnTo>
                <a:close/>
              </a:path>
              <a:path w="2129790" h="1999614">
                <a:moveTo>
                  <a:pt x="589026" y="115824"/>
                </a:moveTo>
                <a:lnTo>
                  <a:pt x="584454" y="107442"/>
                </a:lnTo>
                <a:lnTo>
                  <a:pt x="576072" y="111252"/>
                </a:lnTo>
                <a:lnTo>
                  <a:pt x="579882" y="120396"/>
                </a:lnTo>
                <a:lnTo>
                  <a:pt x="589026" y="115824"/>
                </a:lnTo>
                <a:close/>
              </a:path>
              <a:path w="2129790" h="1999614">
                <a:moveTo>
                  <a:pt x="605790" y="108204"/>
                </a:moveTo>
                <a:lnTo>
                  <a:pt x="601980" y="99060"/>
                </a:lnTo>
                <a:lnTo>
                  <a:pt x="592836" y="103632"/>
                </a:lnTo>
                <a:lnTo>
                  <a:pt x="597408" y="112014"/>
                </a:lnTo>
                <a:lnTo>
                  <a:pt x="605790" y="108204"/>
                </a:lnTo>
                <a:close/>
              </a:path>
              <a:path w="2129790" h="1999614">
                <a:moveTo>
                  <a:pt x="623316" y="100584"/>
                </a:moveTo>
                <a:lnTo>
                  <a:pt x="619505" y="91440"/>
                </a:lnTo>
                <a:lnTo>
                  <a:pt x="610361" y="95250"/>
                </a:lnTo>
                <a:lnTo>
                  <a:pt x="614172" y="104394"/>
                </a:lnTo>
                <a:lnTo>
                  <a:pt x="623316" y="100584"/>
                </a:lnTo>
                <a:close/>
              </a:path>
              <a:path w="2129790" h="1999614">
                <a:moveTo>
                  <a:pt x="640842" y="92964"/>
                </a:moveTo>
                <a:lnTo>
                  <a:pt x="637032" y="84582"/>
                </a:lnTo>
                <a:lnTo>
                  <a:pt x="628650" y="87630"/>
                </a:lnTo>
                <a:lnTo>
                  <a:pt x="631697" y="96774"/>
                </a:lnTo>
                <a:lnTo>
                  <a:pt x="640842" y="92964"/>
                </a:lnTo>
                <a:close/>
              </a:path>
              <a:path w="2129790" h="1999614">
                <a:moveTo>
                  <a:pt x="658368" y="86106"/>
                </a:moveTo>
                <a:lnTo>
                  <a:pt x="654558" y="76962"/>
                </a:lnTo>
                <a:lnTo>
                  <a:pt x="650747" y="78486"/>
                </a:lnTo>
                <a:lnTo>
                  <a:pt x="646176" y="80772"/>
                </a:lnTo>
                <a:lnTo>
                  <a:pt x="649224" y="89154"/>
                </a:lnTo>
                <a:lnTo>
                  <a:pt x="658368" y="86106"/>
                </a:lnTo>
                <a:close/>
              </a:path>
              <a:path w="2129790" h="1999614">
                <a:moveTo>
                  <a:pt x="675894" y="79248"/>
                </a:moveTo>
                <a:lnTo>
                  <a:pt x="672846" y="70104"/>
                </a:lnTo>
                <a:lnTo>
                  <a:pt x="663702" y="73914"/>
                </a:lnTo>
                <a:lnTo>
                  <a:pt x="666750" y="82296"/>
                </a:lnTo>
                <a:lnTo>
                  <a:pt x="675894" y="79248"/>
                </a:lnTo>
                <a:close/>
              </a:path>
              <a:path w="2129790" h="1999614">
                <a:moveTo>
                  <a:pt x="694182" y="72390"/>
                </a:moveTo>
                <a:lnTo>
                  <a:pt x="690372" y="64008"/>
                </a:lnTo>
                <a:lnTo>
                  <a:pt x="681990" y="67056"/>
                </a:lnTo>
                <a:lnTo>
                  <a:pt x="685038" y="76200"/>
                </a:lnTo>
                <a:lnTo>
                  <a:pt x="694182" y="72390"/>
                </a:lnTo>
                <a:close/>
              </a:path>
              <a:path w="2129790" h="1999614">
                <a:moveTo>
                  <a:pt x="711708" y="66294"/>
                </a:moveTo>
                <a:lnTo>
                  <a:pt x="708660" y="57150"/>
                </a:lnTo>
                <a:lnTo>
                  <a:pt x="699516" y="60198"/>
                </a:lnTo>
                <a:lnTo>
                  <a:pt x="702564" y="69342"/>
                </a:lnTo>
                <a:lnTo>
                  <a:pt x="711708" y="66294"/>
                </a:lnTo>
                <a:close/>
              </a:path>
              <a:path w="2129790" h="1999614">
                <a:moveTo>
                  <a:pt x="729996" y="60960"/>
                </a:moveTo>
                <a:lnTo>
                  <a:pt x="726947" y="51816"/>
                </a:lnTo>
                <a:lnTo>
                  <a:pt x="717804" y="54864"/>
                </a:lnTo>
                <a:lnTo>
                  <a:pt x="720852" y="64008"/>
                </a:lnTo>
                <a:lnTo>
                  <a:pt x="729996" y="60960"/>
                </a:lnTo>
                <a:close/>
              </a:path>
              <a:path w="2129790" h="1999614">
                <a:moveTo>
                  <a:pt x="748283" y="54864"/>
                </a:moveTo>
                <a:lnTo>
                  <a:pt x="745236" y="45720"/>
                </a:lnTo>
                <a:lnTo>
                  <a:pt x="736092" y="48768"/>
                </a:lnTo>
                <a:lnTo>
                  <a:pt x="739140" y="57912"/>
                </a:lnTo>
                <a:lnTo>
                  <a:pt x="748283" y="54864"/>
                </a:lnTo>
                <a:close/>
              </a:path>
              <a:path w="2129790" h="1999614">
                <a:moveTo>
                  <a:pt x="765810" y="50292"/>
                </a:moveTo>
                <a:lnTo>
                  <a:pt x="763524" y="41148"/>
                </a:lnTo>
                <a:lnTo>
                  <a:pt x="754380" y="43434"/>
                </a:lnTo>
                <a:lnTo>
                  <a:pt x="756666" y="52578"/>
                </a:lnTo>
                <a:lnTo>
                  <a:pt x="765810" y="50292"/>
                </a:lnTo>
                <a:close/>
              </a:path>
              <a:path w="2129790" h="1999614">
                <a:moveTo>
                  <a:pt x="784860" y="44958"/>
                </a:moveTo>
                <a:lnTo>
                  <a:pt x="781811" y="35814"/>
                </a:lnTo>
                <a:lnTo>
                  <a:pt x="772668" y="38100"/>
                </a:lnTo>
                <a:lnTo>
                  <a:pt x="775716" y="47244"/>
                </a:lnTo>
                <a:lnTo>
                  <a:pt x="784860" y="44958"/>
                </a:lnTo>
                <a:close/>
              </a:path>
              <a:path w="2129790" h="1999614">
                <a:moveTo>
                  <a:pt x="803147" y="40386"/>
                </a:moveTo>
                <a:lnTo>
                  <a:pt x="800861" y="31242"/>
                </a:lnTo>
                <a:lnTo>
                  <a:pt x="798576" y="31242"/>
                </a:lnTo>
                <a:lnTo>
                  <a:pt x="791718" y="33528"/>
                </a:lnTo>
                <a:lnTo>
                  <a:pt x="794004" y="42672"/>
                </a:lnTo>
                <a:lnTo>
                  <a:pt x="801624" y="40386"/>
                </a:lnTo>
                <a:lnTo>
                  <a:pt x="803147" y="40386"/>
                </a:lnTo>
                <a:close/>
              </a:path>
              <a:path w="2129790" h="1999614">
                <a:moveTo>
                  <a:pt x="821436" y="36576"/>
                </a:moveTo>
                <a:lnTo>
                  <a:pt x="819150" y="26670"/>
                </a:lnTo>
                <a:lnTo>
                  <a:pt x="810005" y="28956"/>
                </a:lnTo>
                <a:lnTo>
                  <a:pt x="812292" y="38100"/>
                </a:lnTo>
                <a:lnTo>
                  <a:pt x="821436" y="36576"/>
                </a:lnTo>
                <a:close/>
              </a:path>
              <a:path w="2129790" h="1999614">
                <a:moveTo>
                  <a:pt x="839724" y="32004"/>
                </a:moveTo>
                <a:lnTo>
                  <a:pt x="838200" y="22860"/>
                </a:lnTo>
                <a:lnTo>
                  <a:pt x="829056" y="25146"/>
                </a:lnTo>
                <a:lnTo>
                  <a:pt x="830580" y="34290"/>
                </a:lnTo>
                <a:lnTo>
                  <a:pt x="839724" y="32004"/>
                </a:lnTo>
                <a:close/>
              </a:path>
              <a:path w="2129790" h="1999614">
                <a:moveTo>
                  <a:pt x="858774" y="28194"/>
                </a:moveTo>
                <a:lnTo>
                  <a:pt x="857250" y="19050"/>
                </a:lnTo>
                <a:lnTo>
                  <a:pt x="850392" y="20574"/>
                </a:lnTo>
                <a:lnTo>
                  <a:pt x="847344" y="20574"/>
                </a:lnTo>
                <a:lnTo>
                  <a:pt x="849630" y="30480"/>
                </a:lnTo>
                <a:lnTo>
                  <a:pt x="858774" y="28194"/>
                </a:lnTo>
                <a:close/>
              </a:path>
              <a:path w="2129790" h="1999614">
                <a:moveTo>
                  <a:pt x="877062" y="25146"/>
                </a:moveTo>
                <a:lnTo>
                  <a:pt x="875538" y="16002"/>
                </a:lnTo>
                <a:lnTo>
                  <a:pt x="866394" y="17526"/>
                </a:lnTo>
                <a:lnTo>
                  <a:pt x="867918" y="26670"/>
                </a:lnTo>
                <a:lnTo>
                  <a:pt x="877062" y="25146"/>
                </a:lnTo>
                <a:close/>
              </a:path>
              <a:path w="2129790" h="1999614">
                <a:moveTo>
                  <a:pt x="896112" y="22098"/>
                </a:moveTo>
                <a:lnTo>
                  <a:pt x="894588" y="12954"/>
                </a:lnTo>
                <a:lnTo>
                  <a:pt x="885444" y="14478"/>
                </a:lnTo>
                <a:lnTo>
                  <a:pt x="886968" y="23622"/>
                </a:lnTo>
                <a:lnTo>
                  <a:pt x="896112" y="22098"/>
                </a:lnTo>
                <a:close/>
              </a:path>
              <a:path w="2129790" h="1999614">
                <a:moveTo>
                  <a:pt x="914400" y="19812"/>
                </a:moveTo>
                <a:lnTo>
                  <a:pt x="913638" y="9906"/>
                </a:lnTo>
                <a:lnTo>
                  <a:pt x="904494" y="11430"/>
                </a:lnTo>
                <a:lnTo>
                  <a:pt x="905256" y="20574"/>
                </a:lnTo>
                <a:lnTo>
                  <a:pt x="914400" y="19812"/>
                </a:lnTo>
                <a:close/>
              </a:path>
              <a:path w="2129790" h="1999614">
                <a:moveTo>
                  <a:pt x="933450" y="17526"/>
                </a:moveTo>
                <a:lnTo>
                  <a:pt x="932688" y="7620"/>
                </a:lnTo>
                <a:lnTo>
                  <a:pt x="922782" y="9144"/>
                </a:lnTo>
                <a:lnTo>
                  <a:pt x="924306" y="18288"/>
                </a:lnTo>
                <a:lnTo>
                  <a:pt x="933450" y="17526"/>
                </a:lnTo>
                <a:close/>
              </a:path>
              <a:path w="2129790" h="1999614">
                <a:moveTo>
                  <a:pt x="952500" y="15240"/>
                </a:moveTo>
                <a:lnTo>
                  <a:pt x="951738" y="5334"/>
                </a:lnTo>
                <a:lnTo>
                  <a:pt x="941832" y="6858"/>
                </a:lnTo>
                <a:lnTo>
                  <a:pt x="943356" y="16002"/>
                </a:lnTo>
                <a:lnTo>
                  <a:pt x="952500" y="15240"/>
                </a:lnTo>
                <a:close/>
              </a:path>
              <a:path w="2129790" h="1999614">
                <a:moveTo>
                  <a:pt x="971550" y="13716"/>
                </a:moveTo>
                <a:lnTo>
                  <a:pt x="970788" y="3810"/>
                </a:lnTo>
                <a:lnTo>
                  <a:pt x="960882" y="4572"/>
                </a:lnTo>
                <a:lnTo>
                  <a:pt x="961644" y="14478"/>
                </a:lnTo>
                <a:lnTo>
                  <a:pt x="971550" y="13716"/>
                </a:lnTo>
                <a:close/>
              </a:path>
              <a:path w="2129790" h="1999614">
                <a:moveTo>
                  <a:pt x="990600" y="12192"/>
                </a:moveTo>
                <a:lnTo>
                  <a:pt x="989838" y="3048"/>
                </a:lnTo>
                <a:lnTo>
                  <a:pt x="979932" y="3048"/>
                </a:lnTo>
                <a:lnTo>
                  <a:pt x="980694" y="12954"/>
                </a:lnTo>
                <a:lnTo>
                  <a:pt x="990600" y="12192"/>
                </a:lnTo>
                <a:close/>
              </a:path>
              <a:path w="2129790" h="1999614">
                <a:moveTo>
                  <a:pt x="1009650" y="10668"/>
                </a:moveTo>
                <a:lnTo>
                  <a:pt x="1008888" y="1524"/>
                </a:lnTo>
                <a:lnTo>
                  <a:pt x="998982" y="2286"/>
                </a:lnTo>
                <a:lnTo>
                  <a:pt x="999744" y="11430"/>
                </a:lnTo>
                <a:lnTo>
                  <a:pt x="1009650" y="10668"/>
                </a:lnTo>
                <a:close/>
              </a:path>
              <a:path w="2129790" h="1999614">
                <a:moveTo>
                  <a:pt x="1027938" y="10668"/>
                </a:moveTo>
                <a:lnTo>
                  <a:pt x="1027938" y="762"/>
                </a:lnTo>
                <a:lnTo>
                  <a:pt x="1018032" y="762"/>
                </a:lnTo>
                <a:lnTo>
                  <a:pt x="1018794" y="10668"/>
                </a:lnTo>
                <a:lnTo>
                  <a:pt x="1027938" y="10668"/>
                </a:lnTo>
                <a:close/>
              </a:path>
              <a:path w="2129790" h="1999614">
                <a:moveTo>
                  <a:pt x="1046988" y="9906"/>
                </a:moveTo>
                <a:lnTo>
                  <a:pt x="1046988" y="762"/>
                </a:lnTo>
                <a:lnTo>
                  <a:pt x="1037082" y="762"/>
                </a:lnTo>
                <a:lnTo>
                  <a:pt x="1037844" y="9906"/>
                </a:lnTo>
                <a:lnTo>
                  <a:pt x="1046988" y="9906"/>
                </a:lnTo>
                <a:close/>
              </a:path>
              <a:path w="2129790" h="1999614">
                <a:moveTo>
                  <a:pt x="1066038" y="9144"/>
                </a:moveTo>
                <a:lnTo>
                  <a:pt x="1066038" y="0"/>
                </a:lnTo>
                <a:lnTo>
                  <a:pt x="1056132" y="0"/>
                </a:lnTo>
                <a:lnTo>
                  <a:pt x="1056894" y="9906"/>
                </a:lnTo>
                <a:lnTo>
                  <a:pt x="1065276" y="9144"/>
                </a:lnTo>
                <a:lnTo>
                  <a:pt x="1066038" y="9144"/>
                </a:lnTo>
                <a:close/>
              </a:path>
              <a:path w="2129790" h="1999614">
                <a:moveTo>
                  <a:pt x="1085088" y="9906"/>
                </a:moveTo>
                <a:lnTo>
                  <a:pt x="1085088" y="762"/>
                </a:lnTo>
                <a:lnTo>
                  <a:pt x="1075944" y="0"/>
                </a:lnTo>
                <a:lnTo>
                  <a:pt x="1075182" y="9906"/>
                </a:lnTo>
                <a:lnTo>
                  <a:pt x="1085088" y="9906"/>
                </a:lnTo>
                <a:close/>
              </a:path>
              <a:path w="2129790" h="1999614">
                <a:moveTo>
                  <a:pt x="1104138" y="10668"/>
                </a:moveTo>
                <a:lnTo>
                  <a:pt x="1104138" y="762"/>
                </a:lnTo>
                <a:lnTo>
                  <a:pt x="1094994" y="762"/>
                </a:lnTo>
                <a:lnTo>
                  <a:pt x="1094232" y="9906"/>
                </a:lnTo>
                <a:lnTo>
                  <a:pt x="1104138" y="10668"/>
                </a:lnTo>
                <a:close/>
              </a:path>
              <a:path w="2129790" h="1999614">
                <a:moveTo>
                  <a:pt x="1123188" y="10668"/>
                </a:moveTo>
                <a:lnTo>
                  <a:pt x="1123188" y="1524"/>
                </a:lnTo>
                <a:lnTo>
                  <a:pt x="1119378" y="1524"/>
                </a:lnTo>
                <a:lnTo>
                  <a:pt x="1114044" y="762"/>
                </a:lnTo>
                <a:lnTo>
                  <a:pt x="1113282" y="10668"/>
                </a:lnTo>
                <a:lnTo>
                  <a:pt x="1123188" y="10668"/>
                </a:lnTo>
                <a:close/>
              </a:path>
              <a:path w="2129790" h="1999614">
                <a:moveTo>
                  <a:pt x="1142238" y="12192"/>
                </a:moveTo>
                <a:lnTo>
                  <a:pt x="1142238" y="3048"/>
                </a:lnTo>
                <a:lnTo>
                  <a:pt x="1133094" y="2286"/>
                </a:lnTo>
                <a:lnTo>
                  <a:pt x="1132332" y="11430"/>
                </a:lnTo>
                <a:lnTo>
                  <a:pt x="1142238" y="12192"/>
                </a:lnTo>
                <a:close/>
              </a:path>
              <a:path w="2129790" h="1999614">
                <a:moveTo>
                  <a:pt x="1161288" y="4572"/>
                </a:moveTo>
                <a:lnTo>
                  <a:pt x="1152144" y="3810"/>
                </a:lnTo>
                <a:lnTo>
                  <a:pt x="1151382" y="12954"/>
                </a:lnTo>
                <a:lnTo>
                  <a:pt x="1160526" y="13716"/>
                </a:lnTo>
                <a:lnTo>
                  <a:pt x="1161288" y="4572"/>
                </a:lnTo>
                <a:close/>
              </a:path>
              <a:path w="2129790" h="1999614">
                <a:moveTo>
                  <a:pt x="1181100" y="6096"/>
                </a:moveTo>
                <a:lnTo>
                  <a:pt x="1173480" y="5334"/>
                </a:lnTo>
                <a:lnTo>
                  <a:pt x="1171194" y="4572"/>
                </a:lnTo>
                <a:lnTo>
                  <a:pt x="1170432" y="14478"/>
                </a:lnTo>
                <a:lnTo>
                  <a:pt x="1173480" y="14562"/>
                </a:lnTo>
                <a:lnTo>
                  <a:pt x="1179576" y="15240"/>
                </a:lnTo>
                <a:lnTo>
                  <a:pt x="1181100" y="6096"/>
                </a:lnTo>
                <a:close/>
              </a:path>
              <a:path w="2129790" h="1999614">
                <a:moveTo>
                  <a:pt x="1199388" y="8382"/>
                </a:moveTo>
                <a:lnTo>
                  <a:pt x="1190244" y="6858"/>
                </a:lnTo>
                <a:lnTo>
                  <a:pt x="1188720" y="16764"/>
                </a:lnTo>
                <a:lnTo>
                  <a:pt x="1198626" y="17526"/>
                </a:lnTo>
                <a:lnTo>
                  <a:pt x="1199388" y="8382"/>
                </a:lnTo>
                <a:close/>
              </a:path>
              <a:path w="2129790" h="1999614">
                <a:moveTo>
                  <a:pt x="1218438" y="10668"/>
                </a:moveTo>
                <a:lnTo>
                  <a:pt x="1209294" y="9144"/>
                </a:lnTo>
                <a:lnTo>
                  <a:pt x="1207770" y="19050"/>
                </a:lnTo>
                <a:lnTo>
                  <a:pt x="1217676" y="19812"/>
                </a:lnTo>
                <a:lnTo>
                  <a:pt x="1218438" y="10668"/>
                </a:lnTo>
                <a:close/>
              </a:path>
              <a:path w="2129790" h="1999614">
                <a:moveTo>
                  <a:pt x="1237488" y="12954"/>
                </a:moveTo>
                <a:lnTo>
                  <a:pt x="1228344" y="11430"/>
                </a:lnTo>
                <a:lnTo>
                  <a:pt x="1226820" y="21336"/>
                </a:lnTo>
                <a:lnTo>
                  <a:pt x="1235964" y="22860"/>
                </a:lnTo>
                <a:lnTo>
                  <a:pt x="1237488" y="12954"/>
                </a:lnTo>
                <a:close/>
              </a:path>
              <a:path w="2129790" h="1999614">
                <a:moveTo>
                  <a:pt x="1256538" y="16002"/>
                </a:moveTo>
                <a:lnTo>
                  <a:pt x="1247394" y="14478"/>
                </a:lnTo>
                <a:lnTo>
                  <a:pt x="1245108" y="24384"/>
                </a:lnTo>
                <a:lnTo>
                  <a:pt x="1255014" y="25908"/>
                </a:lnTo>
                <a:lnTo>
                  <a:pt x="1256538" y="16002"/>
                </a:lnTo>
                <a:close/>
              </a:path>
              <a:path w="2129790" h="1999614">
                <a:moveTo>
                  <a:pt x="1275588" y="19812"/>
                </a:moveTo>
                <a:lnTo>
                  <a:pt x="1265682" y="18288"/>
                </a:lnTo>
                <a:lnTo>
                  <a:pt x="1264158" y="27432"/>
                </a:lnTo>
                <a:lnTo>
                  <a:pt x="1273302" y="28956"/>
                </a:lnTo>
                <a:lnTo>
                  <a:pt x="1275588" y="19812"/>
                </a:lnTo>
                <a:close/>
              </a:path>
              <a:path w="2129790" h="1999614">
                <a:moveTo>
                  <a:pt x="1293876" y="23622"/>
                </a:moveTo>
                <a:lnTo>
                  <a:pt x="1284732" y="21336"/>
                </a:lnTo>
                <a:lnTo>
                  <a:pt x="1282446" y="30480"/>
                </a:lnTo>
                <a:lnTo>
                  <a:pt x="1292352" y="32766"/>
                </a:lnTo>
                <a:lnTo>
                  <a:pt x="1293876" y="23622"/>
                </a:lnTo>
                <a:close/>
              </a:path>
              <a:path w="2129790" h="1999614">
                <a:moveTo>
                  <a:pt x="1312926" y="27432"/>
                </a:moveTo>
                <a:lnTo>
                  <a:pt x="1303782" y="25146"/>
                </a:lnTo>
                <a:lnTo>
                  <a:pt x="1301496" y="35052"/>
                </a:lnTo>
                <a:lnTo>
                  <a:pt x="1310640" y="36576"/>
                </a:lnTo>
                <a:lnTo>
                  <a:pt x="1312926" y="27432"/>
                </a:lnTo>
                <a:close/>
              </a:path>
              <a:path w="2129790" h="1999614">
                <a:moveTo>
                  <a:pt x="1331214" y="31242"/>
                </a:moveTo>
                <a:lnTo>
                  <a:pt x="1322070" y="29718"/>
                </a:lnTo>
                <a:lnTo>
                  <a:pt x="1319784" y="38862"/>
                </a:lnTo>
                <a:lnTo>
                  <a:pt x="1328928" y="40386"/>
                </a:lnTo>
                <a:lnTo>
                  <a:pt x="1331214" y="31242"/>
                </a:lnTo>
                <a:close/>
              </a:path>
              <a:path w="2129790" h="1999614">
                <a:moveTo>
                  <a:pt x="1350264" y="36576"/>
                </a:moveTo>
                <a:lnTo>
                  <a:pt x="1341120" y="34290"/>
                </a:lnTo>
                <a:lnTo>
                  <a:pt x="1338072" y="43434"/>
                </a:lnTo>
                <a:lnTo>
                  <a:pt x="1347216" y="45720"/>
                </a:lnTo>
                <a:lnTo>
                  <a:pt x="1350264" y="36576"/>
                </a:lnTo>
                <a:close/>
              </a:path>
              <a:path w="2129790" h="1999614">
                <a:moveTo>
                  <a:pt x="1368552" y="41148"/>
                </a:moveTo>
                <a:lnTo>
                  <a:pt x="1359408" y="38862"/>
                </a:lnTo>
                <a:lnTo>
                  <a:pt x="1356360" y="48006"/>
                </a:lnTo>
                <a:lnTo>
                  <a:pt x="1366266" y="50292"/>
                </a:lnTo>
                <a:lnTo>
                  <a:pt x="1368552" y="41148"/>
                </a:lnTo>
                <a:close/>
              </a:path>
              <a:path w="2129790" h="1999614">
                <a:moveTo>
                  <a:pt x="1386840" y="46482"/>
                </a:moveTo>
                <a:lnTo>
                  <a:pt x="1381506" y="44958"/>
                </a:lnTo>
                <a:lnTo>
                  <a:pt x="1377696" y="43434"/>
                </a:lnTo>
                <a:lnTo>
                  <a:pt x="1375410" y="53340"/>
                </a:lnTo>
                <a:lnTo>
                  <a:pt x="1379220" y="54102"/>
                </a:lnTo>
                <a:lnTo>
                  <a:pt x="1383792" y="55626"/>
                </a:lnTo>
                <a:lnTo>
                  <a:pt x="1386840" y="46482"/>
                </a:lnTo>
                <a:close/>
              </a:path>
              <a:path w="2129790" h="1999614">
                <a:moveTo>
                  <a:pt x="1405128" y="52578"/>
                </a:moveTo>
                <a:lnTo>
                  <a:pt x="1395984" y="49530"/>
                </a:lnTo>
                <a:lnTo>
                  <a:pt x="1392936" y="58674"/>
                </a:lnTo>
                <a:lnTo>
                  <a:pt x="1402080" y="61722"/>
                </a:lnTo>
                <a:lnTo>
                  <a:pt x="1405128" y="52578"/>
                </a:lnTo>
                <a:close/>
              </a:path>
              <a:path w="2129790" h="1999614">
                <a:moveTo>
                  <a:pt x="1423416" y="57912"/>
                </a:moveTo>
                <a:lnTo>
                  <a:pt x="1414272" y="54864"/>
                </a:lnTo>
                <a:lnTo>
                  <a:pt x="1411224" y="64008"/>
                </a:lnTo>
                <a:lnTo>
                  <a:pt x="1420368" y="67056"/>
                </a:lnTo>
                <a:lnTo>
                  <a:pt x="1423416" y="57912"/>
                </a:lnTo>
                <a:close/>
              </a:path>
              <a:path w="2129790" h="1999614">
                <a:moveTo>
                  <a:pt x="1441704" y="64770"/>
                </a:moveTo>
                <a:lnTo>
                  <a:pt x="1432560" y="60960"/>
                </a:lnTo>
                <a:lnTo>
                  <a:pt x="1429512" y="70104"/>
                </a:lnTo>
                <a:lnTo>
                  <a:pt x="1437894" y="73152"/>
                </a:lnTo>
                <a:lnTo>
                  <a:pt x="1441704" y="64770"/>
                </a:lnTo>
                <a:close/>
              </a:path>
              <a:path w="2129790" h="1999614">
                <a:moveTo>
                  <a:pt x="1459230" y="70866"/>
                </a:moveTo>
                <a:lnTo>
                  <a:pt x="1450086" y="67818"/>
                </a:lnTo>
                <a:lnTo>
                  <a:pt x="1447038" y="76962"/>
                </a:lnTo>
                <a:lnTo>
                  <a:pt x="1456182" y="80010"/>
                </a:lnTo>
                <a:lnTo>
                  <a:pt x="1459230" y="70866"/>
                </a:lnTo>
                <a:close/>
              </a:path>
              <a:path w="2129790" h="1999614">
                <a:moveTo>
                  <a:pt x="1477518" y="77723"/>
                </a:moveTo>
                <a:lnTo>
                  <a:pt x="1468374" y="74676"/>
                </a:lnTo>
                <a:lnTo>
                  <a:pt x="1464564" y="83058"/>
                </a:lnTo>
                <a:lnTo>
                  <a:pt x="1473708" y="86868"/>
                </a:lnTo>
                <a:lnTo>
                  <a:pt x="1477518" y="77723"/>
                </a:lnTo>
                <a:close/>
              </a:path>
              <a:path w="2129790" h="1999614">
                <a:moveTo>
                  <a:pt x="1495044" y="85343"/>
                </a:moveTo>
                <a:lnTo>
                  <a:pt x="1485900" y="81534"/>
                </a:lnTo>
                <a:lnTo>
                  <a:pt x="1482090" y="89915"/>
                </a:lnTo>
                <a:lnTo>
                  <a:pt x="1491234" y="93725"/>
                </a:lnTo>
                <a:lnTo>
                  <a:pt x="1495044" y="85343"/>
                </a:lnTo>
                <a:close/>
              </a:path>
              <a:path w="2129790" h="1999614">
                <a:moveTo>
                  <a:pt x="1512570" y="92201"/>
                </a:moveTo>
                <a:lnTo>
                  <a:pt x="1503426" y="89153"/>
                </a:lnTo>
                <a:lnTo>
                  <a:pt x="1500378" y="97535"/>
                </a:lnTo>
                <a:lnTo>
                  <a:pt x="1508760" y="101345"/>
                </a:lnTo>
                <a:lnTo>
                  <a:pt x="1512570" y="92201"/>
                </a:lnTo>
                <a:close/>
              </a:path>
              <a:path w="2129790" h="1999614">
                <a:moveTo>
                  <a:pt x="1530096" y="99822"/>
                </a:moveTo>
                <a:lnTo>
                  <a:pt x="1526286" y="98297"/>
                </a:lnTo>
                <a:lnTo>
                  <a:pt x="1520952" y="96011"/>
                </a:lnTo>
                <a:lnTo>
                  <a:pt x="1517904" y="105156"/>
                </a:lnTo>
                <a:lnTo>
                  <a:pt x="1522476" y="107441"/>
                </a:lnTo>
                <a:lnTo>
                  <a:pt x="1526286" y="108965"/>
                </a:lnTo>
                <a:lnTo>
                  <a:pt x="1530096" y="99822"/>
                </a:lnTo>
                <a:close/>
              </a:path>
              <a:path w="2129790" h="1999614">
                <a:moveTo>
                  <a:pt x="1547622" y="108203"/>
                </a:moveTo>
                <a:lnTo>
                  <a:pt x="1538478" y="104393"/>
                </a:lnTo>
                <a:lnTo>
                  <a:pt x="1534668" y="112775"/>
                </a:lnTo>
                <a:lnTo>
                  <a:pt x="1543050" y="117347"/>
                </a:lnTo>
                <a:lnTo>
                  <a:pt x="1547622" y="108203"/>
                </a:lnTo>
                <a:close/>
              </a:path>
              <a:path w="2129790" h="1999614">
                <a:moveTo>
                  <a:pt x="1564386" y="116585"/>
                </a:moveTo>
                <a:lnTo>
                  <a:pt x="1556004" y="112775"/>
                </a:lnTo>
                <a:lnTo>
                  <a:pt x="1551432" y="121157"/>
                </a:lnTo>
                <a:lnTo>
                  <a:pt x="1560576" y="124967"/>
                </a:lnTo>
                <a:lnTo>
                  <a:pt x="1564386" y="116585"/>
                </a:lnTo>
                <a:close/>
              </a:path>
              <a:path w="2129790" h="1999614">
                <a:moveTo>
                  <a:pt x="1581912" y="125729"/>
                </a:moveTo>
                <a:lnTo>
                  <a:pt x="1573530" y="121157"/>
                </a:lnTo>
                <a:lnTo>
                  <a:pt x="1568958" y="129539"/>
                </a:lnTo>
                <a:lnTo>
                  <a:pt x="1577340" y="134111"/>
                </a:lnTo>
                <a:lnTo>
                  <a:pt x="1581912" y="125729"/>
                </a:lnTo>
                <a:close/>
              </a:path>
              <a:path w="2129790" h="1999614">
                <a:moveTo>
                  <a:pt x="1598676" y="134873"/>
                </a:moveTo>
                <a:lnTo>
                  <a:pt x="1590294" y="130301"/>
                </a:lnTo>
                <a:lnTo>
                  <a:pt x="1585722" y="138684"/>
                </a:lnTo>
                <a:lnTo>
                  <a:pt x="1594104" y="143256"/>
                </a:lnTo>
                <a:lnTo>
                  <a:pt x="1598676" y="134873"/>
                </a:lnTo>
                <a:close/>
              </a:path>
              <a:path w="2129790" h="1999614">
                <a:moveTo>
                  <a:pt x="1615440" y="143256"/>
                </a:moveTo>
                <a:lnTo>
                  <a:pt x="1607058" y="138684"/>
                </a:lnTo>
                <a:lnTo>
                  <a:pt x="1602486" y="147065"/>
                </a:lnTo>
                <a:lnTo>
                  <a:pt x="1610868" y="151637"/>
                </a:lnTo>
                <a:lnTo>
                  <a:pt x="1615440" y="143256"/>
                </a:lnTo>
                <a:close/>
              </a:path>
              <a:path w="2129790" h="1999614">
                <a:moveTo>
                  <a:pt x="1631442" y="153161"/>
                </a:moveTo>
                <a:lnTo>
                  <a:pt x="1623822" y="148589"/>
                </a:lnTo>
                <a:lnTo>
                  <a:pt x="1618488" y="156972"/>
                </a:lnTo>
                <a:lnTo>
                  <a:pt x="1626870" y="161544"/>
                </a:lnTo>
                <a:lnTo>
                  <a:pt x="1631442" y="153161"/>
                </a:lnTo>
                <a:close/>
              </a:path>
              <a:path w="2129790" h="1999614">
                <a:moveTo>
                  <a:pt x="1648206" y="163067"/>
                </a:moveTo>
                <a:lnTo>
                  <a:pt x="1639824" y="158495"/>
                </a:lnTo>
                <a:lnTo>
                  <a:pt x="1635252" y="166115"/>
                </a:lnTo>
                <a:lnTo>
                  <a:pt x="1642872" y="171450"/>
                </a:lnTo>
                <a:lnTo>
                  <a:pt x="1648206" y="163067"/>
                </a:lnTo>
                <a:close/>
              </a:path>
              <a:path w="2129790" h="1999614">
                <a:moveTo>
                  <a:pt x="1664208" y="172973"/>
                </a:moveTo>
                <a:lnTo>
                  <a:pt x="1656588" y="168401"/>
                </a:lnTo>
                <a:lnTo>
                  <a:pt x="1651254" y="176022"/>
                </a:lnTo>
                <a:lnTo>
                  <a:pt x="1655064" y="179069"/>
                </a:lnTo>
                <a:lnTo>
                  <a:pt x="1658874" y="181356"/>
                </a:lnTo>
                <a:lnTo>
                  <a:pt x="1664208" y="172973"/>
                </a:lnTo>
                <a:close/>
              </a:path>
              <a:path w="2129790" h="1999614">
                <a:moveTo>
                  <a:pt x="1680210" y="183641"/>
                </a:moveTo>
                <a:lnTo>
                  <a:pt x="1672590" y="178307"/>
                </a:lnTo>
                <a:lnTo>
                  <a:pt x="1667256" y="186689"/>
                </a:lnTo>
                <a:lnTo>
                  <a:pt x="1674876" y="192023"/>
                </a:lnTo>
                <a:lnTo>
                  <a:pt x="1680210" y="183641"/>
                </a:lnTo>
                <a:close/>
              </a:path>
              <a:path w="2129790" h="1999614">
                <a:moveTo>
                  <a:pt x="1696212" y="194309"/>
                </a:moveTo>
                <a:lnTo>
                  <a:pt x="1688592" y="188975"/>
                </a:lnTo>
                <a:lnTo>
                  <a:pt x="1683258" y="197357"/>
                </a:lnTo>
                <a:lnTo>
                  <a:pt x="1690878" y="202691"/>
                </a:lnTo>
                <a:lnTo>
                  <a:pt x="1696212" y="194309"/>
                </a:lnTo>
                <a:close/>
              </a:path>
              <a:path w="2129790" h="1999614">
                <a:moveTo>
                  <a:pt x="1712214" y="205739"/>
                </a:moveTo>
                <a:lnTo>
                  <a:pt x="1703832" y="199644"/>
                </a:lnTo>
                <a:lnTo>
                  <a:pt x="1698498" y="208025"/>
                </a:lnTo>
                <a:lnTo>
                  <a:pt x="1706118" y="213359"/>
                </a:lnTo>
                <a:lnTo>
                  <a:pt x="1712214" y="205739"/>
                </a:lnTo>
                <a:close/>
              </a:path>
              <a:path w="2129790" h="1999614">
                <a:moveTo>
                  <a:pt x="1727454" y="217169"/>
                </a:moveTo>
                <a:lnTo>
                  <a:pt x="1719834" y="211073"/>
                </a:lnTo>
                <a:lnTo>
                  <a:pt x="1713738" y="218694"/>
                </a:lnTo>
                <a:lnTo>
                  <a:pt x="1721358" y="224789"/>
                </a:lnTo>
                <a:lnTo>
                  <a:pt x="1727454" y="217169"/>
                </a:lnTo>
                <a:close/>
              </a:path>
              <a:path w="2129790" h="1999614">
                <a:moveTo>
                  <a:pt x="1742694" y="228600"/>
                </a:moveTo>
                <a:lnTo>
                  <a:pt x="1741932" y="227837"/>
                </a:lnTo>
                <a:lnTo>
                  <a:pt x="1735074" y="222503"/>
                </a:lnTo>
                <a:lnTo>
                  <a:pt x="1728978" y="230123"/>
                </a:lnTo>
                <a:lnTo>
                  <a:pt x="1736598" y="235457"/>
                </a:lnTo>
                <a:lnTo>
                  <a:pt x="1742694" y="228600"/>
                </a:lnTo>
                <a:close/>
              </a:path>
              <a:path w="2129790" h="1999614">
                <a:moveTo>
                  <a:pt x="1757172" y="240792"/>
                </a:moveTo>
                <a:lnTo>
                  <a:pt x="1750314" y="234695"/>
                </a:lnTo>
                <a:lnTo>
                  <a:pt x="1744218" y="241554"/>
                </a:lnTo>
                <a:lnTo>
                  <a:pt x="1751838" y="247650"/>
                </a:lnTo>
                <a:lnTo>
                  <a:pt x="1757172" y="240792"/>
                </a:lnTo>
                <a:close/>
              </a:path>
              <a:path w="2129790" h="1999614">
                <a:moveTo>
                  <a:pt x="1772412" y="252222"/>
                </a:moveTo>
                <a:lnTo>
                  <a:pt x="1764792" y="246126"/>
                </a:lnTo>
                <a:lnTo>
                  <a:pt x="1758696" y="253746"/>
                </a:lnTo>
                <a:lnTo>
                  <a:pt x="1766316" y="259842"/>
                </a:lnTo>
                <a:lnTo>
                  <a:pt x="1772412" y="252222"/>
                </a:lnTo>
                <a:close/>
              </a:path>
              <a:path w="2129790" h="1999614">
                <a:moveTo>
                  <a:pt x="1786890" y="265176"/>
                </a:moveTo>
                <a:lnTo>
                  <a:pt x="1780794" y="259842"/>
                </a:lnTo>
                <a:lnTo>
                  <a:pt x="1779270" y="258318"/>
                </a:lnTo>
                <a:lnTo>
                  <a:pt x="1773936" y="265938"/>
                </a:lnTo>
                <a:lnTo>
                  <a:pt x="1774698" y="266700"/>
                </a:lnTo>
                <a:lnTo>
                  <a:pt x="1780794" y="272034"/>
                </a:lnTo>
                <a:lnTo>
                  <a:pt x="1786890" y="265176"/>
                </a:lnTo>
                <a:close/>
              </a:path>
              <a:path w="2129790" h="1999614">
                <a:moveTo>
                  <a:pt x="1801368" y="277368"/>
                </a:moveTo>
                <a:lnTo>
                  <a:pt x="1793748" y="271272"/>
                </a:lnTo>
                <a:lnTo>
                  <a:pt x="1787652" y="278130"/>
                </a:lnTo>
                <a:lnTo>
                  <a:pt x="1794510" y="284988"/>
                </a:lnTo>
                <a:lnTo>
                  <a:pt x="1801368" y="277368"/>
                </a:lnTo>
                <a:close/>
              </a:path>
              <a:path w="2129790" h="1999614">
                <a:moveTo>
                  <a:pt x="1815084" y="290322"/>
                </a:moveTo>
                <a:lnTo>
                  <a:pt x="1808226" y="284226"/>
                </a:lnTo>
                <a:lnTo>
                  <a:pt x="1802130" y="291084"/>
                </a:lnTo>
                <a:lnTo>
                  <a:pt x="1808988" y="297180"/>
                </a:lnTo>
                <a:lnTo>
                  <a:pt x="1815084" y="290322"/>
                </a:lnTo>
                <a:close/>
              </a:path>
              <a:path w="2129790" h="1999614">
                <a:moveTo>
                  <a:pt x="1829562" y="304038"/>
                </a:moveTo>
                <a:lnTo>
                  <a:pt x="1822704" y="297180"/>
                </a:lnTo>
                <a:lnTo>
                  <a:pt x="1815846" y="304038"/>
                </a:lnTo>
                <a:lnTo>
                  <a:pt x="1822704" y="310134"/>
                </a:lnTo>
                <a:lnTo>
                  <a:pt x="1829562" y="304038"/>
                </a:lnTo>
                <a:close/>
              </a:path>
              <a:path w="2129790" h="1999614">
                <a:moveTo>
                  <a:pt x="1842516" y="316992"/>
                </a:moveTo>
                <a:lnTo>
                  <a:pt x="1835658" y="310134"/>
                </a:lnTo>
                <a:lnTo>
                  <a:pt x="1829562" y="316992"/>
                </a:lnTo>
                <a:lnTo>
                  <a:pt x="1836420" y="323850"/>
                </a:lnTo>
                <a:lnTo>
                  <a:pt x="1842516" y="316992"/>
                </a:lnTo>
                <a:close/>
              </a:path>
              <a:path w="2129790" h="1999614">
                <a:moveTo>
                  <a:pt x="1856232" y="330708"/>
                </a:moveTo>
                <a:lnTo>
                  <a:pt x="1849374" y="323850"/>
                </a:lnTo>
                <a:lnTo>
                  <a:pt x="1843278" y="330708"/>
                </a:lnTo>
                <a:lnTo>
                  <a:pt x="1846326" y="333756"/>
                </a:lnTo>
                <a:lnTo>
                  <a:pt x="1849374" y="337566"/>
                </a:lnTo>
                <a:lnTo>
                  <a:pt x="1856232" y="330708"/>
                </a:lnTo>
                <a:close/>
              </a:path>
              <a:path w="2129790" h="1999614">
                <a:moveTo>
                  <a:pt x="1869186" y="344424"/>
                </a:moveTo>
                <a:lnTo>
                  <a:pt x="1863090" y="337566"/>
                </a:lnTo>
                <a:lnTo>
                  <a:pt x="1855470" y="344424"/>
                </a:lnTo>
                <a:lnTo>
                  <a:pt x="1862328" y="351282"/>
                </a:lnTo>
                <a:lnTo>
                  <a:pt x="1869186" y="344424"/>
                </a:lnTo>
                <a:close/>
              </a:path>
              <a:path w="2129790" h="1999614">
                <a:moveTo>
                  <a:pt x="1882140" y="358902"/>
                </a:moveTo>
                <a:lnTo>
                  <a:pt x="1876044" y="352044"/>
                </a:lnTo>
                <a:lnTo>
                  <a:pt x="1868424" y="358140"/>
                </a:lnTo>
                <a:lnTo>
                  <a:pt x="1875282" y="364998"/>
                </a:lnTo>
                <a:lnTo>
                  <a:pt x="1882140" y="358902"/>
                </a:lnTo>
                <a:close/>
              </a:path>
              <a:path w="2129790" h="1999614">
                <a:moveTo>
                  <a:pt x="1895094" y="373380"/>
                </a:moveTo>
                <a:lnTo>
                  <a:pt x="1888998" y="365760"/>
                </a:lnTo>
                <a:lnTo>
                  <a:pt x="1881378" y="371856"/>
                </a:lnTo>
                <a:lnTo>
                  <a:pt x="1887474" y="379476"/>
                </a:lnTo>
                <a:lnTo>
                  <a:pt x="1895094" y="373380"/>
                </a:lnTo>
                <a:close/>
              </a:path>
              <a:path w="2129790" h="1999614">
                <a:moveTo>
                  <a:pt x="1907286" y="387858"/>
                </a:moveTo>
                <a:lnTo>
                  <a:pt x="1901190" y="380238"/>
                </a:lnTo>
                <a:lnTo>
                  <a:pt x="1893570" y="387096"/>
                </a:lnTo>
                <a:lnTo>
                  <a:pt x="1899666" y="393954"/>
                </a:lnTo>
                <a:lnTo>
                  <a:pt x="1907286" y="387858"/>
                </a:lnTo>
                <a:close/>
              </a:path>
              <a:path w="2129790" h="1999614">
                <a:moveTo>
                  <a:pt x="1919478" y="403098"/>
                </a:moveTo>
                <a:lnTo>
                  <a:pt x="1917954" y="401574"/>
                </a:lnTo>
                <a:lnTo>
                  <a:pt x="1913382" y="395478"/>
                </a:lnTo>
                <a:lnTo>
                  <a:pt x="1905762" y="401574"/>
                </a:lnTo>
                <a:lnTo>
                  <a:pt x="1911096" y="407670"/>
                </a:lnTo>
                <a:lnTo>
                  <a:pt x="1911858" y="408432"/>
                </a:lnTo>
                <a:lnTo>
                  <a:pt x="1919478" y="403098"/>
                </a:lnTo>
                <a:close/>
              </a:path>
              <a:path w="2129790" h="1999614">
                <a:moveTo>
                  <a:pt x="1930908" y="417576"/>
                </a:moveTo>
                <a:lnTo>
                  <a:pt x="1924812" y="409956"/>
                </a:lnTo>
                <a:lnTo>
                  <a:pt x="1917192" y="416052"/>
                </a:lnTo>
                <a:lnTo>
                  <a:pt x="1923288" y="423672"/>
                </a:lnTo>
                <a:lnTo>
                  <a:pt x="1930908" y="417576"/>
                </a:lnTo>
                <a:close/>
              </a:path>
              <a:path w="2129790" h="1999614">
                <a:moveTo>
                  <a:pt x="1942338" y="432816"/>
                </a:moveTo>
                <a:lnTo>
                  <a:pt x="1937004" y="425196"/>
                </a:lnTo>
                <a:lnTo>
                  <a:pt x="1929384" y="431292"/>
                </a:lnTo>
                <a:lnTo>
                  <a:pt x="1934718" y="438912"/>
                </a:lnTo>
                <a:lnTo>
                  <a:pt x="1942338" y="432816"/>
                </a:lnTo>
                <a:close/>
              </a:path>
              <a:path w="2129790" h="1999614">
                <a:moveTo>
                  <a:pt x="1953768" y="448818"/>
                </a:moveTo>
                <a:lnTo>
                  <a:pt x="1948434" y="441198"/>
                </a:lnTo>
                <a:lnTo>
                  <a:pt x="1940052" y="446532"/>
                </a:lnTo>
                <a:lnTo>
                  <a:pt x="1946148" y="454152"/>
                </a:lnTo>
                <a:lnTo>
                  <a:pt x="1953768" y="448818"/>
                </a:lnTo>
                <a:close/>
              </a:path>
              <a:path w="2129790" h="1999614">
                <a:moveTo>
                  <a:pt x="1964436" y="464820"/>
                </a:moveTo>
                <a:lnTo>
                  <a:pt x="1959102" y="456438"/>
                </a:lnTo>
                <a:lnTo>
                  <a:pt x="1951482" y="461772"/>
                </a:lnTo>
                <a:lnTo>
                  <a:pt x="1956816" y="470154"/>
                </a:lnTo>
                <a:lnTo>
                  <a:pt x="1964436" y="464820"/>
                </a:lnTo>
                <a:close/>
              </a:path>
              <a:path w="2129790" h="1999614">
                <a:moveTo>
                  <a:pt x="1975104" y="480060"/>
                </a:moveTo>
                <a:lnTo>
                  <a:pt x="1969770" y="472440"/>
                </a:lnTo>
                <a:lnTo>
                  <a:pt x="1962150" y="477774"/>
                </a:lnTo>
                <a:lnTo>
                  <a:pt x="1967484" y="485394"/>
                </a:lnTo>
                <a:lnTo>
                  <a:pt x="1975104" y="480060"/>
                </a:lnTo>
                <a:close/>
              </a:path>
              <a:path w="2129790" h="1999614">
                <a:moveTo>
                  <a:pt x="1985010" y="496824"/>
                </a:moveTo>
                <a:lnTo>
                  <a:pt x="1980438" y="488442"/>
                </a:lnTo>
                <a:lnTo>
                  <a:pt x="1972056" y="493776"/>
                </a:lnTo>
                <a:lnTo>
                  <a:pt x="1977390" y="501396"/>
                </a:lnTo>
                <a:lnTo>
                  <a:pt x="1985010" y="496824"/>
                </a:lnTo>
                <a:close/>
              </a:path>
              <a:path w="2129790" h="1999614">
                <a:moveTo>
                  <a:pt x="1994916" y="512826"/>
                </a:moveTo>
                <a:lnTo>
                  <a:pt x="1990344" y="504444"/>
                </a:lnTo>
                <a:lnTo>
                  <a:pt x="1981962" y="509778"/>
                </a:lnTo>
                <a:lnTo>
                  <a:pt x="1987296" y="518160"/>
                </a:lnTo>
                <a:lnTo>
                  <a:pt x="1994916" y="512826"/>
                </a:lnTo>
                <a:close/>
              </a:path>
              <a:path w="2129790" h="1999614">
                <a:moveTo>
                  <a:pt x="2004822" y="529590"/>
                </a:moveTo>
                <a:lnTo>
                  <a:pt x="2001012" y="522732"/>
                </a:lnTo>
                <a:lnTo>
                  <a:pt x="2000250" y="521208"/>
                </a:lnTo>
                <a:lnTo>
                  <a:pt x="1991868" y="525780"/>
                </a:lnTo>
                <a:lnTo>
                  <a:pt x="1993392" y="528066"/>
                </a:lnTo>
                <a:lnTo>
                  <a:pt x="1996440" y="534162"/>
                </a:lnTo>
                <a:lnTo>
                  <a:pt x="2004822" y="529590"/>
                </a:lnTo>
                <a:close/>
              </a:path>
              <a:path w="2129790" h="1999614">
                <a:moveTo>
                  <a:pt x="2013966" y="546354"/>
                </a:moveTo>
                <a:lnTo>
                  <a:pt x="2009394" y="537972"/>
                </a:lnTo>
                <a:lnTo>
                  <a:pt x="2001012" y="542544"/>
                </a:lnTo>
                <a:lnTo>
                  <a:pt x="2005584" y="550926"/>
                </a:lnTo>
                <a:lnTo>
                  <a:pt x="2013966" y="546354"/>
                </a:lnTo>
                <a:close/>
              </a:path>
              <a:path w="2129790" h="1999614">
                <a:moveTo>
                  <a:pt x="2023110" y="563118"/>
                </a:moveTo>
                <a:lnTo>
                  <a:pt x="2018538" y="554736"/>
                </a:lnTo>
                <a:lnTo>
                  <a:pt x="2010156" y="559308"/>
                </a:lnTo>
                <a:lnTo>
                  <a:pt x="2014728" y="567690"/>
                </a:lnTo>
                <a:lnTo>
                  <a:pt x="2023110" y="563118"/>
                </a:lnTo>
                <a:close/>
              </a:path>
              <a:path w="2129790" h="1999614">
                <a:moveTo>
                  <a:pt x="2031492" y="579882"/>
                </a:moveTo>
                <a:lnTo>
                  <a:pt x="2027682" y="571500"/>
                </a:lnTo>
                <a:lnTo>
                  <a:pt x="2019300" y="576072"/>
                </a:lnTo>
                <a:lnTo>
                  <a:pt x="2023110" y="584454"/>
                </a:lnTo>
                <a:lnTo>
                  <a:pt x="2031492" y="579882"/>
                </a:lnTo>
                <a:close/>
              </a:path>
              <a:path w="2129790" h="1999614">
                <a:moveTo>
                  <a:pt x="2039874" y="597408"/>
                </a:moveTo>
                <a:lnTo>
                  <a:pt x="2036064" y="589026"/>
                </a:lnTo>
                <a:lnTo>
                  <a:pt x="2027682" y="592836"/>
                </a:lnTo>
                <a:lnTo>
                  <a:pt x="2031492" y="601218"/>
                </a:lnTo>
                <a:lnTo>
                  <a:pt x="2039874" y="597408"/>
                </a:lnTo>
                <a:close/>
              </a:path>
              <a:path w="2129790" h="1999614">
                <a:moveTo>
                  <a:pt x="2048256" y="614934"/>
                </a:moveTo>
                <a:lnTo>
                  <a:pt x="2045970" y="610362"/>
                </a:lnTo>
                <a:lnTo>
                  <a:pt x="2044446" y="605790"/>
                </a:lnTo>
                <a:lnTo>
                  <a:pt x="2035302" y="610362"/>
                </a:lnTo>
                <a:lnTo>
                  <a:pt x="2037588" y="614172"/>
                </a:lnTo>
                <a:lnTo>
                  <a:pt x="2039112" y="618744"/>
                </a:lnTo>
                <a:lnTo>
                  <a:pt x="2048256" y="614934"/>
                </a:lnTo>
                <a:close/>
              </a:path>
              <a:path w="2129790" h="1999614">
                <a:moveTo>
                  <a:pt x="2055876" y="632460"/>
                </a:moveTo>
                <a:lnTo>
                  <a:pt x="2052066" y="623316"/>
                </a:lnTo>
                <a:lnTo>
                  <a:pt x="2042922" y="627126"/>
                </a:lnTo>
                <a:lnTo>
                  <a:pt x="2046732" y="636270"/>
                </a:lnTo>
                <a:lnTo>
                  <a:pt x="2055876" y="632460"/>
                </a:lnTo>
                <a:close/>
              </a:path>
              <a:path w="2129790" h="1999614">
                <a:moveTo>
                  <a:pt x="2062734" y="649986"/>
                </a:moveTo>
                <a:lnTo>
                  <a:pt x="2058924" y="641604"/>
                </a:lnTo>
                <a:lnTo>
                  <a:pt x="2050542" y="644652"/>
                </a:lnTo>
                <a:lnTo>
                  <a:pt x="2054352" y="653796"/>
                </a:lnTo>
                <a:lnTo>
                  <a:pt x="2062734" y="649986"/>
                </a:lnTo>
                <a:close/>
              </a:path>
              <a:path w="2129790" h="1999614">
                <a:moveTo>
                  <a:pt x="2069592" y="668274"/>
                </a:moveTo>
                <a:lnTo>
                  <a:pt x="2066544" y="659130"/>
                </a:lnTo>
                <a:lnTo>
                  <a:pt x="2057400" y="662178"/>
                </a:lnTo>
                <a:lnTo>
                  <a:pt x="2061210" y="671322"/>
                </a:lnTo>
                <a:lnTo>
                  <a:pt x="2069592" y="668274"/>
                </a:lnTo>
                <a:close/>
              </a:path>
              <a:path w="2129790" h="1999614">
                <a:moveTo>
                  <a:pt x="2076450" y="685800"/>
                </a:moveTo>
                <a:lnTo>
                  <a:pt x="2073402" y="676656"/>
                </a:lnTo>
                <a:lnTo>
                  <a:pt x="2064258" y="680466"/>
                </a:lnTo>
                <a:lnTo>
                  <a:pt x="2067306" y="688847"/>
                </a:lnTo>
                <a:lnTo>
                  <a:pt x="2076450" y="685800"/>
                </a:lnTo>
                <a:close/>
              </a:path>
              <a:path w="2129790" h="1999614">
                <a:moveTo>
                  <a:pt x="2082546" y="704088"/>
                </a:moveTo>
                <a:lnTo>
                  <a:pt x="2079498" y="694944"/>
                </a:lnTo>
                <a:lnTo>
                  <a:pt x="2070354" y="697991"/>
                </a:lnTo>
                <a:lnTo>
                  <a:pt x="2073402" y="705612"/>
                </a:lnTo>
                <a:lnTo>
                  <a:pt x="2073402" y="707136"/>
                </a:lnTo>
                <a:lnTo>
                  <a:pt x="2082546" y="704088"/>
                </a:lnTo>
                <a:close/>
              </a:path>
              <a:path w="2129790" h="1999614">
                <a:moveTo>
                  <a:pt x="2087880" y="722376"/>
                </a:moveTo>
                <a:lnTo>
                  <a:pt x="2085594" y="713232"/>
                </a:lnTo>
                <a:lnTo>
                  <a:pt x="2076450" y="716280"/>
                </a:lnTo>
                <a:lnTo>
                  <a:pt x="2078736" y="725424"/>
                </a:lnTo>
                <a:lnTo>
                  <a:pt x="2087880" y="722376"/>
                </a:lnTo>
                <a:close/>
              </a:path>
              <a:path w="2129790" h="1999614">
                <a:moveTo>
                  <a:pt x="2093976" y="740663"/>
                </a:moveTo>
                <a:lnTo>
                  <a:pt x="2090928" y="731519"/>
                </a:lnTo>
                <a:lnTo>
                  <a:pt x="2081784" y="734568"/>
                </a:lnTo>
                <a:lnTo>
                  <a:pt x="2084832" y="743712"/>
                </a:lnTo>
                <a:lnTo>
                  <a:pt x="2093976" y="740663"/>
                </a:lnTo>
                <a:close/>
              </a:path>
              <a:path w="2129790" h="1999614">
                <a:moveTo>
                  <a:pt x="2098548" y="758952"/>
                </a:moveTo>
                <a:lnTo>
                  <a:pt x="2096262" y="749808"/>
                </a:lnTo>
                <a:lnTo>
                  <a:pt x="2087118" y="752094"/>
                </a:lnTo>
                <a:lnTo>
                  <a:pt x="2089404" y="761238"/>
                </a:lnTo>
                <a:lnTo>
                  <a:pt x="2098548" y="758952"/>
                </a:lnTo>
                <a:close/>
              </a:path>
              <a:path w="2129790" h="1999614">
                <a:moveTo>
                  <a:pt x="2103120" y="778002"/>
                </a:moveTo>
                <a:lnTo>
                  <a:pt x="2100834" y="768096"/>
                </a:lnTo>
                <a:lnTo>
                  <a:pt x="2091690" y="770382"/>
                </a:lnTo>
                <a:lnTo>
                  <a:pt x="2093976" y="780288"/>
                </a:lnTo>
                <a:lnTo>
                  <a:pt x="2103120" y="778002"/>
                </a:lnTo>
                <a:close/>
              </a:path>
              <a:path w="2129790" h="1999614">
                <a:moveTo>
                  <a:pt x="2107692" y="796290"/>
                </a:moveTo>
                <a:lnTo>
                  <a:pt x="2105406" y="787146"/>
                </a:lnTo>
                <a:lnTo>
                  <a:pt x="2096262" y="789432"/>
                </a:lnTo>
                <a:lnTo>
                  <a:pt x="2098548" y="798576"/>
                </a:lnTo>
                <a:lnTo>
                  <a:pt x="2107692" y="796290"/>
                </a:lnTo>
                <a:close/>
              </a:path>
              <a:path w="2129790" h="1999614">
                <a:moveTo>
                  <a:pt x="2111502" y="815340"/>
                </a:moveTo>
                <a:lnTo>
                  <a:pt x="2109978" y="805434"/>
                </a:lnTo>
                <a:lnTo>
                  <a:pt x="2100834" y="807719"/>
                </a:lnTo>
                <a:lnTo>
                  <a:pt x="2102358" y="816863"/>
                </a:lnTo>
                <a:lnTo>
                  <a:pt x="2111502" y="815340"/>
                </a:lnTo>
                <a:close/>
              </a:path>
              <a:path w="2129790" h="1999614">
                <a:moveTo>
                  <a:pt x="2115312" y="833628"/>
                </a:moveTo>
                <a:lnTo>
                  <a:pt x="2113788" y="824484"/>
                </a:lnTo>
                <a:lnTo>
                  <a:pt x="2103882" y="826007"/>
                </a:lnTo>
                <a:lnTo>
                  <a:pt x="2106168" y="835913"/>
                </a:lnTo>
                <a:lnTo>
                  <a:pt x="2115312" y="833628"/>
                </a:lnTo>
                <a:close/>
              </a:path>
              <a:path w="2129790" h="1999614">
                <a:moveTo>
                  <a:pt x="2118360" y="852678"/>
                </a:moveTo>
                <a:lnTo>
                  <a:pt x="2117598" y="847344"/>
                </a:lnTo>
                <a:lnTo>
                  <a:pt x="2116836" y="843534"/>
                </a:lnTo>
                <a:lnTo>
                  <a:pt x="2107692" y="845057"/>
                </a:lnTo>
                <a:lnTo>
                  <a:pt x="2108454" y="848868"/>
                </a:lnTo>
                <a:lnTo>
                  <a:pt x="2109216" y="854201"/>
                </a:lnTo>
                <a:lnTo>
                  <a:pt x="2118360" y="852678"/>
                </a:lnTo>
                <a:close/>
              </a:path>
              <a:path w="2129790" h="1999614">
                <a:moveTo>
                  <a:pt x="2121408" y="871728"/>
                </a:moveTo>
                <a:lnTo>
                  <a:pt x="2119884" y="862584"/>
                </a:lnTo>
                <a:lnTo>
                  <a:pt x="2109978" y="863346"/>
                </a:lnTo>
                <a:lnTo>
                  <a:pt x="2111502" y="873251"/>
                </a:lnTo>
                <a:lnTo>
                  <a:pt x="2121408" y="871728"/>
                </a:lnTo>
                <a:close/>
              </a:path>
              <a:path w="2129790" h="1999614">
                <a:moveTo>
                  <a:pt x="2123694" y="890778"/>
                </a:moveTo>
                <a:lnTo>
                  <a:pt x="2122170" y="880872"/>
                </a:lnTo>
                <a:lnTo>
                  <a:pt x="2113026" y="882396"/>
                </a:lnTo>
                <a:lnTo>
                  <a:pt x="2114550" y="892301"/>
                </a:lnTo>
                <a:lnTo>
                  <a:pt x="2123694" y="890778"/>
                </a:lnTo>
                <a:close/>
              </a:path>
              <a:path w="2129790" h="1999614">
                <a:moveTo>
                  <a:pt x="2125218" y="909828"/>
                </a:moveTo>
                <a:lnTo>
                  <a:pt x="2124456" y="900684"/>
                </a:lnTo>
                <a:lnTo>
                  <a:pt x="2115312" y="901446"/>
                </a:lnTo>
                <a:lnTo>
                  <a:pt x="2116074" y="910590"/>
                </a:lnTo>
                <a:lnTo>
                  <a:pt x="2125218" y="909828"/>
                </a:lnTo>
                <a:close/>
              </a:path>
              <a:path w="2129790" h="1999614">
                <a:moveTo>
                  <a:pt x="2126742" y="928878"/>
                </a:moveTo>
                <a:lnTo>
                  <a:pt x="2125980" y="918972"/>
                </a:lnTo>
                <a:lnTo>
                  <a:pt x="2116836" y="920496"/>
                </a:lnTo>
                <a:lnTo>
                  <a:pt x="2117598" y="929640"/>
                </a:lnTo>
                <a:lnTo>
                  <a:pt x="2126742" y="928878"/>
                </a:lnTo>
                <a:close/>
              </a:path>
              <a:path w="2129790" h="1999614">
                <a:moveTo>
                  <a:pt x="2128266" y="947928"/>
                </a:moveTo>
                <a:lnTo>
                  <a:pt x="2127504" y="938022"/>
                </a:lnTo>
                <a:lnTo>
                  <a:pt x="2118360" y="938784"/>
                </a:lnTo>
                <a:lnTo>
                  <a:pt x="2119122" y="948690"/>
                </a:lnTo>
                <a:lnTo>
                  <a:pt x="2128266" y="947928"/>
                </a:lnTo>
                <a:close/>
              </a:path>
              <a:path w="2129790" h="1999614">
                <a:moveTo>
                  <a:pt x="2129028" y="966978"/>
                </a:moveTo>
                <a:lnTo>
                  <a:pt x="2129028" y="957834"/>
                </a:lnTo>
                <a:lnTo>
                  <a:pt x="2119122" y="957834"/>
                </a:lnTo>
                <a:lnTo>
                  <a:pt x="2119884" y="967740"/>
                </a:lnTo>
                <a:lnTo>
                  <a:pt x="2129028" y="966978"/>
                </a:lnTo>
                <a:close/>
              </a:path>
              <a:path w="2129790" h="1999614">
                <a:moveTo>
                  <a:pt x="2129790" y="986028"/>
                </a:moveTo>
                <a:lnTo>
                  <a:pt x="2129790" y="976884"/>
                </a:lnTo>
                <a:lnTo>
                  <a:pt x="2119884" y="976884"/>
                </a:lnTo>
                <a:lnTo>
                  <a:pt x="2119884" y="986790"/>
                </a:lnTo>
                <a:lnTo>
                  <a:pt x="2129790" y="986028"/>
                </a:lnTo>
                <a:close/>
              </a:path>
              <a:path w="2129790" h="1999614">
                <a:moveTo>
                  <a:pt x="2129790" y="1005840"/>
                </a:moveTo>
                <a:lnTo>
                  <a:pt x="2129790" y="995934"/>
                </a:lnTo>
                <a:lnTo>
                  <a:pt x="2120646" y="995934"/>
                </a:lnTo>
                <a:lnTo>
                  <a:pt x="2120646" y="1005078"/>
                </a:lnTo>
                <a:lnTo>
                  <a:pt x="2129790" y="1005840"/>
                </a:lnTo>
                <a:close/>
              </a:path>
              <a:path w="2129790" h="1999614">
                <a:moveTo>
                  <a:pt x="2129790" y="1014984"/>
                </a:moveTo>
                <a:lnTo>
                  <a:pt x="2119884" y="1014984"/>
                </a:lnTo>
                <a:lnTo>
                  <a:pt x="2119884" y="1024128"/>
                </a:lnTo>
                <a:lnTo>
                  <a:pt x="2129028" y="1024890"/>
                </a:lnTo>
                <a:lnTo>
                  <a:pt x="2129790" y="1014984"/>
                </a:lnTo>
                <a:close/>
              </a:path>
              <a:path w="2129790" h="1999614">
                <a:moveTo>
                  <a:pt x="2129028" y="1043178"/>
                </a:moveTo>
                <a:lnTo>
                  <a:pt x="2129028" y="1034034"/>
                </a:lnTo>
                <a:lnTo>
                  <a:pt x="2119884" y="1034034"/>
                </a:lnTo>
                <a:lnTo>
                  <a:pt x="2119122" y="1043178"/>
                </a:lnTo>
                <a:lnTo>
                  <a:pt x="2129028" y="1043178"/>
                </a:lnTo>
                <a:close/>
              </a:path>
              <a:path w="2129790" h="1999614">
                <a:moveTo>
                  <a:pt x="2128266" y="1053084"/>
                </a:moveTo>
                <a:lnTo>
                  <a:pt x="2119122" y="1052322"/>
                </a:lnTo>
                <a:lnTo>
                  <a:pt x="2118360" y="1062228"/>
                </a:lnTo>
                <a:lnTo>
                  <a:pt x="2127504" y="1062990"/>
                </a:lnTo>
                <a:lnTo>
                  <a:pt x="2128266" y="1053084"/>
                </a:lnTo>
                <a:close/>
              </a:path>
              <a:path w="2129790" h="1999614">
                <a:moveTo>
                  <a:pt x="2126742" y="1072134"/>
                </a:moveTo>
                <a:lnTo>
                  <a:pt x="2117598" y="1071372"/>
                </a:lnTo>
                <a:lnTo>
                  <a:pt x="2116836" y="1081278"/>
                </a:lnTo>
                <a:lnTo>
                  <a:pt x="2125980" y="1082040"/>
                </a:lnTo>
                <a:lnTo>
                  <a:pt x="2126742" y="1072134"/>
                </a:lnTo>
                <a:close/>
              </a:path>
              <a:path w="2129790" h="1999614">
                <a:moveTo>
                  <a:pt x="2125218" y="1091184"/>
                </a:moveTo>
                <a:lnTo>
                  <a:pt x="2116074" y="1090422"/>
                </a:lnTo>
                <a:lnTo>
                  <a:pt x="2115312" y="1100328"/>
                </a:lnTo>
                <a:lnTo>
                  <a:pt x="2124456" y="1101090"/>
                </a:lnTo>
                <a:lnTo>
                  <a:pt x="2125218" y="1091184"/>
                </a:lnTo>
                <a:close/>
              </a:path>
              <a:path w="2129790" h="1999614">
                <a:moveTo>
                  <a:pt x="2123694" y="1110234"/>
                </a:moveTo>
                <a:lnTo>
                  <a:pt x="2113788" y="1109472"/>
                </a:lnTo>
                <a:lnTo>
                  <a:pt x="2112264" y="1118616"/>
                </a:lnTo>
                <a:lnTo>
                  <a:pt x="2122170" y="1120140"/>
                </a:lnTo>
                <a:lnTo>
                  <a:pt x="2123694" y="1110234"/>
                </a:lnTo>
                <a:close/>
              </a:path>
              <a:path w="2129790" h="1999614">
                <a:moveTo>
                  <a:pt x="2120646" y="1129284"/>
                </a:moveTo>
                <a:lnTo>
                  <a:pt x="2111502" y="1127760"/>
                </a:lnTo>
                <a:lnTo>
                  <a:pt x="2109978" y="1137666"/>
                </a:lnTo>
                <a:lnTo>
                  <a:pt x="2119884" y="1139190"/>
                </a:lnTo>
                <a:lnTo>
                  <a:pt x="2120646" y="1129284"/>
                </a:lnTo>
                <a:close/>
              </a:path>
              <a:path w="2129790" h="1999614">
                <a:moveTo>
                  <a:pt x="2118360" y="1148334"/>
                </a:moveTo>
                <a:lnTo>
                  <a:pt x="2108454" y="1146810"/>
                </a:lnTo>
                <a:lnTo>
                  <a:pt x="2108454" y="1150620"/>
                </a:lnTo>
                <a:lnTo>
                  <a:pt x="2106930" y="1155954"/>
                </a:lnTo>
                <a:lnTo>
                  <a:pt x="2116836" y="1158240"/>
                </a:lnTo>
                <a:lnTo>
                  <a:pt x="2117598" y="1151382"/>
                </a:lnTo>
                <a:lnTo>
                  <a:pt x="2118360" y="1148334"/>
                </a:lnTo>
                <a:close/>
              </a:path>
              <a:path w="2129790" h="1999614">
                <a:moveTo>
                  <a:pt x="2114550" y="1167384"/>
                </a:moveTo>
                <a:lnTo>
                  <a:pt x="2105406" y="1165098"/>
                </a:lnTo>
                <a:lnTo>
                  <a:pt x="2103882" y="1175004"/>
                </a:lnTo>
                <a:lnTo>
                  <a:pt x="2113026" y="1176528"/>
                </a:lnTo>
                <a:lnTo>
                  <a:pt x="2114550" y="1167384"/>
                </a:lnTo>
                <a:close/>
              </a:path>
              <a:path w="2129790" h="1999614">
                <a:moveTo>
                  <a:pt x="2111502" y="1185672"/>
                </a:moveTo>
                <a:lnTo>
                  <a:pt x="2101596" y="1184148"/>
                </a:lnTo>
                <a:lnTo>
                  <a:pt x="2100072" y="1193292"/>
                </a:lnTo>
                <a:lnTo>
                  <a:pt x="2109216" y="1195578"/>
                </a:lnTo>
                <a:lnTo>
                  <a:pt x="2111502" y="1185672"/>
                </a:lnTo>
                <a:close/>
              </a:path>
              <a:path w="2129790" h="1999614">
                <a:moveTo>
                  <a:pt x="2107692" y="1204722"/>
                </a:moveTo>
                <a:lnTo>
                  <a:pt x="2098548" y="1202436"/>
                </a:lnTo>
                <a:lnTo>
                  <a:pt x="2096262" y="1211580"/>
                </a:lnTo>
                <a:lnTo>
                  <a:pt x="2105406" y="1213866"/>
                </a:lnTo>
                <a:lnTo>
                  <a:pt x="2107692" y="1204722"/>
                </a:lnTo>
                <a:close/>
              </a:path>
              <a:path w="2129790" h="1999614">
                <a:moveTo>
                  <a:pt x="2103120" y="1223010"/>
                </a:moveTo>
                <a:lnTo>
                  <a:pt x="2093976" y="1220724"/>
                </a:lnTo>
                <a:lnTo>
                  <a:pt x="2091690" y="1230630"/>
                </a:lnTo>
                <a:lnTo>
                  <a:pt x="2100834" y="1232916"/>
                </a:lnTo>
                <a:lnTo>
                  <a:pt x="2103120" y="1223010"/>
                </a:lnTo>
                <a:close/>
              </a:path>
              <a:path w="2129790" h="1999614">
                <a:moveTo>
                  <a:pt x="2098548" y="1242060"/>
                </a:moveTo>
                <a:lnTo>
                  <a:pt x="2089404" y="1239774"/>
                </a:lnTo>
                <a:lnTo>
                  <a:pt x="2087118" y="1247394"/>
                </a:lnTo>
                <a:lnTo>
                  <a:pt x="2087118" y="1248918"/>
                </a:lnTo>
                <a:lnTo>
                  <a:pt x="2096262" y="1251204"/>
                </a:lnTo>
                <a:lnTo>
                  <a:pt x="2096262" y="1249680"/>
                </a:lnTo>
                <a:lnTo>
                  <a:pt x="2098548" y="1242060"/>
                </a:lnTo>
                <a:close/>
              </a:path>
              <a:path w="2129790" h="1999614">
                <a:moveTo>
                  <a:pt x="2093214" y="1260348"/>
                </a:moveTo>
                <a:lnTo>
                  <a:pt x="2084070" y="1258062"/>
                </a:lnTo>
                <a:lnTo>
                  <a:pt x="2081022" y="1266444"/>
                </a:lnTo>
                <a:lnTo>
                  <a:pt x="2090166" y="1269492"/>
                </a:lnTo>
                <a:lnTo>
                  <a:pt x="2093214" y="1260348"/>
                </a:lnTo>
                <a:close/>
              </a:path>
              <a:path w="2129790" h="1999614">
                <a:moveTo>
                  <a:pt x="2087880" y="1278636"/>
                </a:moveTo>
                <a:lnTo>
                  <a:pt x="2078736" y="1275588"/>
                </a:lnTo>
                <a:lnTo>
                  <a:pt x="2075688" y="1284732"/>
                </a:lnTo>
                <a:lnTo>
                  <a:pt x="2084832" y="1287780"/>
                </a:lnTo>
                <a:lnTo>
                  <a:pt x="2087880" y="1278636"/>
                </a:lnTo>
                <a:close/>
              </a:path>
              <a:path w="2129790" h="1999614">
                <a:moveTo>
                  <a:pt x="2081784" y="1296924"/>
                </a:moveTo>
                <a:lnTo>
                  <a:pt x="2073402" y="1293876"/>
                </a:lnTo>
                <a:lnTo>
                  <a:pt x="2069592" y="1303020"/>
                </a:lnTo>
                <a:lnTo>
                  <a:pt x="2078736" y="1306068"/>
                </a:lnTo>
                <a:lnTo>
                  <a:pt x="2081784" y="1296924"/>
                </a:lnTo>
                <a:close/>
              </a:path>
              <a:path w="2129790" h="1999614">
                <a:moveTo>
                  <a:pt x="2075688" y="1315212"/>
                </a:moveTo>
                <a:lnTo>
                  <a:pt x="2066544" y="1312164"/>
                </a:lnTo>
                <a:lnTo>
                  <a:pt x="2063496" y="1320545"/>
                </a:lnTo>
                <a:lnTo>
                  <a:pt x="2072640" y="1324356"/>
                </a:lnTo>
                <a:lnTo>
                  <a:pt x="2075688" y="1315212"/>
                </a:lnTo>
                <a:close/>
              </a:path>
              <a:path w="2129790" h="1999614">
                <a:moveTo>
                  <a:pt x="2068830" y="1332738"/>
                </a:moveTo>
                <a:lnTo>
                  <a:pt x="2060448" y="1329690"/>
                </a:lnTo>
                <a:lnTo>
                  <a:pt x="2056638" y="1338834"/>
                </a:lnTo>
                <a:lnTo>
                  <a:pt x="2065782" y="1341882"/>
                </a:lnTo>
                <a:lnTo>
                  <a:pt x="2068830" y="1332738"/>
                </a:lnTo>
                <a:close/>
              </a:path>
              <a:path w="2129790" h="1999614">
                <a:moveTo>
                  <a:pt x="2061972" y="1351026"/>
                </a:moveTo>
                <a:lnTo>
                  <a:pt x="2053590" y="1347216"/>
                </a:lnTo>
                <a:lnTo>
                  <a:pt x="2049780" y="1356360"/>
                </a:lnTo>
                <a:lnTo>
                  <a:pt x="2058162" y="1359408"/>
                </a:lnTo>
                <a:lnTo>
                  <a:pt x="2061972" y="1351026"/>
                </a:lnTo>
                <a:close/>
              </a:path>
              <a:path w="2129790" h="1999614">
                <a:moveTo>
                  <a:pt x="2055114" y="1368552"/>
                </a:moveTo>
                <a:lnTo>
                  <a:pt x="2045970" y="1364742"/>
                </a:lnTo>
                <a:lnTo>
                  <a:pt x="2042160" y="1373886"/>
                </a:lnTo>
                <a:lnTo>
                  <a:pt x="2051304" y="1377695"/>
                </a:lnTo>
                <a:lnTo>
                  <a:pt x="2055114" y="1368552"/>
                </a:lnTo>
                <a:close/>
              </a:path>
              <a:path w="2129790" h="1999614">
                <a:moveTo>
                  <a:pt x="2047494" y="1386078"/>
                </a:moveTo>
                <a:lnTo>
                  <a:pt x="2038350" y="1382268"/>
                </a:lnTo>
                <a:lnTo>
                  <a:pt x="2037588" y="1385316"/>
                </a:lnTo>
                <a:lnTo>
                  <a:pt x="2034540" y="1390650"/>
                </a:lnTo>
                <a:lnTo>
                  <a:pt x="2043684" y="1395222"/>
                </a:lnTo>
                <a:lnTo>
                  <a:pt x="2046732" y="1388364"/>
                </a:lnTo>
                <a:lnTo>
                  <a:pt x="2047494" y="1386078"/>
                </a:lnTo>
                <a:close/>
              </a:path>
              <a:path w="2129790" h="1999614">
                <a:moveTo>
                  <a:pt x="2039112" y="1403604"/>
                </a:moveTo>
                <a:lnTo>
                  <a:pt x="2030730" y="1399794"/>
                </a:lnTo>
                <a:lnTo>
                  <a:pt x="2026158" y="1408176"/>
                </a:lnTo>
                <a:lnTo>
                  <a:pt x="2035302" y="1411986"/>
                </a:lnTo>
                <a:lnTo>
                  <a:pt x="2039112" y="1403604"/>
                </a:lnTo>
                <a:close/>
              </a:path>
              <a:path w="2129790" h="1999614">
                <a:moveTo>
                  <a:pt x="2030730" y="1420368"/>
                </a:moveTo>
                <a:lnTo>
                  <a:pt x="2022348" y="1416558"/>
                </a:lnTo>
                <a:lnTo>
                  <a:pt x="2018538" y="1424940"/>
                </a:lnTo>
                <a:lnTo>
                  <a:pt x="2026920" y="1429512"/>
                </a:lnTo>
                <a:lnTo>
                  <a:pt x="2030730" y="1420368"/>
                </a:lnTo>
                <a:close/>
              </a:path>
              <a:path w="2129790" h="1999614">
                <a:moveTo>
                  <a:pt x="2022348" y="1437894"/>
                </a:moveTo>
                <a:lnTo>
                  <a:pt x="2013966" y="1433322"/>
                </a:lnTo>
                <a:lnTo>
                  <a:pt x="2009394" y="1441704"/>
                </a:lnTo>
                <a:lnTo>
                  <a:pt x="2017776" y="1446276"/>
                </a:lnTo>
                <a:lnTo>
                  <a:pt x="2022348" y="1437894"/>
                </a:lnTo>
                <a:close/>
              </a:path>
              <a:path w="2129790" h="1999614">
                <a:moveTo>
                  <a:pt x="2013204" y="1454658"/>
                </a:moveTo>
                <a:lnTo>
                  <a:pt x="2004822" y="1450086"/>
                </a:lnTo>
                <a:lnTo>
                  <a:pt x="2000250" y="1458468"/>
                </a:lnTo>
                <a:lnTo>
                  <a:pt x="2008632" y="1463040"/>
                </a:lnTo>
                <a:lnTo>
                  <a:pt x="2013204" y="1454658"/>
                </a:lnTo>
                <a:close/>
              </a:path>
              <a:path w="2129790" h="1999614">
                <a:moveTo>
                  <a:pt x="2004060" y="1471422"/>
                </a:moveTo>
                <a:lnTo>
                  <a:pt x="1995678" y="1466850"/>
                </a:lnTo>
                <a:lnTo>
                  <a:pt x="1993392" y="1471422"/>
                </a:lnTo>
                <a:lnTo>
                  <a:pt x="1991106" y="1475232"/>
                </a:lnTo>
                <a:lnTo>
                  <a:pt x="1999488" y="1479804"/>
                </a:lnTo>
                <a:lnTo>
                  <a:pt x="2001774" y="1475994"/>
                </a:lnTo>
                <a:lnTo>
                  <a:pt x="2004060" y="1471422"/>
                </a:lnTo>
                <a:close/>
              </a:path>
              <a:path w="2129790" h="1999614">
                <a:moveTo>
                  <a:pt x="1994154" y="1488186"/>
                </a:moveTo>
                <a:lnTo>
                  <a:pt x="1985772" y="1482852"/>
                </a:lnTo>
                <a:lnTo>
                  <a:pt x="1981200" y="1491234"/>
                </a:lnTo>
                <a:lnTo>
                  <a:pt x="1989582" y="1495806"/>
                </a:lnTo>
                <a:lnTo>
                  <a:pt x="1994154" y="1488186"/>
                </a:lnTo>
                <a:close/>
              </a:path>
              <a:path w="2129790" h="1999614">
                <a:moveTo>
                  <a:pt x="1984248" y="1504188"/>
                </a:moveTo>
                <a:lnTo>
                  <a:pt x="1975866" y="1499616"/>
                </a:lnTo>
                <a:lnTo>
                  <a:pt x="1971294" y="1507236"/>
                </a:lnTo>
                <a:lnTo>
                  <a:pt x="1978914" y="1512570"/>
                </a:lnTo>
                <a:lnTo>
                  <a:pt x="1984248" y="1504188"/>
                </a:lnTo>
                <a:close/>
              </a:path>
              <a:path w="2129790" h="1999614">
                <a:moveTo>
                  <a:pt x="1974342" y="1520952"/>
                </a:moveTo>
                <a:lnTo>
                  <a:pt x="1965960" y="1514856"/>
                </a:lnTo>
                <a:lnTo>
                  <a:pt x="1960626" y="1523238"/>
                </a:lnTo>
                <a:lnTo>
                  <a:pt x="1969008" y="1528572"/>
                </a:lnTo>
                <a:lnTo>
                  <a:pt x="1974342" y="1520952"/>
                </a:lnTo>
                <a:close/>
              </a:path>
              <a:path w="2129790" h="1999614">
                <a:moveTo>
                  <a:pt x="1962912" y="1536192"/>
                </a:moveTo>
                <a:lnTo>
                  <a:pt x="1955292" y="1530858"/>
                </a:lnTo>
                <a:lnTo>
                  <a:pt x="1949958" y="1538478"/>
                </a:lnTo>
                <a:lnTo>
                  <a:pt x="1957578" y="1544574"/>
                </a:lnTo>
                <a:lnTo>
                  <a:pt x="1962912" y="1536192"/>
                </a:lnTo>
                <a:close/>
              </a:path>
              <a:path w="2129790" h="1999614">
                <a:moveTo>
                  <a:pt x="1952244" y="1552194"/>
                </a:moveTo>
                <a:lnTo>
                  <a:pt x="1944624" y="1546860"/>
                </a:lnTo>
                <a:lnTo>
                  <a:pt x="1940052" y="1552956"/>
                </a:lnTo>
                <a:lnTo>
                  <a:pt x="1939290" y="1554480"/>
                </a:lnTo>
                <a:lnTo>
                  <a:pt x="1946910" y="1559814"/>
                </a:lnTo>
                <a:lnTo>
                  <a:pt x="1948434" y="1558290"/>
                </a:lnTo>
                <a:lnTo>
                  <a:pt x="1952244" y="1552194"/>
                </a:lnTo>
                <a:close/>
              </a:path>
              <a:path w="2129790" h="1999614">
                <a:moveTo>
                  <a:pt x="1940814" y="1567434"/>
                </a:moveTo>
                <a:lnTo>
                  <a:pt x="1933956" y="1562100"/>
                </a:lnTo>
                <a:lnTo>
                  <a:pt x="1927860" y="1569720"/>
                </a:lnTo>
                <a:lnTo>
                  <a:pt x="1935480" y="1575054"/>
                </a:lnTo>
                <a:lnTo>
                  <a:pt x="1940814" y="1567434"/>
                </a:lnTo>
                <a:close/>
              </a:path>
              <a:path w="2129790" h="1999614">
                <a:moveTo>
                  <a:pt x="1929384" y="1582674"/>
                </a:moveTo>
                <a:lnTo>
                  <a:pt x="1921764" y="1577340"/>
                </a:lnTo>
                <a:lnTo>
                  <a:pt x="1916430" y="1584960"/>
                </a:lnTo>
                <a:lnTo>
                  <a:pt x="1924050" y="1590294"/>
                </a:lnTo>
                <a:lnTo>
                  <a:pt x="1929384" y="1582674"/>
                </a:lnTo>
                <a:close/>
              </a:path>
              <a:path w="2129790" h="1999614">
                <a:moveTo>
                  <a:pt x="1917954" y="1597914"/>
                </a:moveTo>
                <a:lnTo>
                  <a:pt x="1910334" y="1591818"/>
                </a:lnTo>
                <a:lnTo>
                  <a:pt x="1904238" y="1599438"/>
                </a:lnTo>
                <a:lnTo>
                  <a:pt x="1911858" y="1605534"/>
                </a:lnTo>
                <a:lnTo>
                  <a:pt x="1917954" y="1597914"/>
                </a:lnTo>
                <a:close/>
              </a:path>
              <a:path w="2129790" h="1999614">
                <a:moveTo>
                  <a:pt x="1905762" y="1613154"/>
                </a:moveTo>
                <a:lnTo>
                  <a:pt x="1898142" y="1606296"/>
                </a:lnTo>
                <a:lnTo>
                  <a:pt x="1892046" y="1613916"/>
                </a:lnTo>
                <a:lnTo>
                  <a:pt x="1899666" y="1620012"/>
                </a:lnTo>
                <a:lnTo>
                  <a:pt x="1905762" y="1613154"/>
                </a:lnTo>
                <a:close/>
              </a:path>
              <a:path w="2129790" h="1999614">
                <a:moveTo>
                  <a:pt x="1893570" y="1627632"/>
                </a:moveTo>
                <a:lnTo>
                  <a:pt x="1885950" y="1621536"/>
                </a:lnTo>
                <a:lnTo>
                  <a:pt x="1879854" y="1628394"/>
                </a:lnTo>
                <a:lnTo>
                  <a:pt x="1887474" y="1634489"/>
                </a:lnTo>
                <a:lnTo>
                  <a:pt x="1893570" y="1627632"/>
                </a:lnTo>
                <a:close/>
              </a:path>
              <a:path w="2129790" h="1999614">
                <a:moveTo>
                  <a:pt x="1880616" y="1642110"/>
                </a:moveTo>
                <a:lnTo>
                  <a:pt x="1873758" y="1635252"/>
                </a:lnTo>
                <a:lnTo>
                  <a:pt x="1867662" y="1642110"/>
                </a:lnTo>
                <a:lnTo>
                  <a:pt x="1874520" y="1648968"/>
                </a:lnTo>
                <a:lnTo>
                  <a:pt x="1880616" y="1642110"/>
                </a:lnTo>
                <a:close/>
              </a:path>
              <a:path w="2129790" h="1999614">
                <a:moveTo>
                  <a:pt x="1867662" y="1655826"/>
                </a:moveTo>
                <a:lnTo>
                  <a:pt x="1860804" y="1649730"/>
                </a:lnTo>
                <a:lnTo>
                  <a:pt x="1854708" y="1656588"/>
                </a:lnTo>
                <a:lnTo>
                  <a:pt x="1861566" y="1662684"/>
                </a:lnTo>
                <a:lnTo>
                  <a:pt x="1867662" y="1655826"/>
                </a:lnTo>
                <a:close/>
              </a:path>
              <a:path w="2129790" h="1999614">
                <a:moveTo>
                  <a:pt x="1828038" y="1696974"/>
                </a:moveTo>
                <a:lnTo>
                  <a:pt x="1821180" y="1690116"/>
                </a:lnTo>
                <a:lnTo>
                  <a:pt x="1814322" y="1696974"/>
                </a:lnTo>
                <a:lnTo>
                  <a:pt x="1821180" y="1703832"/>
                </a:lnTo>
                <a:lnTo>
                  <a:pt x="1828038" y="1696974"/>
                </a:lnTo>
                <a:close/>
              </a:path>
              <a:path w="2129790" h="1999614">
                <a:moveTo>
                  <a:pt x="1841754" y="1683258"/>
                </a:moveTo>
                <a:lnTo>
                  <a:pt x="1834896" y="1676400"/>
                </a:lnTo>
                <a:lnTo>
                  <a:pt x="1828038" y="1683258"/>
                </a:lnTo>
                <a:lnTo>
                  <a:pt x="1834896" y="1690116"/>
                </a:lnTo>
                <a:lnTo>
                  <a:pt x="1841754" y="1683258"/>
                </a:lnTo>
                <a:close/>
              </a:path>
              <a:path w="2129790" h="1999614">
                <a:moveTo>
                  <a:pt x="1854708" y="1669542"/>
                </a:moveTo>
                <a:lnTo>
                  <a:pt x="1847850" y="1663446"/>
                </a:lnTo>
                <a:lnTo>
                  <a:pt x="1846326" y="1664970"/>
                </a:lnTo>
                <a:lnTo>
                  <a:pt x="1841754" y="1670304"/>
                </a:lnTo>
                <a:lnTo>
                  <a:pt x="1847850" y="1677162"/>
                </a:lnTo>
                <a:lnTo>
                  <a:pt x="1853184" y="1671827"/>
                </a:lnTo>
                <a:lnTo>
                  <a:pt x="1854708" y="1669542"/>
                </a:lnTo>
                <a:close/>
              </a:path>
              <a:path w="2129790" h="1999614">
                <a:moveTo>
                  <a:pt x="1813560" y="1709927"/>
                </a:moveTo>
                <a:lnTo>
                  <a:pt x="1807464" y="1703070"/>
                </a:lnTo>
                <a:lnTo>
                  <a:pt x="1800606" y="1709166"/>
                </a:lnTo>
                <a:lnTo>
                  <a:pt x="1806702" y="1716786"/>
                </a:lnTo>
                <a:lnTo>
                  <a:pt x="1813560" y="1709927"/>
                </a:lnTo>
                <a:close/>
              </a:path>
              <a:path w="2129790" h="1999614">
                <a:moveTo>
                  <a:pt x="1799844" y="1722882"/>
                </a:moveTo>
                <a:lnTo>
                  <a:pt x="1792986" y="1716024"/>
                </a:lnTo>
                <a:lnTo>
                  <a:pt x="1786128" y="1722120"/>
                </a:lnTo>
                <a:lnTo>
                  <a:pt x="1792224" y="1728977"/>
                </a:lnTo>
                <a:lnTo>
                  <a:pt x="1799844" y="1722882"/>
                </a:lnTo>
                <a:close/>
              </a:path>
              <a:path w="2129790" h="1999614">
                <a:moveTo>
                  <a:pt x="1785366" y="1735836"/>
                </a:moveTo>
                <a:lnTo>
                  <a:pt x="1779270" y="1728216"/>
                </a:lnTo>
                <a:lnTo>
                  <a:pt x="1774698" y="1732788"/>
                </a:lnTo>
                <a:lnTo>
                  <a:pt x="1772412" y="1734312"/>
                </a:lnTo>
                <a:lnTo>
                  <a:pt x="1777746" y="1741932"/>
                </a:lnTo>
                <a:lnTo>
                  <a:pt x="1780794" y="1739646"/>
                </a:lnTo>
                <a:lnTo>
                  <a:pt x="1785366" y="1735836"/>
                </a:lnTo>
                <a:close/>
              </a:path>
              <a:path w="2129790" h="1999614">
                <a:moveTo>
                  <a:pt x="1770888" y="1748027"/>
                </a:moveTo>
                <a:lnTo>
                  <a:pt x="1764792" y="1740408"/>
                </a:lnTo>
                <a:lnTo>
                  <a:pt x="1757172" y="1746504"/>
                </a:lnTo>
                <a:lnTo>
                  <a:pt x="1763268" y="1754124"/>
                </a:lnTo>
                <a:lnTo>
                  <a:pt x="1770888" y="1748027"/>
                </a:lnTo>
                <a:close/>
              </a:path>
              <a:path w="2129790" h="1999614">
                <a:moveTo>
                  <a:pt x="1755648" y="1760220"/>
                </a:moveTo>
                <a:lnTo>
                  <a:pt x="1749552" y="1752600"/>
                </a:lnTo>
                <a:lnTo>
                  <a:pt x="1742694" y="1758696"/>
                </a:lnTo>
                <a:lnTo>
                  <a:pt x="1748790" y="1766316"/>
                </a:lnTo>
                <a:lnTo>
                  <a:pt x="1755648" y="1760220"/>
                </a:lnTo>
                <a:close/>
              </a:path>
              <a:path w="2129790" h="1999614">
                <a:moveTo>
                  <a:pt x="1741170" y="1772412"/>
                </a:moveTo>
                <a:lnTo>
                  <a:pt x="1735074" y="1764792"/>
                </a:lnTo>
                <a:lnTo>
                  <a:pt x="1727454" y="1770126"/>
                </a:lnTo>
                <a:lnTo>
                  <a:pt x="1733550" y="1777746"/>
                </a:lnTo>
                <a:lnTo>
                  <a:pt x="1741170" y="1772412"/>
                </a:lnTo>
                <a:close/>
              </a:path>
              <a:path w="2129790" h="1999614">
                <a:moveTo>
                  <a:pt x="1725930" y="1783080"/>
                </a:moveTo>
                <a:lnTo>
                  <a:pt x="1719834" y="1775460"/>
                </a:lnTo>
                <a:lnTo>
                  <a:pt x="1712214" y="1781556"/>
                </a:lnTo>
                <a:lnTo>
                  <a:pt x="1717548" y="1789176"/>
                </a:lnTo>
                <a:lnTo>
                  <a:pt x="1725930" y="1783080"/>
                </a:lnTo>
                <a:close/>
              </a:path>
              <a:path w="2129790" h="1999614">
                <a:moveTo>
                  <a:pt x="1709928" y="1794510"/>
                </a:moveTo>
                <a:lnTo>
                  <a:pt x="1704594" y="1786889"/>
                </a:lnTo>
                <a:lnTo>
                  <a:pt x="1696974" y="1792986"/>
                </a:lnTo>
                <a:lnTo>
                  <a:pt x="1702308" y="1800606"/>
                </a:lnTo>
                <a:lnTo>
                  <a:pt x="1709928" y="1794510"/>
                </a:lnTo>
                <a:close/>
              </a:path>
              <a:path w="2129790" h="1999614">
                <a:moveTo>
                  <a:pt x="1694688" y="1805939"/>
                </a:moveTo>
                <a:lnTo>
                  <a:pt x="1689354" y="1797558"/>
                </a:lnTo>
                <a:lnTo>
                  <a:pt x="1680972" y="1802892"/>
                </a:lnTo>
                <a:lnTo>
                  <a:pt x="1686306" y="1811274"/>
                </a:lnTo>
                <a:lnTo>
                  <a:pt x="1694688" y="1805939"/>
                </a:lnTo>
                <a:close/>
              </a:path>
              <a:path w="2129790" h="1999614">
                <a:moveTo>
                  <a:pt x="1678686" y="1816608"/>
                </a:moveTo>
                <a:lnTo>
                  <a:pt x="1673352" y="1808226"/>
                </a:lnTo>
                <a:lnTo>
                  <a:pt x="1665732" y="1813560"/>
                </a:lnTo>
                <a:lnTo>
                  <a:pt x="1671066" y="1821942"/>
                </a:lnTo>
                <a:lnTo>
                  <a:pt x="1678686" y="1816608"/>
                </a:lnTo>
                <a:close/>
              </a:path>
              <a:path w="2129790" h="1999614">
                <a:moveTo>
                  <a:pt x="1662684" y="1827276"/>
                </a:moveTo>
                <a:lnTo>
                  <a:pt x="1657350" y="1818894"/>
                </a:lnTo>
                <a:lnTo>
                  <a:pt x="1655064" y="1820418"/>
                </a:lnTo>
                <a:lnTo>
                  <a:pt x="1649730" y="1824227"/>
                </a:lnTo>
                <a:lnTo>
                  <a:pt x="1654302" y="1831848"/>
                </a:lnTo>
                <a:lnTo>
                  <a:pt x="1660398" y="1828800"/>
                </a:lnTo>
                <a:lnTo>
                  <a:pt x="1662684" y="1827276"/>
                </a:lnTo>
                <a:close/>
              </a:path>
              <a:path w="2129790" h="1999614">
                <a:moveTo>
                  <a:pt x="1646682" y="1837182"/>
                </a:moveTo>
                <a:lnTo>
                  <a:pt x="1641348" y="1828800"/>
                </a:lnTo>
                <a:lnTo>
                  <a:pt x="1632966" y="1833372"/>
                </a:lnTo>
                <a:lnTo>
                  <a:pt x="1638300" y="1841754"/>
                </a:lnTo>
                <a:lnTo>
                  <a:pt x="1646682" y="1837182"/>
                </a:lnTo>
                <a:close/>
              </a:path>
              <a:path w="2129790" h="1999614">
                <a:moveTo>
                  <a:pt x="1629918" y="1847088"/>
                </a:moveTo>
                <a:lnTo>
                  <a:pt x="1625346" y="1838706"/>
                </a:lnTo>
                <a:lnTo>
                  <a:pt x="1616964" y="1843277"/>
                </a:lnTo>
                <a:lnTo>
                  <a:pt x="1621536" y="1851660"/>
                </a:lnTo>
                <a:lnTo>
                  <a:pt x="1629918" y="1847088"/>
                </a:lnTo>
                <a:close/>
              </a:path>
              <a:path w="2129790" h="1999614">
                <a:moveTo>
                  <a:pt x="1613154" y="1856232"/>
                </a:moveTo>
                <a:lnTo>
                  <a:pt x="1608582" y="1847850"/>
                </a:lnTo>
                <a:lnTo>
                  <a:pt x="1600200" y="1852422"/>
                </a:lnTo>
                <a:lnTo>
                  <a:pt x="1604772" y="1860804"/>
                </a:lnTo>
                <a:lnTo>
                  <a:pt x="1613154" y="1856232"/>
                </a:lnTo>
                <a:close/>
              </a:path>
              <a:path w="2129790" h="1999614">
                <a:moveTo>
                  <a:pt x="1596390" y="1865376"/>
                </a:moveTo>
                <a:lnTo>
                  <a:pt x="1591818" y="1856994"/>
                </a:lnTo>
                <a:lnTo>
                  <a:pt x="1583436" y="1861566"/>
                </a:lnTo>
                <a:lnTo>
                  <a:pt x="1588008" y="1869948"/>
                </a:lnTo>
                <a:lnTo>
                  <a:pt x="1596390" y="1865376"/>
                </a:lnTo>
                <a:close/>
              </a:path>
              <a:path w="2129790" h="1999614">
                <a:moveTo>
                  <a:pt x="1579626" y="1874520"/>
                </a:moveTo>
                <a:lnTo>
                  <a:pt x="1575054" y="1866138"/>
                </a:lnTo>
                <a:lnTo>
                  <a:pt x="1568196" y="1869948"/>
                </a:lnTo>
                <a:lnTo>
                  <a:pt x="1567434" y="1870710"/>
                </a:lnTo>
                <a:lnTo>
                  <a:pt x="1571244" y="1879091"/>
                </a:lnTo>
                <a:lnTo>
                  <a:pt x="1572768" y="1878329"/>
                </a:lnTo>
                <a:lnTo>
                  <a:pt x="1579626" y="1874520"/>
                </a:lnTo>
                <a:close/>
              </a:path>
              <a:path w="2129790" h="1999614">
                <a:moveTo>
                  <a:pt x="1562862" y="1883664"/>
                </a:moveTo>
                <a:lnTo>
                  <a:pt x="1558290" y="1874520"/>
                </a:lnTo>
                <a:lnTo>
                  <a:pt x="1549908" y="1879091"/>
                </a:lnTo>
                <a:lnTo>
                  <a:pt x="1554480" y="1887474"/>
                </a:lnTo>
                <a:lnTo>
                  <a:pt x="1562862" y="1883664"/>
                </a:lnTo>
                <a:close/>
              </a:path>
              <a:path w="2129790" h="1999614">
                <a:moveTo>
                  <a:pt x="1545336" y="1891284"/>
                </a:moveTo>
                <a:lnTo>
                  <a:pt x="1541526" y="1882902"/>
                </a:lnTo>
                <a:lnTo>
                  <a:pt x="1533144" y="1887474"/>
                </a:lnTo>
                <a:lnTo>
                  <a:pt x="1536954" y="1895856"/>
                </a:lnTo>
                <a:lnTo>
                  <a:pt x="1545336" y="1891284"/>
                </a:lnTo>
                <a:close/>
              </a:path>
              <a:path w="2129790" h="1999614">
                <a:moveTo>
                  <a:pt x="1528572" y="1899665"/>
                </a:moveTo>
                <a:lnTo>
                  <a:pt x="1524000" y="1891284"/>
                </a:lnTo>
                <a:lnTo>
                  <a:pt x="1522476" y="1892045"/>
                </a:lnTo>
                <a:lnTo>
                  <a:pt x="1515618" y="1895094"/>
                </a:lnTo>
                <a:lnTo>
                  <a:pt x="1519428" y="1903476"/>
                </a:lnTo>
                <a:lnTo>
                  <a:pt x="1527048" y="1900427"/>
                </a:lnTo>
                <a:lnTo>
                  <a:pt x="1528572" y="1899665"/>
                </a:lnTo>
                <a:close/>
              </a:path>
              <a:path w="2129790" h="1999614">
                <a:moveTo>
                  <a:pt x="1510284" y="1907286"/>
                </a:moveTo>
                <a:lnTo>
                  <a:pt x="1507236" y="1898903"/>
                </a:lnTo>
                <a:lnTo>
                  <a:pt x="1498092" y="1902714"/>
                </a:lnTo>
                <a:lnTo>
                  <a:pt x="1501902" y="1911095"/>
                </a:lnTo>
                <a:lnTo>
                  <a:pt x="1510284" y="1907286"/>
                </a:lnTo>
                <a:close/>
              </a:path>
              <a:path w="2129790" h="1999614">
                <a:moveTo>
                  <a:pt x="1492758" y="1914906"/>
                </a:moveTo>
                <a:lnTo>
                  <a:pt x="1489710" y="1905762"/>
                </a:lnTo>
                <a:lnTo>
                  <a:pt x="1480566" y="1909572"/>
                </a:lnTo>
                <a:lnTo>
                  <a:pt x="1484376" y="1918715"/>
                </a:lnTo>
                <a:lnTo>
                  <a:pt x="1492758" y="1914906"/>
                </a:lnTo>
                <a:close/>
              </a:path>
              <a:path w="2129790" h="1999614">
                <a:moveTo>
                  <a:pt x="1475232" y="1922526"/>
                </a:moveTo>
                <a:lnTo>
                  <a:pt x="1472184" y="1913382"/>
                </a:lnTo>
                <a:lnTo>
                  <a:pt x="1463040" y="1916430"/>
                </a:lnTo>
                <a:lnTo>
                  <a:pt x="1466088" y="1925574"/>
                </a:lnTo>
                <a:lnTo>
                  <a:pt x="1475232" y="1922526"/>
                </a:lnTo>
                <a:close/>
              </a:path>
              <a:path w="2129790" h="1999614">
                <a:moveTo>
                  <a:pt x="1457706" y="1928622"/>
                </a:moveTo>
                <a:lnTo>
                  <a:pt x="1453896" y="1920239"/>
                </a:lnTo>
                <a:lnTo>
                  <a:pt x="1445514" y="1923288"/>
                </a:lnTo>
                <a:lnTo>
                  <a:pt x="1448562" y="1932432"/>
                </a:lnTo>
                <a:lnTo>
                  <a:pt x="1457706" y="1928622"/>
                </a:lnTo>
                <a:close/>
              </a:path>
              <a:path w="2129790" h="1999614">
                <a:moveTo>
                  <a:pt x="1439418" y="1935480"/>
                </a:moveTo>
                <a:lnTo>
                  <a:pt x="1436370" y="1926336"/>
                </a:lnTo>
                <a:lnTo>
                  <a:pt x="1427988" y="1929384"/>
                </a:lnTo>
                <a:lnTo>
                  <a:pt x="1427226" y="1929384"/>
                </a:lnTo>
                <a:lnTo>
                  <a:pt x="1430274" y="1938528"/>
                </a:lnTo>
                <a:lnTo>
                  <a:pt x="1431036" y="1938528"/>
                </a:lnTo>
                <a:lnTo>
                  <a:pt x="1439418" y="1935480"/>
                </a:lnTo>
                <a:close/>
              </a:path>
              <a:path w="2129790" h="1999614">
                <a:moveTo>
                  <a:pt x="1421130" y="1941576"/>
                </a:moveTo>
                <a:lnTo>
                  <a:pt x="1418082" y="1932432"/>
                </a:lnTo>
                <a:lnTo>
                  <a:pt x="1409700" y="1935480"/>
                </a:lnTo>
                <a:lnTo>
                  <a:pt x="1411986" y="1944624"/>
                </a:lnTo>
                <a:lnTo>
                  <a:pt x="1421130" y="1941576"/>
                </a:lnTo>
                <a:close/>
              </a:path>
              <a:path w="2129790" h="1999614">
                <a:moveTo>
                  <a:pt x="1402842" y="1947672"/>
                </a:moveTo>
                <a:lnTo>
                  <a:pt x="1400556" y="1938528"/>
                </a:lnTo>
                <a:lnTo>
                  <a:pt x="1391412" y="1941576"/>
                </a:lnTo>
                <a:lnTo>
                  <a:pt x="1394460" y="1949958"/>
                </a:lnTo>
                <a:lnTo>
                  <a:pt x="1402842" y="1947672"/>
                </a:lnTo>
                <a:close/>
              </a:path>
              <a:path w="2129790" h="1999614">
                <a:moveTo>
                  <a:pt x="1385316" y="1953006"/>
                </a:moveTo>
                <a:lnTo>
                  <a:pt x="1382268" y="1943862"/>
                </a:lnTo>
                <a:lnTo>
                  <a:pt x="1379220" y="1945386"/>
                </a:lnTo>
                <a:lnTo>
                  <a:pt x="1373124" y="1946910"/>
                </a:lnTo>
                <a:lnTo>
                  <a:pt x="1375410" y="1956054"/>
                </a:lnTo>
                <a:lnTo>
                  <a:pt x="1381506" y="1954530"/>
                </a:lnTo>
                <a:lnTo>
                  <a:pt x="1385316" y="1953006"/>
                </a:lnTo>
                <a:close/>
              </a:path>
              <a:path w="2129790" h="1999614">
                <a:moveTo>
                  <a:pt x="1366266" y="1958339"/>
                </a:moveTo>
                <a:lnTo>
                  <a:pt x="1363980" y="1949196"/>
                </a:lnTo>
                <a:lnTo>
                  <a:pt x="1354836" y="1951482"/>
                </a:lnTo>
                <a:lnTo>
                  <a:pt x="1357122" y="1960626"/>
                </a:lnTo>
                <a:lnTo>
                  <a:pt x="1366266" y="1958339"/>
                </a:lnTo>
                <a:close/>
              </a:path>
              <a:path w="2129790" h="1999614">
                <a:moveTo>
                  <a:pt x="1347978" y="1962912"/>
                </a:moveTo>
                <a:lnTo>
                  <a:pt x="1345692" y="1953768"/>
                </a:lnTo>
                <a:lnTo>
                  <a:pt x="1336548" y="1956816"/>
                </a:lnTo>
                <a:lnTo>
                  <a:pt x="1338834" y="1965960"/>
                </a:lnTo>
                <a:lnTo>
                  <a:pt x="1347978" y="1962912"/>
                </a:lnTo>
                <a:close/>
              </a:path>
              <a:path w="2129790" h="1999614">
                <a:moveTo>
                  <a:pt x="1329690" y="1968246"/>
                </a:moveTo>
                <a:lnTo>
                  <a:pt x="1327404" y="1959102"/>
                </a:lnTo>
                <a:lnTo>
                  <a:pt x="1318260" y="1960626"/>
                </a:lnTo>
                <a:lnTo>
                  <a:pt x="1319784" y="1969770"/>
                </a:lnTo>
                <a:lnTo>
                  <a:pt x="1329690" y="1968246"/>
                </a:lnTo>
                <a:close/>
              </a:path>
              <a:path w="2129790" h="1999614">
                <a:moveTo>
                  <a:pt x="1310640" y="1972056"/>
                </a:moveTo>
                <a:lnTo>
                  <a:pt x="1309116" y="1962912"/>
                </a:lnTo>
                <a:lnTo>
                  <a:pt x="1299210" y="1965198"/>
                </a:lnTo>
                <a:lnTo>
                  <a:pt x="1301496" y="1974342"/>
                </a:lnTo>
                <a:lnTo>
                  <a:pt x="1310640" y="1972056"/>
                </a:lnTo>
                <a:close/>
              </a:path>
              <a:path w="2129790" h="1999614">
                <a:moveTo>
                  <a:pt x="1292352" y="1975866"/>
                </a:moveTo>
                <a:lnTo>
                  <a:pt x="1290066" y="1966722"/>
                </a:lnTo>
                <a:lnTo>
                  <a:pt x="1280922" y="1969008"/>
                </a:lnTo>
                <a:lnTo>
                  <a:pt x="1283208" y="1978152"/>
                </a:lnTo>
                <a:lnTo>
                  <a:pt x="1292352" y="1975866"/>
                </a:lnTo>
                <a:close/>
              </a:path>
              <a:path w="2129790" h="1999614">
                <a:moveTo>
                  <a:pt x="1273302" y="1979676"/>
                </a:moveTo>
                <a:lnTo>
                  <a:pt x="1271778" y="1970532"/>
                </a:lnTo>
                <a:lnTo>
                  <a:pt x="1262634" y="1972056"/>
                </a:lnTo>
                <a:lnTo>
                  <a:pt x="1264158" y="1981200"/>
                </a:lnTo>
                <a:lnTo>
                  <a:pt x="1273302" y="1979676"/>
                </a:lnTo>
                <a:close/>
              </a:path>
              <a:path w="2129790" h="1999614">
                <a:moveTo>
                  <a:pt x="1254252" y="1982724"/>
                </a:moveTo>
                <a:lnTo>
                  <a:pt x="1252728" y="1973580"/>
                </a:lnTo>
                <a:lnTo>
                  <a:pt x="1243584" y="1975104"/>
                </a:lnTo>
                <a:lnTo>
                  <a:pt x="1245108" y="1985010"/>
                </a:lnTo>
                <a:lnTo>
                  <a:pt x="1254252" y="1982724"/>
                </a:lnTo>
                <a:close/>
              </a:path>
              <a:path w="2129790" h="1999614">
                <a:moveTo>
                  <a:pt x="1235964" y="1986534"/>
                </a:moveTo>
                <a:lnTo>
                  <a:pt x="1234440" y="1976628"/>
                </a:lnTo>
                <a:lnTo>
                  <a:pt x="1226058" y="1978152"/>
                </a:lnTo>
                <a:lnTo>
                  <a:pt x="1224534" y="1978152"/>
                </a:lnTo>
                <a:lnTo>
                  <a:pt x="1226058" y="1988058"/>
                </a:lnTo>
                <a:lnTo>
                  <a:pt x="1227582" y="1987296"/>
                </a:lnTo>
                <a:lnTo>
                  <a:pt x="1235964" y="1986534"/>
                </a:lnTo>
                <a:close/>
              </a:path>
              <a:path w="2129790" h="1999614">
                <a:moveTo>
                  <a:pt x="1216914" y="1988820"/>
                </a:moveTo>
                <a:lnTo>
                  <a:pt x="1215390" y="1979676"/>
                </a:lnTo>
                <a:lnTo>
                  <a:pt x="1206246" y="1980438"/>
                </a:lnTo>
                <a:lnTo>
                  <a:pt x="1207008" y="1990344"/>
                </a:lnTo>
                <a:lnTo>
                  <a:pt x="1216914" y="1988820"/>
                </a:lnTo>
                <a:close/>
              </a:path>
              <a:path w="2129790" h="1999614">
                <a:moveTo>
                  <a:pt x="1197864" y="1991106"/>
                </a:moveTo>
                <a:lnTo>
                  <a:pt x="1196340" y="1981962"/>
                </a:lnTo>
                <a:lnTo>
                  <a:pt x="1187196" y="1982724"/>
                </a:lnTo>
                <a:lnTo>
                  <a:pt x="1187958" y="1992630"/>
                </a:lnTo>
                <a:lnTo>
                  <a:pt x="1197864" y="1991106"/>
                </a:lnTo>
                <a:close/>
              </a:path>
              <a:path w="2129790" h="1999614">
                <a:moveTo>
                  <a:pt x="1178814" y="1993392"/>
                </a:moveTo>
                <a:lnTo>
                  <a:pt x="1177290" y="1984248"/>
                </a:lnTo>
                <a:lnTo>
                  <a:pt x="1172718" y="1984248"/>
                </a:lnTo>
                <a:lnTo>
                  <a:pt x="1168146" y="1985010"/>
                </a:lnTo>
                <a:lnTo>
                  <a:pt x="1168908" y="1994154"/>
                </a:lnTo>
                <a:lnTo>
                  <a:pt x="1174242" y="1994154"/>
                </a:lnTo>
                <a:lnTo>
                  <a:pt x="1178814" y="1993392"/>
                </a:lnTo>
                <a:close/>
              </a:path>
              <a:path w="2129790" h="1999614">
                <a:moveTo>
                  <a:pt x="1159764" y="1994916"/>
                </a:moveTo>
                <a:lnTo>
                  <a:pt x="1159002" y="1985772"/>
                </a:lnTo>
                <a:lnTo>
                  <a:pt x="1149096" y="1986534"/>
                </a:lnTo>
                <a:lnTo>
                  <a:pt x="1149858" y="1995678"/>
                </a:lnTo>
                <a:lnTo>
                  <a:pt x="1159764" y="1994916"/>
                </a:lnTo>
                <a:close/>
              </a:path>
              <a:path w="2129790" h="1999614">
                <a:moveTo>
                  <a:pt x="1140714" y="1996439"/>
                </a:moveTo>
                <a:lnTo>
                  <a:pt x="1139952" y="1986534"/>
                </a:lnTo>
                <a:lnTo>
                  <a:pt x="1130046" y="1987296"/>
                </a:lnTo>
                <a:lnTo>
                  <a:pt x="1130808" y="1997202"/>
                </a:lnTo>
                <a:lnTo>
                  <a:pt x="1140714" y="1996439"/>
                </a:lnTo>
                <a:close/>
              </a:path>
              <a:path w="2129790" h="1999614">
                <a:moveTo>
                  <a:pt x="1121664" y="1997964"/>
                </a:moveTo>
                <a:lnTo>
                  <a:pt x="1120902" y="1988058"/>
                </a:lnTo>
                <a:lnTo>
                  <a:pt x="1119378" y="1988058"/>
                </a:lnTo>
                <a:lnTo>
                  <a:pt x="1111758" y="1988820"/>
                </a:lnTo>
                <a:lnTo>
                  <a:pt x="1111758" y="1997964"/>
                </a:lnTo>
                <a:lnTo>
                  <a:pt x="1121664" y="1997964"/>
                </a:lnTo>
                <a:close/>
              </a:path>
              <a:path w="2129790" h="1999614">
                <a:moveTo>
                  <a:pt x="1102614" y="1997964"/>
                </a:moveTo>
                <a:lnTo>
                  <a:pt x="1101852" y="1988820"/>
                </a:lnTo>
                <a:lnTo>
                  <a:pt x="1092708" y="1988820"/>
                </a:lnTo>
                <a:lnTo>
                  <a:pt x="1092708" y="1998726"/>
                </a:lnTo>
                <a:lnTo>
                  <a:pt x="1102614" y="1997964"/>
                </a:lnTo>
                <a:close/>
              </a:path>
              <a:path w="2129790" h="1999614">
                <a:moveTo>
                  <a:pt x="1083564" y="1998726"/>
                </a:moveTo>
                <a:lnTo>
                  <a:pt x="1082802" y="1989582"/>
                </a:lnTo>
                <a:lnTo>
                  <a:pt x="1073658" y="1989582"/>
                </a:lnTo>
                <a:lnTo>
                  <a:pt x="1073658" y="1998726"/>
                </a:lnTo>
                <a:lnTo>
                  <a:pt x="1083564" y="1998726"/>
                </a:lnTo>
                <a:close/>
              </a:path>
              <a:path w="2129790" h="1999614">
                <a:moveTo>
                  <a:pt x="1064514" y="1989582"/>
                </a:moveTo>
                <a:lnTo>
                  <a:pt x="1054608" y="1989582"/>
                </a:lnTo>
                <a:lnTo>
                  <a:pt x="1054608" y="1998726"/>
                </a:lnTo>
                <a:lnTo>
                  <a:pt x="1063752" y="1999488"/>
                </a:lnTo>
                <a:lnTo>
                  <a:pt x="1064514" y="1989582"/>
                </a:lnTo>
                <a:close/>
              </a:path>
              <a:path w="2129790" h="1999614">
                <a:moveTo>
                  <a:pt x="1045464" y="1988820"/>
                </a:moveTo>
                <a:lnTo>
                  <a:pt x="1035558" y="1988820"/>
                </a:lnTo>
                <a:lnTo>
                  <a:pt x="1035558" y="1998726"/>
                </a:lnTo>
                <a:lnTo>
                  <a:pt x="1044702" y="1998726"/>
                </a:lnTo>
                <a:lnTo>
                  <a:pt x="1045464" y="1988820"/>
                </a:lnTo>
                <a:close/>
              </a:path>
              <a:path w="2129790" h="1999614">
                <a:moveTo>
                  <a:pt x="1026414" y="1988820"/>
                </a:moveTo>
                <a:lnTo>
                  <a:pt x="1016508" y="1988820"/>
                </a:lnTo>
                <a:lnTo>
                  <a:pt x="1016508" y="1997964"/>
                </a:lnTo>
                <a:lnTo>
                  <a:pt x="1025652" y="1997964"/>
                </a:lnTo>
                <a:lnTo>
                  <a:pt x="1026414" y="1988820"/>
                </a:lnTo>
                <a:close/>
              </a:path>
              <a:path w="2129790" h="1999614">
                <a:moveTo>
                  <a:pt x="1007364" y="1988058"/>
                </a:moveTo>
                <a:lnTo>
                  <a:pt x="997458" y="1987296"/>
                </a:lnTo>
                <a:lnTo>
                  <a:pt x="997458" y="1997202"/>
                </a:lnTo>
                <a:lnTo>
                  <a:pt x="1006602" y="1997964"/>
                </a:lnTo>
                <a:lnTo>
                  <a:pt x="1007364" y="1988058"/>
                </a:lnTo>
                <a:close/>
              </a:path>
              <a:path w="2129790" h="1999614">
                <a:moveTo>
                  <a:pt x="988314" y="1986534"/>
                </a:moveTo>
                <a:lnTo>
                  <a:pt x="978408" y="1985772"/>
                </a:lnTo>
                <a:lnTo>
                  <a:pt x="978408" y="1995678"/>
                </a:lnTo>
                <a:lnTo>
                  <a:pt x="987552" y="1996439"/>
                </a:lnTo>
                <a:lnTo>
                  <a:pt x="988314" y="1986534"/>
                </a:lnTo>
                <a:close/>
              </a:path>
              <a:path w="2129790" h="1999614">
                <a:moveTo>
                  <a:pt x="969264" y="1985772"/>
                </a:moveTo>
                <a:lnTo>
                  <a:pt x="960120" y="1985010"/>
                </a:lnTo>
                <a:lnTo>
                  <a:pt x="959358" y="1994154"/>
                </a:lnTo>
                <a:lnTo>
                  <a:pt x="968502" y="1994916"/>
                </a:lnTo>
                <a:lnTo>
                  <a:pt x="969264" y="1985772"/>
                </a:lnTo>
                <a:close/>
              </a:path>
              <a:path w="2129790" h="1999614">
                <a:moveTo>
                  <a:pt x="950214" y="1983486"/>
                </a:moveTo>
                <a:lnTo>
                  <a:pt x="941070" y="1982724"/>
                </a:lnTo>
                <a:lnTo>
                  <a:pt x="940308" y="1991868"/>
                </a:lnTo>
                <a:lnTo>
                  <a:pt x="949452" y="1993392"/>
                </a:lnTo>
                <a:lnTo>
                  <a:pt x="950214" y="1983486"/>
                </a:lnTo>
                <a:close/>
              </a:path>
              <a:path w="2129790" h="1999614">
                <a:moveTo>
                  <a:pt x="931926" y="1981200"/>
                </a:moveTo>
                <a:lnTo>
                  <a:pt x="922020" y="1980438"/>
                </a:lnTo>
                <a:lnTo>
                  <a:pt x="921258" y="1989582"/>
                </a:lnTo>
                <a:lnTo>
                  <a:pt x="930402" y="1991106"/>
                </a:lnTo>
                <a:lnTo>
                  <a:pt x="931926" y="1981200"/>
                </a:lnTo>
                <a:close/>
              </a:path>
              <a:path w="2129790" h="1999614">
                <a:moveTo>
                  <a:pt x="912876" y="1978914"/>
                </a:moveTo>
                <a:lnTo>
                  <a:pt x="903732" y="1978152"/>
                </a:lnTo>
                <a:lnTo>
                  <a:pt x="902208" y="1987296"/>
                </a:lnTo>
                <a:lnTo>
                  <a:pt x="902970" y="1987296"/>
                </a:lnTo>
                <a:lnTo>
                  <a:pt x="911352" y="1988820"/>
                </a:lnTo>
                <a:lnTo>
                  <a:pt x="912876" y="1978914"/>
                </a:lnTo>
                <a:close/>
              </a:path>
              <a:path w="2129790" h="1999614">
                <a:moveTo>
                  <a:pt x="893826" y="1976628"/>
                </a:moveTo>
                <a:lnTo>
                  <a:pt x="884682" y="1975104"/>
                </a:lnTo>
                <a:lnTo>
                  <a:pt x="883158" y="1984248"/>
                </a:lnTo>
                <a:lnTo>
                  <a:pt x="892302" y="1985772"/>
                </a:lnTo>
                <a:lnTo>
                  <a:pt x="893826" y="1976628"/>
                </a:lnTo>
                <a:close/>
              </a:path>
              <a:path w="2129790" h="1999614">
                <a:moveTo>
                  <a:pt x="875538" y="1973580"/>
                </a:moveTo>
                <a:lnTo>
                  <a:pt x="865632" y="1972056"/>
                </a:lnTo>
                <a:lnTo>
                  <a:pt x="864108" y="1981200"/>
                </a:lnTo>
                <a:lnTo>
                  <a:pt x="874014" y="1982724"/>
                </a:lnTo>
                <a:lnTo>
                  <a:pt x="875538" y="1973580"/>
                </a:lnTo>
                <a:close/>
              </a:path>
              <a:path w="2129790" h="1999614">
                <a:moveTo>
                  <a:pt x="856488" y="1970532"/>
                </a:moveTo>
                <a:lnTo>
                  <a:pt x="851916" y="1969770"/>
                </a:lnTo>
                <a:lnTo>
                  <a:pt x="847344" y="1968246"/>
                </a:lnTo>
                <a:lnTo>
                  <a:pt x="845058" y="1978152"/>
                </a:lnTo>
                <a:lnTo>
                  <a:pt x="850392" y="1978914"/>
                </a:lnTo>
                <a:lnTo>
                  <a:pt x="854964" y="1979676"/>
                </a:lnTo>
                <a:lnTo>
                  <a:pt x="856488" y="1970532"/>
                </a:lnTo>
                <a:close/>
              </a:path>
              <a:path w="2129790" h="1999614">
                <a:moveTo>
                  <a:pt x="838200" y="1966722"/>
                </a:moveTo>
                <a:lnTo>
                  <a:pt x="829056" y="1964436"/>
                </a:lnTo>
                <a:lnTo>
                  <a:pt x="826770" y="1973580"/>
                </a:lnTo>
                <a:lnTo>
                  <a:pt x="835914" y="1975866"/>
                </a:lnTo>
                <a:lnTo>
                  <a:pt x="838200" y="1966722"/>
                </a:lnTo>
                <a:close/>
              </a:path>
              <a:path w="2129790" h="1999614">
                <a:moveTo>
                  <a:pt x="819150" y="1962150"/>
                </a:moveTo>
                <a:lnTo>
                  <a:pt x="810006" y="1960626"/>
                </a:lnTo>
                <a:lnTo>
                  <a:pt x="808482" y="1969770"/>
                </a:lnTo>
                <a:lnTo>
                  <a:pt x="817626" y="1972056"/>
                </a:lnTo>
                <a:lnTo>
                  <a:pt x="819150" y="1962150"/>
                </a:lnTo>
                <a:close/>
              </a:path>
              <a:path w="2129790" h="1999614">
                <a:moveTo>
                  <a:pt x="800862" y="1958339"/>
                </a:moveTo>
                <a:lnTo>
                  <a:pt x="791718" y="1956054"/>
                </a:lnTo>
                <a:lnTo>
                  <a:pt x="789432" y="1965198"/>
                </a:lnTo>
                <a:lnTo>
                  <a:pt x="798576" y="1967484"/>
                </a:lnTo>
                <a:lnTo>
                  <a:pt x="800862" y="1958339"/>
                </a:lnTo>
                <a:close/>
              </a:path>
              <a:path w="2129790" h="1999614">
                <a:moveTo>
                  <a:pt x="782574" y="1953768"/>
                </a:moveTo>
                <a:lnTo>
                  <a:pt x="773430" y="1950720"/>
                </a:lnTo>
                <a:lnTo>
                  <a:pt x="771144" y="1960626"/>
                </a:lnTo>
                <a:lnTo>
                  <a:pt x="780288" y="1962912"/>
                </a:lnTo>
                <a:lnTo>
                  <a:pt x="782574" y="1953768"/>
                </a:lnTo>
                <a:close/>
              </a:path>
              <a:path w="2129790" h="1999614">
                <a:moveTo>
                  <a:pt x="764286" y="1948434"/>
                </a:moveTo>
                <a:lnTo>
                  <a:pt x="755142" y="1946148"/>
                </a:lnTo>
                <a:lnTo>
                  <a:pt x="752856" y="1955292"/>
                </a:lnTo>
                <a:lnTo>
                  <a:pt x="762000" y="1957578"/>
                </a:lnTo>
                <a:lnTo>
                  <a:pt x="764286" y="1948434"/>
                </a:lnTo>
                <a:close/>
              </a:path>
              <a:path w="2129790" h="1999614">
                <a:moveTo>
                  <a:pt x="745998" y="1943862"/>
                </a:moveTo>
                <a:lnTo>
                  <a:pt x="736854" y="1940814"/>
                </a:lnTo>
                <a:lnTo>
                  <a:pt x="733806" y="1949958"/>
                </a:lnTo>
                <a:lnTo>
                  <a:pt x="742950" y="1953006"/>
                </a:lnTo>
                <a:lnTo>
                  <a:pt x="745998" y="1943862"/>
                </a:lnTo>
                <a:close/>
              </a:path>
              <a:path w="2129790" h="1999614">
                <a:moveTo>
                  <a:pt x="727710" y="1937766"/>
                </a:moveTo>
                <a:lnTo>
                  <a:pt x="718566" y="1934718"/>
                </a:lnTo>
                <a:lnTo>
                  <a:pt x="716280" y="1943862"/>
                </a:lnTo>
                <a:lnTo>
                  <a:pt x="725424" y="1946910"/>
                </a:lnTo>
                <a:lnTo>
                  <a:pt x="727710" y="1937766"/>
                </a:lnTo>
                <a:close/>
              </a:path>
              <a:path w="2129790" h="1999614">
                <a:moveTo>
                  <a:pt x="710184" y="1931670"/>
                </a:moveTo>
                <a:lnTo>
                  <a:pt x="701802" y="1929384"/>
                </a:lnTo>
                <a:lnTo>
                  <a:pt x="701040" y="1929384"/>
                </a:lnTo>
                <a:lnTo>
                  <a:pt x="697992" y="1937766"/>
                </a:lnTo>
                <a:lnTo>
                  <a:pt x="698754" y="1938528"/>
                </a:lnTo>
                <a:lnTo>
                  <a:pt x="707136" y="1940814"/>
                </a:lnTo>
                <a:lnTo>
                  <a:pt x="710184" y="1931670"/>
                </a:lnTo>
                <a:close/>
              </a:path>
              <a:path w="2129790" h="1999614">
                <a:moveTo>
                  <a:pt x="691896" y="1925574"/>
                </a:moveTo>
                <a:lnTo>
                  <a:pt x="682752" y="1922526"/>
                </a:lnTo>
                <a:lnTo>
                  <a:pt x="679704" y="1931670"/>
                </a:lnTo>
                <a:lnTo>
                  <a:pt x="688848" y="1934718"/>
                </a:lnTo>
                <a:lnTo>
                  <a:pt x="691896" y="1925574"/>
                </a:lnTo>
                <a:close/>
              </a:path>
              <a:path w="2129790" h="1999614">
                <a:moveTo>
                  <a:pt x="674370" y="1919478"/>
                </a:moveTo>
                <a:lnTo>
                  <a:pt x="665226" y="1915668"/>
                </a:lnTo>
                <a:lnTo>
                  <a:pt x="662178" y="1924812"/>
                </a:lnTo>
                <a:lnTo>
                  <a:pt x="670560" y="1927860"/>
                </a:lnTo>
                <a:lnTo>
                  <a:pt x="674370" y="1919478"/>
                </a:lnTo>
                <a:close/>
              </a:path>
              <a:path w="2129790" h="1999614">
                <a:moveTo>
                  <a:pt x="656082" y="1912620"/>
                </a:moveTo>
                <a:lnTo>
                  <a:pt x="653796" y="1911858"/>
                </a:lnTo>
                <a:lnTo>
                  <a:pt x="647700" y="1908810"/>
                </a:lnTo>
                <a:lnTo>
                  <a:pt x="643890" y="1917954"/>
                </a:lnTo>
                <a:lnTo>
                  <a:pt x="650748" y="1921002"/>
                </a:lnTo>
                <a:lnTo>
                  <a:pt x="653034" y="1921764"/>
                </a:lnTo>
                <a:lnTo>
                  <a:pt x="656082" y="1912620"/>
                </a:lnTo>
                <a:close/>
              </a:path>
              <a:path w="2129790" h="1999614">
                <a:moveTo>
                  <a:pt x="638556" y="1905000"/>
                </a:moveTo>
                <a:lnTo>
                  <a:pt x="630174" y="1901952"/>
                </a:lnTo>
                <a:lnTo>
                  <a:pt x="626364" y="1910334"/>
                </a:lnTo>
                <a:lnTo>
                  <a:pt x="635508" y="1914144"/>
                </a:lnTo>
                <a:lnTo>
                  <a:pt x="638556" y="1905000"/>
                </a:lnTo>
                <a:close/>
              </a:path>
              <a:path w="2129790" h="1999614">
                <a:moveTo>
                  <a:pt x="621030" y="1898142"/>
                </a:moveTo>
                <a:lnTo>
                  <a:pt x="612648" y="1894332"/>
                </a:lnTo>
                <a:lnTo>
                  <a:pt x="608838" y="1902714"/>
                </a:lnTo>
                <a:lnTo>
                  <a:pt x="617982" y="1906524"/>
                </a:lnTo>
                <a:lnTo>
                  <a:pt x="621030" y="1898142"/>
                </a:lnTo>
                <a:close/>
              </a:path>
              <a:path w="2129790" h="1999614">
                <a:moveTo>
                  <a:pt x="604266" y="1890522"/>
                </a:moveTo>
                <a:lnTo>
                  <a:pt x="595884" y="1885950"/>
                </a:lnTo>
                <a:lnTo>
                  <a:pt x="591312" y="1895094"/>
                </a:lnTo>
                <a:lnTo>
                  <a:pt x="599694" y="1898904"/>
                </a:lnTo>
                <a:lnTo>
                  <a:pt x="604266" y="1890522"/>
                </a:lnTo>
                <a:close/>
              </a:path>
              <a:path w="2129790" h="1999614">
                <a:moveTo>
                  <a:pt x="586740" y="1882139"/>
                </a:moveTo>
                <a:lnTo>
                  <a:pt x="578358" y="1878330"/>
                </a:lnTo>
                <a:lnTo>
                  <a:pt x="574548" y="1886712"/>
                </a:lnTo>
                <a:lnTo>
                  <a:pt x="582930" y="1890522"/>
                </a:lnTo>
                <a:lnTo>
                  <a:pt x="586740" y="1882139"/>
                </a:lnTo>
                <a:close/>
              </a:path>
              <a:path w="2129790" h="1999614">
                <a:moveTo>
                  <a:pt x="569976" y="1873758"/>
                </a:moveTo>
                <a:lnTo>
                  <a:pt x="561594" y="1869948"/>
                </a:lnTo>
                <a:lnTo>
                  <a:pt x="557022" y="1878330"/>
                </a:lnTo>
                <a:lnTo>
                  <a:pt x="557784" y="1878330"/>
                </a:lnTo>
                <a:lnTo>
                  <a:pt x="565404" y="1882902"/>
                </a:lnTo>
                <a:lnTo>
                  <a:pt x="569976" y="1873758"/>
                </a:lnTo>
                <a:close/>
              </a:path>
              <a:path w="2129790" h="1999614">
                <a:moveTo>
                  <a:pt x="553212" y="1865376"/>
                </a:moveTo>
                <a:lnTo>
                  <a:pt x="544830" y="1860804"/>
                </a:lnTo>
                <a:lnTo>
                  <a:pt x="540258" y="1869186"/>
                </a:lnTo>
                <a:lnTo>
                  <a:pt x="548640" y="1873758"/>
                </a:lnTo>
                <a:lnTo>
                  <a:pt x="553212" y="1865376"/>
                </a:lnTo>
                <a:close/>
              </a:path>
              <a:path w="2129790" h="1999614">
                <a:moveTo>
                  <a:pt x="536448" y="1856232"/>
                </a:moveTo>
                <a:lnTo>
                  <a:pt x="528066" y="1851660"/>
                </a:lnTo>
                <a:lnTo>
                  <a:pt x="523494" y="1860042"/>
                </a:lnTo>
                <a:lnTo>
                  <a:pt x="531876" y="1864614"/>
                </a:lnTo>
                <a:lnTo>
                  <a:pt x="536448" y="1856232"/>
                </a:lnTo>
                <a:close/>
              </a:path>
              <a:path w="2129790" h="1999614">
                <a:moveTo>
                  <a:pt x="519684" y="1847088"/>
                </a:moveTo>
                <a:lnTo>
                  <a:pt x="517398" y="1846326"/>
                </a:lnTo>
                <a:lnTo>
                  <a:pt x="511302" y="1842516"/>
                </a:lnTo>
                <a:lnTo>
                  <a:pt x="506730" y="1850898"/>
                </a:lnTo>
                <a:lnTo>
                  <a:pt x="512826" y="1854708"/>
                </a:lnTo>
                <a:lnTo>
                  <a:pt x="515112" y="1855470"/>
                </a:lnTo>
                <a:lnTo>
                  <a:pt x="519684" y="1847088"/>
                </a:lnTo>
                <a:close/>
              </a:path>
              <a:path w="2129790" h="1999614">
                <a:moveTo>
                  <a:pt x="502920" y="1837944"/>
                </a:moveTo>
                <a:lnTo>
                  <a:pt x="495300" y="1832610"/>
                </a:lnTo>
                <a:lnTo>
                  <a:pt x="489966" y="1840992"/>
                </a:lnTo>
                <a:lnTo>
                  <a:pt x="498348" y="1845564"/>
                </a:lnTo>
                <a:lnTo>
                  <a:pt x="502920" y="1837944"/>
                </a:lnTo>
                <a:close/>
              </a:path>
              <a:path w="2129790" h="1999614">
                <a:moveTo>
                  <a:pt x="486918" y="1828038"/>
                </a:moveTo>
                <a:lnTo>
                  <a:pt x="478536" y="1822704"/>
                </a:lnTo>
                <a:lnTo>
                  <a:pt x="473964" y="1831086"/>
                </a:lnTo>
                <a:lnTo>
                  <a:pt x="482346" y="1835658"/>
                </a:lnTo>
                <a:lnTo>
                  <a:pt x="486918" y="1828038"/>
                </a:lnTo>
                <a:close/>
              </a:path>
              <a:path w="2129790" h="1999614">
                <a:moveTo>
                  <a:pt x="470916" y="1818132"/>
                </a:moveTo>
                <a:lnTo>
                  <a:pt x="463296" y="1812798"/>
                </a:lnTo>
                <a:lnTo>
                  <a:pt x="457962" y="1820418"/>
                </a:lnTo>
                <a:lnTo>
                  <a:pt x="465582" y="1825752"/>
                </a:lnTo>
                <a:lnTo>
                  <a:pt x="470916" y="1818132"/>
                </a:lnTo>
                <a:close/>
              </a:path>
              <a:path w="2129790" h="1999614">
                <a:moveTo>
                  <a:pt x="454914" y="1807464"/>
                </a:moveTo>
                <a:lnTo>
                  <a:pt x="447294" y="1802130"/>
                </a:lnTo>
                <a:lnTo>
                  <a:pt x="441960" y="1809750"/>
                </a:lnTo>
                <a:lnTo>
                  <a:pt x="449580" y="1815084"/>
                </a:lnTo>
                <a:lnTo>
                  <a:pt x="454914" y="1807464"/>
                </a:lnTo>
                <a:close/>
              </a:path>
              <a:path w="2129790" h="1999614">
                <a:moveTo>
                  <a:pt x="438912" y="1796796"/>
                </a:moveTo>
                <a:lnTo>
                  <a:pt x="433578" y="1792986"/>
                </a:lnTo>
                <a:lnTo>
                  <a:pt x="431292" y="1791462"/>
                </a:lnTo>
                <a:lnTo>
                  <a:pt x="425958" y="1799082"/>
                </a:lnTo>
                <a:lnTo>
                  <a:pt x="428244" y="1800606"/>
                </a:lnTo>
                <a:lnTo>
                  <a:pt x="434340" y="1804416"/>
                </a:lnTo>
                <a:lnTo>
                  <a:pt x="438912" y="1796796"/>
                </a:lnTo>
                <a:close/>
              </a:path>
              <a:path w="2129790" h="1999614">
                <a:moveTo>
                  <a:pt x="423672" y="1786128"/>
                </a:moveTo>
                <a:lnTo>
                  <a:pt x="416052" y="1780032"/>
                </a:lnTo>
                <a:lnTo>
                  <a:pt x="410718" y="1787652"/>
                </a:lnTo>
                <a:lnTo>
                  <a:pt x="418338" y="1793748"/>
                </a:lnTo>
                <a:lnTo>
                  <a:pt x="423672" y="1786128"/>
                </a:lnTo>
                <a:close/>
              </a:path>
              <a:path w="2129790" h="1999614">
                <a:moveTo>
                  <a:pt x="408432" y="1774698"/>
                </a:moveTo>
                <a:lnTo>
                  <a:pt x="400812" y="1768602"/>
                </a:lnTo>
                <a:lnTo>
                  <a:pt x="395478" y="1776984"/>
                </a:lnTo>
                <a:lnTo>
                  <a:pt x="403098" y="1782318"/>
                </a:lnTo>
                <a:lnTo>
                  <a:pt x="408432" y="1774698"/>
                </a:lnTo>
                <a:close/>
              </a:path>
              <a:path w="2129790" h="1999614">
                <a:moveTo>
                  <a:pt x="393192" y="1763268"/>
                </a:moveTo>
                <a:lnTo>
                  <a:pt x="386334" y="1757172"/>
                </a:lnTo>
                <a:lnTo>
                  <a:pt x="380238" y="1764792"/>
                </a:lnTo>
                <a:lnTo>
                  <a:pt x="387096" y="1770888"/>
                </a:lnTo>
                <a:lnTo>
                  <a:pt x="393192" y="1763268"/>
                </a:lnTo>
                <a:close/>
              </a:path>
              <a:path w="2129790" h="1999614">
                <a:moveTo>
                  <a:pt x="378714" y="1751076"/>
                </a:moveTo>
                <a:lnTo>
                  <a:pt x="371094" y="1745742"/>
                </a:lnTo>
                <a:lnTo>
                  <a:pt x="364998" y="1752600"/>
                </a:lnTo>
                <a:lnTo>
                  <a:pt x="372618" y="1758696"/>
                </a:lnTo>
                <a:lnTo>
                  <a:pt x="378714" y="1751076"/>
                </a:lnTo>
                <a:close/>
              </a:path>
              <a:path w="2129790" h="1999614">
                <a:moveTo>
                  <a:pt x="363474" y="1739646"/>
                </a:moveTo>
                <a:lnTo>
                  <a:pt x="356616" y="1733550"/>
                </a:lnTo>
                <a:lnTo>
                  <a:pt x="350520" y="1741170"/>
                </a:lnTo>
                <a:lnTo>
                  <a:pt x="358140" y="1746504"/>
                </a:lnTo>
                <a:lnTo>
                  <a:pt x="363474" y="1739646"/>
                </a:lnTo>
                <a:close/>
              </a:path>
              <a:path w="2129790" h="1999614">
                <a:moveTo>
                  <a:pt x="349758" y="1727454"/>
                </a:moveTo>
                <a:lnTo>
                  <a:pt x="342138" y="1720596"/>
                </a:lnTo>
                <a:lnTo>
                  <a:pt x="336042" y="1728216"/>
                </a:lnTo>
                <a:lnTo>
                  <a:pt x="342900" y="1734312"/>
                </a:lnTo>
                <a:lnTo>
                  <a:pt x="349758" y="1727454"/>
                </a:lnTo>
                <a:close/>
              </a:path>
              <a:path w="2129790" h="1999614">
                <a:moveTo>
                  <a:pt x="335280" y="1714500"/>
                </a:moveTo>
                <a:lnTo>
                  <a:pt x="328422" y="1708404"/>
                </a:lnTo>
                <a:lnTo>
                  <a:pt x="321564" y="1715262"/>
                </a:lnTo>
                <a:lnTo>
                  <a:pt x="329184" y="1721358"/>
                </a:lnTo>
                <a:lnTo>
                  <a:pt x="335280" y="1714500"/>
                </a:lnTo>
                <a:close/>
              </a:path>
              <a:path w="2129790" h="1999614">
                <a:moveTo>
                  <a:pt x="280416" y="1661922"/>
                </a:moveTo>
                <a:lnTo>
                  <a:pt x="274320" y="1655064"/>
                </a:lnTo>
                <a:lnTo>
                  <a:pt x="267462" y="1661160"/>
                </a:lnTo>
                <a:lnTo>
                  <a:pt x="273558" y="1668780"/>
                </a:lnTo>
                <a:lnTo>
                  <a:pt x="280416" y="1661922"/>
                </a:lnTo>
                <a:close/>
              </a:path>
              <a:path w="2129790" h="1999614">
                <a:moveTo>
                  <a:pt x="294132" y="1675638"/>
                </a:moveTo>
                <a:lnTo>
                  <a:pt x="287274" y="1668780"/>
                </a:lnTo>
                <a:lnTo>
                  <a:pt x="280416" y="1675638"/>
                </a:lnTo>
                <a:lnTo>
                  <a:pt x="287274" y="1682496"/>
                </a:lnTo>
                <a:lnTo>
                  <a:pt x="294132" y="1675638"/>
                </a:lnTo>
                <a:close/>
              </a:path>
              <a:path w="2129790" h="1999614">
                <a:moveTo>
                  <a:pt x="307848" y="1688592"/>
                </a:moveTo>
                <a:lnTo>
                  <a:pt x="300990" y="1681734"/>
                </a:lnTo>
                <a:lnTo>
                  <a:pt x="294132" y="1688592"/>
                </a:lnTo>
                <a:lnTo>
                  <a:pt x="300990" y="1695450"/>
                </a:lnTo>
                <a:lnTo>
                  <a:pt x="307848" y="1688592"/>
                </a:lnTo>
                <a:close/>
              </a:path>
              <a:path w="2129790" h="1999614">
                <a:moveTo>
                  <a:pt x="320802" y="1701546"/>
                </a:moveTo>
                <a:lnTo>
                  <a:pt x="314706" y="1695450"/>
                </a:lnTo>
                <a:lnTo>
                  <a:pt x="307848" y="1702308"/>
                </a:lnTo>
                <a:lnTo>
                  <a:pt x="314706" y="1709166"/>
                </a:lnTo>
                <a:lnTo>
                  <a:pt x="320802" y="1701546"/>
                </a:lnTo>
                <a:close/>
              </a:path>
              <a:path w="2129790" h="1999614">
                <a:moveTo>
                  <a:pt x="267462" y="1648206"/>
                </a:moveTo>
                <a:lnTo>
                  <a:pt x="261366" y="1641348"/>
                </a:lnTo>
                <a:lnTo>
                  <a:pt x="254508" y="1647444"/>
                </a:lnTo>
                <a:lnTo>
                  <a:pt x="260604" y="1654302"/>
                </a:lnTo>
                <a:lnTo>
                  <a:pt x="267462" y="1648206"/>
                </a:lnTo>
                <a:close/>
              </a:path>
              <a:path w="2129790" h="1999614">
                <a:moveTo>
                  <a:pt x="254508" y="1633728"/>
                </a:moveTo>
                <a:lnTo>
                  <a:pt x="249936" y="1629156"/>
                </a:lnTo>
                <a:lnTo>
                  <a:pt x="248412" y="1626870"/>
                </a:lnTo>
                <a:lnTo>
                  <a:pt x="241554" y="1632966"/>
                </a:lnTo>
                <a:lnTo>
                  <a:pt x="243078" y="1635252"/>
                </a:lnTo>
                <a:lnTo>
                  <a:pt x="247650" y="1640586"/>
                </a:lnTo>
                <a:lnTo>
                  <a:pt x="254508" y="1633728"/>
                </a:lnTo>
                <a:close/>
              </a:path>
              <a:path w="2129790" h="1999614">
                <a:moveTo>
                  <a:pt x="242316" y="1620012"/>
                </a:moveTo>
                <a:lnTo>
                  <a:pt x="236220" y="1612392"/>
                </a:lnTo>
                <a:lnTo>
                  <a:pt x="229362" y="1618488"/>
                </a:lnTo>
                <a:lnTo>
                  <a:pt x="235458" y="1626108"/>
                </a:lnTo>
                <a:lnTo>
                  <a:pt x="242316" y="1620012"/>
                </a:lnTo>
                <a:close/>
              </a:path>
              <a:path w="2129790" h="1999614">
                <a:moveTo>
                  <a:pt x="230124" y="1605534"/>
                </a:moveTo>
                <a:lnTo>
                  <a:pt x="224028" y="1597914"/>
                </a:lnTo>
                <a:lnTo>
                  <a:pt x="217170" y="1604010"/>
                </a:lnTo>
                <a:lnTo>
                  <a:pt x="223266" y="1611630"/>
                </a:lnTo>
                <a:lnTo>
                  <a:pt x="230124" y="1605534"/>
                </a:lnTo>
                <a:close/>
              </a:path>
              <a:path w="2129790" h="1999614">
                <a:moveTo>
                  <a:pt x="217932" y="1591056"/>
                </a:moveTo>
                <a:lnTo>
                  <a:pt x="212598" y="1583436"/>
                </a:lnTo>
                <a:lnTo>
                  <a:pt x="204978" y="1588770"/>
                </a:lnTo>
                <a:lnTo>
                  <a:pt x="210312" y="1596390"/>
                </a:lnTo>
                <a:lnTo>
                  <a:pt x="217932" y="1591056"/>
                </a:lnTo>
                <a:close/>
              </a:path>
              <a:path w="2129790" h="1999614">
                <a:moveTo>
                  <a:pt x="206502" y="1575816"/>
                </a:moveTo>
                <a:lnTo>
                  <a:pt x="201168" y="1568196"/>
                </a:lnTo>
                <a:lnTo>
                  <a:pt x="193548" y="1573530"/>
                </a:lnTo>
                <a:lnTo>
                  <a:pt x="198882" y="1581150"/>
                </a:lnTo>
                <a:lnTo>
                  <a:pt x="206502" y="1575816"/>
                </a:lnTo>
                <a:close/>
              </a:path>
              <a:path w="2129790" h="1999614">
                <a:moveTo>
                  <a:pt x="195072" y="1560576"/>
                </a:moveTo>
                <a:lnTo>
                  <a:pt x="189738" y="1552956"/>
                </a:lnTo>
                <a:lnTo>
                  <a:pt x="182118" y="1558290"/>
                </a:lnTo>
                <a:lnTo>
                  <a:pt x="187452" y="1565910"/>
                </a:lnTo>
                <a:lnTo>
                  <a:pt x="195072" y="1560576"/>
                </a:lnTo>
                <a:close/>
              </a:path>
              <a:path w="2129790" h="1999614">
                <a:moveTo>
                  <a:pt x="184404" y="1545336"/>
                </a:moveTo>
                <a:lnTo>
                  <a:pt x="179070" y="1536954"/>
                </a:lnTo>
                <a:lnTo>
                  <a:pt x="170688" y="1543050"/>
                </a:lnTo>
                <a:lnTo>
                  <a:pt x="176784" y="1550670"/>
                </a:lnTo>
                <a:lnTo>
                  <a:pt x="184404" y="1545336"/>
                </a:lnTo>
                <a:close/>
              </a:path>
              <a:path w="2129790" h="1999614">
                <a:moveTo>
                  <a:pt x="173736" y="1529334"/>
                </a:moveTo>
                <a:lnTo>
                  <a:pt x="168402" y="1521714"/>
                </a:lnTo>
                <a:lnTo>
                  <a:pt x="160020" y="1527048"/>
                </a:lnTo>
                <a:lnTo>
                  <a:pt x="165354" y="1534668"/>
                </a:lnTo>
                <a:lnTo>
                  <a:pt x="173736" y="1529334"/>
                </a:lnTo>
                <a:close/>
              </a:path>
              <a:path w="2129790" h="1999614">
                <a:moveTo>
                  <a:pt x="163068" y="1514094"/>
                </a:moveTo>
                <a:lnTo>
                  <a:pt x="162306" y="1512570"/>
                </a:lnTo>
                <a:lnTo>
                  <a:pt x="157734" y="1505712"/>
                </a:lnTo>
                <a:lnTo>
                  <a:pt x="150114" y="1511046"/>
                </a:lnTo>
                <a:lnTo>
                  <a:pt x="153924" y="1517904"/>
                </a:lnTo>
                <a:lnTo>
                  <a:pt x="154686" y="1519428"/>
                </a:lnTo>
                <a:lnTo>
                  <a:pt x="163068" y="1514094"/>
                </a:lnTo>
                <a:close/>
              </a:path>
              <a:path w="2129790" h="1999614">
                <a:moveTo>
                  <a:pt x="153162" y="1497330"/>
                </a:moveTo>
                <a:lnTo>
                  <a:pt x="147828" y="1489710"/>
                </a:lnTo>
                <a:lnTo>
                  <a:pt x="139446" y="1494282"/>
                </a:lnTo>
                <a:lnTo>
                  <a:pt x="144780" y="1502664"/>
                </a:lnTo>
                <a:lnTo>
                  <a:pt x="153162" y="1497330"/>
                </a:lnTo>
                <a:close/>
              </a:path>
              <a:path w="2129790" h="1999614">
                <a:moveTo>
                  <a:pt x="143256" y="1481328"/>
                </a:moveTo>
                <a:lnTo>
                  <a:pt x="137922" y="1473708"/>
                </a:lnTo>
                <a:lnTo>
                  <a:pt x="129540" y="1478280"/>
                </a:lnTo>
                <a:lnTo>
                  <a:pt x="134874" y="1486662"/>
                </a:lnTo>
                <a:lnTo>
                  <a:pt x="143256" y="1481328"/>
                </a:lnTo>
                <a:close/>
              </a:path>
              <a:path w="2129790" h="1999614">
                <a:moveTo>
                  <a:pt x="133350" y="1465326"/>
                </a:moveTo>
                <a:lnTo>
                  <a:pt x="128778" y="1456944"/>
                </a:lnTo>
                <a:lnTo>
                  <a:pt x="120396" y="1461516"/>
                </a:lnTo>
                <a:lnTo>
                  <a:pt x="124968" y="1469898"/>
                </a:lnTo>
                <a:lnTo>
                  <a:pt x="133350" y="1465326"/>
                </a:lnTo>
                <a:close/>
              </a:path>
              <a:path w="2129790" h="1999614">
                <a:moveTo>
                  <a:pt x="124206" y="1448562"/>
                </a:moveTo>
                <a:lnTo>
                  <a:pt x="119634" y="1440180"/>
                </a:lnTo>
                <a:lnTo>
                  <a:pt x="111252" y="1444752"/>
                </a:lnTo>
                <a:lnTo>
                  <a:pt x="115824" y="1453134"/>
                </a:lnTo>
                <a:lnTo>
                  <a:pt x="124206" y="1448562"/>
                </a:lnTo>
                <a:close/>
              </a:path>
              <a:path w="2129790" h="1999614">
                <a:moveTo>
                  <a:pt x="115062" y="1431798"/>
                </a:moveTo>
                <a:lnTo>
                  <a:pt x="113538" y="1428750"/>
                </a:lnTo>
                <a:lnTo>
                  <a:pt x="111252" y="1423416"/>
                </a:lnTo>
                <a:lnTo>
                  <a:pt x="102108" y="1427988"/>
                </a:lnTo>
                <a:lnTo>
                  <a:pt x="105156" y="1433322"/>
                </a:lnTo>
                <a:lnTo>
                  <a:pt x="106680" y="1436370"/>
                </a:lnTo>
                <a:lnTo>
                  <a:pt x="115062" y="1431798"/>
                </a:lnTo>
                <a:close/>
              </a:path>
              <a:path w="2129790" h="1999614">
                <a:moveTo>
                  <a:pt x="106680" y="1415034"/>
                </a:moveTo>
                <a:lnTo>
                  <a:pt x="102870" y="1406652"/>
                </a:lnTo>
                <a:lnTo>
                  <a:pt x="94488" y="1410462"/>
                </a:lnTo>
                <a:lnTo>
                  <a:pt x="98298" y="1418844"/>
                </a:lnTo>
                <a:lnTo>
                  <a:pt x="106680" y="1415034"/>
                </a:lnTo>
                <a:close/>
              </a:path>
              <a:path w="2129790" h="1999614">
                <a:moveTo>
                  <a:pt x="98298" y="1397508"/>
                </a:moveTo>
                <a:lnTo>
                  <a:pt x="94488" y="1389126"/>
                </a:lnTo>
                <a:lnTo>
                  <a:pt x="86106" y="1393698"/>
                </a:lnTo>
                <a:lnTo>
                  <a:pt x="89916" y="1402080"/>
                </a:lnTo>
                <a:lnTo>
                  <a:pt x="98298" y="1397508"/>
                </a:lnTo>
                <a:close/>
              </a:path>
              <a:path w="2129790" h="1999614">
                <a:moveTo>
                  <a:pt x="90678" y="1380744"/>
                </a:moveTo>
                <a:lnTo>
                  <a:pt x="86868" y="1371600"/>
                </a:lnTo>
                <a:lnTo>
                  <a:pt x="78486" y="1375410"/>
                </a:lnTo>
                <a:lnTo>
                  <a:pt x="81534" y="1384554"/>
                </a:lnTo>
                <a:lnTo>
                  <a:pt x="90678" y="1380744"/>
                </a:lnTo>
                <a:close/>
              </a:path>
              <a:path w="2129790" h="1999614">
                <a:moveTo>
                  <a:pt x="83058" y="1363218"/>
                </a:moveTo>
                <a:lnTo>
                  <a:pt x="79248" y="1354074"/>
                </a:lnTo>
                <a:lnTo>
                  <a:pt x="70866" y="1357884"/>
                </a:lnTo>
                <a:lnTo>
                  <a:pt x="74676" y="1367028"/>
                </a:lnTo>
                <a:lnTo>
                  <a:pt x="83058" y="1363218"/>
                </a:lnTo>
                <a:close/>
              </a:path>
              <a:path w="2129790" h="1999614">
                <a:moveTo>
                  <a:pt x="76200" y="1345692"/>
                </a:moveTo>
                <a:lnTo>
                  <a:pt x="73152" y="1339596"/>
                </a:lnTo>
                <a:lnTo>
                  <a:pt x="72390" y="1337310"/>
                </a:lnTo>
                <a:lnTo>
                  <a:pt x="63246" y="1340358"/>
                </a:lnTo>
                <a:lnTo>
                  <a:pt x="64770" y="1343406"/>
                </a:lnTo>
                <a:lnTo>
                  <a:pt x="67056" y="1349502"/>
                </a:lnTo>
                <a:lnTo>
                  <a:pt x="76200" y="1345692"/>
                </a:lnTo>
                <a:close/>
              </a:path>
              <a:path w="2129790" h="1999614">
                <a:moveTo>
                  <a:pt x="69342" y="1328166"/>
                </a:moveTo>
                <a:lnTo>
                  <a:pt x="66294" y="1319022"/>
                </a:lnTo>
                <a:lnTo>
                  <a:pt x="57150" y="1322070"/>
                </a:lnTo>
                <a:lnTo>
                  <a:pt x="60198" y="1331214"/>
                </a:lnTo>
                <a:lnTo>
                  <a:pt x="69342" y="1328166"/>
                </a:lnTo>
                <a:close/>
              </a:path>
              <a:path w="2129790" h="1999614">
                <a:moveTo>
                  <a:pt x="62484" y="1309878"/>
                </a:moveTo>
                <a:lnTo>
                  <a:pt x="59436" y="1301496"/>
                </a:lnTo>
                <a:lnTo>
                  <a:pt x="50292" y="1304544"/>
                </a:lnTo>
                <a:lnTo>
                  <a:pt x="54102" y="1313688"/>
                </a:lnTo>
                <a:lnTo>
                  <a:pt x="62484" y="1309878"/>
                </a:lnTo>
                <a:close/>
              </a:path>
              <a:path w="2129790" h="1999614">
                <a:moveTo>
                  <a:pt x="56388" y="1292352"/>
                </a:moveTo>
                <a:lnTo>
                  <a:pt x="53340" y="1283208"/>
                </a:lnTo>
                <a:lnTo>
                  <a:pt x="44196" y="1286256"/>
                </a:lnTo>
                <a:lnTo>
                  <a:pt x="47244" y="1295400"/>
                </a:lnTo>
                <a:lnTo>
                  <a:pt x="56388" y="1292352"/>
                </a:lnTo>
                <a:close/>
              </a:path>
              <a:path w="2129790" h="1999614">
                <a:moveTo>
                  <a:pt x="51054" y="1274064"/>
                </a:moveTo>
                <a:lnTo>
                  <a:pt x="48006" y="1264920"/>
                </a:lnTo>
                <a:lnTo>
                  <a:pt x="38862" y="1267968"/>
                </a:lnTo>
                <a:lnTo>
                  <a:pt x="41910" y="1277112"/>
                </a:lnTo>
                <a:lnTo>
                  <a:pt x="51054" y="1274064"/>
                </a:lnTo>
                <a:close/>
              </a:path>
              <a:path w="2129790" h="1999614">
                <a:moveTo>
                  <a:pt x="45720" y="1255776"/>
                </a:moveTo>
                <a:lnTo>
                  <a:pt x="42672" y="1246632"/>
                </a:lnTo>
                <a:lnTo>
                  <a:pt x="33528" y="1249680"/>
                </a:lnTo>
                <a:lnTo>
                  <a:pt x="36576" y="1258824"/>
                </a:lnTo>
                <a:lnTo>
                  <a:pt x="45720" y="1255776"/>
                </a:lnTo>
                <a:close/>
              </a:path>
              <a:path w="2129790" h="1999614">
                <a:moveTo>
                  <a:pt x="40386" y="1237488"/>
                </a:moveTo>
                <a:lnTo>
                  <a:pt x="38100" y="1228344"/>
                </a:lnTo>
                <a:lnTo>
                  <a:pt x="28956" y="1230630"/>
                </a:lnTo>
                <a:lnTo>
                  <a:pt x="31242" y="1239774"/>
                </a:lnTo>
                <a:lnTo>
                  <a:pt x="40386" y="1237488"/>
                </a:lnTo>
                <a:close/>
              </a:path>
              <a:path w="2129790" h="1999614">
                <a:moveTo>
                  <a:pt x="35814" y="1219200"/>
                </a:moveTo>
                <a:lnTo>
                  <a:pt x="33528" y="1210056"/>
                </a:lnTo>
                <a:lnTo>
                  <a:pt x="24384" y="1212342"/>
                </a:lnTo>
                <a:lnTo>
                  <a:pt x="26670" y="1221486"/>
                </a:lnTo>
                <a:lnTo>
                  <a:pt x="35814" y="1219200"/>
                </a:lnTo>
                <a:close/>
              </a:path>
              <a:path w="2129790" h="1999614">
                <a:moveTo>
                  <a:pt x="31242" y="1200912"/>
                </a:moveTo>
                <a:lnTo>
                  <a:pt x="30480" y="1198626"/>
                </a:lnTo>
                <a:lnTo>
                  <a:pt x="29718" y="1191768"/>
                </a:lnTo>
                <a:lnTo>
                  <a:pt x="19812" y="1193292"/>
                </a:lnTo>
                <a:lnTo>
                  <a:pt x="21336" y="1200912"/>
                </a:lnTo>
                <a:lnTo>
                  <a:pt x="22098" y="1203198"/>
                </a:lnTo>
                <a:lnTo>
                  <a:pt x="31242" y="1200912"/>
                </a:lnTo>
                <a:close/>
              </a:path>
              <a:path w="2129790" h="1999614">
                <a:moveTo>
                  <a:pt x="27432" y="1182624"/>
                </a:moveTo>
                <a:lnTo>
                  <a:pt x="25908" y="1172718"/>
                </a:lnTo>
                <a:lnTo>
                  <a:pt x="16764" y="1175004"/>
                </a:lnTo>
                <a:lnTo>
                  <a:pt x="18288" y="1184148"/>
                </a:lnTo>
                <a:lnTo>
                  <a:pt x="27432" y="1182624"/>
                </a:lnTo>
                <a:close/>
              </a:path>
              <a:path w="2129790" h="1999614">
                <a:moveTo>
                  <a:pt x="24384" y="1163574"/>
                </a:moveTo>
                <a:lnTo>
                  <a:pt x="22098" y="1154430"/>
                </a:lnTo>
                <a:lnTo>
                  <a:pt x="12954" y="1155954"/>
                </a:lnTo>
                <a:lnTo>
                  <a:pt x="14478" y="1165098"/>
                </a:lnTo>
                <a:lnTo>
                  <a:pt x="24384" y="1163574"/>
                </a:lnTo>
                <a:close/>
              </a:path>
              <a:path w="2129790" h="1999614">
                <a:moveTo>
                  <a:pt x="20574" y="1145286"/>
                </a:moveTo>
                <a:lnTo>
                  <a:pt x="19812" y="1135380"/>
                </a:lnTo>
                <a:lnTo>
                  <a:pt x="9906" y="1136904"/>
                </a:lnTo>
                <a:lnTo>
                  <a:pt x="11430" y="1146810"/>
                </a:lnTo>
                <a:lnTo>
                  <a:pt x="20574" y="1145286"/>
                </a:lnTo>
                <a:close/>
              </a:path>
              <a:path w="2129790" h="1999614">
                <a:moveTo>
                  <a:pt x="18288" y="1126236"/>
                </a:moveTo>
                <a:lnTo>
                  <a:pt x="16764" y="1117092"/>
                </a:lnTo>
                <a:lnTo>
                  <a:pt x="7620" y="1117854"/>
                </a:lnTo>
                <a:lnTo>
                  <a:pt x="9144" y="1127760"/>
                </a:lnTo>
                <a:lnTo>
                  <a:pt x="18288" y="1126236"/>
                </a:lnTo>
                <a:close/>
              </a:path>
              <a:path w="2129790" h="1999614">
                <a:moveTo>
                  <a:pt x="16002" y="1107186"/>
                </a:moveTo>
                <a:lnTo>
                  <a:pt x="15240" y="1100328"/>
                </a:lnTo>
                <a:lnTo>
                  <a:pt x="14478" y="1098042"/>
                </a:lnTo>
                <a:lnTo>
                  <a:pt x="5334" y="1098804"/>
                </a:lnTo>
                <a:lnTo>
                  <a:pt x="5334" y="1101852"/>
                </a:lnTo>
                <a:lnTo>
                  <a:pt x="6096" y="1108710"/>
                </a:lnTo>
                <a:lnTo>
                  <a:pt x="16002" y="1107186"/>
                </a:lnTo>
                <a:close/>
              </a:path>
              <a:path w="2129790" h="1999614">
                <a:moveTo>
                  <a:pt x="13716" y="1088898"/>
                </a:moveTo>
                <a:lnTo>
                  <a:pt x="12954" y="1078992"/>
                </a:lnTo>
                <a:lnTo>
                  <a:pt x="3810" y="1079754"/>
                </a:lnTo>
                <a:lnTo>
                  <a:pt x="4572" y="1089660"/>
                </a:lnTo>
                <a:lnTo>
                  <a:pt x="13716" y="1088898"/>
                </a:lnTo>
                <a:close/>
              </a:path>
              <a:path w="2129790" h="1999614">
                <a:moveTo>
                  <a:pt x="12192" y="1069848"/>
                </a:moveTo>
                <a:lnTo>
                  <a:pt x="11430" y="1059942"/>
                </a:lnTo>
                <a:lnTo>
                  <a:pt x="2286" y="1060704"/>
                </a:lnTo>
                <a:lnTo>
                  <a:pt x="3048" y="1070610"/>
                </a:lnTo>
                <a:lnTo>
                  <a:pt x="12192" y="106984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55715" y="4055364"/>
            <a:ext cx="2422525" cy="2273935"/>
          </a:xfrm>
          <a:custGeom>
            <a:avLst/>
            <a:gdLst/>
            <a:ahLst/>
            <a:cxnLst/>
            <a:rect l="l" t="t" r="r" b="b"/>
            <a:pathLst>
              <a:path w="2422525" h="2273935">
                <a:moveTo>
                  <a:pt x="9906" y="1165860"/>
                </a:moveTo>
                <a:lnTo>
                  <a:pt x="9906" y="1156716"/>
                </a:lnTo>
                <a:lnTo>
                  <a:pt x="0" y="1156716"/>
                </a:lnTo>
                <a:lnTo>
                  <a:pt x="762" y="1165860"/>
                </a:lnTo>
                <a:lnTo>
                  <a:pt x="9906" y="1165860"/>
                </a:lnTo>
                <a:close/>
              </a:path>
              <a:path w="2422525" h="2273935">
                <a:moveTo>
                  <a:pt x="9906" y="1146810"/>
                </a:moveTo>
                <a:lnTo>
                  <a:pt x="9906" y="1137665"/>
                </a:lnTo>
                <a:lnTo>
                  <a:pt x="0" y="1137665"/>
                </a:lnTo>
                <a:lnTo>
                  <a:pt x="0" y="1146810"/>
                </a:lnTo>
                <a:lnTo>
                  <a:pt x="9906" y="1146810"/>
                </a:lnTo>
                <a:close/>
              </a:path>
              <a:path w="2422525" h="2273935">
                <a:moveTo>
                  <a:pt x="9906" y="1127760"/>
                </a:moveTo>
                <a:lnTo>
                  <a:pt x="9906" y="1118615"/>
                </a:lnTo>
                <a:lnTo>
                  <a:pt x="0" y="1118615"/>
                </a:lnTo>
                <a:lnTo>
                  <a:pt x="0" y="1127760"/>
                </a:lnTo>
                <a:lnTo>
                  <a:pt x="9906" y="1127760"/>
                </a:lnTo>
                <a:close/>
              </a:path>
              <a:path w="2422525" h="2273935">
                <a:moveTo>
                  <a:pt x="9906" y="1108710"/>
                </a:moveTo>
                <a:lnTo>
                  <a:pt x="9906" y="1099566"/>
                </a:lnTo>
                <a:lnTo>
                  <a:pt x="762" y="1098804"/>
                </a:lnTo>
                <a:lnTo>
                  <a:pt x="762" y="1108710"/>
                </a:lnTo>
                <a:lnTo>
                  <a:pt x="9906" y="1108710"/>
                </a:lnTo>
                <a:close/>
              </a:path>
              <a:path w="2422525" h="2273935">
                <a:moveTo>
                  <a:pt x="10668" y="1089660"/>
                </a:moveTo>
                <a:lnTo>
                  <a:pt x="10668" y="1080516"/>
                </a:lnTo>
                <a:lnTo>
                  <a:pt x="1524" y="1079754"/>
                </a:lnTo>
                <a:lnTo>
                  <a:pt x="762" y="1089660"/>
                </a:lnTo>
                <a:lnTo>
                  <a:pt x="10668" y="1089660"/>
                </a:lnTo>
                <a:close/>
              </a:path>
              <a:path w="2422525" h="2273935">
                <a:moveTo>
                  <a:pt x="12192" y="1061466"/>
                </a:moveTo>
                <a:lnTo>
                  <a:pt x="3048" y="1060704"/>
                </a:lnTo>
                <a:lnTo>
                  <a:pt x="2286" y="1070610"/>
                </a:lnTo>
                <a:lnTo>
                  <a:pt x="11430" y="1071372"/>
                </a:lnTo>
                <a:lnTo>
                  <a:pt x="12192" y="1061466"/>
                </a:lnTo>
                <a:close/>
              </a:path>
              <a:path w="2422525" h="2273935">
                <a:moveTo>
                  <a:pt x="13716" y="1042416"/>
                </a:moveTo>
                <a:lnTo>
                  <a:pt x="4572" y="1041654"/>
                </a:lnTo>
                <a:lnTo>
                  <a:pt x="3810" y="1049274"/>
                </a:lnTo>
                <a:lnTo>
                  <a:pt x="3048" y="1051560"/>
                </a:lnTo>
                <a:lnTo>
                  <a:pt x="12954" y="1052322"/>
                </a:lnTo>
                <a:lnTo>
                  <a:pt x="12954" y="1050036"/>
                </a:lnTo>
                <a:lnTo>
                  <a:pt x="13716" y="1042416"/>
                </a:lnTo>
                <a:close/>
              </a:path>
              <a:path w="2422525" h="2273935">
                <a:moveTo>
                  <a:pt x="15240" y="1024128"/>
                </a:moveTo>
                <a:lnTo>
                  <a:pt x="6096" y="1022604"/>
                </a:lnTo>
                <a:lnTo>
                  <a:pt x="5334" y="1032510"/>
                </a:lnTo>
                <a:lnTo>
                  <a:pt x="14478" y="1033272"/>
                </a:lnTo>
                <a:lnTo>
                  <a:pt x="15240" y="1024128"/>
                </a:lnTo>
                <a:close/>
              </a:path>
              <a:path w="2422525" h="2273935">
                <a:moveTo>
                  <a:pt x="18288" y="1005078"/>
                </a:moveTo>
                <a:lnTo>
                  <a:pt x="8382" y="1003554"/>
                </a:lnTo>
                <a:lnTo>
                  <a:pt x="7620" y="1013460"/>
                </a:lnTo>
                <a:lnTo>
                  <a:pt x="16764" y="1014222"/>
                </a:lnTo>
                <a:lnTo>
                  <a:pt x="18288" y="1005078"/>
                </a:lnTo>
                <a:close/>
              </a:path>
              <a:path w="2422525" h="2273935">
                <a:moveTo>
                  <a:pt x="20574" y="986028"/>
                </a:moveTo>
                <a:lnTo>
                  <a:pt x="11430" y="985266"/>
                </a:lnTo>
                <a:lnTo>
                  <a:pt x="9906" y="994410"/>
                </a:lnTo>
                <a:lnTo>
                  <a:pt x="19050" y="995934"/>
                </a:lnTo>
                <a:lnTo>
                  <a:pt x="20574" y="986028"/>
                </a:lnTo>
                <a:close/>
              </a:path>
              <a:path w="2422525" h="2273935">
                <a:moveTo>
                  <a:pt x="22860" y="966978"/>
                </a:moveTo>
                <a:lnTo>
                  <a:pt x="13716" y="966216"/>
                </a:lnTo>
                <a:lnTo>
                  <a:pt x="12192" y="975360"/>
                </a:lnTo>
                <a:lnTo>
                  <a:pt x="22098" y="976884"/>
                </a:lnTo>
                <a:lnTo>
                  <a:pt x="22860" y="966978"/>
                </a:lnTo>
                <a:close/>
              </a:path>
              <a:path w="2422525" h="2273935">
                <a:moveTo>
                  <a:pt x="26670" y="948690"/>
                </a:moveTo>
                <a:lnTo>
                  <a:pt x="16764" y="947166"/>
                </a:lnTo>
                <a:lnTo>
                  <a:pt x="15240" y="956310"/>
                </a:lnTo>
                <a:lnTo>
                  <a:pt x="24384" y="957834"/>
                </a:lnTo>
                <a:lnTo>
                  <a:pt x="26670" y="948690"/>
                </a:lnTo>
                <a:close/>
              </a:path>
              <a:path w="2422525" h="2273935">
                <a:moveTo>
                  <a:pt x="29718" y="930402"/>
                </a:moveTo>
                <a:lnTo>
                  <a:pt x="20574" y="928116"/>
                </a:lnTo>
                <a:lnTo>
                  <a:pt x="19050" y="938022"/>
                </a:lnTo>
                <a:lnTo>
                  <a:pt x="28194" y="939546"/>
                </a:lnTo>
                <a:lnTo>
                  <a:pt x="29718" y="930402"/>
                </a:lnTo>
                <a:close/>
              </a:path>
              <a:path w="2422525" h="2273935">
                <a:moveTo>
                  <a:pt x="33528" y="911352"/>
                </a:moveTo>
                <a:lnTo>
                  <a:pt x="24384" y="909828"/>
                </a:lnTo>
                <a:lnTo>
                  <a:pt x="22098" y="918972"/>
                </a:lnTo>
                <a:lnTo>
                  <a:pt x="32004" y="920496"/>
                </a:lnTo>
                <a:lnTo>
                  <a:pt x="33528" y="911352"/>
                </a:lnTo>
                <a:close/>
              </a:path>
              <a:path w="2422525" h="2273935">
                <a:moveTo>
                  <a:pt x="38100" y="893064"/>
                </a:moveTo>
                <a:lnTo>
                  <a:pt x="28956" y="890778"/>
                </a:lnTo>
                <a:lnTo>
                  <a:pt x="26670" y="899922"/>
                </a:lnTo>
                <a:lnTo>
                  <a:pt x="35814" y="902208"/>
                </a:lnTo>
                <a:lnTo>
                  <a:pt x="38100" y="893064"/>
                </a:lnTo>
                <a:close/>
              </a:path>
              <a:path w="2422525" h="2273935">
                <a:moveTo>
                  <a:pt x="42672" y="874776"/>
                </a:moveTo>
                <a:lnTo>
                  <a:pt x="33528" y="872490"/>
                </a:lnTo>
                <a:lnTo>
                  <a:pt x="31242" y="881634"/>
                </a:lnTo>
                <a:lnTo>
                  <a:pt x="40386" y="883920"/>
                </a:lnTo>
                <a:lnTo>
                  <a:pt x="42672" y="874776"/>
                </a:lnTo>
                <a:close/>
              </a:path>
              <a:path w="2422525" h="2273935">
                <a:moveTo>
                  <a:pt x="47244" y="856488"/>
                </a:moveTo>
                <a:lnTo>
                  <a:pt x="38100" y="854202"/>
                </a:lnTo>
                <a:lnTo>
                  <a:pt x="35814" y="863346"/>
                </a:lnTo>
                <a:lnTo>
                  <a:pt x="44958" y="865632"/>
                </a:lnTo>
                <a:lnTo>
                  <a:pt x="47244" y="856488"/>
                </a:lnTo>
                <a:close/>
              </a:path>
              <a:path w="2422525" h="2273935">
                <a:moveTo>
                  <a:pt x="52578" y="838200"/>
                </a:moveTo>
                <a:lnTo>
                  <a:pt x="43434" y="835152"/>
                </a:lnTo>
                <a:lnTo>
                  <a:pt x="40386" y="844296"/>
                </a:lnTo>
                <a:lnTo>
                  <a:pt x="49530" y="847344"/>
                </a:lnTo>
                <a:lnTo>
                  <a:pt x="52578" y="838200"/>
                </a:lnTo>
                <a:close/>
              </a:path>
              <a:path w="2422525" h="2273935">
                <a:moveTo>
                  <a:pt x="57912" y="819912"/>
                </a:moveTo>
                <a:lnTo>
                  <a:pt x="48768" y="816864"/>
                </a:lnTo>
                <a:lnTo>
                  <a:pt x="46482" y="826008"/>
                </a:lnTo>
                <a:lnTo>
                  <a:pt x="55626" y="829056"/>
                </a:lnTo>
                <a:lnTo>
                  <a:pt x="57912" y="819912"/>
                </a:lnTo>
                <a:close/>
              </a:path>
              <a:path w="2422525" h="2273935">
                <a:moveTo>
                  <a:pt x="63246" y="801624"/>
                </a:moveTo>
                <a:lnTo>
                  <a:pt x="54102" y="798576"/>
                </a:lnTo>
                <a:lnTo>
                  <a:pt x="51816" y="807720"/>
                </a:lnTo>
                <a:lnTo>
                  <a:pt x="60960" y="810768"/>
                </a:lnTo>
                <a:lnTo>
                  <a:pt x="63246" y="801624"/>
                </a:lnTo>
                <a:close/>
              </a:path>
              <a:path w="2422525" h="2273935">
                <a:moveTo>
                  <a:pt x="70104" y="784098"/>
                </a:moveTo>
                <a:lnTo>
                  <a:pt x="60960" y="781050"/>
                </a:lnTo>
                <a:lnTo>
                  <a:pt x="57912" y="789432"/>
                </a:lnTo>
                <a:lnTo>
                  <a:pt x="66294" y="793242"/>
                </a:lnTo>
                <a:lnTo>
                  <a:pt x="70104" y="784098"/>
                </a:lnTo>
                <a:close/>
              </a:path>
              <a:path w="2422525" h="2273935">
                <a:moveTo>
                  <a:pt x="76200" y="765810"/>
                </a:moveTo>
                <a:lnTo>
                  <a:pt x="67056" y="762762"/>
                </a:lnTo>
                <a:lnTo>
                  <a:pt x="64008" y="771906"/>
                </a:lnTo>
                <a:lnTo>
                  <a:pt x="73152" y="774954"/>
                </a:lnTo>
                <a:lnTo>
                  <a:pt x="76200" y="765810"/>
                </a:lnTo>
                <a:close/>
              </a:path>
              <a:path w="2422525" h="2273935">
                <a:moveTo>
                  <a:pt x="83058" y="748284"/>
                </a:moveTo>
                <a:lnTo>
                  <a:pt x="73914" y="744474"/>
                </a:lnTo>
                <a:lnTo>
                  <a:pt x="73152" y="745998"/>
                </a:lnTo>
                <a:lnTo>
                  <a:pt x="70866" y="753618"/>
                </a:lnTo>
                <a:lnTo>
                  <a:pt x="79248" y="757428"/>
                </a:lnTo>
                <a:lnTo>
                  <a:pt x="82296" y="749046"/>
                </a:lnTo>
                <a:lnTo>
                  <a:pt x="83058" y="748284"/>
                </a:lnTo>
                <a:close/>
              </a:path>
              <a:path w="2422525" h="2273935">
                <a:moveTo>
                  <a:pt x="89916" y="730758"/>
                </a:moveTo>
                <a:lnTo>
                  <a:pt x="81534" y="726948"/>
                </a:lnTo>
                <a:lnTo>
                  <a:pt x="77724" y="736092"/>
                </a:lnTo>
                <a:lnTo>
                  <a:pt x="86106" y="739902"/>
                </a:lnTo>
                <a:lnTo>
                  <a:pt x="89916" y="730758"/>
                </a:lnTo>
                <a:close/>
              </a:path>
              <a:path w="2422525" h="2273935">
                <a:moveTo>
                  <a:pt x="97536" y="713232"/>
                </a:moveTo>
                <a:lnTo>
                  <a:pt x="89154" y="709422"/>
                </a:lnTo>
                <a:lnTo>
                  <a:pt x="85344" y="718566"/>
                </a:lnTo>
                <a:lnTo>
                  <a:pt x="93726" y="722376"/>
                </a:lnTo>
                <a:lnTo>
                  <a:pt x="97536" y="713232"/>
                </a:lnTo>
                <a:close/>
              </a:path>
              <a:path w="2422525" h="2273935">
                <a:moveTo>
                  <a:pt x="105156" y="695706"/>
                </a:moveTo>
                <a:lnTo>
                  <a:pt x="96012" y="691896"/>
                </a:lnTo>
                <a:lnTo>
                  <a:pt x="95250" y="694182"/>
                </a:lnTo>
                <a:lnTo>
                  <a:pt x="92202" y="701040"/>
                </a:lnTo>
                <a:lnTo>
                  <a:pt x="101346" y="704850"/>
                </a:lnTo>
                <a:lnTo>
                  <a:pt x="103632" y="697992"/>
                </a:lnTo>
                <a:lnTo>
                  <a:pt x="105156" y="695706"/>
                </a:lnTo>
                <a:close/>
              </a:path>
              <a:path w="2422525" h="2273935">
                <a:moveTo>
                  <a:pt x="113538" y="678942"/>
                </a:moveTo>
                <a:lnTo>
                  <a:pt x="104394" y="674370"/>
                </a:lnTo>
                <a:lnTo>
                  <a:pt x="100584" y="683514"/>
                </a:lnTo>
                <a:lnTo>
                  <a:pt x="108966" y="687324"/>
                </a:lnTo>
                <a:lnTo>
                  <a:pt x="113538" y="678942"/>
                </a:lnTo>
                <a:close/>
              </a:path>
              <a:path w="2422525" h="2273935">
                <a:moveTo>
                  <a:pt x="121158" y="661416"/>
                </a:moveTo>
                <a:lnTo>
                  <a:pt x="112776" y="657606"/>
                </a:lnTo>
                <a:lnTo>
                  <a:pt x="108966" y="665988"/>
                </a:lnTo>
                <a:lnTo>
                  <a:pt x="117348" y="670560"/>
                </a:lnTo>
                <a:lnTo>
                  <a:pt x="121158" y="661416"/>
                </a:lnTo>
                <a:close/>
              </a:path>
              <a:path w="2422525" h="2273935">
                <a:moveTo>
                  <a:pt x="129540" y="644652"/>
                </a:moveTo>
                <a:lnTo>
                  <a:pt x="121158" y="640080"/>
                </a:lnTo>
                <a:lnTo>
                  <a:pt x="119634" y="643890"/>
                </a:lnTo>
                <a:lnTo>
                  <a:pt x="117348" y="649224"/>
                </a:lnTo>
                <a:lnTo>
                  <a:pt x="125730" y="653034"/>
                </a:lnTo>
                <a:lnTo>
                  <a:pt x="128016" y="647700"/>
                </a:lnTo>
                <a:lnTo>
                  <a:pt x="129540" y="644652"/>
                </a:lnTo>
                <a:close/>
              </a:path>
              <a:path w="2422525" h="2273935">
                <a:moveTo>
                  <a:pt x="138684" y="627888"/>
                </a:moveTo>
                <a:lnTo>
                  <a:pt x="130302" y="623316"/>
                </a:lnTo>
                <a:lnTo>
                  <a:pt x="125730" y="631698"/>
                </a:lnTo>
                <a:lnTo>
                  <a:pt x="134112" y="636270"/>
                </a:lnTo>
                <a:lnTo>
                  <a:pt x="138684" y="627888"/>
                </a:lnTo>
                <a:close/>
              </a:path>
              <a:path w="2422525" h="2273935">
                <a:moveTo>
                  <a:pt x="147827" y="611124"/>
                </a:moveTo>
                <a:lnTo>
                  <a:pt x="139445" y="606552"/>
                </a:lnTo>
                <a:lnTo>
                  <a:pt x="134874" y="614934"/>
                </a:lnTo>
                <a:lnTo>
                  <a:pt x="143256" y="619506"/>
                </a:lnTo>
                <a:lnTo>
                  <a:pt x="147827" y="611124"/>
                </a:lnTo>
                <a:close/>
              </a:path>
              <a:path w="2422525" h="2273935">
                <a:moveTo>
                  <a:pt x="156972" y="595122"/>
                </a:moveTo>
                <a:lnTo>
                  <a:pt x="149351" y="589788"/>
                </a:lnTo>
                <a:lnTo>
                  <a:pt x="146304" y="595122"/>
                </a:lnTo>
                <a:lnTo>
                  <a:pt x="144017" y="598170"/>
                </a:lnTo>
                <a:lnTo>
                  <a:pt x="152399" y="602742"/>
                </a:lnTo>
                <a:lnTo>
                  <a:pt x="154685" y="599694"/>
                </a:lnTo>
                <a:lnTo>
                  <a:pt x="156972" y="595122"/>
                </a:lnTo>
                <a:close/>
              </a:path>
              <a:path w="2422525" h="2273935">
                <a:moveTo>
                  <a:pt x="167640" y="578358"/>
                </a:moveTo>
                <a:lnTo>
                  <a:pt x="159258" y="573786"/>
                </a:lnTo>
                <a:lnTo>
                  <a:pt x="153924" y="582168"/>
                </a:lnTo>
                <a:lnTo>
                  <a:pt x="162306" y="586740"/>
                </a:lnTo>
                <a:lnTo>
                  <a:pt x="167640" y="578358"/>
                </a:lnTo>
                <a:close/>
              </a:path>
              <a:path w="2422525" h="2273935">
                <a:moveTo>
                  <a:pt x="177545" y="562356"/>
                </a:moveTo>
                <a:lnTo>
                  <a:pt x="169163" y="557784"/>
                </a:lnTo>
                <a:lnTo>
                  <a:pt x="163829" y="565404"/>
                </a:lnTo>
                <a:lnTo>
                  <a:pt x="172211" y="570738"/>
                </a:lnTo>
                <a:lnTo>
                  <a:pt x="177545" y="562356"/>
                </a:lnTo>
                <a:close/>
              </a:path>
              <a:path w="2422525" h="2273935">
                <a:moveTo>
                  <a:pt x="187451" y="546354"/>
                </a:moveTo>
                <a:lnTo>
                  <a:pt x="179831" y="541020"/>
                </a:lnTo>
                <a:lnTo>
                  <a:pt x="175260" y="547116"/>
                </a:lnTo>
                <a:lnTo>
                  <a:pt x="173735" y="549402"/>
                </a:lnTo>
                <a:lnTo>
                  <a:pt x="182117" y="553974"/>
                </a:lnTo>
                <a:lnTo>
                  <a:pt x="183642" y="552450"/>
                </a:lnTo>
                <a:lnTo>
                  <a:pt x="187451" y="546354"/>
                </a:lnTo>
                <a:close/>
              </a:path>
              <a:path w="2422525" h="2273935">
                <a:moveTo>
                  <a:pt x="198119" y="531114"/>
                </a:moveTo>
                <a:lnTo>
                  <a:pt x="190499" y="525780"/>
                </a:lnTo>
                <a:lnTo>
                  <a:pt x="185165" y="533400"/>
                </a:lnTo>
                <a:lnTo>
                  <a:pt x="192785" y="538734"/>
                </a:lnTo>
                <a:lnTo>
                  <a:pt x="198119" y="531114"/>
                </a:lnTo>
                <a:close/>
              </a:path>
              <a:path w="2422525" h="2273935">
                <a:moveTo>
                  <a:pt x="208787" y="515112"/>
                </a:moveTo>
                <a:lnTo>
                  <a:pt x="201167" y="509778"/>
                </a:lnTo>
                <a:lnTo>
                  <a:pt x="195833" y="517398"/>
                </a:lnTo>
                <a:lnTo>
                  <a:pt x="203454" y="522732"/>
                </a:lnTo>
                <a:lnTo>
                  <a:pt x="208787" y="515112"/>
                </a:lnTo>
                <a:close/>
              </a:path>
              <a:path w="2422525" h="2273935">
                <a:moveTo>
                  <a:pt x="219455" y="499872"/>
                </a:moveTo>
                <a:lnTo>
                  <a:pt x="211836" y="493776"/>
                </a:lnTo>
                <a:lnTo>
                  <a:pt x="207264" y="501396"/>
                </a:lnTo>
                <a:lnTo>
                  <a:pt x="206501" y="502158"/>
                </a:lnTo>
                <a:lnTo>
                  <a:pt x="214122" y="507492"/>
                </a:lnTo>
                <a:lnTo>
                  <a:pt x="214883" y="506730"/>
                </a:lnTo>
                <a:lnTo>
                  <a:pt x="219455" y="499872"/>
                </a:lnTo>
                <a:close/>
              </a:path>
              <a:path w="2422525" h="2273935">
                <a:moveTo>
                  <a:pt x="231647" y="484632"/>
                </a:moveTo>
                <a:lnTo>
                  <a:pt x="224027" y="479298"/>
                </a:lnTo>
                <a:lnTo>
                  <a:pt x="217932" y="486156"/>
                </a:lnTo>
                <a:lnTo>
                  <a:pt x="225551" y="492252"/>
                </a:lnTo>
                <a:lnTo>
                  <a:pt x="231647" y="484632"/>
                </a:lnTo>
                <a:close/>
              </a:path>
              <a:path w="2422525" h="2273935">
                <a:moveTo>
                  <a:pt x="243077" y="469392"/>
                </a:moveTo>
                <a:lnTo>
                  <a:pt x="235458" y="464058"/>
                </a:lnTo>
                <a:lnTo>
                  <a:pt x="229361" y="471678"/>
                </a:lnTo>
                <a:lnTo>
                  <a:pt x="236982" y="477012"/>
                </a:lnTo>
                <a:lnTo>
                  <a:pt x="243077" y="469392"/>
                </a:lnTo>
                <a:close/>
              </a:path>
              <a:path w="2422525" h="2273935">
                <a:moveTo>
                  <a:pt x="254508" y="454914"/>
                </a:moveTo>
                <a:lnTo>
                  <a:pt x="246887" y="448818"/>
                </a:lnTo>
                <a:lnTo>
                  <a:pt x="240791" y="455676"/>
                </a:lnTo>
                <a:lnTo>
                  <a:pt x="248411" y="461772"/>
                </a:lnTo>
                <a:lnTo>
                  <a:pt x="254508" y="454914"/>
                </a:lnTo>
                <a:close/>
              </a:path>
              <a:path w="2422525" h="2273935">
                <a:moveTo>
                  <a:pt x="266700" y="440436"/>
                </a:moveTo>
                <a:lnTo>
                  <a:pt x="259841" y="434340"/>
                </a:lnTo>
                <a:lnTo>
                  <a:pt x="252983" y="441198"/>
                </a:lnTo>
                <a:lnTo>
                  <a:pt x="260604" y="447294"/>
                </a:lnTo>
                <a:lnTo>
                  <a:pt x="266700" y="440436"/>
                </a:lnTo>
                <a:close/>
              </a:path>
              <a:path w="2422525" h="2273935">
                <a:moveTo>
                  <a:pt x="278891" y="425958"/>
                </a:moveTo>
                <a:lnTo>
                  <a:pt x="272034" y="419100"/>
                </a:lnTo>
                <a:lnTo>
                  <a:pt x="265938" y="426720"/>
                </a:lnTo>
                <a:lnTo>
                  <a:pt x="272796" y="432816"/>
                </a:lnTo>
                <a:lnTo>
                  <a:pt x="278891" y="425958"/>
                </a:lnTo>
                <a:close/>
              </a:path>
              <a:path w="2422525" h="2273935">
                <a:moveTo>
                  <a:pt x="291846" y="411480"/>
                </a:moveTo>
                <a:lnTo>
                  <a:pt x="284226" y="405384"/>
                </a:lnTo>
                <a:lnTo>
                  <a:pt x="278130" y="412242"/>
                </a:lnTo>
                <a:lnTo>
                  <a:pt x="284988" y="418338"/>
                </a:lnTo>
                <a:lnTo>
                  <a:pt x="291846" y="411480"/>
                </a:lnTo>
                <a:close/>
              </a:path>
              <a:path w="2422525" h="2273935">
                <a:moveTo>
                  <a:pt x="304800" y="397764"/>
                </a:moveTo>
                <a:lnTo>
                  <a:pt x="297180" y="390906"/>
                </a:lnTo>
                <a:lnTo>
                  <a:pt x="291084" y="397764"/>
                </a:lnTo>
                <a:lnTo>
                  <a:pt x="297941" y="404622"/>
                </a:lnTo>
                <a:lnTo>
                  <a:pt x="304800" y="397764"/>
                </a:lnTo>
                <a:close/>
              </a:path>
              <a:path w="2422525" h="2273935">
                <a:moveTo>
                  <a:pt x="316991" y="383286"/>
                </a:moveTo>
                <a:lnTo>
                  <a:pt x="310134" y="377190"/>
                </a:lnTo>
                <a:lnTo>
                  <a:pt x="304038" y="384048"/>
                </a:lnTo>
                <a:lnTo>
                  <a:pt x="310896" y="390906"/>
                </a:lnTo>
                <a:lnTo>
                  <a:pt x="316991" y="383286"/>
                </a:lnTo>
                <a:close/>
              </a:path>
              <a:path w="2422525" h="2273935">
                <a:moveTo>
                  <a:pt x="330708" y="370332"/>
                </a:moveTo>
                <a:lnTo>
                  <a:pt x="323850" y="363474"/>
                </a:lnTo>
                <a:lnTo>
                  <a:pt x="316991" y="370332"/>
                </a:lnTo>
                <a:lnTo>
                  <a:pt x="323850" y="376428"/>
                </a:lnTo>
                <a:lnTo>
                  <a:pt x="330708" y="370332"/>
                </a:lnTo>
                <a:close/>
              </a:path>
              <a:path w="2422525" h="2273935">
                <a:moveTo>
                  <a:pt x="344423" y="356616"/>
                </a:moveTo>
                <a:lnTo>
                  <a:pt x="337566" y="349758"/>
                </a:lnTo>
                <a:lnTo>
                  <a:pt x="330708" y="356616"/>
                </a:lnTo>
                <a:lnTo>
                  <a:pt x="337566" y="363474"/>
                </a:lnTo>
                <a:lnTo>
                  <a:pt x="344423" y="356616"/>
                </a:lnTo>
                <a:close/>
              </a:path>
              <a:path w="2422525" h="2273935">
                <a:moveTo>
                  <a:pt x="357377" y="343662"/>
                </a:moveTo>
                <a:lnTo>
                  <a:pt x="351282" y="336804"/>
                </a:lnTo>
                <a:lnTo>
                  <a:pt x="344423" y="343662"/>
                </a:lnTo>
                <a:lnTo>
                  <a:pt x="351282" y="349758"/>
                </a:lnTo>
                <a:lnTo>
                  <a:pt x="357377" y="343662"/>
                </a:lnTo>
                <a:close/>
              </a:path>
              <a:path w="2422525" h="2273935">
                <a:moveTo>
                  <a:pt x="371855" y="330708"/>
                </a:moveTo>
                <a:lnTo>
                  <a:pt x="364998" y="323850"/>
                </a:lnTo>
                <a:lnTo>
                  <a:pt x="358140" y="329946"/>
                </a:lnTo>
                <a:lnTo>
                  <a:pt x="364236" y="336804"/>
                </a:lnTo>
                <a:lnTo>
                  <a:pt x="371855" y="330708"/>
                </a:lnTo>
                <a:close/>
              </a:path>
              <a:path w="2422525" h="2273935">
                <a:moveTo>
                  <a:pt x="385572" y="317754"/>
                </a:moveTo>
                <a:lnTo>
                  <a:pt x="379476" y="310896"/>
                </a:lnTo>
                <a:lnTo>
                  <a:pt x="372618" y="316992"/>
                </a:lnTo>
                <a:lnTo>
                  <a:pt x="378714" y="324612"/>
                </a:lnTo>
                <a:lnTo>
                  <a:pt x="385572" y="317754"/>
                </a:lnTo>
                <a:close/>
              </a:path>
              <a:path w="2422525" h="2273935">
                <a:moveTo>
                  <a:pt x="400050" y="305562"/>
                </a:moveTo>
                <a:lnTo>
                  <a:pt x="393954" y="297942"/>
                </a:lnTo>
                <a:lnTo>
                  <a:pt x="386334" y="304800"/>
                </a:lnTo>
                <a:lnTo>
                  <a:pt x="393191" y="311658"/>
                </a:lnTo>
                <a:lnTo>
                  <a:pt x="400050" y="305562"/>
                </a:lnTo>
                <a:close/>
              </a:path>
              <a:path w="2422525" h="2273935">
                <a:moveTo>
                  <a:pt x="414527" y="293370"/>
                </a:moveTo>
                <a:lnTo>
                  <a:pt x="408431" y="285750"/>
                </a:lnTo>
                <a:lnTo>
                  <a:pt x="400812" y="291846"/>
                </a:lnTo>
                <a:lnTo>
                  <a:pt x="406908" y="299466"/>
                </a:lnTo>
                <a:lnTo>
                  <a:pt x="414527" y="293370"/>
                </a:lnTo>
                <a:close/>
              </a:path>
              <a:path w="2422525" h="2273935">
                <a:moveTo>
                  <a:pt x="429005" y="281178"/>
                </a:moveTo>
                <a:lnTo>
                  <a:pt x="422909" y="273558"/>
                </a:lnTo>
                <a:lnTo>
                  <a:pt x="416052" y="279654"/>
                </a:lnTo>
                <a:lnTo>
                  <a:pt x="422147" y="287274"/>
                </a:lnTo>
                <a:lnTo>
                  <a:pt x="429005" y="281178"/>
                </a:lnTo>
                <a:close/>
              </a:path>
              <a:path w="2422525" h="2273935">
                <a:moveTo>
                  <a:pt x="444245" y="268986"/>
                </a:moveTo>
                <a:lnTo>
                  <a:pt x="438149" y="262128"/>
                </a:lnTo>
                <a:lnTo>
                  <a:pt x="430530" y="267462"/>
                </a:lnTo>
                <a:lnTo>
                  <a:pt x="436625" y="275082"/>
                </a:lnTo>
                <a:lnTo>
                  <a:pt x="444245" y="268986"/>
                </a:lnTo>
                <a:close/>
              </a:path>
              <a:path w="2422525" h="2273935">
                <a:moveTo>
                  <a:pt x="458723" y="257556"/>
                </a:moveTo>
                <a:lnTo>
                  <a:pt x="453389" y="249936"/>
                </a:lnTo>
                <a:lnTo>
                  <a:pt x="445769" y="256032"/>
                </a:lnTo>
                <a:lnTo>
                  <a:pt x="451103" y="263652"/>
                </a:lnTo>
                <a:lnTo>
                  <a:pt x="458723" y="257556"/>
                </a:lnTo>
                <a:close/>
              </a:path>
              <a:path w="2422525" h="2273935">
                <a:moveTo>
                  <a:pt x="474725" y="246888"/>
                </a:moveTo>
                <a:lnTo>
                  <a:pt x="468630" y="239268"/>
                </a:lnTo>
                <a:lnTo>
                  <a:pt x="461009" y="244602"/>
                </a:lnTo>
                <a:lnTo>
                  <a:pt x="466343" y="252222"/>
                </a:lnTo>
                <a:lnTo>
                  <a:pt x="474725" y="246888"/>
                </a:lnTo>
                <a:close/>
              </a:path>
              <a:path w="2422525" h="2273935">
                <a:moveTo>
                  <a:pt x="489966" y="235458"/>
                </a:moveTo>
                <a:lnTo>
                  <a:pt x="483869" y="227838"/>
                </a:lnTo>
                <a:lnTo>
                  <a:pt x="476249" y="233172"/>
                </a:lnTo>
                <a:lnTo>
                  <a:pt x="482345" y="240792"/>
                </a:lnTo>
                <a:lnTo>
                  <a:pt x="489966" y="235458"/>
                </a:lnTo>
                <a:close/>
              </a:path>
              <a:path w="2422525" h="2273935">
                <a:moveTo>
                  <a:pt x="505205" y="224790"/>
                </a:moveTo>
                <a:lnTo>
                  <a:pt x="499871" y="216408"/>
                </a:lnTo>
                <a:lnTo>
                  <a:pt x="492252" y="221742"/>
                </a:lnTo>
                <a:lnTo>
                  <a:pt x="497585" y="230124"/>
                </a:lnTo>
                <a:lnTo>
                  <a:pt x="505205" y="224790"/>
                </a:lnTo>
                <a:close/>
              </a:path>
              <a:path w="2422525" h="2273935">
                <a:moveTo>
                  <a:pt x="521207" y="214122"/>
                </a:moveTo>
                <a:lnTo>
                  <a:pt x="515873" y="206502"/>
                </a:lnTo>
                <a:lnTo>
                  <a:pt x="508253" y="211836"/>
                </a:lnTo>
                <a:lnTo>
                  <a:pt x="512825" y="219456"/>
                </a:lnTo>
                <a:lnTo>
                  <a:pt x="521207" y="214122"/>
                </a:lnTo>
                <a:close/>
              </a:path>
              <a:path w="2422525" h="2273935">
                <a:moveTo>
                  <a:pt x="537210" y="203454"/>
                </a:moveTo>
                <a:lnTo>
                  <a:pt x="531876" y="195834"/>
                </a:lnTo>
                <a:lnTo>
                  <a:pt x="523493" y="201168"/>
                </a:lnTo>
                <a:lnTo>
                  <a:pt x="528827" y="208788"/>
                </a:lnTo>
                <a:lnTo>
                  <a:pt x="537210" y="203454"/>
                </a:lnTo>
                <a:close/>
              </a:path>
              <a:path w="2422525" h="2273935">
                <a:moveTo>
                  <a:pt x="553211" y="193548"/>
                </a:moveTo>
                <a:lnTo>
                  <a:pt x="547877" y="185928"/>
                </a:lnTo>
                <a:lnTo>
                  <a:pt x="540257" y="190500"/>
                </a:lnTo>
                <a:lnTo>
                  <a:pt x="544830" y="198882"/>
                </a:lnTo>
                <a:lnTo>
                  <a:pt x="553211" y="193548"/>
                </a:lnTo>
                <a:close/>
              </a:path>
              <a:path w="2422525" h="2273935">
                <a:moveTo>
                  <a:pt x="569213" y="183642"/>
                </a:moveTo>
                <a:lnTo>
                  <a:pt x="564641" y="176022"/>
                </a:lnTo>
                <a:lnTo>
                  <a:pt x="556260" y="180594"/>
                </a:lnTo>
                <a:lnTo>
                  <a:pt x="560832" y="188976"/>
                </a:lnTo>
                <a:lnTo>
                  <a:pt x="569213" y="183642"/>
                </a:lnTo>
                <a:close/>
              </a:path>
              <a:path w="2422525" h="2273935">
                <a:moveTo>
                  <a:pt x="585977" y="173736"/>
                </a:moveTo>
                <a:lnTo>
                  <a:pt x="580643" y="166116"/>
                </a:lnTo>
                <a:lnTo>
                  <a:pt x="572261" y="170688"/>
                </a:lnTo>
                <a:lnTo>
                  <a:pt x="577596" y="179070"/>
                </a:lnTo>
                <a:lnTo>
                  <a:pt x="585977" y="173736"/>
                </a:lnTo>
                <a:close/>
              </a:path>
              <a:path w="2422525" h="2273935">
                <a:moveTo>
                  <a:pt x="601980" y="165354"/>
                </a:moveTo>
                <a:lnTo>
                  <a:pt x="597407" y="156972"/>
                </a:lnTo>
                <a:lnTo>
                  <a:pt x="589026" y="161544"/>
                </a:lnTo>
                <a:lnTo>
                  <a:pt x="593597" y="169926"/>
                </a:lnTo>
                <a:lnTo>
                  <a:pt x="601980" y="165354"/>
                </a:lnTo>
                <a:close/>
              </a:path>
              <a:path w="2422525" h="2273935">
                <a:moveTo>
                  <a:pt x="618743" y="156210"/>
                </a:moveTo>
                <a:lnTo>
                  <a:pt x="614171" y="147828"/>
                </a:lnTo>
                <a:lnTo>
                  <a:pt x="605790" y="152400"/>
                </a:lnTo>
                <a:lnTo>
                  <a:pt x="610361" y="160782"/>
                </a:lnTo>
                <a:lnTo>
                  <a:pt x="618743" y="156210"/>
                </a:lnTo>
                <a:close/>
              </a:path>
              <a:path w="2422525" h="2273935">
                <a:moveTo>
                  <a:pt x="635507" y="147066"/>
                </a:moveTo>
                <a:lnTo>
                  <a:pt x="630935" y="138684"/>
                </a:lnTo>
                <a:lnTo>
                  <a:pt x="622554" y="143256"/>
                </a:lnTo>
                <a:lnTo>
                  <a:pt x="627126" y="151638"/>
                </a:lnTo>
                <a:lnTo>
                  <a:pt x="635507" y="147066"/>
                </a:lnTo>
                <a:close/>
              </a:path>
              <a:path w="2422525" h="2273935">
                <a:moveTo>
                  <a:pt x="652271" y="138684"/>
                </a:moveTo>
                <a:lnTo>
                  <a:pt x="648461" y="130302"/>
                </a:lnTo>
                <a:lnTo>
                  <a:pt x="640080" y="134112"/>
                </a:lnTo>
                <a:lnTo>
                  <a:pt x="643890" y="142494"/>
                </a:lnTo>
                <a:lnTo>
                  <a:pt x="652271" y="138684"/>
                </a:lnTo>
                <a:close/>
              </a:path>
              <a:path w="2422525" h="2273935">
                <a:moveTo>
                  <a:pt x="669797" y="130302"/>
                </a:moveTo>
                <a:lnTo>
                  <a:pt x="665988" y="121920"/>
                </a:lnTo>
                <a:lnTo>
                  <a:pt x="656843" y="125730"/>
                </a:lnTo>
                <a:lnTo>
                  <a:pt x="661416" y="134874"/>
                </a:lnTo>
                <a:lnTo>
                  <a:pt x="669797" y="130302"/>
                </a:lnTo>
                <a:close/>
              </a:path>
              <a:path w="2422525" h="2273935">
                <a:moveTo>
                  <a:pt x="687324" y="121920"/>
                </a:moveTo>
                <a:lnTo>
                  <a:pt x="682752" y="113538"/>
                </a:lnTo>
                <a:lnTo>
                  <a:pt x="674369" y="118110"/>
                </a:lnTo>
                <a:lnTo>
                  <a:pt x="678180" y="126492"/>
                </a:lnTo>
                <a:lnTo>
                  <a:pt x="687324" y="121920"/>
                </a:lnTo>
                <a:close/>
              </a:path>
              <a:path w="2422525" h="2273935">
                <a:moveTo>
                  <a:pt x="704088" y="115062"/>
                </a:moveTo>
                <a:lnTo>
                  <a:pt x="700277" y="105918"/>
                </a:lnTo>
                <a:lnTo>
                  <a:pt x="691896" y="109728"/>
                </a:lnTo>
                <a:lnTo>
                  <a:pt x="695705" y="118110"/>
                </a:lnTo>
                <a:lnTo>
                  <a:pt x="704088" y="115062"/>
                </a:lnTo>
                <a:close/>
              </a:path>
              <a:path w="2422525" h="2273935">
                <a:moveTo>
                  <a:pt x="721613" y="107442"/>
                </a:moveTo>
                <a:lnTo>
                  <a:pt x="717804" y="98298"/>
                </a:lnTo>
                <a:lnTo>
                  <a:pt x="709421" y="102108"/>
                </a:lnTo>
                <a:lnTo>
                  <a:pt x="713232" y="111252"/>
                </a:lnTo>
                <a:lnTo>
                  <a:pt x="721613" y="107442"/>
                </a:lnTo>
                <a:close/>
              </a:path>
              <a:path w="2422525" h="2273935">
                <a:moveTo>
                  <a:pt x="739140" y="99822"/>
                </a:moveTo>
                <a:lnTo>
                  <a:pt x="735330" y="90678"/>
                </a:lnTo>
                <a:lnTo>
                  <a:pt x="726947" y="94488"/>
                </a:lnTo>
                <a:lnTo>
                  <a:pt x="730757" y="103632"/>
                </a:lnTo>
                <a:lnTo>
                  <a:pt x="739140" y="99822"/>
                </a:lnTo>
                <a:close/>
              </a:path>
              <a:path w="2422525" h="2273935">
                <a:moveTo>
                  <a:pt x="756666" y="92964"/>
                </a:moveTo>
                <a:lnTo>
                  <a:pt x="753618" y="83820"/>
                </a:lnTo>
                <a:lnTo>
                  <a:pt x="744474" y="87630"/>
                </a:lnTo>
                <a:lnTo>
                  <a:pt x="748283" y="96774"/>
                </a:lnTo>
                <a:lnTo>
                  <a:pt x="756666" y="92964"/>
                </a:lnTo>
                <a:close/>
              </a:path>
              <a:path w="2422525" h="2273935">
                <a:moveTo>
                  <a:pt x="774954" y="86106"/>
                </a:moveTo>
                <a:lnTo>
                  <a:pt x="771143" y="77724"/>
                </a:lnTo>
                <a:lnTo>
                  <a:pt x="762761" y="80772"/>
                </a:lnTo>
                <a:lnTo>
                  <a:pt x="765810" y="89916"/>
                </a:lnTo>
                <a:lnTo>
                  <a:pt x="774954" y="86106"/>
                </a:lnTo>
                <a:close/>
              </a:path>
              <a:path w="2422525" h="2273935">
                <a:moveTo>
                  <a:pt x="792480" y="80010"/>
                </a:moveTo>
                <a:lnTo>
                  <a:pt x="789432" y="70866"/>
                </a:lnTo>
                <a:lnTo>
                  <a:pt x="780288" y="73914"/>
                </a:lnTo>
                <a:lnTo>
                  <a:pt x="783335" y="83058"/>
                </a:lnTo>
                <a:lnTo>
                  <a:pt x="792480" y="80010"/>
                </a:lnTo>
                <a:close/>
              </a:path>
              <a:path w="2422525" h="2273935">
                <a:moveTo>
                  <a:pt x="810768" y="73914"/>
                </a:moveTo>
                <a:lnTo>
                  <a:pt x="807719" y="64770"/>
                </a:lnTo>
                <a:lnTo>
                  <a:pt x="798576" y="67818"/>
                </a:lnTo>
                <a:lnTo>
                  <a:pt x="801624" y="76962"/>
                </a:lnTo>
                <a:lnTo>
                  <a:pt x="810768" y="73914"/>
                </a:lnTo>
                <a:close/>
              </a:path>
              <a:path w="2422525" h="2273935">
                <a:moveTo>
                  <a:pt x="828294" y="67818"/>
                </a:moveTo>
                <a:lnTo>
                  <a:pt x="826008" y="59436"/>
                </a:lnTo>
                <a:lnTo>
                  <a:pt x="816864" y="61722"/>
                </a:lnTo>
                <a:lnTo>
                  <a:pt x="819912" y="70866"/>
                </a:lnTo>
                <a:lnTo>
                  <a:pt x="828294" y="67818"/>
                </a:lnTo>
                <a:close/>
              </a:path>
              <a:path w="2422525" h="2273935">
                <a:moveTo>
                  <a:pt x="846582" y="62484"/>
                </a:moveTo>
                <a:lnTo>
                  <a:pt x="844296" y="53340"/>
                </a:lnTo>
                <a:lnTo>
                  <a:pt x="835152" y="56388"/>
                </a:lnTo>
                <a:lnTo>
                  <a:pt x="837438" y="65532"/>
                </a:lnTo>
                <a:lnTo>
                  <a:pt x="846582" y="62484"/>
                </a:lnTo>
                <a:close/>
              </a:path>
              <a:path w="2422525" h="2273935">
                <a:moveTo>
                  <a:pt x="864870" y="57150"/>
                </a:moveTo>
                <a:lnTo>
                  <a:pt x="862584" y="48006"/>
                </a:lnTo>
                <a:lnTo>
                  <a:pt x="853440" y="50292"/>
                </a:lnTo>
                <a:lnTo>
                  <a:pt x="855726" y="59436"/>
                </a:lnTo>
                <a:lnTo>
                  <a:pt x="864870" y="57150"/>
                </a:lnTo>
                <a:close/>
              </a:path>
              <a:path w="2422525" h="2273935">
                <a:moveTo>
                  <a:pt x="883158" y="52578"/>
                </a:moveTo>
                <a:lnTo>
                  <a:pt x="880872" y="43434"/>
                </a:lnTo>
                <a:lnTo>
                  <a:pt x="871728" y="45720"/>
                </a:lnTo>
                <a:lnTo>
                  <a:pt x="874014" y="54864"/>
                </a:lnTo>
                <a:lnTo>
                  <a:pt x="883158" y="52578"/>
                </a:lnTo>
                <a:close/>
              </a:path>
              <a:path w="2422525" h="2273935">
                <a:moveTo>
                  <a:pt x="901446" y="47244"/>
                </a:moveTo>
                <a:lnTo>
                  <a:pt x="899160" y="38100"/>
                </a:lnTo>
                <a:lnTo>
                  <a:pt x="890016" y="40386"/>
                </a:lnTo>
                <a:lnTo>
                  <a:pt x="892302" y="49530"/>
                </a:lnTo>
                <a:lnTo>
                  <a:pt x="901446" y="47244"/>
                </a:lnTo>
                <a:close/>
              </a:path>
              <a:path w="2422525" h="2273935">
                <a:moveTo>
                  <a:pt x="919734" y="42672"/>
                </a:moveTo>
                <a:lnTo>
                  <a:pt x="918210" y="33528"/>
                </a:lnTo>
                <a:lnTo>
                  <a:pt x="908304" y="35814"/>
                </a:lnTo>
                <a:lnTo>
                  <a:pt x="910590" y="44958"/>
                </a:lnTo>
                <a:lnTo>
                  <a:pt x="911352" y="44958"/>
                </a:lnTo>
                <a:lnTo>
                  <a:pt x="919734" y="42672"/>
                </a:lnTo>
                <a:close/>
              </a:path>
              <a:path w="2422525" h="2273935">
                <a:moveTo>
                  <a:pt x="938784" y="38862"/>
                </a:moveTo>
                <a:lnTo>
                  <a:pt x="936498" y="29718"/>
                </a:lnTo>
                <a:lnTo>
                  <a:pt x="927354" y="32004"/>
                </a:lnTo>
                <a:lnTo>
                  <a:pt x="929640" y="41148"/>
                </a:lnTo>
                <a:lnTo>
                  <a:pt x="938784" y="38862"/>
                </a:lnTo>
                <a:close/>
              </a:path>
              <a:path w="2422525" h="2273935">
                <a:moveTo>
                  <a:pt x="957072" y="35052"/>
                </a:moveTo>
                <a:lnTo>
                  <a:pt x="955548" y="25908"/>
                </a:lnTo>
                <a:lnTo>
                  <a:pt x="945642" y="27432"/>
                </a:lnTo>
                <a:lnTo>
                  <a:pt x="947928" y="36576"/>
                </a:lnTo>
                <a:lnTo>
                  <a:pt x="957072" y="35052"/>
                </a:lnTo>
                <a:close/>
              </a:path>
              <a:path w="2422525" h="2273935">
                <a:moveTo>
                  <a:pt x="975360" y="31242"/>
                </a:moveTo>
                <a:lnTo>
                  <a:pt x="973836" y="22098"/>
                </a:lnTo>
                <a:lnTo>
                  <a:pt x="966978" y="22860"/>
                </a:lnTo>
                <a:lnTo>
                  <a:pt x="964692" y="23622"/>
                </a:lnTo>
                <a:lnTo>
                  <a:pt x="966216" y="32766"/>
                </a:lnTo>
                <a:lnTo>
                  <a:pt x="969264" y="32004"/>
                </a:lnTo>
                <a:lnTo>
                  <a:pt x="975360" y="31242"/>
                </a:lnTo>
                <a:close/>
              </a:path>
              <a:path w="2422525" h="2273935">
                <a:moveTo>
                  <a:pt x="994410" y="28194"/>
                </a:moveTo>
                <a:lnTo>
                  <a:pt x="992886" y="19050"/>
                </a:lnTo>
                <a:lnTo>
                  <a:pt x="983742" y="20574"/>
                </a:lnTo>
                <a:lnTo>
                  <a:pt x="985266" y="29718"/>
                </a:lnTo>
                <a:lnTo>
                  <a:pt x="994410" y="28194"/>
                </a:lnTo>
                <a:close/>
              </a:path>
              <a:path w="2422525" h="2273935">
                <a:moveTo>
                  <a:pt x="1013460" y="25146"/>
                </a:moveTo>
                <a:lnTo>
                  <a:pt x="1011936" y="15240"/>
                </a:lnTo>
                <a:lnTo>
                  <a:pt x="1002030" y="16764"/>
                </a:lnTo>
                <a:lnTo>
                  <a:pt x="1003554" y="26670"/>
                </a:lnTo>
                <a:lnTo>
                  <a:pt x="1013460" y="25146"/>
                </a:lnTo>
                <a:close/>
              </a:path>
              <a:path w="2422525" h="2273935">
                <a:moveTo>
                  <a:pt x="1031748" y="22098"/>
                </a:moveTo>
                <a:lnTo>
                  <a:pt x="1030986" y="12192"/>
                </a:lnTo>
                <a:lnTo>
                  <a:pt x="1026414" y="12954"/>
                </a:lnTo>
                <a:lnTo>
                  <a:pt x="1021080" y="13716"/>
                </a:lnTo>
                <a:lnTo>
                  <a:pt x="1022604" y="23622"/>
                </a:lnTo>
                <a:lnTo>
                  <a:pt x="1028700" y="22098"/>
                </a:lnTo>
                <a:lnTo>
                  <a:pt x="1031748" y="22098"/>
                </a:lnTo>
                <a:close/>
              </a:path>
              <a:path w="2422525" h="2273935">
                <a:moveTo>
                  <a:pt x="1050798" y="19812"/>
                </a:moveTo>
                <a:lnTo>
                  <a:pt x="1050036" y="10668"/>
                </a:lnTo>
                <a:lnTo>
                  <a:pt x="1040130" y="11430"/>
                </a:lnTo>
                <a:lnTo>
                  <a:pt x="1041654" y="20574"/>
                </a:lnTo>
                <a:lnTo>
                  <a:pt x="1050798" y="19812"/>
                </a:lnTo>
                <a:close/>
              </a:path>
              <a:path w="2422525" h="2273935">
                <a:moveTo>
                  <a:pt x="1069848" y="17526"/>
                </a:moveTo>
                <a:lnTo>
                  <a:pt x="1068324" y="8382"/>
                </a:lnTo>
                <a:lnTo>
                  <a:pt x="1059180" y="9144"/>
                </a:lnTo>
                <a:lnTo>
                  <a:pt x="1059942" y="18288"/>
                </a:lnTo>
                <a:lnTo>
                  <a:pt x="1069848" y="17526"/>
                </a:lnTo>
                <a:close/>
              </a:path>
              <a:path w="2422525" h="2273935">
                <a:moveTo>
                  <a:pt x="1088898" y="15240"/>
                </a:moveTo>
                <a:lnTo>
                  <a:pt x="1087374" y="6096"/>
                </a:lnTo>
                <a:lnTo>
                  <a:pt x="1078230" y="6858"/>
                </a:lnTo>
                <a:lnTo>
                  <a:pt x="1078992" y="16764"/>
                </a:lnTo>
                <a:lnTo>
                  <a:pt x="1088898" y="15240"/>
                </a:lnTo>
                <a:close/>
              </a:path>
              <a:path w="2422525" h="2273935">
                <a:moveTo>
                  <a:pt x="1107186" y="13716"/>
                </a:moveTo>
                <a:lnTo>
                  <a:pt x="1106424" y="4572"/>
                </a:lnTo>
                <a:lnTo>
                  <a:pt x="1097280" y="5334"/>
                </a:lnTo>
                <a:lnTo>
                  <a:pt x="1098042" y="14478"/>
                </a:lnTo>
                <a:lnTo>
                  <a:pt x="1107186" y="13716"/>
                </a:lnTo>
                <a:close/>
              </a:path>
              <a:path w="2422525" h="2273935">
                <a:moveTo>
                  <a:pt x="1126236" y="12192"/>
                </a:moveTo>
                <a:lnTo>
                  <a:pt x="1125474" y="3048"/>
                </a:lnTo>
                <a:lnTo>
                  <a:pt x="1116330" y="3810"/>
                </a:lnTo>
                <a:lnTo>
                  <a:pt x="1117092" y="12954"/>
                </a:lnTo>
                <a:lnTo>
                  <a:pt x="1126236" y="12192"/>
                </a:lnTo>
                <a:close/>
              </a:path>
              <a:path w="2422525" h="2273935">
                <a:moveTo>
                  <a:pt x="1145286" y="11430"/>
                </a:moveTo>
                <a:lnTo>
                  <a:pt x="1144524" y="1524"/>
                </a:lnTo>
                <a:lnTo>
                  <a:pt x="1135380" y="2286"/>
                </a:lnTo>
                <a:lnTo>
                  <a:pt x="1136142" y="12192"/>
                </a:lnTo>
                <a:lnTo>
                  <a:pt x="1145286" y="11430"/>
                </a:lnTo>
                <a:close/>
              </a:path>
              <a:path w="2422525" h="2273935">
                <a:moveTo>
                  <a:pt x="1164336" y="10668"/>
                </a:moveTo>
                <a:lnTo>
                  <a:pt x="1164336" y="762"/>
                </a:lnTo>
                <a:lnTo>
                  <a:pt x="1154430" y="1524"/>
                </a:lnTo>
                <a:lnTo>
                  <a:pt x="1154430" y="10668"/>
                </a:lnTo>
                <a:lnTo>
                  <a:pt x="1164336" y="10668"/>
                </a:lnTo>
                <a:close/>
              </a:path>
              <a:path w="2422525" h="2273935">
                <a:moveTo>
                  <a:pt x="1183386" y="9906"/>
                </a:moveTo>
                <a:lnTo>
                  <a:pt x="1183386" y="762"/>
                </a:lnTo>
                <a:lnTo>
                  <a:pt x="1173480" y="762"/>
                </a:lnTo>
                <a:lnTo>
                  <a:pt x="1173480" y="10668"/>
                </a:lnTo>
                <a:lnTo>
                  <a:pt x="1183386" y="9906"/>
                </a:lnTo>
                <a:close/>
              </a:path>
              <a:path w="2422525" h="2273935">
                <a:moveTo>
                  <a:pt x="1202435" y="9906"/>
                </a:moveTo>
                <a:lnTo>
                  <a:pt x="1202435" y="0"/>
                </a:lnTo>
                <a:lnTo>
                  <a:pt x="1192530" y="0"/>
                </a:lnTo>
                <a:lnTo>
                  <a:pt x="1192530" y="9906"/>
                </a:lnTo>
                <a:lnTo>
                  <a:pt x="1202435" y="9906"/>
                </a:lnTo>
                <a:close/>
              </a:path>
              <a:path w="2422525" h="2273935">
                <a:moveTo>
                  <a:pt x="1221486" y="9906"/>
                </a:moveTo>
                <a:lnTo>
                  <a:pt x="1221486" y="0"/>
                </a:lnTo>
                <a:lnTo>
                  <a:pt x="1211580" y="0"/>
                </a:lnTo>
                <a:lnTo>
                  <a:pt x="1211580" y="9144"/>
                </a:lnTo>
                <a:lnTo>
                  <a:pt x="1221486" y="9906"/>
                </a:lnTo>
                <a:close/>
              </a:path>
              <a:path w="2422525" h="2273935">
                <a:moveTo>
                  <a:pt x="1240535" y="9906"/>
                </a:moveTo>
                <a:lnTo>
                  <a:pt x="1240535" y="762"/>
                </a:lnTo>
                <a:lnTo>
                  <a:pt x="1230630" y="762"/>
                </a:lnTo>
                <a:lnTo>
                  <a:pt x="1230630" y="9906"/>
                </a:lnTo>
                <a:lnTo>
                  <a:pt x="1240535" y="9906"/>
                </a:lnTo>
                <a:close/>
              </a:path>
              <a:path w="2422525" h="2273935">
                <a:moveTo>
                  <a:pt x="1259586" y="762"/>
                </a:moveTo>
                <a:lnTo>
                  <a:pt x="1249680" y="762"/>
                </a:lnTo>
                <a:lnTo>
                  <a:pt x="1249680" y="10668"/>
                </a:lnTo>
                <a:lnTo>
                  <a:pt x="1258824" y="10668"/>
                </a:lnTo>
                <a:lnTo>
                  <a:pt x="1259586" y="762"/>
                </a:lnTo>
                <a:close/>
              </a:path>
              <a:path w="2422525" h="2273935">
                <a:moveTo>
                  <a:pt x="1278636" y="1524"/>
                </a:moveTo>
                <a:lnTo>
                  <a:pt x="1268730" y="1524"/>
                </a:lnTo>
                <a:lnTo>
                  <a:pt x="1268730" y="10668"/>
                </a:lnTo>
                <a:lnTo>
                  <a:pt x="1273302" y="10668"/>
                </a:lnTo>
                <a:lnTo>
                  <a:pt x="1277874" y="11430"/>
                </a:lnTo>
                <a:lnTo>
                  <a:pt x="1278636" y="1524"/>
                </a:lnTo>
                <a:close/>
              </a:path>
              <a:path w="2422525" h="2273935">
                <a:moveTo>
                  <a:pt x="1297686" y="3048"/>
                </a:moveTo>
                <a:lnTo>
                  <a:pt x="1288542" y="2286"/>
                </a:lnTo>
                <a:lnTo>
                  <a:pt x="1287780" y="12192"/>
                </a:lnTo>
                <a:lnTo>
                  <a:pt x="1296924" y="12954"/>
                </a:lnTo>
                <a:lnTo>
                  <a:pt x="1297686" y="3048"/>
                </a:lnTo>
                <a:close/>
              </a:path>
              <a:path w="2422525" h="2273935">
                <a:moveTo>
                  <a:pt x="1316736" y="4572"/>
                </a:moveTo>
                <a:lnTo>
                  <a:pt x="1306830" y="3810"/>
                </a:lnTo>
                <a:lnTo>
                  <a:pt x="1306830" y="12954"/>
                </a:lnTo>
                <a:lnTo>
                  <a:pt x="1315974" y="13716"/>
                </a:lnTo>
                <a:lnTo>
                  <a:pt x="1316736" y="4572"/>
                </a:lnTo>
                <a:close/>
              </a:path>
              <a:path w="2422525" h="2273935">
                <a:moveTo>
                  <a:pt x="1335786" y="6096"/>
                </a:moveTo>
                <a:lnTo>
                  <a:pt x="1334262" y="6032"/>
                </a:lnTo>
                <a:lnTo>
                  <a:pt x="1325880" y="5334"/>
                </a:lnTo>
                <a:lnTo>
                  <a:pt x="1325880" y="14478"/>
                </a:lnTo>
                <a:lnTo>
                  <a:pt x="1334262" y="15240"/>
                </a:lnTo>
                <a:lnTo>
                  <a:pt x="1335024" y="15240"/>
                </a:lnTo>
                <a:lnTo>
                  <a:pt x="1335786" y="6096"/>
                </a:lnTo>
                <a:close/>
              </a:path>
              <a:path w="2422525" h="2273935">
                <a:moveTo>
                  <a:pt x="1354836" y="8382"/>
                </a:moveTo>
                <a:lnTo>
                  <a:pt x="1345692" y="6858"/>
                </a:lnTo>
                <a:lnTo>
                  <a:pt x="1344168" y="16764"/>
                </a:lnTo>
                <a:lnTo>
                  <a:pt x="1354074" y="17526"/>
                </a:lnTo>
                <a:lnTo>
                  <a:pt x="1354836" y="8382"/>
                </a:lnTo>
                <a:close/>
              </a:path>
              <a:path w="2422525" h="2273935">
                <a:moveTo>
                  <a:pt x="1373886" y="10668"/>
                </a:moveTo>
                <a:lnTo>
                  <a:pt x="1363980" y="9144"/>
                </a:lnTo>
                <a:lnTo>
                  <a:pt x="1363218" y="19050"/>
                </a:lnTo>
                <a:lnTo>
                  <a:pt x="1372362" y="19812"/>
                </a:lnTo>
                <a:lnTo>
                  <a:pt x="1373886" y="10668"/>
                </a:lnTo>
                <a:close/>
              </a:path>
              <a:path w="2422525" h="2273935">
                <a:moveTo>
                  <a:pt x="1392936" y="12954"/>
                </a:moveTo>
                <a:lnTo>
                  <a:pt x="1383030" y="11430"/>
                </a:lnTo>
                <a:lnTo>
                  <a:pt x="1382268" y="21336"/>
                </a:lnTo>
                <a:lnTo>
                  <a:pt x="1391412" y="22098"/>
                </a:lnTo>
                <a:lnTo>
                  <a:pt x="1392936" y="12954"/>
                </a:lnTo>
                <a:close/>
              </a:path>
              <a:path w="2422525" h="2273935">
                <a:moveTo>
                  <a:pt x="1411986" y="16002"/>
                </a:moveTo>
                <a:lnTo>
                  <a:pt x="1402080" y="14478"/>
                </a:lnTo>
                <a:lnTo>
                  <a:pt x="1400556" y="23622"/>
                </a:lnTo>
                <a:lnTo>
                  <a:pt x="1410462" y="25146"/>
                </a:lnTo>
                <a:lnTo>
                  <a:pt x="1411986" y="16002"/>
                </a:lnTo>
                <a:close/>
              </a:path>
              <a:path w="2422525" h="2273935">
                <a:moveTo>
                  <a:pt x="1430274" y="19050"/>
                </a:moveTo>
                <a:lnTo>
                  <a:pt x="1421130" y="17526"/>
                </a:lnTo>
                <a:lnTo>
                  <a:pt x="1419606" y="26670"/>
                </a:lnTo>
                <a:lnTo>
                  <a:pt x="1428750" y="28194"/>
                </a:lnTo>
                <a:lnTo>
                  <a:pt x="1430274" y="19050"/>
                </a:lnTo>
                <a:close/>
              </a:path>
              <a:path w="2422525" h="2273935">
                <a:moveTo>
                  <a:pt x="1449324" y="22098"/>
                </a:moveTo>
                <a:lnTo>
                  <a:pt x="1440180" y="20574"/>
                </a:lnTo>
                <a:lnTo>
                  <a:pt x="1438656" y="29718"/>
                </a:lnTo>
                <a:lnTo>
                  <a:pt x="1447800" y="31242"/>
                </a:lnTo>
                <a:lnTo>
                  <a:pt x="1449324" y="22098"/>
                </a:lnTo>
                <a:close/>
              </a:path>
              <a:path w="2422525" h="2273935">
                <a:moveTo>
                  <a:pt x="1468374" y="25908"/>
                </a:moveTo>
                <a:lnTo>
                  <a:pt x="1459230" y="23622"/>
                </a:lnTo>
                <a:lnTo>
                  <a:pt x="1456944" y="32766"/>
                </a:lnTo>
                <a:lnTo>
                  <a:pt x="1466088" y="35052"/>
                </a:lnTo>
                <a:lnTo>
                  <a:pt x="1468374" y="25908"/>
                </a:lnTo>
                <a:close/>
              </a:path>
              <a:path w="2422525" h="2273935">
                <a:moveTo>
                  <a:pt x="1486662" y="29718"/>
                </a:moveTo>
                <a:lnTo>
                  <a:pt x="1477518" y="27431"/>
                </a:lnTo>
                <a:lnTo>
                  <a:pt x="1475232" y="37337"/>
                </a:lnTo>
                <a:lnTo>
                  <a:pt x="1485138" y="38862"/>
                </a:lnTo>
                <a:lnTo>
                  <a:pt x="1486662" y="29718"/>
                </a:lnTo>
                <a:close/>
              </a:path>
              <a:path w="2422525" h="2273935">
                <a:moveTo>
                  <a:pt x="1505712" y="33528"/>
                </a:moveTo>
                <a:lnTo>
                  <a:pt x="1495806" y="32003"/>
                </a:lnTo>
                <a:lnTo>
                  <a:pt x="1494282" y="41147"/>
                </a:lnTo>
                <a:lnTo>
                  <a:pt x="1503426" y="43434"/>
                </a:lnTo>
                <a:lnTo>
                  <a:pt x="1505712" y="33528"/>
                </a:lnTo>
                <a:close/>
              </a:path>
              <a:path w="2422525" h="2273935">
                <a:moveTo>
                  <a:pt x="1524000" y="38100"/>
                </a:moveTo>
                <a:lnTo>
                  <a:pt x="1514856" y="35813"/>
                </a:lnTo>
                <a:lnTo>
                  <a:pt x="1512570" y="44957"/>
                </a:lnTo>
                <a:lnTo>
                  <a:pt x="1521714" y="47243"/>
                </a:lnTo>
                <a:lnTo>
                  <a:pt x="1524000" y="38100"/>
                </a:lnTo>
                <a:close/>
              </a:path>
              <a:path w="2422525" h="2273935">
                <a:moveTo>
                  <a:pt x="1542288" y="43434"/>
                </a:moveTo>
                <a:lnTo>
                  <a:pt x="1533144" y="41147"/>
                </a:lnTo>
                <a:lnTo>
                  <a:pt x="1530858" y="50291"/>
                </a:lnTo>
                <a:lnTo>
                  <a:pt x="1540002" y="52578"/>
                </a:lnTo>
                <a:lnTo>
                  <a:pt x="1542288" y="43434"/>
                </a:lnTo>
                <a:close/>
              </a:path>
              <a:path w="2422525" h="2273935">
                <a:moveTo>
                  <a:pt x="1560576" y="48006"/>
                </a:moveTo>
                <a:lnTo>
                  <a:pt x="1551432" y="45719"/>
                </a:lnTo>
                <a:lnTo>
                  <a:pt x="1549146" y="54863"/>
                </a:lnTo>
                <a:lnTo>
                  <a:pt x="1558290" y="57150"/>
                </a:lnTo>
                <a:lnTo>
                  <a:pt x="1560576" y="48006"/>
                </a:lnTo>
                <a:close/>
              </a:path>
              <a:path w="2422525" h="2273935">
                <a:moveTo>
                  <a:pt x="1579626" y="53340"/>
                </a:moveTo>
                <a:lnTo>
                  <a:pt x="1571244" y="51053"/>
                </a:lnTo>
                <a:lnTo>
                  <a:pt x="1570482" y="51053"/>
                </a:lnTo>
                <a:lnTo>
                  <a:pt x="1567434" y="60197"/>
                </a:lnTo>
                <a:lnTo>
                  <a:pt x="1568958" y="60197"/>
                </a:lnTo>
                <a:lnTo>
                  <a:pt x="1576578" y="62484"/>
                </a:lnTo>
                <a:lnTo>
                  <a:pt x="1579626" y="53340"/>
                </a:lnTo>
                <a:close/>
              </a:path>
              <a:path w="2422525" h="2273935">
                <a:moveTo>
                  <a:pt x="1597914" y="59435"/>
                </a:moveTo>
                <a:lnTo>
                  <a:pt x="1588770" y="56387"/>
                </a:lnTo>
                <a:lnTo>
                  <a:pt x="1585722" y="65531"/>
                </a:lnTo>
                <a:lnTo>
                  <a:pt x="1594866" y="68579"/>
                </a:lnTo>
                <a:lnTo>
                  <a:pt x="1597914" y="59435"/>
                </a:lnTo>
                <a:close/>
              </a:path>
              <a:path w="2422525" h="2273935">
                <a:moveTo>
                  <a:pt x="1615440" y="64769"/>
                </a:moveTo>
                <a:lnTo>
                  <a:pt x="1607058" y="62484"/>
                </a:lnTo>
                <a:lnTo>
                  <a:pt x="1604010" y="71628"/>
                </a:lnTo>
                <a:lnTo>
                  <a:pt x="1613154" y="73913"/>
                </a:lnTo>
                <a:lnTo>
                  <a:pt x="1615440" y="64769"/>
                </a:lnTo>
                <a:close/>
              </a:path>
              <a:path w="2422525" h="2273935">
                <a:moveTo>
                  <a:pt x="1633728" y="70865"/>
                </a:moveTo>
                <a:lnTo>
                  <a:pt x="1627632" y="68579"/>
                </a:lnTo>
                <a:lnTo>
                  <a:pt x="1624584" y="67818"/>
                </a:lnTo>
                <a:lnTo>
                  <a:pt x="1622298" y="76962"/>
                </a:lnTo>
                <a:lnTo>
                  <a:pt x="1624584" y="77723"/>
                </a:lnTo>
                <a:lnTo>
                  <a:pt x="1630680" y="80009"/>
                </a:lnTo>
                <a:lnTo>
                  <a:pt x="1633728" y="70865"/>
                </a:lnTo>
                <a:close/>
              </a:path>
              <a:path w="2422525" h="2273935">
                <a:moveTo>
                  <a:pt x="1652016" y="77723"/>
                </a:moveTo>
                <a:lnTo>
                  <a:pt x="1642872" y="74675"/>
                </a:lnTo>
                <a:lnTo>
                  <a:pt x="1639824" y="83819"/>
                </a:lnTo>
                <a:lnTo>
                  <a:pt x="1648968" y="86868"/>
                </a:lnTo>
                <a:lnTo>
                  <a:pt x="1652016" y="77723"/>
                </a:lnTo>
                <a:close/>
              </a:path>
              <a:path w="2422525" h="2273935">
                <a:moveTo>
                  <a:pt x="1669542" y="84581"/>
                </a:moveTo>
                <a:lnTo>
                  <a:pt x="1661160" y="80772"/>
                </a:lnTo>
                <a:lnTo>
                  <a:pt x="1657350" y="89915"/>
                </a:lnTo>
                <a:lnTo>
                  <a:pt x="1666494" y="93725"/>
                </a:lnTo>
                <a:lnTo>
                  <a:pt x="1669542" y="84581"/>
                </a:lnTo>
                <a:close/>
              </a:path>
              <a:path w="2422525" h="2273935">
                <a:moveTo>
                  <a:pt x="1687830" y="91440"/>
                </a:moveTo>
                <a:lnTo>
                  <a:pt x="1682495" y="89153"/>
                </a:lnTo>
                <a:lnTo>
                  <a:pt x="1678686" y="87629"/>
                </a:lnTo>
                <a:lnTo>
                  <a:pt x="1675638" y="96773"/>
                </a:lnTo>
                <a:lnTo>
                  <a:pt x="1679448" y="98297"/>
                </a:lnTo>
                <a:lnTo>
                  <a:pt x="1684020" y="99822"/>
                </a:lnTo>
                <a:lnTo>
                  <a:pt x="1687830" y="91440"/>
                </a:lnTo>
                <a:close/>
              </a:path>
              <a:path w="2422525" h="2273935">
                <a:moveTo>
                  <a:pt x="1705356" y="99059"/>
                </a:moveTo>
                <a:lnTo>
                  <a:pt x="1696212" y="95250"/>
                </a:lnTo>
                <a:lnTo>
                  <a:pt x="1693164" y="103631"/>
                </a:lnTo>
                <a:lnTo>
                  <a:pt x="1701545" y="107441"/>
                </a:lnTo>
                <a:lnTo>
                  <a:pt x="1705356" y="99059"/>
                </a:lnTo>
                <a:close/>
              </a:path>
              <a:path w="2422525" h="2273935">
                <a:moveTo>
                  <a:pt x="1722882" y="105918"/>
                </a:moveTo>
                <a:lnTo>
                  <a:pt x="1713738" y="102869"/>
                </a:lnTo>
                <a:lnTo>
                  <a:pt x="1710689" y="111251"/>
                </a:lnTo>
                <a:lnTo>
                  <a:pt x="1719072" y="115062"/>
                </a:lnTo>
                <a:lnTo>
                  <a:pt x="1722882" y="105918"/>
                </a:lnTo>
                <a:close/>
              </a:path>
              <a:path w="2422525" h="2273935">
                <a:moveTo>
                  <a:pt x="1740408" y="114300"/>
                </a:moveTo>
                <a:lnTo>
                  <a:pt x="1736598" y="112013"/>
                </a:lnTo>
                <a:lnTo>
                  <a:pt x="1731264" y="109728"/>
                </a:lnTo>
                <a:lnTo>
                  <a:pt x="1728216" y="118872"/>
                </a:lnTo>
                <a:lnTo>
                  <a:pt x="1732788" y="120396"/>
                </a:lnTo>
                <a:lnTo>
                  <a:pt x="1736598" y="122681"/>
                </a:lnTo>
                <a:lnTo>
                  <a:pt x="1740408" y="114300"/>
                </a:lnTo>
                <a:close/>
              </a:path>
              <a:path w="2422525" h="2273935">
                <a:moveTo>
                  <a:pt x="1757934" y="121919"/>
                </a:moveTo>
                <a:lnTo>
                  <a:pt x="1748789" y="118109"/>
                </a:lnTo>
                <a:lnTo>
                  <a:pt x="1744980" y="126491"/>
                </a:lnTo>
                <a:lnTo>
                  <a:pt x="1753362" y="131063"/>
                </a:lnTo>
                <a:lnTo>
                  <a:pt x="1757934" y="121919"/>
                </a:lnTo>
                <a:close/>
              </a:path>
              <a:path w="2422525" h="2273935">
                <a:moveTo>
                  <a:pt x="1774698" y="130301"/>
                </a:moveTo>
                <a:lnTo>
                  <a:pt x="1766316" y="126491"/>
                </a:lnTo>
                <a:lnTo>
                  <a:pt x="1761744" y="134873"/>
                </a:lnTo>
                <a:lnTo>
                  <a:pt x="1770888" y="138684"/>
                </a:lnTo>
                <a:lnTo>
                  <a:pt x="1774698" y="130301"/>
                </a:lnTo>
                <a:close/>
              </a:path>
              <a:path w="2422525" h="2273935">
                <a:moveTo>
                  <a:pt x="1792224" y="138684"/>
                </a:moveTo>
                <a:lnTo>
                  <a:pt x="1788414" y="137159"/>
                </a:lnTo>
                <a:lnTo>
                  <a:pt x="1783080" y="134873"/>
                </a:lnTo>
                <a:lnTo>
                  <a:pt x="1779270" y="143256"/>
                </a:lnTo>
                <a:lnTo>
                  <a:pt x="1784604" y="145541"/>
                </a:lnTo>
                <a:lnTo>
                  <a:pt x="1787652" y="147065"/>
                </a:lnTo>
                <a:lnTo>
                  <a:pt x="1792224" y="138684"/>
                </a:lnTo>
                <a:close/>
              </a:path>
              <a:path w="2422525" h="2273935">
                <a:moveTo>
                  <a:pt x="1808988" y="147828"/>
                </a:moveTo>
                <a:lnTo>
                  <a:pt x="1800606" y="143256"/>
                </a:lnTo>
                <a:lnTo>
                  <a:pt x="1796034" y="151637"/>
                </a:lnTo>
                <a:lnTo>
                  <a:pt x="1804416" y="156209"/>
                </a:lnTo>
                <a:lnTo>
                  <a:pt x="1808988" y="147828"/>
                </a:lnTo>
                <a:close/>
              </a:path>
              <a:path w="2422525" h="2273935">
                <a:moveTo>
                  <a:pt x="1825752" y="156972"/>
                </a:moveTo>
                <a:lnTo>
                  <a:pt x="1817370" y="152400"/>
                </a:lnTo>
                <a:lnTo>
                  <a:pt x="1812798" y="160781"/>
                </a:lnTo>
                <a:lnTo>
                  <a:pt x="1821180" y="165353"/>
                </a:lnTo>
                <a:lnTo>
                  <a:pt x="1825752" y="156972"/>
                </a:lnTo>
                <a:close/>
              </a:path>
              <a:path w="2422525" h="2273935">
                <a:moveTo>
                  <a:pt x="1842516" y="166115"/>
                </a:moveTo>
                <a:lnTo>
                  <a:pt x="1839468" y="164591"/>
                </a:lnTo>
                <a:lnTo>
                  <a:pt x="1834134" y="161544"/>
                </a:lnTo>
                <a:lnTo>
                  <a:pt x="1829562" y="169925"/>
                </a:lnTo>
                <a:lnTo>
                  <a:pt x="1834895" y="172973"/>
                </a:lnTo>
                <a:lnTo>
                  <a:pt x="1837944" y="174497"/>
                </a:lnTo>
                <a:lnTo>
                  <a:pt x="1842516" y="166115"/>
                </a:lnTo>
                <a:close/>
              </a:path>
              <a:path w="2422525" h="2273935">
                <a:moveTo>
                  <a:pt x="1858518" y="176022"/>
                </a:moveTo>
                <a:lnTo>
                  <a:pt x="1850898" y="171450"/>
                </a:lnTo>
                <a:lnTo>
                  <a:pt x="1845564" y="179069"/>
                </a:lnTo>
                <a:lnTo>
                  <a:pt x="1853945" y="184403"/>
                </a:lnTo>
                <a:lnTo>
                  <a:pt x="1858518" y="176022"/>
                </a:lnTo>
                <a:close/>
              </a:path>
              <a:path w="2422525" h="2273935">
                <a:moveTo>
                  <a:pt x="1875282" y="185928"/>
                </a:moveTo>
                <a:lnTo>
                  <a:pt x="1866900" y="181356"/>
                </a:lnTo>
                <a:lnTo>
                  <a:pt x="1862328" y="188975"/>
                </a:lnTo>
                <a:lnTo>
                  <a:pt x="1869948" y="194309"/>
                </a:lnTo>
                <a:lnTo>
                  <a:pt x="1875282" y="185928"/>
                </a:lnTo>
                <a:close/>
              </a:path>
              <a:path w="2422525" h="2273935">
                <a:moveTo>
                  <a:pt x="1891284" y="195834"/>
                </a:moveTo>
                <a:lnTo>
                  <a:pt x="1888236" y="193547"/>
                </a:lnTo>
                <a:lnTo>
                  <a:pt x="1883664" y="191262"/>
                </a:lnTo>
                <a:lnTo>
                  <a:pt x="1878330" y="198881"/>
                </a:lnTo>
                <a:lnTo>
                  <a:pt x="1883664" y="201929"/>
                </a:lnTo>
                <a:lnTo>
                  <a:pt x="1885950" y="204215"/>
                </a:lnTo>
                <a:lnTo>
                  <a:pt x="1891284" y="195834"/>
                </a:lnTo>
                <a:close/>
              </a:path>
              <a:path w="2422525" h="2273935">
                <a:moveTo>
                  <a:pt x="1907286" y="206501"/>
                </a:moveTo>
                <a:lnTo>
                  <a:pt x="1899666" y="201168"/>
                </a:lnTo>
                <a:lnTo>
                  <a:pt x="1894332" y="209550"/>
                </a:lnTo>
                <a:lnTo>
                  <a:pt x="1901952" y="214884"/>
                </a:lnTo>
                <a:lnTo>
                  <a:pt x="1907286" y="206501"/>
                </a:lnTo>
                <a:close/>
              </a:path>
              <a:path w="2422525" h="2273935">
                <a:moveTo>
                  <a:pt x="1923288" y="217169"/>
                </a:moveTo>
                <a:lnTo>
                  <a:pt x="1915668" y="211835"/>
                </a:lnTo>
                <a:lnTo>
                  <a:pt x="1910334" y="220218"/>
                </a:lnTo>
                <a:lnTo>
                  <a:pt x="1917954" y="224790"/>
                </a:lnTo>
                <a:lnTo>
                  <a:pt x="1923288" y="217169"/>
                </a:lnTo>
                <a:close/>
              </a:path>
              <a:path w="2422525" h="2273935">
                <a:moveTo>
                  <a:pt x="1939289" y="227837"/>
                </a:moveTo>
                <a:lnTo>
                  <a:pt x="1935480" y="225551"/>
                </a:lnTo>
                <a:lnTo>
                  <a:pt x="1930908" y="222503"/>
                </a:lnTo>
                <a:lnTo>
                  <a:pt x="1925574" y="230123"/>
                </a:lnTo>
                <a:lnTo>
                  <a:pt x="1930145" y="233172"/>
                </a:lnTo>
                <a:lnTo>
                  <a:pt x="1933194" y="235457"/>
                </a:lnTo>
                <a:lnTo>
                  <a:pt x="1939289" y="227837"/>
                </a:lnTo>
                <a:close/>
              </a:path>
              <a:path w="2422525" h="2273935">
                <a:moveTo>
                  <a:pt x="1954530" y="239268"/>
                </a:moveTo>
                <a:lnTo>
                  <a:pt x="1946910" y="233934"/>
                </a:lnTo>
                <a:lnTo>
                  <a:pt x="1941576" y="241553"/>
                </a:lnTo>
                <a:lnTo>
                  <a:pt x="1949195" y="246887"/>
                </a:lnTo>
                <a:lnTo>
                  <a:pt x="1954530" y="239268"/>
                </a:lnTo>
                <a:close/>
              </a:path>
              <a:path w="2422525" h="2273935">
                <a:moveTo>
                  <a:pt x="1969770" y="250697"/>
                </a:moveTo>
                <a:lnTo>
                  <a:pt x="1962150" y="245363"/>
                </a:lnTo>
                <a:lnTo>
                  <a:pt x="1956816" y="252984"/>
                </a:lnTo>
                <a:lnTo>
                  <a:pt x="1964436" y="258318"/>
                </a:lnTo>
                <a:lnTo>
                  <a:pt x="1969770" y="250697"/>
                </a:lnTo>
                <a:close/>
              </a:path>
              <a:path w="2422525" h="2273935">
                <a:moveTo>
                  <a:pt x="1985010" y="262128"/>
                </a:moveTo>
                <a:lnTo>
                  <a:pt x="1981962" y="259079"/>
                </a:lnTo>
                <a:lnTo>
                  <a:pt x="1977389" y="256031"/>
                </a:lnTo>
                <a:lnTo>
                  <a:pt x="1972056" y="263651"/>
                </a:lnTo>
                <a:lnTo>
                  <a:pt x="1975866" y="266700"/>
                </a:lnTo>
                <a:lnTo>
                  <a:pt x="1978914" y="269747"/>
                </a:lnTo>
                <a:lnTo>
                  <a:pt x="1985010" y="262128"/>
                </a:lnTo>
                <a:close/>
              </a:path>
              <a:path w="2422525" h="2273935">
                <a:moveTo>
                  <a:pt x="2000250" y="274319"/>
                </a:moveTo>
                <a:lnTo>
                  <a:pt x="1992630" y="268223"/>
                </a:lnTo>
                <a:lnTo>
                  <a:pt x="1986534" y="275844"/>
                </a:lnTo>
                <a:lnTo>
                  <a:pt x="1994154" y="281940"/>
                </a:lnTo>
                <a:lnTo>
                  <a:pt x="2000250" y="274319"/>
                </a:lnTo>
                <a:close/>
              </a:path>
              <a:path w="2422525" h="2273935">
                <a:moveTo>
                  <a:pt x="2014728" y="286512"/>
                </a:moveTo>
                <a:lnTo>
                  <a:pt x="2007108" y="280416"/>
                </a:lnTo>
                <a:lnTo>
                  <a:pt x="2001774" y="288035"/>
                </a:lnTo>
                <a:lnTo>
                  <a:pt x="2008632" y="293369"/>
                </a:lnTo>
                <a:lnTo>
                  <a:pt x="2014728" y="286512"/>
                </a:lnTo>
                <a:close/>
              </a:path>
              <a:path w="2422525" h="2273935">
                <a:moveTo>
                  <a:pt x="2029968" y="298703"/>
                </a:moveTo>
                <a:lnTo>
                  <a:pt x="2025395" y="294894"/>
                </a:lnTo>
                <a:lnTo>
                  <a:pt x="2022348" y="292607"/>
                </a:lnTo>
                <a:lnTo>
                  <a:pt x="2016252" y="299466"/>
                </a:lnTo>
                <a:lnTo>
                  <a:pt x="2019300" y="302513"/>
                </a:lnTo>
                <a:lnTo>
                  <a:pt x="2023110" y="305562"/>
                </a:lnTo>
                <a:lnTo>
                  <a:pt x="2029968" y="298703"/>
                </a:lnTo>
                <a:close/>
              </a:path>
              <a:path w="2422525" h="2273935">
                <a:moveTo>
                  <a:pt x="2043684" y="311657"/>
                </a:moveTo>
                <a:lnTo>
                  <a:pt x="2036826" y="304800"/>
                </a:lnTo>
                <a:lnTo>
                  <a:pt x="2030730" y="312419"/>
                </a:lnTo>
                <a:lnTo>
                  <a:pt x="2037588" y="318516"/>
                </a:lnTo>
                <a:lnTo>
                  <a:pt x="2043684" y="311657"/>
                </a:lnTo>
                <a:close/>
              </a:path>
              <a:path w="2422525" h="2273935">
                <a:moveTo>
                  <a:pt x="2058162" y="323850"/>
                </a:moveTo>
                <a:lnTo>
                  <a:pt x="2050542" y="317753"/>
                </a:lnTo>
                <a:lnTo>
                  <a:pt x="2044445" y="324612"/>
                </a:lnTo>
                <a:lnTo>
                  <a:pt x="2051304" y="331469"/>
                </a:lnTo>
                <a:lnTo>
                  <a:pt x="2058162" y="323850"/>
                </a:lnTo>
                <a:close/>
              </a:path>
              <a:path w="2422525" h="2273935">
                <a:moveTo>
                  <a:pt x="2071878" y="336803"/>
                </a:moveTo>
                <a:lnTo>
                  <a:pt x="2067306" y="332994"/>
                </a:lnTo>
                <a:lnTo>
                  <a:pt x="2065020" y="330707"/>
                </a:lnTo>
                <a:lnTo>
                  <a:pt x="2058924" y="337566"/>
                </a:lnTo>
                <a:lnTo>
                  <a:pt x="2061210" y="339851"/>
                </a:lnTo>
                <a:lnTo>
                  <a:pt x="2065782" y="343662"/>
                </a:lnTo>
                <a:lnTo>
                  <a:pt x="2071878" y="336803"/>
                </a:lnTo>
                <a:close/>
              </a:path>
              <a:path w="2422525" h="2273935">
                <a:moveTo>
                  <a:pt x="2085594" y="350519"/>
                </a:moveTo>
                <a:lnTo>
                  <a:pt x="2078736" y="343662"/>
                </a:lnTo>
                <a:lnTo>
                  <a:pt x="2072639" y="350519"/>
                </a:lnTo>
                <a:lnTo>
                  <a:pt x="2078736" y="357378"/>
                </a:lnTo>
                <a:lnTo>
                  <a:pt x="2085594" y="350519"/>
                </a:lnTo>
                <a:close/>
              </a:path>
              <a:path w="2422525" h="2273935">
                <a:moveTo>
                  <a:pt x="2099310" y="364236"/>
                </a:moveTo>
                <a:lnTo>
                  <a:pt x="2092452" y="357378"/>
                </a:lnTo>
                <a:lnTo>
                  <a:pt x="2085594" y="364236"/>
                </a:lnTo>
                <a:lnTo>
                  <a:pt x="2092452" y="370332"/>
                </a:lnTo>
                <a:lnTo>
                  <a:pt x="2099310" y="364236"/>
                </a:lnTo>
                <a:close/>
              </a:path>
              <a:path w="2422525" h="2273935">
                <a:moveTo>
                  <a:pt x="2113026" y="377952"/>
                </a:moveTo>
                <a:lnTo>
                  <a:pt x="2107692" y="371856"/>
                </a:lnTo>
                <a:lnTo>
                  <a:pt x="2106168" y="370332"/>
                </a:lnTo>
                <a:lnTo>
                  <a:pt x="2099310" y="377190"/>
                </a:lnTo>
                <a:lnTo>
                  <a:pt x="2106168" y="384048"/>
                </a:lnTo>
                <a:lnTo>
                  <a:pt x="2113026" y="377952"/>
                </a:lnTo>
                <a:close/>
              </a:path>
              <a:path w="2422525" h="2273935">
                <a:moveTo>
                  <a:pt x="2125980" y="391668"/>
                </a:moveTo>
                <a:lnTo>
                  <a:pt x="2119122" y="384810"/>
                </a:lnTo>
                <a:lnTo>
                  <a:pt x="2112264" y="390906"/>
                </a:lnTo>
                <a:lnTo>
                  <a:pt x="2118360" y="397764"/>
                </a:lnTo>
                <a:lnTo>
                  <a:pt x="2125980" y="391668"/>
                </a:lnTo>
                <a:close/>
              </a:path>
              <a:path w="2422525" h="2273935">
                <a:moveTo>
                  <a:pt x="2138934" y="405384"/>
                </a:moveTo>
                <a:lnTo>
                  <a:pt x="2132076" y="398526"/>
                </a:lnTo>
                <a:lnTo>
                  <a:pt x="2125218" y="405384"/>
                </a:lnTo>
                <a:lnTo>
                  <a:pt x="2131314" y="412242"/>
                </a:lnTo>
                <a:lnTo>
                  <a:pt x="2138934" y="405384"/>
                </a:lnTo>
                <a:close/>
              </a:path>
              <a:path w="2422525" h="2273935">
                <a:moveTo>
                  <a:pt x="2151126" y="419862"/>
                </a:moveTo>
                <a:lnTo>
                  <a:pt x="2145792" y="413766"/>
                </a:lnTo>
                <a:lnTo>
                  <a:pt x="2145030" y="413004"/>
                </a:lnTo>
                <a:lnTo>
                  <a:pt x="2138172" y="419100"/>
                </a:lnTo>
                <a:lnTo>
                  <a:pt x="2138934" y="419862"/>
                </a:lnTo>
                <a:lnTo>
                  <a:pt x="2144268" y="425958"/>
                </a:lnTo>
                <a:lnTo>
                  <a:pt x="2151126" y="419862"/>
                </a:lnTo>
                <a:close/>
              </a:path>
              <a:path w="2422525" h="2273935">
                <a:moveTo>
                  <a:pt x="2163318" y="434340"/>
                </a:moveTo>
                <a:lnTo>
                  <a:pt x="2157222" y="427482"/>
                </a:lnTo>
                <a:lnTo>
                  <a:pt x="2150364" y="433578"/>
                </a:lnTo>
                <a:lnTo>
                  <a:pt x="2156460" y="440436"/>
                </a:lnTo>
                <a:lnTo>
                  <a:pt x="2163318" y="434340"/>
                </a:lnTo>
                <a:close/>
              </a:path>
              <a:path w="2422525" h="2273935">
                <a:moveTo>
                  <a:pt x="2175510" y="449580"/>
                </a:moveTo>
                <a:lnTo>
                  <a:pt x="2169414" y="441960"/>
                </a:lnTo>
                <a:lnTo>
                  <a:pt x="2162556" y="448056"/>
                </a:lnTo>
                <a:lnTo>
                  <a:pt x="2168652" y="455676"/>
                </a:lnTo>
                <a:lnTo>
                  <a:pt x="2175510" y="449580"/>
                </a:lnTo>
                <a:close/>
              </a:path>
              <a:path w="2422525" h="2273935">
                <a:moveTo>
                  <a:pt x="2187702" y="464058"/>
                </a:moveTo>
                <a:lnTo>
                  <a:pt x="2182368" y="456438"/>
                </a:lnTo>
                <a:lnTo>
                  <a:pt x="2174748" y="462534"/>
                </a:lnTo>
                <a:lnTo>
                  <a:pt x="2180082" y="470154"/>
                </a:lnTo>
                <a:lnTo>
                  <a:pt x="2187702" y="464058"/>
                </a:lnTo>
                <a:close/>
              </a:path>
              <a:path w="2422525" h="2273935">
                <a:moveTo>
                  <a:pt x="2199132" y="479298"/>
                </a:moveTo>
                <a:lnTo>
                  <a:pt x="2193798" y="471678"/>
                </a:lnTo>
                <a:lnTo>
                  <a:pt x="2186178" y="477774"/>
                </a:lnTo>
                <a:lnTo>
                  <a:pt x="2191512" y="485394"/>
                </a:lnTo>
                <a:lnTo>
                  <a:pt x="2199132" y="479298"/>
                </a:lnTo>
                <a:close/>
              </a:path>
              <a:path w="2422525" h="2273935">
                <a:moveTo>
                  <a:pt x="2210562" y="494538"/>
                </a:moveTo>
                <a:lnTo>
                  <a:pt x="2205228" y="486918"/>
                </a:lnTo>
                <a:lnTo>
                  <a:pt x="2197608" y="493014"/>
                </a:lnTo>
                <a:lnTo>
                  <a:pt x="2202942" y="500634"/>
                </a:lnTo>
                <a:lnTo>
                  <a:pt x="2210562" y="494538"/>
                </a:lnTo>
                <a:close/>
              </a:path>
              <a:path w="2422525" h="2273935">
                <a:moveTo>
                  <a:pt x="2221992" y="510539"/>
                </a:moveTo>
                <a:lnTo>
                  <a:pt x="2216658" y="502919"/>
                </a:lnTo>
                <a:lnTo>
                  <a:pt x="2209038" y="508254"/>
                </a:lnTo>
                <a:lnTo>
                  <a:pt x="2214372" y="515873"/>
                </a:lnTo>
                <a:lnTo>
                  <a:pt x="2221992" y="510539"/>
                </a:lnTo>
                <a:close/>
              </a:path>
              <a:path w="2422525" h="2273935">
                <a:moveTo>
                  <a:pt x="2232660" y="526541"/>
                </a:moveTo>
                <a:lnTo>
                  <a:pt x="2227326" y="518159"/>
                </a:lnTo>
                <a:lnTo>
                  <a:pt x="2219706" y="523494"/>
                </a:lnTo>
                <a:lnTo>
                  <a:pt x="2225040" y="531876"/>
                </a:lnTo>
                <a:lnTo>
                  <a:pt x="2232660" y="526541"/>
                </a:lnTo>
                <a:close/>
              </a:path>
              <a:path w="2422525" h="2273935">
                <a:moveTo>
                  <a:pt x="2243328" y="541782"/>
                </a:moveTo>
                <a:lnTo>
                  <a:pt x="2237994" y="534161"/>
                </a:lnTo>
                <a:lnTo>
                  <a:pt x="2230374" y="539496"/>
                </a:lnTo>
                <a:lnTo>
                  <a:pt x="2235708" y="547116"/>
                </a:lnTo>
                <a:lnTo>
                  <a:pt x="2243328" y="541782"/>
                </a:lnTo>
                <a:close/>
              </a:path>
              <a:path w="2422525" h="2273935">
                <a:moveTo>
                  <a:pt x="2253996" y="558546"/>
                </a:moveTo>
                <a:lnTo>
                  <a:pt x="2248662" y="550164"/>
                </a:lnTo>
                <a:lnTo>
                  <a:pt x="2241042" y="554736"/>
                </a:lnTo>
                <a:lnTo>
                  <a:pt x="2245614" y="563118"/>
                </a:lnTo>
                <a:lnTo>
                  <a:pt x="2253996" y="558546"/>
                </a:lnTo>
                <a:close/>
              </a:path>
              <a:path w="2422525" h="2273935">
                <a:moveTo>
                  <a:pt x="2263902" y="574547"/>
                </a:moveTo>
                <a:lnTo>
                  <a:pt x="2258568" y="566166"/>
                </a:lnTo>
                <a:lnTo>
                  <a:pt x="2250948" y="571500"/>
                </a:lnTo>
                <a:lnTo>
                  <a:pt x="2255520" y="579119"/>
                </a:lnTo>
                <a:lnTo>
                  <a:pt x="2263902" y="574547"/>
                </a:lnTo>
                <a:close/>
              </a:path>
              <a:path w="2422525" h="2273935">
                <a:moveTo>
                  <a:pt x="2273808" y="590550"/>
                </a:moveTo>
                <a:lnTo>
                  <a:pt x="2268474" y="582168"/>
                </a:lnTo>
                <a:lnTo>
                  <a:pt x="2260854" y="587502"/>
                </a:lnTo>
                <a:lnTo>
                  <a:pt x="2265426" y="595883"/>
                </a:lnTo>
                <a:lnTo>
                  <a:pt x="2273808" y="590550"/>
                </a:lnTo>
                <a:close/>
              </a:path>
              <a:path w="2422525" h="2273935">
                <a:moveTo>
                  <a:pt x="2282952" y="607314"/>
                </a:moveTo>
                <a:lnTo>
                  <a:pt x="2278380" y="598932"/>
                </a:lnTo>
                <a:lnTo>
                  <a:pt x="2269998" y="603504"/>
                </a:lnTo>
                <a:lnTo>
                  <a:pt x="2274570" y="611886"/>
                </a:lnTo>
                <a:lnTo>
                  <a:pt x="2282952" y="607314"/>
                </a:lnTo>
                <a:close/>
              </a:path>
              <a:path w="2422525" h="2273935">
                <a:moveTo>
                  <a:pt x="2292096" y="624078"/>
                </a:moveTo>
                <a:lnTo>
                  <a:pt x="2287524" y="615696"/>
                </a:lnTo>
                <a:lnTo>
                  <a:pt x="2279142" y="620268"/>
                </a:lnTo>
                <a:lnTo>
                  <a:pt x="2283714" y="628650"/>
                </a:lnTo>
                <a:lnTo>
                  <a:pt x="2292096" y="624078"/>
                </a:lnTo>
                <a:close/>
              </a:path>
              <a:path w="2422525" h="2273935">
                <a:moveTo>
                  <a:pt x="2301240" y="640841"/>
                </a:moveTo>
                <a:lnTo>
                  <a:pt x="2296668" y="632460"/>
                </a:lnTo>
                <a:lnTo>
                  <a:pt x="2288286" y="637032"/>
                </a:lnTo>
                <a:lnTo>
                  <a:pt x="2292858" y="645414"/>
                </a:lnTo>
                <a:lnTo>
                  <a:pt x="2301240" y="640841"/>
                </a:lnTo>
                <a:close/>
              </a:path>
              <a:path w="2422525" h="2273935">
                <a:moveTo>
                  <a:pt x="2310384" y="658368"/>
                </a:moveTo>
                <a:lnTo>
                  <a:pt x="2305812" y="649986"/>
                </a:lnTo>
                <a:lnTo>
                  <a:pt x="2297430" y="653796"/>
                </a:lnTo>
                <a:lnTo>
                  <a:pt x="2301240" y="662178"/>
                </a:lnTo>
                <a:lnTo>
                  <a:pt x="2310384" y="658368"/>
                </a:lnTo>
                <a:close/>
              </a:path>
              <a:path w="2422525" h="2273935">
                <a:moveTo>
                  <a:pt x="2318004" y="675132"/>
                </a:moveTo>
                <a:lnTo>
                  <a:pt x="2314194" y="666750"/>
                </a:lnTo>
                <a:lnTo>
                  <a:pt x="2305812" y="670560"/>
                </a:lnTo>
                <a:lnTo>
                  <a:pt x="2309622" y="679704"/>
                </a:lnTo>
                <a:lnTo>
                  <a:pt x="2318004" y="675132"/>
                </a:lnTo>
                <a:close/>
              </a:path>
              <a:path w="2422525" h="2273935">
                <a:moveTo>
                  <a:pt x="2326386" y="692658"/>
                </a:moveTo>
                <a:lnTo>
                  <a:pt x="2322576" y="684276"/>
                </a:lnTo>
                <a:lnTo>
                  <a:pt x="2314194" y="688086"/>
                </a:lnTo>
                <a:lnTo>
                  <a:pt x="2318004" y="696468"/>
                </a:lnTo>
                <a:lnTo>
                  <a:pt x="2326386" y="692658"/>
                </a:lnTo>
                <a:close/>
              </a:path>
              <a:path w="2422525" h="2273935">
                <a:moveTo>
                  <a:pt x="2334006" y="710183"/>
                </a:moveTo>
                <a:lnTo>
                  <a:pt x="2330196" y="701802"/>
                </a:lnTo>
                <a:lnTo>
                  <a:pt x="2321814" y="704850"/>
                </a:lnTo>
                <a:lnTo>
                  <a:pt x="2325624" y="713994"/>
                </a:lnTo>
                <a:lnTo>
                  <a:pt x="2334006" y="710183"/>
                </a:lnTo>
                <a:close/>
              </a:path>
              <a:path w="2422525" h="2273935">
                <a:moveTo>
                  <a:pt x="2341626" y="727710"/>
                </a:moveTo>
                <a:lnTo>
                  <a:pt x="2337816" y="719328"/>
                </a:lnTo>
                <a:lnTo>
                  <a:pt x="2329434" y="723138"/>
                </a:lnTo>
                <a:lnTo>
                  <a:pt x="2332482" y="731519"/>
                </a:lnTo>
                <a:lnTo>
                  <a:pt x="2341626" y="727710"/>
                </a:lnTo>
                <a:close/>
              </a:path>
              <a:path w="2422525" h="2273935">
                <a:moveTo>
                  <a:pt x="2349246" y="745236"/>
                </a:moveTo>
                <a:lnTo>
                  <a:pt x="2345436" y="736854"/>
                </a:lnTo>
                <a:lnTo>
                  <a:pt x="2336292" y="740664"/>
                </a:lnTo>
                <a:lnTo>
                  <a:pt x="2340102" y="749046"/>
                </a:lnTo>
                <a:lnTo>
                  <a:pt x="2349246" y="745236"/>
                </a:lnTo>
                <a:close/>
              </a:path>
              <a:path w="2422525" h="2273935">
                <a:moveTo>
                  <a:pt x="2355342" y="763524"/>
                </a:moveTo>
                <a:lnTo>
                  <a:pt x="2352294" y="754380"/>
                </a:lnTo>
                <a:lnTo>
                  <a:pt x="2343150" y="758190"/>
                </a:lnTo>
                <a:lnTo>
                  <a:pt x="2346198" y="766572"/>
                </a:lnTo>
                <a:lnTo>
                  <a:pt x="2355342" y="763524"/>
                </a:lnTo>
                <a:close/>
              </a:path>
              <a:path w="2422525" h="2273935">
                <a:moveTo>
                  <a:pt x="2362200" y="781812"/>
                </a:moveTo>
                <a:lnTo>
                  <a:pt x="2358390" y="772668"/>
                </a:lnTo>
                <a:lnTo>
                  <a:pt x="2350008" y="775716"/>
                </a:lnTo>
                <a:lnTo>
                  <a:pt x="2353056" y="784860"/>
                </a:lnTo>
                <a:lnTo>
                  <a:pt x="2362200" y="781812"/>
                </a:lnTo>
                <a:close/>
              </a:path>
              <a:path w="2422525" h="2273935">
                <a:moveTo>
                  <a:pt x="2368296" y="799338"/>
                </a:moveTo>
                <a:lnTo>
                  <a:pt x="2368296" y="798576"/>
                </a:lnTo>
                <a:lnTo>
                  <a:pt x="2365248" y="790194"/>
                </a:lnTo>
                <a:lnTo>
                  <a:pt x="2356104" y="794004"/>
                </a:lnTo>
                <a:lnTo>
                  <a:pt x="2359152" y="801624"/>
                </a:lnTo>
                <a:lnTo>
                  <a:pt x="2359152" y="802386"/>
                </a:lnTo>
                <a:lnTo>
                  <a:pt x="2368296" y="799338"/>
                </a:lnTo>
                <a:close/>
              </a:path>
              <a:path w="2422525" h="2273935">
                <a:moveTo>
                  <a:pt x="2373630" y="817626"/>
                </a:moveTo>
                <a:lnTo>
                  <a:pt x="2371344" y="808482"/>
                </a:lnTo>
                <a:lnTo>
                  <a:pt x="2362200" y="811530"/>
                </a:lnTo>
                <a:lnTo>
                  <a:pt x="2364486" y="820674"/>
                </a:lnTo>
                <a:lnTo>
                  <a:pt x="2373630" y="817626"/>
                </a:lnTo>
                <a:close/>
              </a:path>
              <a:path w="2422525" h="2273935">
                <a:moveTo>
                  <a:pt x="2379726" y="835913"/>
                </a:moveTo>
                <a:lnTo>
                  <a:pt x="2376678" y="826769"/>
                </a:lnTo>
                <a:lnTo>
                  <a:pt x="2367534" y="829818"/>
                </a:lnTo>
                <a:lnTo>
                  <a:pt x="2370582" y="838962"/>
                </a:lnTo>
                <a:lnTo>
                  <a:pt x="2379726" y="835913"/>
                </a:lnTo>
                <a:close/>
              </a:path>
              <a:path w="2422525" h="2273935">
                <a:moveTo>
                  <a:pt x="2385060" y="854963"/>
                </a:moveTo>
                <a:lnTo>
                  <a:pt x="2384298" y="852678"/>
                </a:lnTo>
                <a:lnTo>
                  <a:pt x="2382012" y="845057"/>
                </a:lnTo>
                <a:lnTo>
                  <a:pt x="2372868" y="848106"/>
                </a:lnTo>
                <a:lnTo>
                  <a:pt x="2375916" y="857250"/>
                </a:lnTo>
                <a:lnTo>
                  <a:pt x="2385060" y="854963"/>
                </a:lnTo>
                <a:close/>
              </a:path>
              <a:path w="2422525" h="2273935">
                <a:moveTo>
                  <a:pt x="2389632" y="873252"/>
                </a:moveTo>
                <a:lnTo>
                  <a:pt x="2387346" y="864107"/>
                </a:lnTo>
                <a:lnTo>
                  <a:pt x="2378202" y="866394"/>
                </a:lnTo>
                <a:lnTo>
                  <a:pt x="2380488" y="875538"/>
                </a:lnTo>
                <a:lnTo>
                  <a:pt x="2389632" y="873252"/>
                </a:lnTo>
                <a:close/>
              </a:path>
              <a:path w="2422525" h="2273935">
                <a:moveTo>
                  <a:pt x="2394204" y="891540"/>
                </a:moveTo>
                <a:lnTo>
                  <a:pt x="2391918" y="882396"/>
                </a:lnTo>
                <a:lnTo>
                  <a:pt x="2382774" y="884682"/>
                </a:lnTo>
                <a:lnTo>
                  <a:pt x="2385060" y="893826"/>
                </a:lnTo>
                <a:lnTo>
                  <a:pt x="2394204" y="891540"/>
                </a:lnTo>
                <a:close/>
              </a:path>
              <a:path w="2422525" h="2273935">
                <a:moveTo>
                  <a:pt x="2398776" y="910590"/>
                </a:moveTo>
                <a:lnTo>
                  <a:pt x="2398014" y="907542"/>
                </a:lnTo>
                <a:lnTo>
                  <a:pt x="2396490" y="900684"/>
                </a:lnTo>
                <a:lnTo>
                  <a:pt x="2387346" y="902969"/>
                </a:lnTo>
                <a:lnTo>
                  <a:pt x="2388870" y="909828"/>
                </a:lnTo>
                <a:lnTo>
                  <a:pt x="2388870" y="912113"/>
                </a:lnTo>
                <a:lnTo>
                  <a:pt x="2398776" y="910590"/>
                </a:lnTo>
                <a:close/>
              </a:path>
              <a:path w="2422525" h="2273935">
                <a:moveTo>
                  <a:pt x="2401824" y="928878"/>
                </a:moveTo>
                <a:lnTo>
                  <a:pt x="2400300" y="919734"/>
                </a:lnTo>
                <a:lnTo>
                  <a:pt x="2391156" y="921257"/>
                </a:lnTo>
                <a:lnTo>
                  <a:pt x="2392680" y="931163"/>
                </a:lnTo>
                <a:lnTo>
                  <a:pt x="2401824" y="928878"/>
                </a:lnTo>
                <a:close/>
              </a:path>
              <a:path w="2422525" h="2273935">
                <a:moveTo>
                  <a:pt x="2405634" y="947928"/>
                </a:moveTo>
                <a:lnTo>
                  <a:pt x="2404110" y="938784"/>
                </a:lnTo>
                <a:lnTo>
                  <a:pt x="2394204" y="940307"/>
                </a:lnTo>
                <a:lnTo>
                  <a:pt x="2396490" y="949452"/>
                </a:lnTo>
                <a:lnTo>
                  <a:pt x="2405634" y="947928"/>
                </a:lnTo>
                <a:close/>
              </a:path>
              <a:path w="2422525" h="2273935">
                <a:moveTo>
                  <a:pt x="2409444" y="966978"/>
                </a:moveTo>
                <a:lnTo>
                  <a:pt x="2408682" y="963168"/>
                </a:lnTo>
                <a:lnTo>
                  <a:pt x="2407158" y="957072"/>
                </a:lnTo>
                <a:lnTo>
                  <a:pt x="2398014" y="958596"/>
                </a:lnTo>
                <a:lnTo>
                  <a:pt x="2399538" y="965454"/>
                </a:lnTo>
                <a:lnTo>
                  <a:pt x="2399538" y="967740"/>
                </a:lnTo>
                <a:lnTo>
                  <a:pt x="2409444" y="966978"/>
                </a:lnTo>
                <a:close/>
              </a:path>
              <a:path w="2422525" h="2273935">
                <a:moveTo>
                  <a:pt x="2411730" y="986028"/>
                </a:moveTo>
                <a:lnTo>
                  <a:pt x="2410206" y="976122"/>
                </a:lnTo>
                <a:lnTo>
                  <a:pt x="2401062" y="977646"/>
                </a:lnTo>
                <a:lnTo>
                  <a:pt x="2401824" y="986790"/>
                </a:lnTo>
                <a:lnTo>
                  <a:pt x="2411730" y="986028"/>
                </a:lnTo>
                <a:close/>
              </a:path>
              <a:path w="2422525" h="2273935">
                <a:moveTo>
                  <a:pt x="2414016" y="1004316"/>
                </a:moveTo>
                <a:lnTo>
                  <a:pt x="2413254" y="995172"/>
                </a:lnTo>
                <a:lnTo>
                  <a:pt x="2403348" y="996696"/>
                </a:lnTo>
                <a:lnTo>
                  <a:pt x="2404872" y="1005840"/>
                </a:lnTo>
                <a:lnTo>
                  <a:pt x="2414016" y="1004316"/>
                </a:lnTo>
                <a:close/>
              </a:path>
              <a:path w="2422525" h="2273935">
                <a:moveTo>
                  <a:pt x="2416302" y="1023366"/>
                </a:moveTo>
                <a:lnTo>
                  <a:pt x="2416302" y="1020318"/>
                </a:lnTo>
                <a:lnTo>
                  <a:pt x="2415540" y="1014222"/>
                </a:lnTo>
                <a:lnTo>
                  <a:pt x="2406396" y="1014984"/>
                </a:lnTo>
                <a:lnTo>
                  <a:pt x="2407158" y="1021841"/>
                </a:lnTo>
                <a:lnTo>
                  <a:pt x="2407158" y="1024890"/>
                </a:lnTo>
                <a:lnTo>
                  <a:pt x="2416302" y="1023366"/>
                </a:lnTo>
                <a:close/>
              </a:path>
              <a:path w="2422525" h="2273935">
                <a:moveTo>
                  <a:pt x="2418588" y="1042416"/>
                </a:moveTo>
                <a:lnTo>
                  <a:pt x="2417826" y="1033272"/>
                </a:lnTo>
                <a:lnTo>
                  <a:pt x="2407920" y="1034034"/>
                </a:lnTo>
                <a:lnTo>
                  <a:pt x="2408682" y="1043178"/>
                </a:lnTo>
                <a:lnTo>
                  <a:pt x="2418588" y="1042416"/>
                </a:lnTo>
                <a:close/>
              </a:path>
              <a:path w="2422525" h="2273935">
                <a:moveTo>
                  <a:pt x="2420112" y="1061466"/>
                </a:moveTo>
                <a:lnTo>
                  <a:pt x="2419350" y="1052322"/>
                </a:lnTo>
                <a:lnTo>
                  <a:pt x="2409444" y="1053084"/>
                </a:lnTo>
                <a:lnTo>
                  <a:pt x="2410206" y="1062228"/>
                </a:lnTo>
                <a:lnTo>
                  <a:pt x="2420112" y="1061466"/>
                </a:lnTo>
                <a:close/>
              </a:path>
              <a:path w="2422525" h="2273935">
                <a:moveTo>
                  <a:pt x="2420874" y="1080516"/>
                </a:moveTo>
                <a:lnTo>
                  <a:pt x="2420874" y="1071372"/>
                </a:lnTo>
                <a:lnTo>
                  <a:pt x="2410968" y="1072134"/>
                </a:lnTo>
                <a:lnTo>
                  <a:pt x="2411730" y="1078992"/>
                </a:lnTo>
                <a:lnTo>
                  <a:pt x="2411730" y="1081278"/>
                </a:lnTo>
                <a:lnTo>
                  <a:pt x="2420874" y="1080516"/>
                </a:lnTo>
                <a:close/>
              </a:path>
              <a:path w="2422525" h="2273935">
                <a:moveTo>
                  <a:pt x="2421636" y="1099566"/>
                </a:moveTo>
                <a:lnTo>
                  <a:pt x="2421636" y="1090422"/>
                </a:lnTo>
                <a:lnTo>
                  <a:pt x="2411730" y="1090422"/>
                </a:lnTo>
                <a:lnTo>
                  <a:pt x="2412492" y="1100328"/>
                </a:lnTo>
                <a:lnTo>
                  <a:pt x="2421636" y="1099566"/>
                </a:lnTo>
                <a:close/>
              </a:path>
              <a:path w="2422525" h="2273935">
                <a:moveTo>
                  <a:pt x="2422398" y="1119378"/>
                </a:moveTo>
                <a:lnTo>
                  <a:pt x="2422398" y="1109472"/>
                </a:lnTo>
                <a:lnTo>
                  <a:pt x="2412491" y="1109472"/>
                </a:lnTo>
                <a:lnTo>
                  <a:pt x="2412491" y="1119378"/>
                </a:lnTo>
                <a:lnTo>
                  <a:pt x="2422398" y="1119378"/>
                </a:lnTo>
                <a:close/>
              </a:path>
              <a:path w="2422525" h="2273935">
                <a:moveTo>
                  <a:pt x="2422398" y="1138428"/>
                </a:moveTo>
                <a:lnTo>
                  <a:pt x="2422398" y="1128522"/>
                </a:lnTo>
                <a:lnTo>
                  <a:pt x="2413253" y="1128522"/>
                </a:lnTo>
                <a:lnTo>
                  <a:pt x="2413253" y="1138428"/>
                </a:lnTo>
                <a:lnTo>
                  <a:pt x="2422398" y="1138428"/>
                </a:lnTo>
                <a:close/>
              </a:path>
              <a:path w="2422525" h="2273935">
                <a:moveTo>
                  <a:pt x="2422398" y="1157478"/>
                </a:moveTo>
                <a:lnTo>
                  <a:pt x="2422398" y="1147572"/>
                </a:lnTo>
                <a:lnTo>
                  <a:pt x="2413254" y="1147572"/>
                </a:lnTo>
                <a:lnTo>
                  <a:pt x="2412492" y="1157478"/>
                </a:lnTo>
                <a:lnTo>
                  <a:pt x="2422398" y="1157478"/>
                </a:lnTo>
                <a:close/>
              </a:path>
              <a:path w="2422525" h="2273935">
                <a:moveTo>
                  <a:pt x="2422398" y="1166622"/>
                </a:moveTo>
                <a:lnTo>
                  <a:pt x="2412492" y="1166622"/>
                </a:lnTo>
                <a:lnTo>
                  <a:pt x="2412492" y="1175766"/>
                </a:lnTo>
                <a:lnTo>
                  <a:pt x="2421636" y="1176528"/>
                </a:lnTo>
                <a:lnTo>
                  <a:pt x="2422398" y="1166622"/>
                </a:lnTo>
                <a:close/>
              </a:path>
              <a:path w="2422525" h="2273935">
                <a:moveTo>
                  <a:pt x="2421636" y="1185672"/>
                </a:moveTo>
                <a:lnTo>
                  <a:pt x="2411730" y="1185672"/>
                </a:lnTo>
                <a:lnTo>
                  <a:pt x="2411730" y="1194816"/>
                </a:lnTo>
                <a:lnTo>
                  <a:pt x="2420874" y="1195578"/>
                </a:lnTo>
                <a:lnTo>
                  <a:pt x="2420874" y="1194816"/>
                </a:lnTo>
                <a:lnTo>
                  <a:pt x="2421636" y="1185672"/>
                </a:lnTo>
                <a:close/>
              </a:path>
              <a:path w="2422525" h="2273935">
                <a:moveTo>
                  <a:pt x="2420112" y="1205484"/>
                </a:moveTo>
                <a:lnTo>
                  <a:pt x="2410968" y="1204722"/>
                </a:lnTo>
                <a:lnTo>
                  <a:pt x="2410206" y="1213866"/>
                </a:lnTo>
                <a:lnTo>
                  <a:pt x="2419350" y="1214628"/>
                </a:lnTo>
                <a:lnTo>
                  <a:pt x="2420112" y="1205484"/>
                </a:lnTo>
                <a:close/>
              </a:path>
              <a:path w="2422525" h="2273935">
                <a:moveTo>
                  <a:pt x="2419350" y="1223772"/>
                </a:moveTo>
                <a:lnTo>
                  <a:pt x="2409444" y="1223772"/>
                </a:lnTo>
                <a:lnTo>
                  <a:pt x="2408682" y="1232916"/>
                </a:lnTo>
                <a:lnTo>
                  <a:pt x="2417826" y="1233678"/>
                </a:lnTo>
                <a:lnTo>
                  <a:pt x="2419350" y="1223772"/>
                </a:lnTo>
                <a:close/>
              </a:path>
              <a:path w="2422525" h="2273935">
                <a:moveTo>
                  <a:pt x="2417064" y="1243584"/>
                </a:moveTo>
                <a:lnTo>
                  <a:pt x="2407920" y="1242060"/>
                </a:lnTo>
                <a:lnTo>
                  <a:pt x="2407158" y="1251966"/>
                </a:lnTo>
                <a:lnTo>
                  <a:pt x="2416302" y="1252728"/>
                </a:lnTo>
                <a:lnTo>
                  <a:pt x="2417064" y="1243584"/>
                </a:lnTo>
                <a:close/>
              </a:path>
              <a:path w="2422525" h="2273935">
                <a:moveTo>
                  <a:pt x="2414778" y="1262634"/>
                </a:moveTo>
                <a:lnTo>
                  <a:pt x="2405634" y="1261110"/>
                </a:lnTo>
                <a:lnTo>
                  <a:pt x="2404110" y="1270254"/>
                </a:lnTo>
                <a:lnTo>
                  <a:pt x="2414016" y="1271778"/>
                </a:lnTo>
                <a:lnTo>
                  <a:pt x="2414778" y="1262634"/>
                </a:lnTo>
                <a:close/>
              </a:path>
              <a:path w="2422525" h="2273935">
                <a:moveTo>
                  <a:pt x="2412492" y="1280922"/>
                </a:moveTo>
                <a:lnTo>
                  <a:pt x="2403348" y="1280160"/>
                </a:lnTo>
                <a:lnTo>
                  <a:pt x="2401824" y="1289304"/>
                </a:lnTo>
                <a:lnTo>
                  <a:pt x="2410968" y="1290828"/>
                </a:lnTo>
                <a:lnTo>
                  <a:pt x="2412492" y="1280922"/>
                </a:lnTo>
                <a:close/>
              </a:path>
              <a:path w="2422525" h="2273935">
                <a:moveTo>
                  <a:pt x="2410206" y="1299972"/>
                </a:moveTo>
                <a:lnTo>
                  <a:pt x="2400300" y="1298448"/>
                </a:lnTo>
                <a:lnTo>
                  <a:pt x="2399538" y="1308354"/>
                </a:lnTo>
                <a:lnTo>
                  <a:pt x="2408682" y="1309878"/>
                </a:lnTo>
                <a:lnTo>
                  <a:pt x="2410206" y="1299972"/>
                </a:lnTo>
                <a:close/>
              </a:path>
              <a:path w="2422525" h="2273935">
                <a:moveTo>
                  <a:pt x="2407158" y="1319022"/>
                </a:moveTo>
                <a:lnTo>
                  <a:pt x="2397252" y="1317498"/>
                </a:lnTo>
                <a:lnTo>
                  <a:pt x="2395728" y="1326642"/>
                </a:lnTo>
                <a:lnTo>
                  <a:pt x="2404872" y="1328166"/>
                </a:lnTo>
                <a:lnTo>
                  <a:pt x="2407158" y="1319022"/>
                </a:lnTo>
                <a:close/>
              </a:path>
              <a:path w="2422525" h="2273935">
                <a:moveTo>
                  <a:pt x="2403348" y="1338072"/>
                </a:moveTo>
                <a:lnTo>
                  <a:pt x="2394204" y="1335786"/>
                </a:lnTo>
                <a:lnTo>
                  <a:pt x="2391918" y="1345692"/>
                </a:lnTo>
                <a:lnTo>
                  <a:pt x="2401824" y="1347216"/>
                </a:lnTo>
                <a:lnTo>
                  <a:pt x="2403348" y="1338072"/>
                </a:lnTo>
                <a:close/>
              </a:path>
              <a:path w="2422525" h="2273935">
                <a:moveTo>
                  <a:pt x="2399538" y="1356360"/>
                </a:moveTo>
                <a:lnTo>
                  <a:pt x="2390394" y="1354836"/>
                </a:lnTo>
                <a:lnTo>
                  <a:pt x="2388870" y="1363980"/>
                </a:lnTo>
                <a:lnTo>
                  <a:pt x="2398014" y="1366266"/>
                </a:lnTo>
                <a:lnTo>
                  <a:pt x="2398014" y="1365504"/>
                </a:lnTo>
                <a:lnTo>
                  <a:pt x="2399538" y="1356360"/>
                </a:lnTo>
                <a:close/>
              </a:path>
              <a:path w="2422525" h="2273935">
                <a:moveTo>
                  <a:pt x="2395728" y="1375410"/>
                </a:moveTo>
                <a:lnTo>
                  <a:pt x="2386584" y="1373124"/>
                </a:lnTo>
                <a:lnTo>
                  <a:pt x="2384298" y="1382268"/>
                </a:lnTo>
                <a:lnTo>
                  <a:pt x="2393442" y="1384554"/>
                </a:lnTo>
                <a:lnTo>
                  <a:pt x="2395728" y="1375410"/>
                </a:lnTo>
                <a:close/>
              </a:path>
              <a:path w="2422525" h="2273935">
                <a:moveTo>
                  <a:pt x="2391156" y="1393698"/>
                </a:moveTo>
                <a:lnTo>
                  <a:pt x="2382012" y="1391412"/>
                </a:lnTo>
                <a:lnTo>
                  <a:pt x="2379726" y="1400556"/>
                </a:lnTo>
                <a:lnTo>
                  <a:pt x="2388870" y="1402842"/>
                </a:lnTo>
                <a:lnTo>
                  <a:pt x="2391156" y="1393698"/>
                </a:lnTo>
                <a:close/>
              </a:path>
              <a:path w="2422525" h="2273935">
                <a:moveTo>
                  <a:pt x="2386584" y="1412748"/>
                </a:moveTo>
                <a:lnTo>
                  <a:pt x="2377440" y="1410462"/>
                </a:lnTo>
                <a:lnTo>
                  <a:pt x="2375154" y="1418844"/>
                </a:lnTo>
                <a:lnTo>
                  <a:pt x="2384298" y="1421892"/>
                </a:lnTo>
                <a:lnTo>
                  <a:pt x="2384298" y="1421130"/>
                </a:lnTo>
                <a:lnTo>
                  <a:pt x="2386584" y="1412748"/>
                </a:lnTo>
                <a:close/>
              </a:path>
              <a:path w="2422525" h="2273935">
                <a:moveTo>
                  <a:pt x="2381250" y="1431036"/>
                </a:moveTo>
                <a:lnTo>
                  <a:pt x="2372106" y="1427988"/>
                </a:lnTo>
                <a:lnTo>
                  <a:pt x="2369820" y="1437132"/>
                </a:lnTo>
                <a:lnTo>
                  <a:pt x="2378964" y="1440180"/>
                </a:lnTo>
                <a:lnTo>
                  <a:pt x="2381250" y="1431036"/>
                </a:lnTo>
                <a:close/>
              </a:path>
              <a:path w="2422525" h="2273935">
                <a:moveTo>
                  <a:pt x="2375916" y="1449324"/>
                </a:moveTo>
                <a:lnTo>
                  <a:pt x="2366772" y="1446276"/>
                </a:lnTo>
                <a:lnTo>
                  <a:pt x="2363724" y="1455420"/>
                </a:lnTo>
                <a:lnTo>
                  <a:pt x="2372868" y="1458468"/>
                </a:lnTo>
                <a:lnTo>
                  <a:pt x="2375916" y="1449324"/>
                </a:lnTo>
                <a:close/>
              </a:path>
              <a:path w="2422525" h="2273935">
                <a:moveTo>
                  <a:pt x="2370582" y="1467612"/>
                </a:moveTo>
                <a:lnTo>
                  <a:pt x="2361438" y="1464564"/>
                </a:lnTo>
                <a:lnTo>
                  <a:pt x="2359152" y="1472184"/>
                </a:lnTo>
                <a:lnTo>
                  <a:pt x="2358390" y="1473708"/>
                </a:lnTo>
                <a:lnTo>
                  <a:pt x="2367534" y="1476756"/>
                </a:lnTo>
                <a:lnTo>
                  <a:pt x="2370582" y="1467612"/>
                </a:lnTo>
                <a:close/>
              </a:path>
              <a:path w="2422525" h="2273935">
                <a:moveTo>
                  <a:pt x="2364486" y="1485900"/>
                </a:moveTo>
                <a:lnTo>
                  <a:pt x="2355342" y="1482852"/>
                </a:lnTo>
                <a:lnTo>
                  <a:pt x="2352294" y="1491234"/>
                </a:lnTo>
                <a:lnTo>
                  <a:pt x="2360676" y="1495044"/>
                </a:lnTo>
                <a:lnTo>
                  <a:pt x="2364486" y="1485900"/>
                </a:lnTo>
                <a:close/>
              </a:path>
              <a:path w="2422525" h="2273935">
                <a:moveTo>
                  <a:pt x="2357628" y="1503426"/>
                </a:moveTo>
                <a:lnTo>
                  <a:pt x="2348484" y="1500378"/>
                </a:lnTo>
                <a:lnTo>
                  <a:pt x="2345436" y="1509522"/>
                </a:lnTo>
                <a:lnTo>
                  <a:pt x="2354580" y="1512570"/>
                </a:lnTo>
                <a:lnTo>
                  <a:pt x="2357628" y="1503426"/>
                </a:lnTo>
                <a:close/>
              </a:path>
              <a:path w="2422525" h="2273935">
                <a:moveTo>
                  <a:pt x="2351532" y="1521714"/>
                </a:moveTo>
                <a:lnTo>
                  <a:pt x="2342388" y="1518666"/>
                </a:lnTo>
                <a:lnTo>
                  <a:pt x="2340102" y="1524000"/>
                </a:lnTo>
                <a:lnTo>
                  <a:pt x="2339340" y="1527048"/>
                </a:lnTo>
                <a:lnTo>
                  <a:pt x="2347722" y="1530858"/>
                </a:lnTo>
                <a:lnTo>
                  <a:pt x="2349246" y="1527810"/>
                </a:lnTo>
                <a:lnTo>
                  <a:pt x="2351532" y="1521714"/>
                </a:lnTo>
                <a:close/>
              </a:path>
              <a:path w="2422525" h="2273935">
                <a:moveTo>
                  <a:pt x="2343912" y="1539240"/>
                </a:moveTo>
                <a:lnTo>
                  <a:pt x="2335530" y="1536192"/>
                </a:lnTo>
                <a:lnTo>
                  <a:pt x="2331720" y="1544574"/>
                </a:lnTo>
                <a:lnTo>
                  <a:pt x="2340102" y="1548384"/>
                </a:lnTo>
                <a:lnTo>
                  <a:pt x="2343912" y="1539240"/>
                </a:lnTo>
                <a:close/>
              </a:path>
              <a:path w="2422525" h="2273935">
                <a:moveTo>
                  <a:pt x="2337054" y="1556766"/>
                </a:moveTo>
                <a:lnTo>
                  <a:pt x="2327910" y="1553718"/>
                </a:lnTo>
                <a:lnTo>
                  <a:pt x="2324100" y="1562100"/>
                </a:lnTo>
                <a:lnTo>
                  <a:pt x="2333244" y="1565910"/>
                </a:lnTo>
                <a:lnTo>
                  <a:pt x="2337054" y="1556766"/>
                </a:lnTo>
                <a:close/>
              </a:path>
              <a:path w="2422525" h="2273935">
                <a:moveTo>
                  <a:pt x="2329434" y="1574292"/>
                </a:moveTo>
                <a:lnTo>
                  <a:pt x="2320290" y="1571244"/>
                </a:lnTo>
                <a:lnTo>
                  <a:pt x="2318766" y="1575816"/>
                </a:lnTo>
                <a:lnTo>
                  <a:pt x="2316480" y="1579626"/>
                </a:lnTo>
                <a:lnTo>
                  <a:pt x="2325624" y="1583436"/>
                </a:lnTo>
                <a:lnTo>
                  <a:pt x="2327148" y="1578864"/>
                </a:lnTo>
                <a:lnTo>
                  <a:pt x="2329434" y="1574292"/>
                </a:lnTo>
                <a:close/>
              </a:path>
              <a:path w="2422525" h="2273935">
                <a:moveTo>
                  <a:pt x="2321052" y="1591818"/>
                </a:moveTo>
                <a:lnTo>
                  <a:pt x="2312670" y="1588008"/>
                </a:lnTo>
                <a:lnTo>
                  <a:pt x="2308860" y="1596389"/>
                </a:lnTo>
                <a:lnTo>
                  <a:pt x="2317242" y="1600962"/>
                </a:lnTo>
                <a:lnTo>
                  <a:pt x="2321052" y="1591818"/>
                </a:lnTo>
                <a:close/>
              </a:path>
              <a:path w="2422525" h="2273935">
                <a:moveTo>
                  <a:pt x="2312670" y="1609344"/>
                </a:moveTo>
                <a:lnTo>
                  <a:pt x="2304288" y="1605533"/>
                </a:lnTo>
                <a:lnTo>
                  <a:pt x="2300478" y="1613916"/>
                </a:lnTo>
                <a:lnTo>
                  <a:pt x="2308860" y="1617726"/>
                </a:lnTo>
                <a:lnTo>
                  <a:pt x="2312670" y="1609344"/>
                </a:lnTo>
                <a:close/>
              </a:path>
              <a:path w="2422525" h="2273935">
                <a:moveTo>
                  <a:pt x="2304288" y="1626108"/>
                </a:moveTo>
                <a:lnTo>
                  <a:pt x="2295906" y="1622298"/>
                </a:lnTo>
                <a:lnTo>
                  <a:pt x="2294382" y="1625345"/>
                </a:lnTo>
                <a:lnTo>
                  <a:pt x="2292096" y="1630680"/>
                </a:lnTo>
                <a:lnTo>
                  <a:pt x="2300478" y="1635252"/>
                </a:lnTo>
                <a:lnTo>
                  <a:pt x="2303526" y="1629918"/>
                </a:lnTo>
                <a:lnTo>
                  <a:pt x="2304288" y="1626108"/>
                </a:lnTo>
                <a:close/>
              </a:path>
              <a:path w="2422525" h="2273935">
                <a:moveTo>
                  <a:pt x="2295906" y="1643633"/>
                </a:moveTo>
                <a:lnTo>
                  <a:pt x="2287524" y="1639062"/>
                </a:lnTo>
                <a:lnTo>
                  <a:pt x="2282952" y="1647444"/>
                </a:lnTo>
                <a:lnTo>
                  <a:pt x="2291334" y="1652015"/>
                </a:lnTo>
                <a:lnTo>
                  <a:pt x="2295906" y="1643633"/>
                </a:lnTo>
                <a:close/>
              </a:path>
              <a:path w="2422525" h="2273935">
                <a:moveTo>
                  <a:pt x="2286762" y="1660398"/>
                </a:moveTo>
                <a:lnTo>
                  <a:pt x="2278380" y="1655826"/>
                </a:lnTo>
                <a:lnTo>
                  <a:pt x="2273808" y="1664208"/>
                </a:lnTo>
                <a:lnTo>
                  <a:pt x="2282190" y="1668780"/>
                </a:lnTo>
                <a:lnTo>
                  <a:pt x="2286762" y="1660398"/>
                </a:lnTo>
                <a:close/>
              </a:path>
              <a:path w="2422525" h="2273935">
                <a:moveTo>
                  <a:pt x="2277618" y="1677162"/>
                </a:moveTo>
                <a:lnTo>
                  <a:pt x="2269236" y="1672589"/>
                </a:lnTo>
                <a:lnTo>
                  <a:pt x="2267712" y="1674114"/>
                </a:lnTo>
                <a:lnTo>
                  <a:pt x="2263902" y="1680210"/>
                </a:lnTo>
                <a:lnTo>
                  <a:pt x="2272284" y="1685544"/>
                </a:lnTo>
                <a:lnTo>
                  <a:pt x="2276094" y="1678686"/>
                </a:lnTo>
                <a:lnTo>
                  <a:pt x="2277618" y="1677162"/>
                </a:lnTo>
                <a:close/>
              </a:path>
              <a:path w="2422525" h="2273935">
                <a:moveTo>
                  <a:pt x="2266950" y="1693164"/>
                </a:moveTo>
                <a:lnTo>
                  <a:pt x="2259330" y="1688591"/>
                </a:lnTo>
                <a:lnTo>
                  <a:pt x="2253996" y="1696212"/>
                </a:lnTo>
                <a:lnTo>
                  <a:pt x="2262378" y="1701545"/>
                </a:lnTo>
                <a:lnTo>
                  <a:pt x="2266950" y="1693164"/>
                </a:lnTo>
                <a:close/>
              </a:path>
              <a:path w="2422525" h="2273935">
                <a:moveTo>
                  <a:pt x="2257044" y="1709927"/>
                </a:moveTo>
                <a:lnTo>
                  <a:pt x="2249424" y="1704594"/>
                </a:lnTo>
                <a:lnTo>
                  <a:pt x="2244090" y="1712976"/>
                </a:lnTo>
                <a:lnTo>
                  <a:pt x="2252472" y="1717548"/>
                </a:lnTo>
                <a:lnTo>
                  <a:pt x="2257044" y="1709927"/>
                </a:lnTo>
                <a:close/>
              </a:path>
              <a:path w="2422525" h="2273935">
                <a:moveTo>
                  <a:pt x="2247138" y="1725930"/>
                </a:moveTo>
                <a:lnTo>
                  <a:pt x="2239518" y="1720595"/>
                </a:lnTo>
                <a:lnTo>
                  <a:pt x="2238756" y="1721358"/>
                </a:lnTo>
                <a:lnTo>
                  <a:pt x="2234184" y="1728977"/>
                </a:lnTo>
                <a:lnTo>
                  <a:pt x="2241804" y="1734312"/>
                </a:lnTo>
                <a:lnTo>
                  <a:pt x="2247138" y="1725930"/>
                </a:lnTo>
                <a:close/>
              </a:path>
              <a:path w="2422525" h="2273935">
                <a:moveTo>
                  <a:pt x="2236470" y="1741932"/>
                </a:moveTo>
                <a:lnTo>
                  <a:pt x="2228850" y="1736598"/>
                </a:lnTo>
                <a:lnTo>
                  <a:pt x="2223516" y="1744218"/>
                </a:lnTo>
                <a:lnTo>
                  <a:pt x="2231136" y="1749552"/>
                </a:lnTo>
                <a:lnTo>
                  <a:pt x="2236470" y="1741932"/>
                </a:lnTo>
                <a:close/>
              </a:path>
              <a:path w="2422525" h="2273935">
                <a:moveTo>
                  <a:pt x="2225802" y="1757933"/>
                </a:moveTo>
                <a:lnTo>
                  <a:pt x="2218182" y="1751838"/>
                </a:lnTo>
                <a:lnTo>
                  <a:pt x="2212848" y="1760220"/>
                </a:lnTo>
                <a:lnTo>
                  <a:pt x="2220468" y="1765553"/>
                </a:lnTo>
                <a:lnTo>
                  <a:pt x="2225802" y="1757933"/>
                </a:lnTo>
                <a:close/>
              </a:path>
              <a:path w="2422525" h="2273935">
                <a:moveTo>
                  <a:pt x="2215134" y="1773174"/>
                </a:moveTo>
                <a:lnTo>
                  <a:pt x="2207514" y="1767839"/>
                </a:lnTo>
                <a:lnTo>
                  <a:pt x="2201418" y="1775460"/>
                </a:lnTo>
                <a:lnTo>
                  <a:pt x="2209038" y="1780794"/>
                </a:lnTo>
                <a:lnTo>
                  <a:pt x="2215134" y="1773174"/>
                </a:lnTo>
                <a:close/>
              </a:path>
              <a:path w="2422525" h="2273935">
                <a:moveTo>
                  <a:pt x="2203704" y="1788414"/>
                </a:moveTo>
                <a:lnTo>
                  <a:pt x="2196084" y="1783080"/>
                </a:lnTo>
                <a:lnTo>
                  <a:pt x="2189988" y="1790700"/>
                </a:lnTo>
                <a:lnTo>
                  <a:pt x="2197608" y="1796034"/>
                </a:lnTo>
                <a:lnTo>
                  <a:pt x="2203704" y="1788414"/>
                </a:lnTo>
                <a:close/>
              </a:path>
              <a:path w="2422525" h="2273935">
                <a:moveTo>
                  <a:pt x="2191512" y="1803654"/>
                </a:moveTo>
                <a:lnTo>
                  <a:pt x="2184654" y="1798320"/>
                </a:lnTo>
                <a:lnTo>
                  <a:pt x="2178558" y="1805939"/>
                </a:lnTo>
                <a:lnTo>
                  <a:pt x="2186178" y="1811274"/>
                </a:lnTo>
                <a:lnTo>
                  <a:pt x="2191512" y="1803654"/>
                </a:lnTo>
                <a:close/>
              </a:path>
              <a:path w="2422525" h="2273935">
                <a:moveTo>
                  <a:pt x="2180082" y="1818894"/>
                </a:moveTo>
                <a:lnTo>
                  <a:pt x="2172462" y="1812798"/>
                </a:lnTo>
                <a:lnTo>
                  <a:pt x="2166366" y="1820418"/>
                </a:lnTo>
                <a:lnTo>
                  <a:pt x="2173986" y="1826514"/>
                </a:lnTo>
                <a:lnTo>
                  <a:pt x="2180082" y="1818894"/>
                </a:lnTo>
                <a:close/>
              </a:path>
              <a:path w="2422525" h="2273935">
                <a:moveTo>
                  <a:pt x="2167890" y="1833372"/>
                </a:moveTo>
                <a:lnTo>
                  <a:pt x="2160270" y="1827276"/>
                </a:lnTo>
                <a:lnTo>
                  <a:pt x="2154174" y="1834896"/>
                </a:lnTo>
                <a:lnTo>
                  <a:pt x="2161794" y="1840992"/>
                </a:lnTo>
                <a:lnTo>
                  <a:pt x="2167890" y="1833372"/>
                </a:lnTo>
                <a:close/>
              </a:path>
              <a:path w="2422525" h="2273935">
                <a:moveTo>
                  <a:pt x="2155698" y="1848612"/>
                </a:moveTo>
                <a:lnTo>
                  <a:pt x="2148078" y="1842516"/>
                </a:lnTo>
                <a:lnTo>
                  <a:pt x="2141982" y="1849374"/>
                </a:lnTo>
                <a:lnTo>
                  <a:pt x="2149602" y="1855470"/>
                </a:lnTo>
                <a:lnTo>
                  <a:pt x="2155698" y="1848612"/>
                </a:lnTo>
                <a:close/>
              </a:path>
              <a:path w="2422525" h="2273935">
                <a:moveTo>
                  <a:pt x="2143506" y="1863089"/>
                </a:moveTo>
                <a:lnTo>
                  <a:pt x="2135886" y="1856232"/>
                </a:lnTo>
                <a:lnTo>
                  <a:pt x="2129790" y="1863852"/>
                </a:lnTo>
                <a:lnTo>
                  <a:pt x="2136648" y="1869948"/>
                </a:lnTo>
                <a:lnTo>
                  <a:pt x="2143506" y="1863089"/>
                </a:lnTo>
                <a:close/>
              </a:path>
              <a:path w="2422525" h="2273935">
                <a:moveTo>
                  <a:pt x="2130552" y="1876806"/>
                </a:moveTo>
                <a:lnTo>
                  <a:pt x="2122932" y="1870710"/>
                </a:lnTo>
                <a:lnTo>
                  <a:pt x="2116836" y="1877568"/>
                </a:lnTo>
                <a:lnTo>
                  <a:pt x="2123694" y="1883664"/>
                </a:lnTo>
                <a:lnTo>
                  <a:pt x="2130552" y="1876806"/>
                </a:lnTo>
                <a:close/>
              </a:path>
              <a:path w="2422525" h="2273935">
                <a:moveTo>
                  <a:pt x="2077212" y="1931670"/>
                </a:moveTo>
                <a:lnTo>
                  <a:pt x="2070354" y="1924812"/>
                </a:lnTo>
                <a:lnTo>
                  <a:pt x="2063495" y="1931670"/>
                </a:lnTo>
                <a:lnTo>
                  <a:pt x="2070354" y="1938528"/>
                </a:lnTo>
                <a:lnTo>
                  <a:pt x="2077212" y="1931670"/>
                </a:lnTo>
                <a:close/>
              </a:path>
              <a:path w="2422525" h="2273935">
                <a:moveTo>
                  <a:pt x="2090166" y="1917954"/>
                </a:moveTo>
                <a:lnTo>
                  <a:pt x="2084070" y="1911858"/>
                </a:lnTo>
                <a:lnTo>
                  <a:pt x="2077212" y="1917954"/>
                </a:lnTo>
                <a:lnTo>
                  <a:pt x="2083308" y="1924812"/>
                </a:lnTo>
                <a:lnTo>
                  <a:pt x="2090166" y="1917954"/>
                </a:lnTo>
                <a:close/>
              </a:path>
              <a:path w="2422525" h="2273935">
                <a:moveTo>
                  <a:pt x="2103882" y="1905000"/>
                </a:moveTo>
                <a:lnTo>
                  <a:pt x="2097024" y="1898142"/>
                </a:lnTo>
                <a:lnTo>
                  <a:pt x="2090166" y="1905000"/>
                </a:lnTo>
                <a:lnTo>
                  <a:pt x="2097024" y="1911858"/>
                </a:lnTo>
                <a:lnTo>
                  <a:pt x="2103882" y="1905000"/>
                </a:lnTo>
                <a:close/>
              </a:path>
              <a:path w="2422525" h="2273935">
                <a:moveTo>
                  <a:pt x="2117598" y="1891284"/>
                </a:moveTo>
                <a:lnTo>
                  <a:pt x="2109978" y="1884426"/>
                </a:lnTo>
                <a:lnTo>
                  <a:pt x="2103882" y="1891284"/>
                </a:lnTo>
                <a:lnTo>
                  <a:pt x="2110740" y="1898142"/>
                </a:lnTo>
                <a:lnTo>
                  <a:pt x="2117598" y="1891284"/>
                </a:lnTo>
                <a:close/>
              </a:path>
              <a:path w="2422525" h="2273935">
                <a:moveTo>
                  <a:pt x="2062734" y="1944624"/>
                </a:moveTo>
                <a:lnTo>
                  <a:pt x="2056638" y="1937766"/>
                </a:lnTo>
                <a:lnTo>
                  <a:pt x="2049780" y="1943862"/>
                </a:lnTo>
                <a:lnTo>
                  <a:pt x="2055876" y="1951482"/>
                </a:lnTo>
                <a:lnTo>
                  <a:pt x="2062734" y="1944624"/>
                </a:lnTo>
                <a:close/>
              </a:path>
              <a:path w="2422525" h="2273935">
                <a:moveTo>
                  <a:pt x="2049018" y="1957578"/>
                </a:moveTo>
                <a:lnTo>
                  <a:pt x="2042160" y="1950720"/>
                </a:lnTo>
                <a:lnTo>
                  <a:pt x="2035302" y="1956816"/>
                </a:lnTo>
                <a:lnTo>
                  <a:pt x="2041398" y="1963674"/>
                </a:lnTo>
                <a:lnTo>
                  <a:pt x="2049018" y="1957578"/>
                </a:lnTo>
                <a:close/>
              </a:path>
              <a:path w="2422525" h="2273935">
                <a:moveTo>
                  <a:pt x="2034539" y="1970532"/>
                </a:moveTo>
                <a:lnTo>
                  <a:pt x="2028444" y="1962912"/>
                </a:lnTo>
                <a:lnTo>
                  <a:pt x="2020824" y="1969770"/>
                </a:lnTo>
                <a:lnTo>
                  <a:pt x="2027682" y="1976628"/>
                </a:lnTo>
                <a:lnTo>
                  <a:pt x="2034539" y="1970532"/>
                </a:lnTo>
                <a:close/>
              </a:path>
              <a:path w="2422525" h="2273935">
                <a:moveTo>
                  <a:pt x="2020062" y="1982724"/>
                </a:moveTo>
                <a:lnTo>
                  <a:pt x="2013966" y="1975866"/>
                </a:lnTo>
                <a:lnTo>
                  <a:pt x="2006345" y="1981200"/>
                </a:lnTo>
                <a:lnTo>
                  <a:pt x="2012442" y="1988820"/>
                </a:lnTo>
                <a:lnTo>
                  <a:pt x="2020062" y="1982724"/>
                </a:lnTo>
                <a:close/>
              </a:path>
              <a:path w="2422525" h="2273935">
                <a:moveTo>
                  <a:pt x="2004822" y="1994915"/>
                </a:moveTo>
                <a:lnTo>
                  <a:pt x="1999488" y="1987296"/>
                </a:lnTo>
                <a:lnTo>
                  <a:pt x="1991868" y="1993391"/>
                </a:lnTo>
                <a:lnTo>
                  <a:pt x="1997964" y="2001012"/>
                </a:lnTo>
                <a:lnTo>
                  <a:pt x="2004822" y="1994915"/>
                </a:lnTo>
                <a:close/>
              </a:path>
              <a:path w="2422525" h="2273935">
                <a:moveTo>
                  <a:pt x="1990344" y="2007108"/>
                </a:moveTo>
                <a:lnTo>
                  <a:pt x="1984248" y="1999488"/>
                </a:lnTo>
                <a:lnTo>
                  <a:pt x="1976628" y="2005584"/>
                </a:lnTo>
                <a:lnTo>
                  <a:pt x="1982724" y="2013203"/>
                </a:lnTo>
                <a:lnTo>
                  <a:pt x="1990344" y="2007108"/>
                </a:lnTo>
                <a:close/>
              </a:path>
              <a:path w="2422525" h="2273935">
                <a:moveTo>
                  <a:pt x="1975104" y="2018538"/>
                </a:moveTo>
                <a:lnTo>
                  <a:pt x="1969770" y="2010918"/>
                </a:lnTo>
                <a:lnTo>
                  <a:pt x="1962150" y="2017014"/>
                </a:lnTo>
                <a:lnTo>
                  <a:pt x="1967484" y="2024634"/>
                </a:lnTo>
                <a:lnTo>
                  <a:pt x="1975104" y="2018538"/>
                </a:lnTo>
                <a:close/>
              </a:path>
              <a:path w="2422525" h="2273935">
                <a:moveTo>
                  <a:pt x="1959864" y="2029968"/>
                </a:moveTo>
                <a:lnTo>
                  <a:pt x="1954530" y="2022348"/>
                </a:lnTo>
                <a:lnTo>
                  <a:pt x="1946910" y="2028444"/>
                </a:lnTo>
                <a:lnTo>
                  <a:pt x="1952244" y="2036064"/>
                </a:lnTo>
                <a:lnTo>
                  <a:pt x="1959864" y="2029968"/>
                </a:lnTo>
                <a:close/>
              </a:path>
              <a:path w="2422525" h="2273935">
                <a:moveTo>
                  <a:pt x="1944624" y="2041398"/>
                </a:moveTo>
                <a:lnTo>
                  <a:pt x="1938528" y="2033777"/>
                </a:lnTo>
                <a:lnTo>
                  <a:pt x="1930908" y="2039112"/>
                </a:lnTo>
                <a:lnTo>
                  <a:pt x="1937004" y="2046732"/>
                </a:lnTo>
                <a:lnTo>
                  <a:pt x="1944624" y="2041398"/>
                </a:lnTo>
                <a:close/>
              </a:path>
              <a:path w="2422525" h="2273935">
                <a:moveTo>
                  <a:pt x="1928622" y="2052827"/>
                </a:moveTo>
                <a:lnTo>
                  <a:pt x="1923288" y="2044446"/>
                </a:lnTo>
                <a:lnTo>
                  <a:pt x="1915668" y="2049779"/>
                </a:lnTo>
                <a:lnTo>
                  <a:pt x="1921002" y="2058162"/>
                </a:lnTo>
                <a:lnTo>
                  <a:pt x="1928622" y="2052827"/>
                </a:lnTo>
                <a:close/>
              </a:path>
              <a:path w="2422525" h="2273935">
                <a:moveTo>
                  <a:pt x="1912620" y="2063496"/>
                </a:moveTo>
                <a:lnTo>
                  <a:pt x="1907286" y="2055114"/>
                </a:lnTo>
                <a:lnTo>
                  <a:pt x="1899666" y="2060448"/>
                </a:lnTo>
                <a:lnTo>
                  <a:pt x="1905000" y="2068068"/>
                </a:lnTo>
                <a:lnTo>
                  <a:pt x="1912620" y="2063496"/>
                </a:lnTo>
                <a:close/>
              </a:path>
              <a:path w="2422525" h="2273935">
                <a:moveTo>
                  <a:pt x="1897380" y="2073402"/>
                </a:moveTo>
                <a:lnTo>
                  <a:pt x="1892045" y="2065782"/>
                </a:lnTo>
                <a:lnTo>
                  <a:pt x="1883664" y="2071115"/>
                </a:lnTo>
                <a:lnTo>
                  <a:pt x="1888998" y="2078736"/>
                </a:lnTo>
                <a:lnTo>
                  <a:pt x="1897380" y="2073402"/>
                </a:lnTo>
                <a:close/>
              </a:path>
              <a:path w="2422525" h="2273935">
                <a:moveTo>
                  <a:pt x="1880616" y="2084070"/>
                </a:moveTo>
                <a:lnTo>
                  <a:pt x="1876044" y="2075688"/>
                </a:lnTo>
                <a:lnTo>
                  <a:pt x="1867662" y="2081022"/>
                </a:lnTo>
                <a:lnTo>
                  <a:pt x="1872995" y="2088641"/>
                </a:lnTo>
                <a:lnTo>
                  <a:pt x="1880616" y="2084070"/>
                </a:lnTo>
                <a:close/>
              </a:path>
              <a:path w="2422525" h="2273935">
                <a:moveTo>
                  <a:pt x="1864614" y="2093976"/>
                </a:moveTo>
                <a:lnTo>
                  <a:pt x="1859280" y="2085594"/>
                </a:lnTo>
                <a:lnTo>
                  <a:pt x="1851660" y="2090927"/>
                </a:lnTo>
                <a:lnTo>
                  <a:pt x="1856232" y="2098548"/>
                </a:lnTo>
                <a:lnTo>
                  <a:pt x="1864614" y="2093976"/>
                </a:lnTo>
                <a:close/>
              </a:path>
              <a:path w="2422525" h="2273935">
                <a:moveTo>
                  <a:pt x="1847850" y="2103882"/>
                </a:moveTo>
                <a:lnTo>
                  <a:pt x="1843278" y="2095500"/>
                </a:lnTo>
                <a:lnTo>
                  <a:pt x="1834895" y="2100072"/>
                </a:lnTo>
                <a:lnTo>
                  <a:pt x="1840230" y="2108454"/>
                </a:lnTo>
                <a:lnTo>
                  <a:pt x="1847850" y="2103882"/>
                </a:lnTo>
                <a:close/>
              </a:path>
              <a:path w="2422525" h="2273935">
                <a:moveTo>
                  <a:pt x="1831086" y="2113026"/>
                </a:moveTo>
                <a:lnTo>
                  <a:pt x="1827276" y="2104644"/>
                </a:lnTo>
                <a:lnTo>
                  <a:pt x="1818894" y="2109216"/>
                </a:lnTo>
                <a:lnTo>
                  <a:pt x="1822704" y="2117598"/>
                </a:lnTo>
                <a:lnTo>
                  <a:pt x="1831086" y="2113026"/>
                </a:lnTo>
                <a:close/>
              </a:path>
              <a:path w="2422525" h="2273935">
                <a:moveTo>
                  <a:pt x="1814322" y="2122170"/>
                </a:moveTo>
                <a:lnTo>
                  <a:pt x="1810512" y="2113788"/>
                </a:lnTo>
                <a:lnTo>
                  <a:pt x="1802130" y="2118360"/>
                </a:lnTo>
                <a:lnTo>
                  <a:pt x="1805939" y="2126741"/>
                </a:lnTo>
                <a:lnTo>
                  <a:pt x="1814322" y="2122170"/>
                </a:lnTo>
                <a:close/>
              </a:path>
              <a:path w="2422525" h="2273935">
                <a:moveTo>
                  <a:pt x="1797558" y="2131314"/>
                </a:moveTo>
                <a:lnTo>
                  <a:pt x="1793748" y="2122932"/>
                </a:lnTo>
                <a:lnTo>
                  <a:pt x="1785366" y="2127504"/>
                </a:lnTo>
                <a:lnTo>
                  <a:pt x="1789176" y="2135886"/>
                </a:lnTo>
                <a:lnTo>
                  <a:pt x="1797558" y="2131314"/>
                </a:lnTo>
                <a:close/>
              </a:path>
              <a:path w="2422525" h="2273935">
                <a:moveTo>
                  <a:pt x="1780794" y="2140458"/>
                </a:moveTo>
                <a:lnTo>
                  <a:pt x="1776984" y="2131314"/>
                </a:lnTo>
                <a:lnTo>
                  <a:pt x="1767839" y="2135886"/>
                </a:lnTo>
                <a:lnTo>
                  <a:pt x="1772412" y="2144268"/>
                </a:lnTo>
                <a:lnTo>
                  <a:pt x="1780794" y="2140458"/>
                </a:lnTo>
                <a:close/>
              </a:path>
              <a:path w="2422525" h="2273935">
                <a:moveTo>
                  <a:pt x="1763268" y="2148078"/>
                </a:moveTo>
                <a:lnTo>
                  <a:pt x="1759458" y="2139696"/>
                </a:lnTo>
                <a:lnTo>
                  <a:pt x="1751076" y="2144268"/>
                </a:lnTo>
                <a:lnTo>
                  <a:pt x="1754886" y="2152650"/>
                </a:lnTo>
                <a:lnTo>
                  <a:pt x="1763268" y="2148078"/>
                </a:lnTo>
                <a:close/>
              </a:path>
              <a:path w="2422525" h="2273935">
                <a:moveTo>
                  <a:pt x="1746504" y="2156460"/>
                </a:moveTo>
                <a:lnTo>
                  <a:pt x="1741932" y="2148078"/>
                </a:lnTo>
                <a:lnTo>
                  <a:pt x="1733550" y="2151888"/>
                </a:lnTo>
                <a:lnTo>
                  <a:pt x="1738122" y="2161032"/>
                </a:lnTo>
                <a:lnTo>
                  <a:pt x="1746504" y="2156460"/>
                </a:lnTo>
                <a:close/>
              </a:path>
              <a:path w="2422525" h="2273935">
                <a:moveTo>
                  <a:pt x="1728978" y="2164841"/>
                </a:moveTo>
                <a:lnTo>
                  <a:pt x="1725168" y="2155698"/>
                </a:lnTo>
                <a:lnTo>
                  <a:pt x="1716786" y="2159508"/>
                </a:lnTo>
                <a:lnTo>
                  <a:pt x="1719834" y="2168652"/>
                </a:lnTo>
                <a:lnTo>
                  <a:pt x="1728978" y="2164841"/>
                </a:lnTo>
                <a:close/>
              </a:path>
              <a:path w="2422525" h="2273935">
                <a:moveTo>
                  <a:pt x="1711452" y="2172462"/>
                </a:moveTo>
                <a:lnTo>
                  <a:pt x="1707642" y="2163318"/>
                </a:lnTo>
                <a:lnTo>
                  <a:pt x="1699260" y="2167128"/>
                </a:lnTo>
                <a:lnTo>
                  <a:pt x="1702308" y="2175510"/>
                </a:lnTo>
                <a:lnTo>
                  <a:pt x="1711452" y="2172462"/>
                </a:lnTo>
                <a:close/>
              </a:path>
              <a:path w="2422525" h="2273935">
                <a:moveTo>
                  <a:pt x="1693926" y="2179320"/>
                </a:moveTo>
                <a:lnTo>
                  <a:pt x="1690116" y="2170938"/>
                </a:lnTo>
                <a:lnTo>
                  <a:pt x="1680972" y="2174748"/>
                </a:lnTo>
                <a:lnTo>
                  <a:pt x="1684782" y="2183129"/>
                </a:lnTo>
                <a:lnTo>
                  <a:pt x="1693926" y="2179320"/>
                </a:lnTo>
                <a:close/>
              </a:path>
              <a:path w="2422525" h="2273935">
                <a:moveTo>
                  <a:pt x="1675638" y="2186940"/>
                </a:moveTo>
                <a:lnTo>
                  <a:pt x="1672589" y="2177796"/>
                </a:lnTo>
                <a:lnTo>
                  <a:pt x="1663445" y="2180844"/>
                </a:lnTo>
                <a:lnTo>
                  <a:pt x="1667256" y="2189988"/>
                </a:lnTo>
                <a:lnTo>
                  <a:pt x="1675638" y="2186940"/>
                </a:lnTo>
                <a:close/>
              </a:path>
              <a:path w="2422525" h="2273935">
                <a:moveTo>
                  <a:pt x="1658112" y="2193036"/>
                </a:moveTo>
                <a:lnTo>
                  <a:pt x="1655064" y="2184654"/>
                </a:lnTo>
                <a:lnTo>
                  <a:pt x="1645920" y="2187702"/>
                </a:lnTo>
                <a:lnTo>
                  <a:pt x="1648968" y="2196846"/>
                </a:lnTo>
                <a:lnTo>
                  <a:pt x="1658112" y="2193036"/>
                </a:lnTo>
                <a:close/>
              </a:path>
              <a:path w="2422525" h="2273935">
                <a:moveTo>
                  <a:pt x="1640586" y="2199894"/>
                </a:moveTo>
                <a:lnTo>
                  <a:pt x="1636776" y="2190750"/>
                </a:lnTo>
                <a:lnTo>
                  <a:pt x="1627632" y="2194560"/>
                </a:lnTo>
                <a:lnTo>
                  <a:pt x="1631442" y="2202941"/>
                </a:lnTo>
                <a:lnTo>
                  <a:pt x="1640586" y="2199894"/>
                </a:lnTo>
                <a:close/>
              </a:path>
              <a:path w="2422525" h="2273935">
                <a:moveTo>
                  <a:pt x="1622298" y="2206752"/>
                </a:moveTo>
                <a:lnTo>
                  <a:pt x="1619250" y="2197608"/>
                </a:lnTo>
                <a:lnTo>
                  <a:pt x="1610106" y="2199894"/>
                </a:lnTo>
                <a:lnTo>
                  <a:pt x="1613154" y="2209038"/>
                </a:lnTo>
                <a:lnTo>
                  <a:pt x="1622298" y="2206752"/>
                </a:lnTo>
                <a:close/>
              </a:path>
              <a:path w="2422525" h="2273935">
                <a:moveTo>
                  <a:pt x="1604010" y="2212086"/>
                </a:moveTo>
                <a:lnTo>
                  <a:pt x="1600962" y="2202941"/>
                </a:lnTo>
                <a:lnTo>
                  <a:pt x="1591818" y="2205990"/>
                </a:lnTo>
                <a:lnTo>
                  <a:pt x="1594866" y="2215134"/>
                </a:lnTo>
                <a:lnTo>
                  <a:pt x="1604010" y="2212086"/>
                </a:lnTo>
                <a:close/>
              </a:path>
              <a:path w="2422525" h="2273935">
                <a:moveTo>
                  <a:pt x="1585722" y="2218182"/>
                </a:moveTo>
                <a:lnTo>
                  <a:pt x="1582674" y="2209038"/>
                </a:lnTo>
                <a:lnTo>
                  <a:pt x="1573530" y="2211324"/>
                </a:lnTo>
                <a:lnTo>
                  <a:pt x="1576578" y="2220468"/>
                </a:lnTo>
                <a:lnTo>
                  <a:pt x="1585722" y="2218182"/>
                </a:lnTo>
                <a:close/>
              </a:path>
              <a:path w="2422525" h="2273935">
                <a:moveTo>
                  <a:pt x="1567434" y="2223516"/>
                </a:moveTo>
                <a:lnTo>
                  <a:pt x="1565148" y="2214372"/>
                </a:lnTo>
                <a:lnTo>
                  <a:pt x="1556004" y="2216658"/>
                </a:lnTo>
                <a:lnTo>
                  <a:pt x="1558290" y="2225802"/>
                </a:lnTo>
                <a:lnTo>
                  <a:pt x="1567434" y="2223516"/>
                </a:lnTo>
                <a:close/>
              </a:path>
              <a:path w="2422525" h="2273935">
                <a:moveTo>
                  <a:pt x="1549146" y="2228088"/>
                </a:moveTo>
                <a:lnTo>
                  <a:pt x="1546098" y="2218944"/>
                </a:lnTo>
                <a:lnTo>
                  <a:pt x="1536954" y="2221991"/>
                </a:lnTo>
                <a:lnTo>
                  <a:pt x="1540002" y="2231136"/>
                </a:lnTo>
                <a:lnTo>
                  <a:pt x="1549146" y="2228088"/>
                </a:lnTo>
                <a:close/>
              </a:path>
              <a:path w="2422525" h="2273935">
                <a:moveTo>
                  <a:pt x="1530858" y="2233422"/>
                </a:moveTo>
                <a:lnTo>
                  <a:pt x="1527810" y="2224278"/>
                </a:lnTo>
                <a:lnTo>
                  <a:pt x="1518666" y="2226564"/>
                </a:lnTo>
                <a:lnTo>
                  <a:pt x="1520952" y="2235708"/>
                </a:lnTo>
                <a:lnTo>
                  <a:pt x="1530858" y="2233422"/>
                </a:lnTo>
                <a:close/>
              </a:path>
              <a:path w="2422525" h="2273935">
                <a:moveTo>
                  <a:pt x="1511808" y="2237994"/>
                </a:moveTo>
                <a:lnTo>
                  <a:pt x="1509522" y="2228850"/>
                </a:lnTo>
                <a:lnTo>
                  <a:pt x="1500378" y="2231136"/>
                </a:lnTo>
                <a:lnTo>
                  <a:pt x="1502664" y="2240279"/>
                </a:lnTo>
                <a:lnTo>
                  <a:pt x="1511808" y="2237994"/>
                </a:lnTo>
                <a:close/>
              </a:path>
              <a:path w="2422525" h="2273935">
                <a:moveTo>
                  <a:pt x="1493520" y="2242566"/>
                </a:moveTo>
                <a:lnTo>
                  <a:pt x="1491234" y="2232660"/>
                </a:lnTo>
                <a:lnTo>
                  <a:pt x="1482090" y="2234946"/>
                </a:lnTo>
                <a:lnTo>
                  <a:pt x="1483614" y="2244090"/>
                </a:lnTo>
                <a:lnTo>
                  <a:pt x="1493520" y="2242566"/>
                </a:lnTo>
                <a:close/>
              </a:path>
              <a:path w="2422525" h="2273935">
                <a:moveTo>
                  <a:pt x="1474470" y="2246376"/>
                </a:moveTo>
                <a:lnTo>
                  <a:pt x="1472946" y="2237232"/>
                </a:lnTo>
                <a:lnTo>
                  <a:pt x="1463040" y="2238756"/>
                </a:lnTo>
                <a:lnTo>
                  <a:pt x="1465326" y="2248662"/>
                </a:lnTo>
                <a:lnTo>
                  <a:pt x="1474470" y="2246376"/>
                </a:lnTo>
                <a:close/>
              </a:path>
              <a:path w="2422525" h="2273935">
                <a:moveTo>
                  <a:pt x="1456182" y="2250186"/>
                </a:moveTo>
                <a:lnTo>
                  <a:pt x="1453896" y="2241042"/>
                </a:lnTo>
                <a:lnTo>
                  <a:pt x="1453134" y="2241042"/>
                </a:lnTo>
                <a:lnTo>
                  <a:pt x="1444752" y="2242566"/>
                </a:lnTo>
                <a:lnTo>
                  <a:pt x="1446276" y="2251710"/>
                </a:lnTo>
                <a:lnTo>
                  <a:pt x="1455420" y="2250186"/>
                </a:lnTo>
                <a:lnTo>
                  <a:pt x="1456182" y="2250186"/>
                </a:lnTo>
                <a:close/>
              </a:path>
              <a:path w="2422525" h="2273935">
                <a:moveTo>
                  <a:pt x="1437132" y="2253234"/>
                </a:moveTo>
                <a:lnTo>
                  <a:pt x="1435608" y="2244090"/>
                </a:lnTo>
                <a:lnTo>
                  <a:pt x="1425702" y="2245614"/>
                </a:lnTo>
                <a:lnTo>
                  <a:pt x="1427226" y="2254758"/>
                </a:lnTo>
                <a:lnTo>
                  <a:pt x="1437132" y="2253234"/>
                </a:lnTo>
                <a:close/>
              </a:path>
              <a:path w="2422525" h="2273935">
                <a:moveTo>
                  <a:pt x="1418082" y="2257044"/>
                </a:moveTo>
                <a:lnTo>
                  <a:pt x="1416558" y="2247138"/>
                </a:lnTo>
                <a:lnTo>
                  <a:pt x="1407414" y="2248662"/>
                </a:lnTo>
                <a:lnTo>
                  <a:pt x="1408938" y="2258568"/>
                </a:lnTo>
                <a:lnTo>
                  <a:pt x="1418082" y="2257044"/>
                </a:lnTo>
                <a:close/>
              </a:path>
              <a:path w="2422525" h="2273935">
                <a:moveTo>
                  <a:pt x="1399794" y="2260092"/>
                </a:moveTo>
                <a:lnTo>
                  <a:pt x="1397508" y="2250186"/>
                </a:lnTo>
                <a:lnTo>
                  <a:pt x="1394460" y="2250948"/>
                </a:lnTo>
                <a:lnTo>
                  <a:pt x="1388364" y="2251710"/>
                </a:lnTo>
                <a:lnTo>
                  <a:pt x="1389888" y="2260854"/>
                </a:lnTo>
                <a:lnTo>
                  <a:pt x="1395984" y="2260092"/>
                </a:lnTo>
                <a:lnTo>
                  <a:pt x="1399794" y="2260092"/>
                </a:lnTo>
                <a:close/>
              </a:path>
              <a:path w="2422525" h="2273935">
                <a:moveTo>
                  <a:pt x="1379982" y="2262378"/>
                </a:moveTo>
                <a:lnTo>
                  <a:pt x="1379220" y="2252472"/>
                </a:lnTo>
                <a:lnTo>
                  <a:pt x="1370076" y="2253996"/>
                </a:lnTo>
                <a:lnTo>
                  <a:pt x="1370838" y="2263140"/>
                </a:lnTo>
                <a:lnTo>
                  <a:pt x="1379982" y="2262378"/>
                </a:lnTo>
                <a:close/>
              </a:path>
              <a:path w="2422525" h="2273935">
                <a:moveTo>
                  <a:pt x="1361694" y="2264664"/>
                </a:moveTo>
                <a:lnTo>
                  <a:pt x="1360170" y="2254758"/>
                </a:lnTo>
                <a:lnTo>
                  <a:pt x="1351026" y="2256282"/>
                </a:lnTo>
                <a:lnTo>
                  <a:pt x="1351788" y="2265426"/>
                </a:lnTo>
                <a:lnTo>
                  <a:pt x="1361694" y="2264664"/>
                </a:lnTo>
                <a:close/>
              </a:path>
              <a:path w="2422525" h="2273935">
                <a:moveTo>
                  <a:pt x="1342644" y="2266950"/>
                </a:moveTo>
                <a:lnTo>
                  <a:pt x="1341120" y="2257044"/>
                </a:lnTo>
                <a:lnTo>
                  <a:pt x="1334262" y="2258568"/>
                </a:lnTo>
                <a:lnTo>
                  <a:pt x="1331976" y="2258568"/>
                </a:lnTo>
                <a:lnTo>
                  <a:pt x="1332738" y="2267712"/>
                </a:lnTo>
                <a:lnTo>
                  <a:pt x="1335024" y="2267712"/>
                </a:lnTo>
                <a:lnTo>
                  <a:pt x="1342644" y="2266950"/>
                </a:lnTo>
                <a:close/>
              </a:path>
              <a:path w="2422525" h="2273935">
                <a:moveTo>
                  <a:pt x="1323594" y="2268474"/>
                </a:moveTo>
                <a:lnTo>
                  <a:pt x="1322832" y="2259330"/>
                </a:lnTo>
                <a:lnTo>
                  <a:pt x="1312926" y="2259330"/>
                </a:lnTo>
                <a:lnTo>
                  <a:pt x="1313688" y="2269236"/>
                </a:lnTo>
                <a:lnTo>
                  <a:pt x="1323594" y="2268474"/>
                </a:lnTo>
                <a:close/>
              </a:path>
              <a:path w="2422525" h="2273935">
                <a:moveTo>
                  <a:pt x="1304544" y="2269998"/>
                </a:moveTo>
                <a:lnTo>
                  <a:pt x="1303782" y="2260092"/>
                </a:lnTo>
                <a:lnTo>
                  <a:pt x="1293876" y="2260854"/>
                </a:lnTo>
                <a:lnTo>
                  <a:pt x="1294638" y="2270760"/>
                </a:lnTo>
                <a:lnTo>
                  <a:pt x="1304544" y="2269998"/>
                </a:lnTo>
                <a:close/>
              </a:path>
              <a:path w="2422525" h="2273935">
                <a:moveTo>
                  <a:pt x="1285494" y="2271522"/>
                </a:moveTo>
                <a:lnTo>
                  <a:pt x="1284732" y="2261616"/>
                </a:lnTo>
                <a:lnTo>
                  <a:pt x="1274826" y="2262378"/>
                </a:lnTo>
                <a:lnTo>
                  <a:pt x="1275588" y="2272284"/>
                </a:lnTo>
                <a:lnTo>
                  <a:pt x="1285494" y="2271522"/>
                </a:lnTo>
                <a:close/>
              </a:path>
              <a:path w="2422525" h="2273935">
                <a:moveTo>
                  <a:pt x="1265682" y="2272284"/>
                </a:moveTo>
                <a:lnTo>
                  <a:pt x="1265682" y="2262378"/>
                </a:lnTo>
                <a:lnTo>
                  <a:pt x="1256538" y="2263140"/>
                </a:lnTo>
                <a:lnTo>
                  <a:pt x="1256538" y="2272284"/>
                </a:lnTo>
                <a:lnTo>
                  <a:pt x="1265682" y="2272284"/>
                </a:lnTo>
                <a:close/>
              </a:path>
              <a:path w="2422525" h="2273935">
                <a:moveTo>
                  <a:pt x="1246632" y="2273046"/>
                </a:moveTo>
                <a:lnTo>
                  <a:pt x="1246632" y="2263140"/>
                </a:lnTo>
                <a:lnTo>
                  <a:pt x="1237488" y="2263140"/>
                </a:lnTo>
                <a:lnTo>
                  <a:pt x="1237488" y="2273046"/>
                </a:lnTo>
                <a:lnTo>
                  <a:pt x="1246632" y="2273046"/>
                </a:lnTo>
                <a:close/>
              </a:path>
              <a:path w="2422525" h="2273935">
                <a:moveTo>
                  <a:pt x="1227582" y="2273046"/>
                </a:moveTo>
                <a:lnTo>
                  <a:pt x="1227582" y="2263902"/>
                </a:lnTo>
                <a:lnTo>
                  <a:pt x="1218438" y="2263902"/>
                </a:lnTo>
                <a:lnTo>
                  <a:pt x="1218438" y="2273046"/>
                </a:lnTo>
                <a:lnTo>
                  <a:pt x="1227582" y="2273046"/>
                </a:lnTo>
                <a:close/>
              </a:path>
              <a:path w="2422525" h="2273935">
                <a:moveTo>
                  <a:pt x="1208532" y="2273808"/>
                </a:moveTo>
                <a:lnTo>
                  <a:pt x="1208532" y="2263902"/>
                </a:lnTo>
                <a:lnTo>
                  <a:pt x="1199388" y="2263902"/>
                </a:lnTo>
                <a:lnTo>
                  <a:pt x="1199388" y="2273046"/>
                </a:lnTo>
                <a:lnTo>
                  <a:pt x="1208532" y="2273808"/>
                </a:lnTo>
                <a:close/>
              </a:path>
              <a:path w="2422525" h="2273935">
                <a:moveTo>
                  <a:pt x="1189482" y="2273046"/>
                </a:moveTo>
                <a:lnTo>
                  <a:pt x="1189482" y="2263140"/>
                </a:lnTo>
                <a:lnTo>
                  <a:pt x="1180338" y="2263140"/>
                </a:lnTo>
                <a:lnTo>
                  <a:pt x="1180338" y="2273046"/>
                </a:lnTo>
                <a:lnTo>
                  <a:pt x="1189482" y="2273046"/>
                </a:lnTo>
                <a:close/>
              </a:path>
              <a:path w="2422525" h="2273935">
                <a:moveTo>
                  <a:pt x="1170432" y="2272284"/>
                </a:moveTo>
                <a:lnTo>
                  <a:pt x="1170432" y="2263140"/>
                </a:lnTo>
                <a:lnTo>
                  <a:pt x="1161288" y="2263140"/>
                </a:lnTo>
                <a:lnTo>
                  <a:pt x="1161288" y="2272284"/>
                </a:lnTo>
                <a:lnTo>
                  <a:pt x="1170432" y="2272284"/>
                </a:lnTo>
                <a:close/>
              </a:path>
              <a:path w="2422525" h="2273935">
                <a:moveTo>
                  <a:pt x="1152144" y="2262378"/>
                </a:moveTo>
                <a:lnTo>
                  <a:pt x="1142238" y="2262378"/>
                </a:lnTo>
                <a:lnTo>
                  <a:pt x="1141476" y="2271522"/>
                </a:lnTo>
                <a:lnTo>
                  <a:pt x="1149096" y="2272284"/>
                </a:lnTo>
                <a:lnTo>
                  <a:pt x="1151382" y="2272284"/>
                </a:lnTo>
                <a:lnTo>
                  <a:pt x="1152144" y="2262378"/>
                </a:lnTo>
                <a:close/>
              </a:path>
              <a:path w="2422525" h="2273935">
                <a:moveTo>
                  <a:pt x="1133094" y="2261616"/>
                </a:moveTo>
                <a:lnTo>
                  <a:pt x="1123188" y="2260854"/>
                </a:lnTo>
                <a:lnTo>
                  <a:pt x="1123188" y="2269998"/>
                </a:lnTo>
                <a:lnTo>
                  <a:pt x="1132332" y="2270760"/>
                </a:lnTo>
                <a:lnTo>
                  <a:pt x="1133094" y="2261616"/>
                </a:lnTo>
                <a:close/>
              </a:path>
              <a:path w="2422525" h="2273935">
                <a:moveTo>
                  <a:pt x="1114044" y="2260092"/>
                </a:moveTo>
                <a:lnTo>
                  <a:pt x="1104138" y="2259330"/>
                </a:lnTo>
                <a:lnTo>
                  <a:pt x="1104138" y="2268474"/>
                </a:lnTo>
                <a:lnTo>
                  <a:pt x="1113282" y="2269236"/>
                </a:lnTo>
                <a:lnTo>
                  <a:pt x="1114044" y="2260092"/>
                </a:lnTo>
                <a:close/>
              </a:path>
              <a:path w="2422525" h="2273935">
                <a:moveTo>
                  <a:pt x="1094994" y="2258568"/>
                </a:moveTo>
                <a:lnTo>
                  <a:pt x="1088136" y="2257806"/>
                </a:lnTo>
                <a:lnTo>
                  <a:pt x="1085850" y="2257806"/>
                </a:lnTo>
                <a:lnTo>
                  <a:pt x="1084326" y="2266950"/>
                </a:lnTo>
                <a:lnTo>
                  <a:pt x="1087374" y="2267712"/>
                </a:lnTo>
                <a:lnTo>
                  <a:pt x="1094232" y="2268474"/>
                </a:lnTo>
                <a:lnTo>
                  <a:pt x="1094994" y="2258568"/>
                </a:lnTo>
                <a:close/>
              </a:path>
              <a:path w="2422525" h="2273935">
                <a:moveTo>
                  <a:pt x="1075944" y="2257044"/>
                </a:moveTo>
                <a:lnTo>
                  <a:pt x="1066800" y="2255520"/>
                </a:lnTo>
                <a:lnTo>
                  <a:pt x="1066038" y="2265426"/>
                </a:lnTo>
                <a:lnTo>
                  <a:pt x="1075182" y="2266188"/>
                </a:lnTo>
                <a:lnTo>
                  <a:pt x="1075944" y="2257044"/>
                </a:lnTo>
                <a:close/>
              </a:path>
              <a:path w="2422525" h="2273935">
                <a:moveTo>
                  <a:pt x="1057656" y="2254758"/>
                </a:moveTo>
                <a:lnTo>
                  <a:pt x="1047750" y="2253234"/>
                </a:lnTo>
                <a:lnTo>
                  <a:pt x="1046988" y="2263140"/>
                </a:lnTo>
                <a:lnTo>
                  <a:pt x="1056132" y="2263902"/>
                </a:lnTo>
                <a:lnTo>
                  <a:pt x="1057656" y="2254758"/>
                </a:lnTo>
                <a:close/>
              </a:path>
              <a:path w="2422525" h="2273935">
                <a:moveTo>
                  <a:pt x="1038606" y="2252472"/>
                </a:moveTo>
                <a:lnTo>
                  <a:pt x="1028700" y="2250948"/>
                </a:lnTo>
                <a:lnTo>
                  <a:pt x="1027938" y="2260854"/>
                </a:lnTo>
                <a:lnTo>
                  <a:pt x="1037082" y="2261616"/>
                </a:lnTo>
                <a:lnTo>
                  <a:pt x="1038606" y="2252472"/>
                </a:lnTo>
                <a:close/>
              </a:path>
              <a:path w="2422525" h="2273935">
                <a:moveTo>
                  <a:pt x="1019556" y="2249424"/>
                </a:moveTo>
                <a:lnTo>
                  <a:pt x="1010412" y="2247900"/>
                </a:lnTo>
                <a:lnTo>
                  <a:pt x="1008888" y="2257044"/>
                </a:lnTo>
                <a:lnTo>
                  <a:pt x="1018032" y="2259330"/>
                </a:lnTo>
                <a:lnTo>
                  <a:pt x="1019556" y="2249424"/>
                </a:lnTo>
                <a:close/>
              </a:path>
              <a:path w="2422525" h="2273935">
                <a:moveTo>
                  <a:pt x="1001268" y="2246376"/>
                </a:moveTo>
                <a:lnTo>
                  <a:pt x="991362" y="2244852"/>
                </a:lnTo>
                <a:lnTo>
                  <a:pt x="989838" y="2253996"/>
                </a:lnTo>
                <a:lnTo>
                  <a:pt x="999744" y="2255520"/>
                </a:lnTo>
                <a:lnTo>
                  <a:pt x="1001268" y="2246376"/>
                </a:lnTo>
                <a:close/>
              </a:path>
              <a:path w="2422525" h="2273935">
                <a:moveTo>
                  <a:pt x="982218" y="2243328"/>
                </a:moveTo>
                <a:lnTo>
                  <a:pt x="973074" y="2241804"/>
                </a:lnTo>
                <a:lnTo>
                  <a:pt x="971550" y="2250948"/>
                </a:lnTo>
                <a:lnTo>
                  <a:pt x="980694" y="2252472"/>
                </a:lnTo>
                <a:lnTo>
                  <a:pt x="982218" y="2243328"/>
                </a:lnTo>
                <a:close/>
              </a:path>
              <a:path w="2422525" h="2273935">
                <a:moveTo>
                  <a:pt x="963930" y="2240280"/>
                </a:moveTo>
                <a:lnTo>
                  <a:pt x="954024" y="2237994"/>
                </a:lnTo>
                <a:lnTo>
                  <a:pt x="952500" y="2247138"/>
                </a:lnTo>
                <a:lnTo>
                  <a:pt x="961644" y="2249424"/>
                </a:lnTo>
                <a:lnTo>
                  <a:pt x="963930" y="2240280"/>
                </a:lnTo>
                <a:close/>
              </a:path>
              <a:path w="2422525" h="2273935">
                <a:moveTo>
                  <a:pt x="944880" y="2235708"/>
                </a:moveTo>
                <a:lnTo>
                  <a:pt x="935736" y="2234184"/>
                </a:lnTo>
                <a:lnTo>
                  <a:pt x="933450" y="2243328"/>
                </a:lnTo>
                <a:lnTo>
                  <a:pt x="943356" y="2244852"/>
                </a:lnTo>
                <a:lnTo>
                  <a:pt x="944880" y="2235708"/>
                </a:lnTo>
                <a:close/>
              </a:path>
              <a:path w="2422525" h="2273935">
                <a:moveTo>
                  <a:pt x="926592" y="2231898"/>
                </a:moveTo>
                <a:lnTo>
                  <a:pt x="917448" y="2229612"/>
                </a:lnTo>
                <a:lnTo>
                  <a:pt x="915162" y="2239518"/>
                </a:lnTo>
                <a:lnTo>
                  <a:pt x="924306" y="2241042"/>
                </a:lnTo>
                <a:lnTo>
                  <a:pt x="926592" y="2231898"/>
                </a:lnTo>
                <a:close/>
              </a:path>
              <a:path w="2422525" h="2273935">
                <a:moveTo>
                  <a:pt x="908304" y="2228088"/>
                </a:moveTo>
                <a:lnTo>
                  <a:pt x="899160" y="2225040"/>
                </a:lnTo>
                <a:lnTo>
                  <a:pt x="896112" y="2234184"/>
                </a:lnTo>
                <a:lnTo>
                  <a:pt x="906018" y="2237232"/>
                </a:lnTo>
                <a:lnTo>
                  <a:pt x="908304" y="2228088"/>
                </a:lnTo>
                <a:close/>
              </a:path>
              <a:path w="2422525" h="2273935">
                <a:moveTo>
                  <a:pt x="890016" y="2222754"/>
                </a:moveTo>
                <a:lnTo>
                  <a:pt x="880110" y="2220468"/>
                </a:lnTo>
                <a:lnTo>
                  <a:pt x="877824" y="2229612"/>
                </a:lnTo>
                <a:lnTo>
                  <a:pt x="886968" y="2231898"/>
                </a:lnTo>
                <a:lnTo>
                  <a:pt x="890016" y="2222754"/>
                </a:lnTo>
                <a:close/>
              </a:path>
              <a:path w="2422525" h="2273935">
                <a:moveTo>
                  <a:pt x="870966" y="2218182"/>
                </a:moveTo>
                <a:lnTo>
                  <a:pt x="861822" y="2215134"/>
                </a:lnTo>
                <a:lnTo>
                  <a:pt x="859536" y="2225040"/>
                </a:lnTo>
                <a:lnTo>
                  <a:pt x="868680" y="2227326"/>
                </a:lnTo>
                <a:lnTo>
                  <a:pt x="870966" y="2218182"/>
                </a:lnTo>
                <a:close/>
              </a:path>
              <a:path w="2422525" h="2273935">
                <a:moveTo>
                  <a:pt x="853440" y="2212848"/>
                </a:moveTo>
                <a:lnTo>
                  <a:pt x="844296" y="2210562"/>
                </a:lnTo>
                <a:lnTo>
                  <a:pt x="841248" y="2218944"/>
                </a:lnTo>
                <a:lnTo>
                  <a:pt x="850392" y="2221992"/>
                </a:lnTo>
                <a:lnTo>
                  <a:pt x="853440" y="2212848"/>
                </a:lnTo>
                <a:close/>
              </a:path>
              <a:path w="2422525" h="2273935">
                <a:moveTo>
                  <a:pt x="835152" y="2207514"/>
                </a:moveTo>
                <a:lnTo>
                  <a:pt x="826008" y="2204466"/>
                </a:lnTo>
                <a:lnTo>
                  <a:pt x="822960" y="2213610"/>
                </a:lnTo>
                <a:lnTo>
                  <a:pt x="832104" y="2216658"/>
                </a:lnTo>
                <a:lnTo>
                  <a:pt x="835152" y="2207514"/>
                </a:lnTo>
                <a:close/>
              </a:path>
              <a:path w="2422525" h="2273935">
                <a:moveTo>
                  <a:pt x="816864" y="2201418"/>
                </a:moveTo>
                <a:lnTo>
                  <a:pt x="807720" y="2198370"/>
                </a:lnTo>
                <a:lnTo>
                  <a:pt x="804672" y="2207514"/>
                </a:lnTo>
                <a:lnTo>
                  <a:pt x="813816" y="2210562"/>
                </a:lnTo>
                <a:lnTo>
                  <a:pt x="816864" y="2201418"/>
                </a:lnTo>
                <a:close/>
              </a:path>
              <a:path w="2422525" h="2273935">
                <a:moveTo>
                  <a:pt x="798576" y="2196084"/>
                </a:moveTo>
                <a:lnTo>
                  <a:pt x="797814" y="2195322"/>
                </a:lnTo>
                <a:lnTo>
                  <a:pt x="790194" y="2192274"/>
                </a:lnTo>
                <a:lnTo>
                  <a:pt x="786384" y="2201418"/>
                </a:lnTo>
                <a:lnTo>
                  <a:pt x="794766" y="2204466"/>
                </a:lnTo>
                <a:lnTo>
                  <a:pt x="795528" y="2205228"/>
                </a:lnTo>
                <a:lnTo>
                  <a:pt x="798576" y="2196084"/>
                </a:lnTo>
                <a:close/>
              </a:path>
              <a:path w="2422525" h="2273935">
                <a:moveTo>
                  <a:pt x="781050" y="2189226"/>
                </a:moveTo>
                <a:lnTo>
                  <a:pt x="771906" y="2186178"/>
                </a:lnTo>
                <a:lnTo>
                  <a:pt x="768858" y="2194560"/>
                </a:lnTo>
                <a:lnTo>
                  <a:pt x="778002" y="2198370"/>
                </a:lnTo>
                <a:lnTo>
                  <a:pt x="781050" y="2189226"/>
                </a:lnTo>
                <a:close/>
              </a:path>
              <a:path w="2422525" h="2273935">
                <a:moveTo>
                  <a:pt x="762762" y="2182368"/>
                </a:moveTo>
                <a:lnTo>
                  <a:pt x="754380" y="2179320"/>
                </a:lnTo>
                <a:lnTo>
                  <a:pt x="750570" y="2188464"/>
                </a:lnTo>
                <a:lnTo>
                  <a:pt x="759714" y="2191512"/>
                </a:lnTo>
                <a:lnTo>
                  <a:pt x="762762" y="2182368"/>
                </a:lnTo>
                <a:close/>
              </a:path>
              <a:path w="2422525" h="2273935">
                <a:moveTo>
                  <a:pt x="745236" y="2176272"/>
                </a:moveTo>
                <a:lnTo>
                  <a:pt x="743712" y="2175510"/>
                </a:lnTo>
                <a:lnTo>
                  <a:pt x="736854" y="2172462"/>
                </a:lnTo>
                <a:lnTo>
                  <a:pt x="733044" y="2181606"/>
                </a:lnTo>
                <a:lnTo>
                  <a:pt x="739902" y="2184654"/>
                </a:lnTo>
                <a:lnTo>
                  <a:pt x="742188" y="2184654"/>
                </a:lnTo>
                <a:lnTo>
                  <a:pt x="745236" y="2176272"/>
                </a:lnTo>
                <a:close/>
              </a:path>
              <a:path w="2422525" h="2273935">
                <a:moveTo>
                  <a:pt x="727710" y="2168652"/>
                </a:moveTo>
                <a:lnTo>
                  <a:pt x="719328" y="2164842"/>
                </a:lnTo>
                <a:lnTo>
                  <a:pt x="715518" y="2173986"/>
                </a:lnTo>
                <a:lnTo>
                  <a:pt x="723900" y="2177796"/>
                </a:lnTo>
                <a:lnTo>
                  <a:pt x="727710" y="2168652"/>
                </a:lnTo>
                <a:close/>
              </a:path>
              <a:path w="2422525" h="2273935">
                <a:moveTo>
                  <a:pt x="710184" y="2161032"/>
                </a:moveTo>
                <a:lnTo>
                  <a:pt x="701802" y="2157984"/>
                </a:lnTo>
                <a:lnTo>
                  <a:pt x="697992" y="2166366"/>
                </a:lnTo>
                <a:lnTo>
                  <a:pt x="706374" y="2170176"/>
                </a:lnTo>
                <a:lnTo>
                  <a:pt x="710184" y="2161032"/>
                </a:lnTo>
                <a:close/>
              </a:path>
              <a:path w="2422525" h="2273935">
                <a:moveTo>
                  <a:pt x="692658" y="2154174"/>
                </a:moveTo>
                <a:lnTo>
                  <a:pt x="690372" y="2152650"/>
                </a:lnTo>
                <a:lnTo>
                  <a:pt x="684276" y="2150364"/>
                </a:lnTo>
                <a:lnTo>
                  <a:pt x="680466" y="2158746"/>
                </a:lnTo>
                <a:lnTo>
                  <a:pt x="686562" y="2161794"/>
                </a:lnTo>
                <a:lnTo>
                  <a:pt x="688848" y="2162556"/>
                </a:lnTo>
                <a:lnTo>
                  <a:pt x="692658" y="2154174"/>
                </a:lnTo>
                <a:close/>
              </a:path>
              <a:path w="2422525" h="2273935">
                <a:moveTo>
                  <a:pt x="675894" y="2145792"/>
                </a:moveTo>
                <a:lnTo>
                  <a:pt x="667512" y="2141982"/>
                </a:lnTo>
                <a:lnTo>
                  <a:pt x="662940" y="2150364"/>
                </a:lnTo>
                <a:lnTo>
                  <a:pt x="671322" y="2154174"/>
                </a:lnTo>
                <a:lnTo>
                  <a:pt x="675894" y="2145792"/>
                </a:lnTo>
                <a:close/>
              </a:path>
              <a:path w="2422525" h="2273935">
                <a:moveTo>
                  <a:pt x="658368" y="2137410"/>
                </a:moveTo>
                <a:lnTo>
                  <a:pt x="649986" y="2133600"/>
                </a:lnTo>
                <a:lnTo>
                  <a:pt x="646176" y="2141982"/>
                </a:lnTo>
                <a:lnTo>
                  <a:pt x="654558" y="2146554"/>
                </a:lnTo>
                <a:lnTo>
                  <a:pt x="658368" y="2137410"/>
                </a:lnTo>
                <a:close/>
              </a:path>
              <a:path w="2422525" h="2273935">
                <a:moveTo>
                  <a:pt x="641604" y="2129028"/>
                </a:moveTo>
                <a:lnTo>
                  <a:pt x="638556" y="2127504"/>
                </a:lnTo>
                <a:lnTo>
                  <a:pt x="633222" y="2125218"/>
                </a:lnTo>
                <a:lnTo>
                  <a:pt x="628650" y="2133600"/>
                </a:lnTo>
                <a:lnTo>
                  <a:pt x="633984" y="2136648"/>
                </a:lnTo>
                <a:lnTo>
                  <a:pt x="637032" y="2138172"/>
                </a:lnTo>
                <a:lnTo>
                  <a:pt x="641604" y="2129028"/>
                </a:lnTo>
                <a:close/>
              </a:path>
              <a:path w="2422525" h="2273935">
                <a:moveTo>
                  <a:pt x="624840" y="2120646"/>
                </a:moveTo>
                <a:lnTo>
                  <a:pt x="616458" y="2116074"/>
                </a:lnTo>
                <a:lnTo>
                  <a:pt x="611886" y="2124456"/>
                </a:lnTo>
                <a:lnTo>
                  <a:pt x="620268" y="2129028"/>
                </a:lnTo>
                <a:lnTo>
                  <a:pt x="624840" y="2120646"/>
                </a:lnTo>
                <a:close/>
              </a:path>
              <a:path w="2422525" h="2273935">
                <a:moveTo>
                  <a:pt x="608076" y="2111502"/>
                </a:moveTo>
                <a:lnTo>
                  <a:pt x="599694" y="2106930"/>
                </a:lnTo>
                <a:lnTo>
                  <a:pt x="595122" y="2115312"/>
                </a:lnTo>
                <a:lnTo>
                  <a:pt x="603504" y="2119884"/>
                </a:lnTo>
                <a:lnTo>
                  <a:pt x="608076" y="2111502"/>
                </a:lnTo>
                <a:close/>
              </a:path>
              <a:path w="2422525" h="2273935">
                <a:moveTo>
                  <a:pt x="591312" y="2102358"/>
                </a:moveTo>
                <a:lnTo>
                  <a:pt x="588264" y="2100834"/>
                </a:lnTo>
                <a:lnTo>
                  <a:pt x="582930" y="2097786"/>
                </a:lnTo>
                <a:lnTo>
                  <a:pt x="578358" y="2106168"/>
                </a:lnTo>
                <a:lnTo>
                  <a:pt x="583692" y="2109216"/>
                </a:lnTo>
                <a:lnTo>
                  <a:pt x="586740" y="2110740"/>
                </a:lnTo>
                <a:lnTo>
                  <a:pt x="591312" y="2102358"/>
                </a:lnTo>
                <a:close/>
              </a:path>
              <a:path w="2422525" h="2273935">
                <a:moveTo>
                  <a:pt x="575310" y="2093214"/>
                </a:moveTo>
                <a:lnTo>
                  <a:pt x="566928" y="2087880"/>
                </a:lnTo>
                <a:lnTo>
                  <a:pt x="561594" y="2096262"/>
                </a:lnTo>
                <a:lnTo>
                  <a:pt x="569976" y="2100834"/>
                </a:lnTo>
                <a:lnTo>
                  <a:pt x="575310" y="2093214"/>
                </a:lnTo>
                <a:close/>
              </a:path>
              <a:path w="2422525" h="2273935">
                <a:moveTo>
                  <a:pt x="558546" y="2083308"/>
                </a:moveTo>
                <a:lnTo>
                  <a:pt x="550164" y="2077974"/>
                </a:lnTo>
                <a:lnTo>
                  <a:pt x="545592" y="2086356"/>
                </a:lnTo>
                <a:lnTo>
                  <a:pt x="553974" y="2090928"/>
                </a:lnTo>
                <a:lnTo>
                  <a:pt x="558546" y="2083308"/>
                </a:lnTo>
                <a:close/>
              </a:path>
              <a:path w="2422525" h="2273935">
                <a:moveTo>
                  <a:pt x="542544" y="2073402"/>
                </a:moveTo>
                <a:lnTo>
                  <a:pt x="539496" y="2071116"/>
                </a:lnTo>
                <a:lnTo>
                  <a:pt x="534924" y="2068068"/>
                </a:lnTo>
                <a:lnTo>
                  <a:pt x="529590" y="2076450"/>
                </a:lnTo>
                <a:lnTo>
                  <a:pt x="534162" y="2079498"/>
                </a:lnTo>
                <a:lnTo>
                  <a:pt x="537210" y="2081784"/>
                </a:lnTo>
                <a:lnTo>
                  <a:pt x="542544" y="2073402"/>
                </a:lnTo>
                <a:close/>
              </a:path>
              <a:path w="2422525" h="2273935">
                <a:moveTo>
                  <a:pt x="526542" y="2062734"/>
                </a:moveTo>
                <a:lnTo>
                  <a:pt x="518922" y="2057400"/>
                </a:lnTo>
                <a:lnTo>
                  <a:pt x="513588" y="2065782"/>
                </a:lnTo>
                <a:lnTo>
                  <a:pt x="521208" y="2071116"/>
                </a:lnTo>
                <a:lnTo>
                  <a:pt x="526542" y="2062734"/>
                </a:lnTo>
                <a:close/>
              </a:path>
              <a:path w="2422525" h="2273935">
                <a:moveTo>
                  <a:pt x="510540" y="2052066"/>
                </a:moveTo>
                <a:lnTo>
                  <a:pt x="502920" y="2047494"/>
                </a:lnTo>
                <a:lnTo>
                  <a:pt x="497586" y="2055114"/>
                </a:lnTo>
                <a:lnTo>
                  <a:pt x="505206" y="2060448"/>
                </a:lnTo>
                <a:lnTo>
                  <a:pt x="510540" y="2052066"/>
                </a:lnTo>
                <a:close/>
              </a:path>
              <a:path w="2422525" h="2273935">
                <a:moveTo>
                  <a:pt x="495300" y="2042160"/>
                </a:moveTo>
                <a:lnTo>
                  <a:pt x="492252" y="2039874"/>
                </a:lnTo>
                <a:lnTo>
                  <a:pt x="487680" y="2036826"/>
                </a:lnTo>
                <a:lnTo>
                  <a:pt x="481584" y="2044446"/>
                </a:lnTo>
                <a:lnTo>
                  <a:pt x="486918" y="2047494"/>
                </a:lnTo>
                <a:lnTo>
                  <a:pt x="489966" y="2049780"/>
                </a:lnTo>
                <a:lnTo>
                  <a:pt x="495300" y="2042160"/>
                </a:lnTo>
                <a:close/>
              </a:path>
              <a:path w="2422525" h="2273935">
                <a:moveTo>
                  <a:pt x="480060" y="2030730"/>
                </a:moveTo>
                <a:lnTo>
                  <a:pt x="471678" y="2025396"/>
                </a:lnTo>
                <a:lnTo>
                  <a:pt x="466344" y="2033016"/>
                </a:lnTo>
                <a:lnTo>
                  <a:pt x="473964" y="2038350"/>
                </a:lnTo>
                <a:lnTo>
                  <a:pt x="480060" y="2030730"/>
                </a:lnTo>
                <a:close/>
              </a:path>
              <a:path w="2422525" h="2273935">
                <a:moveTo>
                  <a:pt x="464058" y="2019300"/>
                </a:moveTo>
                <a:lnTo>
                  <a:pt x="456438" y="2013966"/>
                </a:lnTo>
                <a:lnTo>
                  <a:pt x="451104" y="2021586"/>
                </a:lnTo>
                <a:lnTo>
                  <a:pt x="458724" y="2026920"/>
                </a:lnTo>
                <a:lnTo>
                  <a:pt x="464058" y="2019300"/>
                </a:lnTo>
                <a:close/>
              </a:path>
              <a:path w="2422525" h="2273935">
                <a:moveTo>
                  <a:pt x="448818" y="2007870"/>
                </a:moveTo>
                <a:lnTo>
                  <a:pt x="446532" y="2006346"/>
                </a:lnTo>
                <a:lnTo>
                  <a:pt x="441960" y="2002536"/>
                </a:lnTo>
                <a:lnTo>
                  <a:pt x="435864" y="2010156"/>
                </a:lnTo>
                <a:lnTo>
                  <a:pt x="441198" y="2013966"/>
                </a:lnTo>
                <a:lnTo>
                  <a:pt x="443484" y="2015490"/>
                </a:lnTo>
                <a:lnTo>
                  <a:pt x="448818" y="2007870"/>
                </a:lnTo>
                <a:close/>
              </a:path>
              <a:path w="2422525" h="2273935">
                <a:moveTo>
                  <a:pt x="434340" y="1996440"/>
                </a:moveTo>
                <a:lnTo>
                  <a:pt x="426720" y="1990344"/>
                </a:lnTo>
                <a:lnTo>
                  <a:pt x="420624" y="1997964"/>
                </a:lnTo>
                <a:lnTo>
                  <a:pt x="428244" y="2004060"/>
                </a:lnTo>
                <a:lnTo>
                  <a:pt x="434340" y="1996440"/>
                </a:lnTo>
                <a:close/>
              </a:path>
              <a:path w="2422525" h="2273935">
                <a:moveTo>
                  <a:pt x="419862" y="1984248"/>
                </a:moveTo>
                <a:lnTo>
                  <a:pt x="412242" y="1978152"/>
                </a:lnTo>
                <a:lnTo>
                  <a:pt x="406146" y="1985772"/>
                </a:lnTo>
                <a:lnTo>
                  <a:pt x="413766" y="1991868"/>
                </a:lnTo>
                <a:lnTo>
                  <a:pt x="419862" y="1984248"/>
                </a:lnTo>
                <a:close/>
              </a:path>
              <a:path w="2422525" h="2273935">
                <a:moveTo>
                  <a:pt x="404622" y="1972056"/>
                </a:moveTo>
                <a:lnTo>
                  <a:pt x="403098" y="1971294"/>
                </a:lnTo>
                <a:lnTo>
                  <a:pt x="397764" y="1965960"/>
                </a:lnTo>
                <a:lnTo>
                  <a:pt x="391668" y="1973580"/>
                </a:lnTo>
                <a:lnTo>
                  <a:pt x="397002" y="1978152"/>
                </a:lnTo>
                <a:lnTo>
                  <a:pt x="398526" y="1979676"/>
                </a:lnTo>
                <a:lnTo>
                  <a:pt x="404622" y="1972056"/>
                </a:lnTo>
                <a:close/>
              </a:path>
              <a:path w="2422525" h="2273935">
                <a:moveTo>
                  <a:pt x="390906" y="1959864"/>
                </a:moveTo>
                <a:lnTo>
                  <a:pt x="383286" y="1953768"/>
                </a:lnTo>
                <a:lnTo>
                  <a:pt x="377190" y="1960626"/>
                </a:lnTo>
                <a:lnTo>
                  <a:pt x="384048" y="1966722"/>
                </a:lnTo>
                <a:lnTo>
                  <a:pt x="390906" y="1959864"/>
                </a:lnTo>
                <a:close/>
              </a:path>
              <a:path w="2422525" h="2273935">
                <a:moveTo>
                  <a:pt x="376428" y="1946910"/>
                </a:moveTo>
                <a:lnTo>
                  <a:pt x="369570" y="1940814"/>
                </a:lnTo>
                <a:lnTo>
                  <a:pt x="362712" y="1947672"/>
                </a:lnTo>
                <a:lnTo>
                  <a:pt x="370332" y="1954530"/>
                </a:lnTo>
                <a:lnTo>
                  <a:pt x="376428" y="1946910"/>
                </a:lnTo>
                <a:close/>
              </a:path>
              <a:path w="2422525" h="2273935">
                <a:moveTo>
                  <a:pt x="308610" y="1880616"/>
                </a:moveTo>
                <a:lnTo>
                  <a:pt x="302514" y="1873758"/>
                </a:lnTo>
                <a:lnTo>
                  <a:pt x="295656" y="1880616"/>
                </a:lnTo>
                <a:lnTo>
                  <a:pt x="301752" y="1887474"/>
                </a:lnTo>
                <a:lnTo>
                  <a:pt x="308610" y="1880616"/>
                </a:lnTo>
                <a:close/>
              </a:path>
              <a:path w="2422525" h="2273935">
                <a:moveTo>
                  <a:pt x="321564" y="1894332"/>
                </a:moveTo>
                <a:lnTo>
                  <a:pt x="315468" y="1887474"/>
                </a:lnTo>
                <a:lnTo>
                  <a:pt x="308610" y="1894332"/>
                </a:lnTo>
                <a:lnTo>
                  <a:pt x="314706" y="1901190"/>
                </a:lnTo>
                <a:lnTo>
                  <a:pt x="321564" y="1894332"/>
                </a:lnTo>
                <a:close/>
              </a:path>
              <a:path w="2422525" h="2273935">
                <a:moveTo>
                  <a:pt x="335280" y="1908048"/>
                </a:moveTo>
                <a:lnTo>
                  <a:pt x="328422" y="1901190"/>
                </a:lnTo>
                <a:lnTo>
                  <a:pt x="321564" y="1908048"/>
                </a:lnTo>
                <a:lnTo>
                  <a:pt x="328422" y="1914906"/>
                </a:lnTo>
                <a:lnTo>
                  <a:pt x="335280" y="1908048"/>
                </a:lnTo>
                <a:close/>
              </a:path>
              <a:path w="2422525" h="2273935">
                <a:moveTo>
                  <a:pt x="348996" y="1921002"/>
                </a:moveTo>
                <a:lnTo>
                  <a:pt x="342138" y="1914906"/>
                </a:lnTo>
                <a:lnTo>
                  <a:pt x="335280" y="1921764"/>
                </a:lnTo>
                <a:lnTo>
                  <a:pt x="342138" y="1927860"/>
                </a:lnTo>
                <a:lnTo>
                  <a:pt x="348996" y="1921002"/>
                </a:lnTo>
                <a:close/>
              </a:path>
              <a:path w="2422525" h="2273935">
                <a:moveTo>
                  <a:pt x="361950" y="1934718"/>
                </a:moveTo>
                <a:lnTo>
                  <a:pt x="361188" y="1933956"/>
                </a:lnTo>
                <a:lnTo>
                  <a:pt x="355854" y="1927860"/>
                </a:lnTo>
                <a:lnTo>
                  <a:pt x="348996" y="1934718"/>
                </a:lnTo>
                <a:lnTo>
                  <a:pt x="355854" y="1941576"/>
                </a:lnTo>
                <a:lnTo>
                  <a:pt x="361950" y="1934718"/>
                </a:lnTo>
                <a:close/>
              </a:path>
              <a:path w="2422525" h="2273935">
                <a:moveTo>
                  <a:pt x="295656" y="1866900"/>
                </a:moveTo>
                <a:lnTo>
                  <a:pt x="289560" y="1860042"/>
                </a:lnTo>
                <a:lnTo>
                  <a:pt x="282702" y="1866138"/>
                </a:lnTo>
                <a:lnTo>
                  <a:pt x="288798" y="1872996"/>
                </a:lnTo>
                <a:lnTo>
                  <a:pt x="295656" y="1866900"/>
                </a:lnTo>
                <a:close/>
              </a:path>
              <a:path w="2422525" h="2273935">
                <a:moveTo>
                  <a:pt x="283464" y="1853184"/>
                </a:moveTo>
                <a:lnTo>
                  <a:pt x="277368" y="1845564"/>
                </a:lnTo>
                <a:lnTo>
                  <a:pt x="269748" y="1851660"/>
                </a:lnTo>
                <a:lnTo>
                  <a:pt x="275844" y="1859280"/>
                </a:lnTo>
                <a:lnTo>
                  <a:pt x="283464" y="1853184"/>
                </a:lnTo>
                <a:close/>
              </a:path>
              <a:path w="2422525" h="2273935">
                <a:moveTo>
                  <a:pt x="271272" y="1838706"/>
                </a:moveTo>
                <a:lnTo>
                  <a:pt x="265176" y="1831086"/>
                </a:lnTo>
                <a:lnTo>
                  <a:pt x="257556" y="1837182"/>
                </a:lnTo>
                <a:lnTo>
                  <a:pt x="263652" y="1844802"/>
                </a:lnTo>
                <a:lnTo>
                  <a:pt x="271272" y="1838706"/>
                </a:lnTo>
                <a:close/>
              </a:path>
              <a:path w="2422525" h="2273935">
                <a:moveTo>
                  <a:pt x="259080" y="1823466"/>
                </a:moveTo>
                <a:lnTo>
                  <a:pt x="252984" y="1816608"/>
                </a:lnTo>
                <a:lnTo>
                  <a:pt x="245364" y="1822704"/>
                </a:lnTo>
                <a:lnTo>
                  <a:pt x="251460" y="1829562"/>
                </a:lnTo>
                <a:lnTo>
                  <a:pt x="259080" y="1823466"/>
                </a:lnTo>
                <a:close/>
              </a:path>
              <a:path w="2422525" h="2273935">
                <a:moveTo>
                  <a:pt x="246888" y="1808988"/>
                </a:moveTo>
                <a:lnTo>
                  <a:pt x="240792" y="1801368"/>
                </a:lnTo>
                <a:lnTo>
                  <a:pt x="233172" y="1807464"/>
                </a:lnTo>
                <a:lnTo>
                  <a:pt x="239268" y="1815084"/>
                </a:lnTo>
                <a:lnTo>
                  <a:pt x="246888" y="1808988"/>
                </a:lnTo>
                <a:close/>
              </a:path>
              <a:path w="2422525" h="2273935">
                <a:moveTo>
                  <a:pt x="235458" y="1793748"/>
                </a:moveTo>
                <a:lnTo>
                  <a:pt x="229362" y="1786128"/>
                </a:lnTo>
                <a:lnTo>
                  <a:pt x="221742" y="1792224"/>
                </a:lnTo>
                <a:lnTo>
                  <a:pt x="227838" y="1799844"/>
                </a:lnTo>
                <a:lnTo>
                  <a:pt x="235458" y="1793748"/>
                </a:lnTo>
                <a:close/>
              </a:path>
              <a:path w="2422525" h="2273935">
                <a:moveTo>
                  <a:pt x="224028" y="1778508"/>
                </a:moveTo>
                <a:lnTo>
                  <a:pt x="217932" y="1771650"/>
                </a:lnTo>
                <a:lnTo>
                  <a:pt x="210312" y="1776984"/>
                </a:lnTo>
                <a:lnTo>
                  <a:pt x="216408" y="1784604"/>
                </a:lnTo>
                <a:lnTo>
                  <a:pt x="224028" y="1778508"/>
                </a:lnTo>
                <a:close/>
              </a:path>
              <a:path w="2422525" h="2273935">
                <a:moveTo>
                  <a:pt x="212598" y="1764030"/>
                </a:moveTo>
                <a:lnTo>
                  <a:pt x="207264" y="1755648"/>
                </a:lnTo>
                <a:lnTo>
                  <a:pt x="199644" y="1760982"/>
                </a:lnTo>
                <a:lnTo>
                  <a:pt x="204978" y="1769364"/>
                </a:lnTo>
                <a:lnTo>
                  <a:pt x="212598" y="1764030"/>
                </a:lnTo>
                <a:close/>
              </a:path>
              <a:path w="2422525" h="2273935">
                <a:moveTo>
                  <a:pt x="201930" y="1748028"/>
                </a:moveTo>
                <a:lnTo>
                  <a:pt x="196596" y="1740408"/>
                </a:lnTo>
                <a:lnTo>
                  <a:pt x="188214" y="1745742"/>
                </a:lnTo>
                <a:lnTo>
                  <a:pt x="194310" y="1753362"/>
                </a:lnTo>
                <a:lnTo>
                  <a:pt x="201930" y="1748028"/>
                </a:lnTo>
                <a:close/>
              </a:path>
              <a:path w="2422525" h="2273935">
                <a:moveTo>
                  <a:pt x="191262" y="1732026"/>
                </a:moveTo>
                <a:lnTo>
                  <a:pt x="185928" y="1724406"/>
                </a:lnTo>
                <a:lnTo>
                  <a:pt x="177546" y="1729740"/>
                </a:lnTo>
                <a:lnTo>
                  <a:pt x="182880" y="1737360"/>
                </a:lnTo>
                <a:lnTo>
                  <a:pt x="191262" y="1732026"/>
                </a:lnTo>
                <a:close/>
              </a:path>
              <a:path w="2422525" h="2273935">
                <a:moveTo>
                  <a:pt x="180594" y="1716786"/>
                </a:moveTo>
                <a:lnTo>
                  <a:pt x="176022" y="1708404"/>
                </a:lnTo>
                <a:lnTo>
                  <a:pt x="167640" y="1713738"/>
                </a:lnTo>
                <a:lnTo>
                  <a:pt x="172212" y="1721358"/>
                </a:lnTo>
                <a:lnTo>
                  <a:pt x="180594" y="1716786"/>
                </a:lnTo>
                <a:close/>
              </a:path>
              <a:path w="2422525" h="2273935">
                <a:moveTo>
                  <a:pt x="170688" y="1700022"/>
                </a:moveTo>
                <a:lnTo>
                  <a:pt x="166116" y="1692402"/>
                </a:lnTo>
                <a:lnTo>
                  <a:pt x="157734" y="1696974"/>
                </a:lnTo>
                <a:lnTo>
                  <a:pt x="162306" y="1705356"/>
                </a:lnTo>
                <a:lnTo>
                  <a:pt x="170688" y="1700022"/>
                </a:lnTo>
                <a:close/>
              </a:path>
              <a:path w="2422525" h="2273935">
                <a:moveTo>
                  <a:pt x="160782" y="1684020"/>
                </a:moveTo>
                <a:lnTo>
                  <a:pt x="155448" y="1675638"/>
                </a:lnTo>
                <a:lnTo>
                  <a:pt x="147828" y="1680972"/>
                </a:lnTo>
                <a:lnTo>
                  <a:pt x="152400" y="1689354"/>
                </a:lnTo>
                <a:lnTo>
                  <a:pt x="160782" y="1684020"/>
                </a:lnTo>
                <a:close/>
              </a:path>
              <a:path w="2422525" h="2273935">
                <a:moveTo>
                  <a:pt x="150876" y="1668018"/>
                </a:moveTo>
                <a:lnTo>
                  <a:pt x="147066" y="1659636"/>
                </a:lnTo>
                <a:lnTo>
                  <a:pt x="138684" y="1664208"/>
                </a:lnTo>
                <a:lnTo>
                  <a:pt x="143256" y="1672590"/>
                </a:lnTo>
                <a:lnTo>
                  <a:pt x="150876" y="1668018"/>
                </a:lnTo>
                <a:close/>
              </a:path>
              <a:path w="2422525" h="2273935">
                <a:moveTo>
                  <a:pt x="142494" y="1651254"/>
                </a:moveTo>
                <a:lnTo>
                  <a:pt x="137922" y="1642872"/>
                </a:lnTo>
                <a:lnTo>
                  <a:pt x="129540" y="1647444"/>
                </a:lnTo>
                <a:lnTo>
                  <a:pt x="134112" y="1655826"/>
                </a:lnTo>
                <a:lnTo>
                  <a:pt x="142494" y="1651254"/>
                </a:lnTo>
                <a:close/>
              </a:path>
              <a:path w="2422525" h="2273935">
                <a:moveTo>
                  <a:pt x="133350" y="1634490"/>
                </a:moveTo>
                <a:lnTo>
                  <a:pt x="128778" y="1626108"/>
                </a:lnTo>
                <a:lnTo>
                  <a:pt x="120396" y="1630680"/>
                </a:lnTo>
                <a:lnTo>
                  <a:pt x="124968" y="1639062"/>
                </a:lnTo>
                <a:lnTo>
                  <a:pt x="133350" y="1634490"/>
                </a:lnTo>
                <a:close/>
              </a:path>
              <a:path w="2422525" h="2273935">
                <a:moveTo>
                  <a:pt x="124206" y="1617726"/>
                </a:moveTo>
                <a:lnTo>
                  <a:pt x="120396" y="1609344"/>
                </a:lnTo>
                <a:lnTo>
                  <a:pt x="112014" y="1613154"/>
                </a:lnTo>
                <a:lnTo>
                  <a:pt x="115824" y="1622298"/>
                </a:lnTo>
                <a:lnTo>
                  <a:pt x="124206" y="1617726"/>
                </a:lnTo>
                <a:close/>
              </a:path>
              <a:path w="2422525" h="2273935">
                <a:moveTo>
                  <a:pt x="115824" y="1600962"/>
                </a:moveTo>
                <a:lnTo>
                  <a:pt x="112014" y="1591818"/>
                </a:lnTo>
                <a:lnTo>
                  <a:pt x="103632" y="1596390"/>
                </a:lnTo>
                <a:lnTo>
                  <a:pt x="107442" y="1604772"/>
                </a:lnTo>
                <a:lnTo>
                  <a:pt x="115824" y="1600962"/>
                </a:lnTo>
                <a:close/>
              </a:path>
              <a:path w="2422525" h="2273935">
                <a:moveTo>
                  <a:pt x="108204" y="1583436"/>
                </a:moveTo>
                <a:lnTo>
                  <a:pt x="103632" y="1575054"/>
                </a:lnTo>
                <a:lnTo>
                  <a:pt x="95250" y="1578864"/>
                </a:lnTo>
                <a:lnTo>
                  <a:pt x="95250" y="1579626"/>
                </a:lnTo>
                <a:lnTo>
                  <a:pt x="99060" y="1587246"/>
                </a:lnTo>
                <a:lnTo>
                  <a:pt x="108204" y="1583436"/>
                </a:lnTo>
                <a:close/>
              </a:path>
              <a:path w="2422525" h="2273935">
                <a:moveTo>
                  <a:pt x="99822" y="1566672"/>
                </a:moveTo>
                <a:lnTo>
                  <a:pt x="96774" y="1557528"/>
                </a:lnTo>
                <a:lnTo>
                  <a:pt x="87630" y="1561338"/>
                </a:lnTo>
                <a:lnTo>
                  <a:pt x="91440" y="1569720"/>
                </a:lnTo>
                <a:lnTo>
                  <a:pt x="99822" y="1566672"/>
                </a:lnTo>
                <a:close/>
              </a:path>
              <a:path w="2422525" h="2273935">
                <a:moveTo>
                  <a:pt x="92964" y="1548384"/>
                </a:moveTo>
                <a:lnTo>
                  <a:pt x="89154" y="1540002"/>
                </a:lnTo>
                <a:lnTo>
                  <a:pt x="80010" y="1543812"/>
                </a:lnTo>
                <a:lnTo>
                  <a:pt x="83820" y="1552194"/>
                </a:lnTo>
                <a:lnTo>
                  <a:pt x="92964" y="1548384"/>
                </a:lnTo>
                <a:close/>
              </a:path>
              <a:path w="2422525" h="2273935">
                <a:moveTo>
                  <a:pt x="85344" y="1530858"/>
                </a:moveTo>
                <a:lnTo>
                  <a:pt x="82296" y="1524000"/>
                </a:lnTo>
                <a:lnTo>
                  <a:pt x="81534" y="1522476"/>
                </a:lnTo>
                <a:lnTo>
                  <a:pt x="73152" y="1525524"/>
                </a:lnTo>
                <a:lnTo>
                  <a:pt x="76200" y="1534668"/>
                </a:lnTo>
                <a:lnTo>
                  <a:pt x="85344" y="1530858"/>
                </a:lnTo>
                <a:close/>
              </a:path>
              <a:path w="2422525" h="2273935">
                <a:moveTo>
                  <a:pt x="78486" y="1513332"/>
                </a:moveTo>
                <a:lnTo>
                  <a:pt x="75438" y="1504950"/>
                </a:lnTo>
                <a:lnTo>
                  <a:pt x="66294" y="1507998"/>
                </a:lnTo>
                <a:lnTo>
                  <a:pt x="69342" y="1517142"/>
                </a:lnTo>
                <a:lnTo>
                  <a:pt x="78486" y="1513332"/>
                </a:lnTo>
                <a:close/>
              </a:path>
              <a:path w="2422525" h="2273935">
                <a:moveTo>
                  <a:pt x="72390" y="1495806"/>
                </a:moveTo>
                <a:lnTo>
                  <a:pt x="68580" y="1486662"/>
                </a:lnTo>
                <a:lnTo>
                  <a:pt x="60198" y="1489710"/>
                </a:lnTo>
                <a:lnTo>
                  <a:pt x="63246" y="1498854"/>
                </a:lnTo>
                <a:lnTo>
                  <a:pt x="72390" y="1495806"/>
                </a:lnTo>
                <a:close/>
              </a:path>
              <a:path w="2422525" h="2273935">
                <a:moveTo>
                  <a:pt x="65532" y="1477518"/>
                </a:moveTo>
                <a:lnTo>
                  <a:pt x="63246" y="1471422"/>
                </a:lnTo>
                <a:lnTo>
                  <a:pt x="62484" y="1469136"/>
                </a:lnTo>
                <a:lnTo>
                  <a:pt x="53340" y="1471422"/>
                </a:lnTo>
                <a:lnTo>
                  <a:pt x="54864" y="1475232"/>
                </a:lnTo>
                <a:lnTo>
                  <a:pt x="56388" y="1481328"/>
                </a:lnTo>
                <a:lnTo>
                  <a:pt x="65532" y="1477518"/>
                </a:lnTo>
                <a:close/>
              </a:path>
              <a:path w="2422525" h="2273935">
                <a:moveTo>
                  <a:pt x="60198" y="1459992"/>
                </a:moveTo>
                <a:lnTo>
                  <a:pt x="57150" y="1450848"/>
                </a:lnTo>
                <a:lnTo>
                  <a:pt x="48006" y="1453896"/>
                </a:lnTo>
                <a:lnTo>
                  <a:pt x="51054" y="1463040"/>
                </a:lnTo>
                <a:lnTo>
                  <a:pt x="60198" y="1459992"/>
                </a:lnTo>
                <a:close/>
              </a:path>
              <a:path w="2422525" h="2273935">
                <a:moveTo>
                  <a:pt x="54102" y="1441704"/>
                </a:moveTo>
                <a:lnTo>
                  <a:pt x="51816" y="1432560"/>
                </a:lnTo>
                <a:lnTo>
                  <a:pt x="42672" y="1435608"/>
                </a:lnTo>
                <a:lnTo>
                  <a:pt x="44958" y="1444752"/>
                </a:lnTo>
                <a:lnTo>
                  <a:pt x="54102" y="1441704"/>
                </a:lnTo>
                <a:close/>
              </a:path>
              <a:path w="2422525" h="2273935">
                <a:moveTo>
                  <a:pt x="48768" y="1423416"/>
                </a:moveTo>
                <a:lnTo>
                  <a:pt x="47244" y="1418082"/>
                </a:lnTo>
                <a:lnTo>
                  <a:pt x="46482" y="1414272"/>
                </a:lnTo>
                <a:lnTo>
                  <a:pt x="37338" y="1416558"/>
                </a:lnTo>
                <a:lnTo>
                  <a:pt x="38100" y="1421130"/>
                </a:lnTo>
                <a:lnTo>
                  <a:pt x="39624" y="1426464"/>
                </a:lnTo>
                <a:lnTo>
                  <a:pt x="48768" y="1423416"/>
                </a:lnTo>
                <a:close/>
              </a:path>
              <a:path w="2422525" h="2273935">
                <a:moveTo>
                  <a:pt x="44196" y="1405128"/>
                </a:moveTo>
                <a:lnTo>
                  <a:pt x="41910" y="1395984"/>
                </a:lnTo>
                <a:lnTo>
                  <a:pt x="32766" y="1398270"/>
                </a:lnTo>
                <a:lnTo>
                  <a:pt x="35052" y="1407414"/>
                </a:lnTo>
                <a:lnTo>
                  <a:pt x="44196" y="1405128"/>
                </a:lnTo>
                <a:close/>
              </a:path>
              <a:path w="2422525" h="2273935">
                <a:moveTo>
                  <a:pt x="39624" y="1386840"/>
                </a:moveTo>
                <a:lnTo>
                  <a:pt x="37338" y="1377696"/>
                </a:lnTo>
                <a:lnTo>
                  <a:pt x="28194" y="1379982"/>
                </a:lnTo>
                <a:lnTo>
                  <a:pt x="30480" y="1389126"/>
                </a:lnTo>
                <a:lnTo>
                  <a:pt x="39624" y="1386840"/>
                </a:lnTo>
                <a:close/>
              </a:path>
              <a:path w="2422525" h="2273935">
                <a:moveTo>
                  <a:pt x="35052" y="1368552"/>
                </a:moveTo>
                <a:lnTo>
                  <a:pt x="34290" y="1363980"/>
                </a:lnTo>
                <a:lnTo>
                  <a:pt x="32766" y="1359408"/>
                </a:lnTo>
                <a:lnTo>
                  <a:pt x="23622" y="1360932"/>
                </a:lnTo>
                <a:lnTo>
                  <a:pt x="24384" y="1366266"/>
                </a:lnTo>
                <a:lnTo>
                  <a:pt x="25908" y="1370838"/>
                </a:lnTo>
                <a:lnTo>
                  <a:pt x="35052" y="1368552"/>
                </a:lnTo>
                <a:close/>
              </a:path>
              <a:path w="2422525" h="2273935">
                <a:moveTo>
                  <a:pt x="31242" y="1349502"/>
                </a:moveTo>
                <a:lnTo>
                  <a:pt x="29718" y="1340358"/>
                </a:lnTo>
                <a:lnTo>
                  <a:pt x="19812" y="1342644"/>
                </a:lnTo>
                <a:lnTo>
                  <a:pt x="22098" y="1351788"/>
                </a:lnTo>
                <a:lnTo>
                  <a:pt x="31242" y="1349502"/>
                </a:lnTo>
                <a:close/>
              </a:path>
              <a:path w="2422525" h="2273935">
                <a:moveTo>
                  <a:pt x="27432" y="1331214"/>
                </a:moveTo>
                <a:lnTo>
                  <a:pt x="25908" y="1322070"/>
                </a:lnTo>
                <a:lnTo>
                  <a:pt x="16764" y="1323594"/>
                </a:lnTo>
                <a:lnTo>
                  <a:pt x="18288" y="1332738"/>
                </a:lnTo>
                <a:lnTo>
                  <a:pt x="27432" y="1331214"/>
                </a:lnTo>
                <a:close/>
              </a:path>
              <a:path w="2422525" h="2273935">
                <a:moveTo>
                  <a:pt x="24384" y="1312164"/>
                </a:moveTo>
                <a:lnTo>
                  <a:pt x="23622" y="1308354"/>
                </a:lnTo>
                <a:lnTo>
                  <a:pt x="22860" y="1303020"/>
                </a:lnTo>
                <a:lnTo>
                  <a:pt x="12954" y="1304544"/>
                </a:lnTo>
                <a:lnTo>
                  <a:pt x="13716" y="1309878"/>
                </a:lnTo>
                <a:lnTo>
                  <a:pt x="14478" y="1314450"/>
                </a:lnTo>
                <a:lnTo>
                  <a:pt x="24384" y="1312164"/>
                </a:lnTo>
                <a:close/>
              </a:path>
              <a:path w="2422525" h="2273935">
                <a:moveTo>
                  <a:pt x="21336" y="1293876"/>
                </a:moveTo>
                <a:lnTo>
                  <a:pt x="19812" y="1284732"/>
                </a:lnTo>
                <a:lnTo>
                  <a:pt x="10668" y="1285494"/>
                </a:lnTo>
                <a:lnTo>
                  <a:pt x="12192" y="1295400"/>
                </a:lnTo>
                <a:lnTo>
                  <a:pt x="21336" y="1293876"/>
                </a:lnTo>
                <a:close/>
              </a:path>
              <a:path w="2422525" h="2273935">
                <a:moveTo>
                  <a:pt x="19050" y="1274826"/>
                </a:moveTo>
                <a:lnTo>
                  <a:pt x="17526" y="1265682"/>
                </a:lnTo>
                <a:lnTo>
                  <a:pt x="8382" y="1266444"/>
                </a:lnTo>
                <a:lnTo>
                  <a:pt x="9144" y="1276350"/>
                </a:lnTo>
                <a:lnTo>
                  <a:pt x="19050" y="1274826"/>
                </a:lnTo>
                <a:close/>
              </a:path>
              <a:path w="2422525" h="2273935">
                <a:moveTo>
                  <a:pt x="16002" y="1255776"/>
                </a:moveTo>
                <a:lnTo>
                  <a:pt x="16002" y="1251966"/>
                </a:lnTo>
                <a:lnTo>
                  <a:pt x="15240" y="1246632"/>
                </a:lnTo>
                <a:lnTo>
                  <a:pt x="6096" y="1247394"/>
                </a:lnTo>
                <a:lnTo>
                  <a:pt x="6096" y="1252728"/>
                </a:lnTo>
                <a:lnTo>
                  <a:pt x="6858" y="1257300"/>
                </a:lnTo>
                <a:lnTo>
                  <a:pt x="16002" y="1255776"/>
                </a:lnTo>
                <a:close/>
              </a:path>
              <a:path w="2422525" h="2273935">
                <a:moveTo>
                  <a:pt x="14478" y="1237488"/>
                </a:moveTo>
                <a:lnTo>
                  <a:pt x="13716" y="1227582"/>
                </a:lnTo>
                <a:lnTo>
                  <a:pt x="3810" y="1229106"/>
                </a:lnTo>
                <a:lnTo>
                  <a:pt x="4572" y="1238250"/>
                </a:lnTo>
                <a:lnTo>
                  <a:pt x="14478" y="1237488"/>
                </a:lnTo>
                <a:close/>
              </a:path>
              <a:path w="2422525" h="2273935">
                <a:moveTo>
                  <a:pt x="12954" y="1218438"/>
                </a:moveTo>
                <a:lnTo>
                  <a:pt x="12192" y="1209294"/>
                </a:lnTo>
                <a:lnTo>
                  <a:pt x="2286" y="1209294"/>
                </a:lnTo>
                <a:lnTo>
                  <a:pt x="3048" y="1219200"/>
                </a:lnTo>
                <a:lnTo>
                  <a:pt x="12954" y="1218438"/>
                </a:lnTo>
                <a:close/>
              </a:path>
              <a:path w="2422525" h="2273935">
                <a:moveTo>
                  <a:pt x="11430" y="1199388"/>
                </a:moveTo>
                <a:lnTo>
                  <a:pt x="11430" y="1194816"/>
                </a:lnTo>
                <a:lnTo>
                  <a:pt x="10668" y="1190244"/>
                </a:lnTo>
                <a:lnTo>
                  <a:pt x="1524" y="1190244"/>
                </a:lnTo>
                <a:lnTo>
                  <a:pt x="1524" y="1195578"/>
                </a:lnTo>
                <a:lnTo>
                  <a:pt x="2286" y="1200150"/>
                </a:lnTo>
                <a:lnTo>
                  <a:pt x="11430" y="1199388"/>
                </a:lnTo>
                <a:close/>
              </a:path>
              <a:path w="2422525" h="2273935">
                <a:moveTo>
                  <a:pt x="10668" y="1180338"/>
                </a:moveTo>
                <a:lnTo>
                  <a:pt x="9906" y="1171194"/>
                </a:lnTo>
                <a:lnTo>
                  <a:pt x="762" y="1171194"/>
                </a:lnTo>
                <a:lnTo>
                  <a:pt x="762" y="1181100"/>
                </a:lnTo>
                <a:lnTo>
                  <a:pt x="10668" y="1180338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09423" y="3918203"/>
            <a:ext cx="2715260" cy="2548255"/>
          </a:xfrm>
          <a:custGeom>
            <a:avLst/>
            <a:gdLst/>
            <a:ahLst/>
            <a:cxnLst/>
            <a:rect l="l" t="t" r="r" b="b"/>
            <a:pathLst>
              <a:path w="2715259" h="2548254">
                <a:moveTo>
                  <a:pt x="9906" y="1306829"/>
                </a:moveTo>
                <a:lnTo>
                  <a:pt x="9906" y="1296923"/>
                </a:lnTo>
                <a:lnTo>
                  <a:pt x="0" y="1296923"/>
                </a:lnTo>
                <a:lnTo>
                  <a:pt x="762" y="1306829"/>
                </a:lnTo>
                <a:lnTo>
                  <a:pt x="9906" y="1306829"/>
                </a:lnTo>
                <a:close/>
              </a:path>
              <a:path w="2715259" h="2548254">
                <a:moveTo>
                  <a:pt x="9906" y="1287779"/>
                </a:moveTo>
                <a:lnTo>
                  <a:pt x="9906" y="1277873"/>
                </a:lnTo>
                <a:lnTo>
                  <a:pt x="0" y="1277873"/>
                </a:lnTo>
                <a:lnTo>
                  <a:pt x="0" y="1287779"/>
                </a:lnTo>
                <a:lnTo>
                  <a:pt x="9906" y="1287779"/>
                </a:lnTo>
                <a:close/>
              </a:path>
              <a:path w="2715259" h="2548254">
                <a:moveTo>
                  <a:pt x="9906" y="1268729"/>
                </a:moveTo>
                <a:lnTo>
                  <a:pt x="9906" y="1258823"/>
                </a:lnTo>
                <a:lnTo>
                  <a:pt x="0" y="1258823"/>
                </a:lnTo>
                <a:lnTo>
                  <a:pt x="0" y="1268729"/>
                </a:lnTo>
                <a:lnTo>
                  <a:pt x="9906" y="1268729"/>
                </a:lnTo>
                <a:close/>
              </a:path>
              <a:path w="2715259" h="2548254">
                <a:moveTo>
                  <a:pt x="9906" y="1249679"/>
                </a:moveTo>
                <a:lnTo>
                  <a:pt x="9906" y="1240535"/>
                </a:lnTo>
                <a:lnTo>
                  <a:pt x="762" y="1239773"/>
                </a:lnTo>
                <a:lnTo>
                  <a:pt x="762" y="1249679"/>
                </a:lnTo>
                <a:lnTo>
                  <a:pt x="9906" y="1249679"/>
                </a:lnTo>
                <a:close/>
              </a:path>
              <a:path w="2715259" h="2548254">
                <a:moveTo>
                  <a:pt x="10668" y="1230629"/>
                </a:moveTo>
                <a:lnTo>
                  <a:pt x="10668" y="1221485"/>
                </a:lnTo>
                <a:lnTo>
                  <a:pt x="1524" y="1220723"/>
                </a:lnTo>
                <a:lnTo>
                  <a:pt x="762" y="1230629"/>
                </a:lnTo>
                <a:lnTo>
                  <a:pt x="10668" y="1230629"/>
                </a:lnTo>
                <a:close/>
              </a:path>
              <a:path w="2715259" h="2548254">
                <a:moveTo>
                  <a:pt x="11430" y="1211579"/>
                </a:moveTo>
                <a:lnTo>
                  <a:pt x="11430" y="1202435"/>
                </a:lnTo>
                <a:lnTo>
                  <a:pt x="2286" y="1201673"/>
                </a:lnTo>
                <a:lnTo>
                  <a:pt x="1524" y="1208531"/>
                </a:lnTo>
                <a:lnTo>
                  <a:pt x="1524" y="1211579"/>
                </a:lnTo>
                <a:lnTo>
                  <a:pt x="11430" y="1211579"/>
                </a:lnTo>
                <a:close/>
              </a:path>
              <a:path w="2715259" h="2548254">
                <a:moveTo>
                  <a:pt x="12954" y="1183385"/>
                </a:moveTo>
                <a:lnTo>
                  <a:pt x="3810" y="1182623"/>
                </a:lnTo>
                <a:lnTo>
                  <a:pt x="3048" y="1191767"/>
                </a:lnTo>
                <a:lnTo>
                  <a:pt x="12192" y="1192529"/>
                </a:lnTo>
                <a:lnTo>
                  <a:pt x="12954" y="1183385"/>
                </a:lnTo>
                <a:close/>
              </a:path>
              <a:path w="2715259" h="2548254">
                <a:moveTo>
                  <a:pt x="14478" y="1164335"/>
                </a:moveTo>
                <a:lnTo>
                  <a:pt x="5334" y="1163573"/>
                </a:lnTo>
                <a:lnTo>
                  <a:pt x="4572" y="1172717"/>
                </a:lnTo>
                <a:lnTo>
                  <a:pt x="13716" y="1174241"/>
                </a:lnTo>
                <a:lnTo>
                  <a:pt x="14478" y="1164335"/>
                </a:lnTo>
                <a:close/>
              </a:path>
              <a:path w="2715259" h="2548254">
                <a:moveTo>
                  <a:pt x="16764" y="1145285"/>
                </a:moveTo>
                <a:lnTo>
                  <a:pt x="6858" y="1144523"/>
                </a:lnTo>
                <a:lnTo>
                  <a:pt x="6096" y="1153667"/>
                </a:lnTo>
                <a:lnTo>
                  <a:pt x="15240" y="1155191"/>
                </a:lnTo>
                <a:lnTo>
                  <a:pt x="16764" y="1145285"/>
                </a:lnTo>
                <a:close/>
              </a:path>
              <a:path w="2715259" h="2548254">
                <a:moveTo>
                  <a:pt x="19050" y="1126997"/>
                </a:moveTo>
                <a:lnTo>
                  <a:pt x="9144" y="1125473"/>
                </a:lnTo>
                <a:lnTo>
                  <a:pt x="8382" y="1134617"/>
                </a:lnTo>
                <a:lnTo>
                  <a:pt x="17526" y="1136141"/>
                </a:lnTo>
                <a:lnTo>
                  <a:pt x="19050" y="1126997"/>
                </a:lnTo>
                <a:close/>
              </a:path>
              <a:path w="2715259" h="2548254">
                <a:moveTo>
                  <a:pt x="21336" y="1107947"/>
                </a:moveTo>
                <a:lnTo>
                  <a:pt x="11430" y="1106423"/>
                </a:lnTo>
                <a:lnTo>
                  <a:pt x="10668" y="1111757"/>
                </a:lnTo>
                <a:lnTo>
                  <a:pt x="10668" y="1116329"/>
                </a:lnTo>
                <a:lnTo>
                  <a:pt x="19812" y="1117091"/>
                </a:lnTo>
                <a:lnTo>
                  <a:pt x="21336" y="1107947"/>
                </a:lnTo>
                <a:close/>
              </a:path>
              <a:path w="2715259" h="2548254">
                <a:moveTo>
                  <a:pt x="23622" y="1088897"/>
                </a:moveTo>
                <a:lnTo>
                  <a:pt x="14478" y="1087373"/>
                </a:lnTo>
                <a:lnTo>
                  <a:pt x="12954" y="1097279"/>
                </a:lnTo>
                <a:lnTo>
                  <a:pt x="22860" y="1098803"/>
                </a:lnTo>
                <a:lnTo>
                  <a:pt x="23622" y="1088897"/>
                </a:lnTo>
                <a:close/>
              </a:path>
              <a:path w="2715259" h="2548254">
                <a:moveTo>
                  <a:pt x="27432" y="1070609"/>
                </a:moveTo>
                <a:lnTo>
                  <a:pt x="17526" y="1069085"/>
                </a:lnTo>
                <a:lnTo>
                  <a:pt x="16002" y="1078229"/>
                </a:lnTo>
                <a:lnTo>
                  <a:pt x="25146" y="1079753"/>
                </a:lnTo>
                <a:lnTo>
                  <a:pt x="27432" y="1070609"/>
                </a:lnTo>
                <a:close/>
              </a:path>
              <a:path w="2715259" h="2548254">
                <a:moveTo>
                  <a:pt x="30480" y="1051559"/>
                </a:moveTo>
                <a:lnTo>
                  <a:pt x="21336" y="1050035"/>
                </a:lnTo>
                <a:lnTo>
                  <a:pt x="19050" y="1059179"/>
                </a:lnTo>
                <a:lnTo>
                  <a:pt x="28956" y="1060703"/>
                </a:lnTo>
                <a:lnTo>
                  <a:pt x="30480" y="1051559"/>
                </a:lnTo>
                <a:close/>
              </a:path>
              <a:path w="2715259" h="2548254">
                <a:moveTo>
                  <a:pt x="34290" y="1033271"/>
                </a:moveTo>
                <a:lnTo>
                  <a:pt x="25146" y="1030985"/>
                </a:lnTo>
                <a:lnTo>
                  <a:pt x="22860" y="1040129"/>
                </a:lnTo>
                <a:lnTo>
                  <a:pt x="32004" y="1042415"/>
                </a:lnTo>
                <a:lnTo>
                  <a:pt x="34290" y="1033271"/>
                </a:lnTo>
                <a:close/>
              </a:path>
              <a:path w="2715259" h="2548254">
                <a:moveTo>
                  <a:pt x="38100" y="1014221"/>
                </a:moveTo>
                <a:lnTo>
                  <a:pt x="28956" y="1012697"/>
                </a:lnTo>
                <a:lnTo>
                  <a:pt x="27432" y="1017269"/>
                </a:lnTo>
                <a:lnTo>
                  <a:pt x="26670" y="1021841"/>
                </a:lnTo>
                <a:lnTo>
                  <a:pt x="35814" y="1023365"/>
                </a:lnTo>
                <a:lnTo>
                  <a:pt x="37338" y="1018793"/>
                </a:lnTo>
                <a:lnTo>
                  <a:pt x="38100" y="1014221"/>
                </a:lnTo>
                <a:close/>
              </a:path>
              <a:path w="2715259" h="2548254">
                <a:moveTo>
                  <a:pt x="42672" y="995933"/>
                </a:moveTo>
                <a:lnTo>
                  <a:pt x="32766" y="993647"/>
                </a:lnTo>
                <a:lnTo>
                  <a:pt x="31242" y="1002791"/>
                </a:lnTo>
                <a:lnTo>
                  <a:pt x="40386" y="1005077"/>
                </a:lnTo>
                <a:lnTo>
                  <a:pt x="42672" y="995933"/>
                </a:lnTo>
                <a:close/>
              </a:path>
              <a:path w="2715259" h="2548254">
                <a:moveTo>
                  <a:pt x="47244" y="977645"/>
                </a:moveTo>
                <a:lnTo>
                  <a:pt x="37338" y="975359"/>
                </a:lnTo>
                <a:lnTo>
                  <a:pt x="35052" y="984503"/>
                </a:lnTo>
                <a:lnTo>
                  <a:pt x="44196" y="986789"/>
                </a:lnTo>
                <a:lnTo>
                  <a:pt x="47244" y="977645"/>
                </a:lnTo>
                <a:close/>
              </a:path>
              <a:path w="2715259" h="2548254">
                <a:moveTo>
                  <a:pt x="51816" y="959357"/>
                </a:moveTo>
                <a:lnTo>
                  <a:pt x="42672" y="957071"/>
                </a:lnTo>
                <a:lnTo>
                  <a:pt x="40386" y="966215"/>
                </a:lnTo>
                <a:lnTo>
                  <a:pt x="49530" y="968501"/>
                </a:lnTo>
                <a:lnTo>
                  <a:pt x="51816" y="959357"/>
                </a:lnTo>
                <a:close/>
              </a:path>
              <a:path w="2715259" h="2548254">
                <a:moveTo>
                  <a:pt x="57150" y="941069"/>
                </a:moveTo>
                <a:lnTo>
                  <a:pt x="48006" y="938021"/>
                </a:lnTo>
                <a:lnTo>
                  <a:pt x="44958" y="947165"/>
                </a:lnTo>
                <a:lnTo>
                  <a:pt x="54102" y="950213"/>
                </a:lnTo>
                <a:lnTo>
                  <a:pt x="57150" y="941069"/>
                </a:lnTo>
                <a:close/>
              </a:path>
              <a:path w="2715259" h="2548254">
                <a:moveTo>
                  <a:pt x="62484" y="922781"/>
                </a:moveTo>
                <a:lnTo>
                  <a:pt x="53340" y="919733"/>
                </a:lnTo>
                <a:lnTo>
                  <a:pt x="51816" y="925067"/>
                </a:lnTo>
                <a:lnTo>
                  <a:pt x="50292" y="928877"/>
                </a:lnTo>
                <a:lnTo>
                  <a:pt x="59436" y="931925"/>
                </a:lnTo>
                <a:lnTo>
                  <a:pt x="60960" y="928115"/>
                </a:lnTo>
                <a:lnTo>
                  <a:pt x="62484" y="922781"/>
                </a:lnTo>
                <a:close/>
              </a:path>
              <a:path w="2715259" h="2548254">
                <a:moveTo>
                  <a:pt x="67818" y="904493"/>
                </a:moveTo>
                <a:lnTo>
                  <a:pt x="58674" y="901445"/>
                </a:lnTo>
                <a:lnTo>
                  <a:pt x="56388" y="910589"/>
                </a:lnTo>
                <a:lnTo>
                  <a:pt x="65532" y="913637"/>
                </a:lnTo>
                <a:lnTo>
                  <a:pt x="67818" y="904493"/>
                </a:lnTo>
                <a:close/>
              </a:path>
              <a:path w="2715259" h="2548254">
                <a:moveTo>
                  <a:pt x="73914" y="886967"/>
                </a:moveTo>
                <a:lnTo>
                  <a:pt x="65532" y="883919"/>
                </a:lnTo>
                <a:lnTo>
                  <a:pt x="61722" y="892301"/>
                </a:lnTo>
                <a:lnTo>
                  <a:pt x="70866" y="896111"/>
                </a:lnTo>
                <a:lnTo>
                  <a:pt x="73914" y="886967"/>
                </a:lnTo>
                <a:close/>
              </a:path>
              <a:path w="2715259" h="2548254">
                <a:moveTo>
                  <a:pt x="80772" y="868679"/>
                </a:moveTo>
                <a:lnTo>
                  <a:pt x="71628" y="865631"/>
                </a:lnTo>
                <a:lnTo>
                  <a:pt x="68580" y="874775"/>
                </a:lnTo>
                <a:lnTo>
                  <a:pt x="77724" y="877823"/>
                </a:lnTo>
                <a:lnTo>
                  <a:pt x="80772" y="868679"/>
                </a:lnTo>
                <a:close/>
              </a:path>
              <a:path w="2715259" h="2548254">
                <a:moveTo>
                  <a:pt x="86868" y="851153"/>
                </a:moveTo>
                <a:lnTo>
                  <a:pt x="78486" y="848105"/>
                </a:lnTo>
                <a:lnTo>
                  <a:pt x="74676" y="856487"/>
                </a:lnTo>
                <a:lnTo>
                  <a:pt x="83820" y="860297"/>
                </a:lnTo>
                <a:lnTo>
                  <a:pt x="86868" y="851153"/>
                </a:lnTo>
                <a:close/>
              </a:path>
              <a:path w="2715259" h="2548254">
                <a:moveTo>
                  <a:pt x="93726" y="833627"/>
                </a:moveTo>
                <a:lnTo>
                  <a:pt x="85344" y="829817"/>
                </a:lnTo>
                <a:lnTo>
                  <a:pt x="82296" y="835913"/>
                </a:lnTo>
                <a:lnTo>
                  <a:pt x="81534" y="838961"/>
                </a:lnTo>
                <a:lnTo>
                  <a:pt x="90678" y="842009"/>
                </a:lnTo>
                <a:lnTo>
                  <a:pt x="91439" y="838961"/>
                </a:lnTo>
                <a:lnTo>
                  <a:pt x="93726" y="833627"/>
                </a:lnTo>
                <a:close/>
              </a:path>
              <a:path w="2715259" h="2548254">
                <a:moveTo>
                  <a:pt x="101346" y="816101"/>
                </a:moveTo>
                <a:lnTo>
                  <a:pt x="92202" y="812291"/>
                </a:lnTo>
                <a:lnTo>
                  <a:pt x="88392" y="820673"/>
                </a:lnTo>
                <a:lnTo>
                  <a:pt x="97536" y="824483"/>
                </a:lnTo>
                <a:lnTo>
                  <a:pt x="101346" y="816101"/>
                </a:lnTo>
                <a:close/>
              </a:path>
              <a:path w="2715259" h="2548254">
                <a:moveTo>
                  <a:pt x="108204" y="798575"/>
                </a:moveTo>
                <a:lnTo>
                  <a:pt x="99822" y="794765"/>
                </a:lnTo>
                <a:lnTo>
                  <a:pt x="96012" y="803147"/>
                </a:lnTo>
                <a:lnTo>
                  <a:pt x="105156" y="806957"/>
                </a:lnTo>
                <a:lnTo>
                  <a:pt x="108204" y="798575"/>
                </a:lnTo>
                <a:close/>
              </a:path>
              <a:path w="2715259" h="2548254">
                <a:moveTo>
                  <a:pt x="115824" y="781811"/>
                </a:moveTo>
                <a:lnTo>
                  <a:pt x="115824" y="781049"/>
                </a:lnTo>
                <a:lnTo>
                  <a:pt x="107442" y="777239"/>
                </a:lnTo>
                <a:lnTo>
                  <a:pt x="106680" y="778001"/>
                </a:lnTo>
                <a:lnTo>
                  <a:pt x="103632" y="785621"/>
                </a:lnTo>
                <a:lnTo>
                  <a:pt x="112014" y="789431"/>
                </a:lnTo>
                <a:lnTo>
                  <a:pt x="115824" y="781811"/>
                </a:lnTo>
                <a:close/>
              </a:path>
              <a:path w="2715259" h="2548254">
                <a:moveTo>
                  <a:pt x="124206" y="763523"/>
                </a:moveTo>
                <a:lnTo>
                  <a:pt x="115824" y="759713"/>
                </a:lnTo>
                <a:lnTo>
                  <a:pt x="111252" y="768095"/>
                </a:lnTo>
                <a:lnTo>
                  <a:pt x="119634" y="772667"/>
                </a:lnTo>
                <a:lnTo>
                  <a:pt x="124206" y="763523"/>
                </a:lnTo>
                <a:close/>
              </a:path>
              <a:path w="2715259" h="2548254">
                <a:moveTo>
                  <a:pt x="132588" y="746759"/>
                </a:moveTo>
                <a:lnTo>
                  <a:pt x="123443" y="742187"/>
                </a:lnTo>
                <a:lnTo>
                  <a:pt x="119633" y="751331"/>
                </a:lnTo>
                <a:lnTo>
                  <a:pt x="128016" y="755141"/>
                </a:lnTo>
                <a:lnTo>
                  <a:pt x="132588" y="746759"/>
                </a:lnTo>
                <a:close/>
              </a:path>
              <a:path w="2715259" h="2548254">
                <a:moveTo>
                  <a:pt x="140969" y="729233"/>
                </a:moveTo>
                <a:lnTo>
                  <a:pt x="131826" y="725423"/>
                </a:lnTo>
                <a:lnTo>
                  <a:pt x="128015" y="733805"/>
                </a:lnTo>
                <a:lnTo>
                  <a:pt x="136397" y="738377"/>
                </a:lnTo>
                <a:lnTo>
                  <a:pt x="140969" y="729233"/>
                </a:lnTo>
                <a:close/>
              </a:path>
              <a:path w="2715259" h="2548254">
                <a:moveTo>
                  <a:pt x="149351" y="713231"/>
                </a:moveTo>
                <a:lnTo>
                  <a:pt x="140969" y="708659"/>
                </a:lnTo>
                <a:lnTo>
                  <a:pt x="136397" y="717041"/>
                </a:lnTo>
                <a:lnTo>
                  <a:pt x="144779" y="721613"/>
                </a:lnTo>
                <a:lnTo>
                  <a:pt x="149351" y="713231"/>
                </a:lnTo>
                <a:close/>
              </a:path>
              <a:path w="2715259" h="2548254">
                <a:moveTo>
                  <a:pt x="158495" y="696467"/>
                </a:moveTo>
                <a:lnTo>
                  <a:pt x="150113" y="691895"/>
                </a:lnTo>
                <a:lnTo>
                  <a:pt x="145542" y="700277"/>
                </a:lnTo>
                <a:lnTo>
                  <a:pt x="153924" y="704849"/>
                </a:lnTo>
                <a:lnTo>
                  <a:pt x="158495" y="696467"/>
                </a:lnTo>
                <a:close/>
              </a:path>
              <a:path w="2715259" h="2548254">
                <a:moveTo>
                  <a:pt x="167640" y="679703"/>
                </a:moveTo>
                <a:lnTo>
                  <a:pt x="159258" y="675131"/>
                </a:lnTo>
                <a:lnTo>
                  <a:pt x="154685" y="683513"/>
                </a:lnTo>
                <a:lnTo>
                  <a:pt x="163067" y="688085"/>
                </a:lnTo>
                <a:lnTo>
                  <a:pt x="167640" y="679703"/>
                </a:lnTo>
                <a:close/>
              </a:path>
              <a:path w="2715259" h="2548254">
                <a:moveTo>
                  <a:pt x="177545" y="662939"/>
                </a:moveTo>
                <a:lnTo>
                  <a:pt x="169163" y="658367"/>
                </a:lnTo>
                <a:lnTo>
                  <a:pt x="163829" y="665987"/>
                </a:lnTo>
                <a:lnTo>
                  <a:pt x="172211" y="671321"/>
                </a:lnTo>
                <a:lnTo>
                  <a:pt x="177545" y="662939"/>
                </a:lnTo>
                <a:close/>
              </a:path>
              <a:path w="2715259" h="2548254">
                <a:moveTo>
                  <a:pt x="187451" y="646937"/>
                </a:moveTo>
                <a:lnTo>
                  <a:pt x="179069" y="641603"/>
                </a:lnTo>
                <a:lnTo>
                  <a:pt x="173735" y="649985"/>
                </a:lnTo>
                <a:lnTo>
                  <a:pt x="182117" y="655319"/>
                </a:lnTo>
                <a:lnTo>
                  <a:pt x="187451" y="646937"/>
                </a:lnTo>
                <a:close/>
              </a:path>
              <a:path w="2715259" h="2548254">
                <a:moveTo>
                  <a:pt x="197358" y="630935"/>
                </a:moveTo>
                <a:lnTo>
                  <a:pt x="188976" y="625601"/>
                </a:lnTo>
                <a:lnTo>
                  <a:pt x="183642" y="633983"/>
                </a:lnTo>
                <a:lnTo>
                  <a:pt x="192024" y="638555"/>
                </a:lnTo>
                <a:lnTo>
                  <a:pt x="197358" y="630935"/>
                </a:lnTo>
                <a:close/>
              </a:path>
              <a:path w="2715259" h="2548254">
                <a:moveTo>
                  <a:pt x="207264" y="614933"/>
                </a:moveTo>
                <a:lnTo>
                  <a:pt x="198881" y="609599"/>
                </a:lnTo>
                <a:lnTo>
                  <a:pt x="196595" y="613409"/>
                </a:lnTo>
                <a:lnTo>
                  <a:pt x="193547" y="617981"/>
                </a:lnTo>
                <a:lnTo>
                  <a:pt x="201929" y="622553"/>
                </a:lnTo>
                <a:lnTo>
                  <a:pt x="204977" y="617981"/>
                </a:lnTo>
                <a:lnTo>
                  <a:pt x="207264" y="614933"/>
                </a:lnTo>
                <a:close/>
              </a:path>
              <a:path w="2715259" h="2548254">
                <a:moveTo>
                  <a:pt x="217932" y="598931"/>
                </a:moveTo>
                <a:lnTo>
                  <a:pt x="210311" y="593597"/>
                </a:lnTo>
                <a:lnTo>
                  <a:pt x="204215" y="601217"/>
                </a:lnTo>
                <a:lnTo>
                  <a:pt x="212597" y="606551"/>
                </a:lnTo>
                <a:lnTo>
                  <a:pt x="217932" y="598931"/>
                </a:lnTo>
                <a:close/>
              </a:path>
              <a:path w="2715259" h="2548254">
                <a:moveTo>
                  <a:pt x="228600" y="583691"/>
                </a:moveTo>
                <a:lnTo>
                  <a:pt x="220979" y="577595"/>
                </a:lnTo>
                <a:lnTo>
                  <a:pt x="215646" y="585977"/>
                </a:lnTo>
                <a:lnTo>
                  <a:pt x="223265" y="591311"/>
                </a:lnTo>
                <a:lnTo>
                  <a:pt x="228600" y="583691"/>
                </a:lnTo>
                <a:close/>
              </a:path>
              <a:path w="2715259" h="2548254">
                <a:moveTo>
                  <a:pt x="239268" y="567689"/>
                </a:moveTo>
                <a:lnTo>
                  <a:pt x="231647" y="562355"/>
                </a:lnTo>
                <a:lnTo>
                  <a:pt x="226314" y="569975"/>
                </a:lnTo>
                <a:lnTo>
                  <a:pt x="233933" y="575309"/>
                </a:lnTo>
                <a:lnTo>
                  <a:pt x="239268" y="567689"/>
                </a:lnTo>
                <a:close/>
              </a:path>
              <a:path w="2715259" h="2548254">
                <a:moveTo>
                  <a:pt x="250697" y="552449"/>
                </a:moveTo>
                <a:lnTo>
                  <a:pt x="243077" y="547115"/>
                </a:lnTo>
                <a:lnTo>
                  <a:pt x="236982" y="554735"/>
                </a:lnTo>
                <a:lnTo>
                  <a:pt x="244601" y="560069"/>
                </a:lnTo>
                <a:lnTo>
                  <a:pt x="250697" y="552449"/>
                </a:lnTo>
                <a:close/>
              </a:path>
              <a:path w="2715259" h="2548254">
                <a:moveTo>
                  <a:pt x="262127" y="537209"/>
                </a:moveTo>
                <a:lnTo>
                  <a:pt x="254508" y="531875"/>
                </a:lnTo>
                <a:lnTo>
                  <a:pt x="249173" y="539495"/>
                </a:lnTo>
                <a:lnTo>
                  <a:pt x="256794" y="544829"/>
                </a:lnTo>
                <a:lnTo>
                  <a:pt x="262127" y="537209"/>
                </a:lnTo>
                <a:close/>
              </a:path>
              <a:path w="2715259" h="2548254">
                <a:moveTo>
                  <a:pt x="273558" y="521969"/>
                </a:moveTo>
                <a:lnTo>
                  <a:pt x="265938" y="516635"/>
                </a:lnTo>
                <a:lnTo>
                  <a:pt x="260604" y="524255"/>
                </a:lnTo>
                <a:lnTo>
                  <a:pt x="268223" y="529589"/>
                </a:lnTo>
                <a:lnTo>
                  <a:pt x="273558" y="521969"/>
                </a:lnTo>
                <a:close/>
              </a:path>
              <a:path w="2715259" h="2548254">
                <a:moveTo>
                  <a:pt x="285750" y="507491"/>
                </a:moveTo>
                <a:lnTo>
                  <a:pt x="278130" y="501395"/>
                </a:lnTo>
                <a:lnTo>
                  <a:pt x="272034" y="509015"/>
                </a:lnTo>
                <a:lnTo>
                  <a:pt x="279654" y="515111"/>
                </a:lnTo>
                <a:lnTo>
                  <a:pt x="285750" y="507491"/>
                </a:lnTo>
                <a:close/>
              </a:path>
              <a:path w="2715259" h="2548254">
                <a:moveTo>
                  <a:pt x="297941" y="493013"/>
                </a:moveTo>
                <a:lnTo>
                  <a:pt x="290322" y="486917"/>
                </a:lnTo>
                <a:lnTo>
                  <a:pt x="284226" y="494537"/>
                </a:lnTo>
                <a:lnTo>
                  <a:pt x="291846" y="500633"/>
                </a:lnTo>
                <a:lnTo>
                  <a:pt x="297941" y="493013"/>
                </a:lnTo>
                <a:close/>
              </a:path>
              <a:path w="2715259" h="2548254">
                <a:moveTo>
                  <a:pt x="310134" y="478535"/>
                </a:moveTo>
                <a:lnTo>
                  <a:pt x="302514" y="472439"/>
                </a:lnTo>
                <a:lnTo>
                  <a:pt x="296418" y="479297"/>
                </a:lnTo>
                <a:lnTo>
                  <a:pt x="304038" y="485393"/>
                </a:lnTo>
                <a:lnTo>
                  <a:pt x="310134" y="478535"/>
                </a:lnTo>
                <a:close/>
              </a:path>
              <a:path w="2715259" h="2548254">
                <a:moveTo>
                  <a:pt x="322326" y="464057"/>
                </a:moveTo>
                <a:lnTo>
                  <a:pt x="315468" y="457961"/>
                </a:lnTo>
                <a:lnTo>
                  <a:pt x="308609" y="464819"/>
                </a:lnTo>
                <a:lnTo>
                  <a:pt x="316230" y="470915"/>
                </a:lnTo>
                <a:lnTo>
                  <a:pt x="317754" y="469391"/>
                </a:lnTo>
                <a:lnTo>
                  <a:pt x="322326" y="464057"/>
                </a:lnTo>
                <a:close/>
              </a:path>
              <a:path w="2715259" h="2548254">
                <a:moveTo>
                  <a:pt x="335280" y="450341"/>
                </a:moveTo>
                <a:lnTo>
                  <a:pt x="328422" y="443483"/>
                </a:lnTo>
                <a:lnTo>
                  <a:pt x="321564" y="451103"/>
                </a:lnTo>
                <a:lnTo>
                  <a:pt x="328422" y="457199"/>
                </a:lnTo>
                <a:lnTo>
                  <a:pt x="335280" y="450341"/>
                </a:lnTo>
                <a:close/>
              </a:path>
              <a:path w="2715259" h="2548254">
                <a:moveTo>
                  <a:pt x="348234" y="435863"/>
                </a:moveTo>
                <a:lnTo>
                  <a:pt x="341376" y="429767"/>
                </a:lnTo>
                <a:lnTo>
                  <a:pt x="334518" y="436625"/>
                </a:lnTo>
                <a:lnTo>
                  <a:pt x="341376" y="443483"/>
                </a:lnTo>
                <a:lnTo>
                  <a:pt x="348234" y="435863"/>
                </a:lnTo>
                <a:close/>
              </a:path>
              <a:path w="2715259" h="2548254">
                <a:moveTo>
                  <a:pt x="361188" y="422147"/>
                </a:moveTo>
                <a:lnTo>
                  <a:pt x="354330" y="415289"/>
                </a:lnTo>
                <a:lnTo>
                  <a:pt x="352805" y="417575"/>
                </a:lnTo>
                <a:lnTo>
                  <a:pt x="347472" y="422909"/>
                </a:lnTo>
                <a:lnTo>
                  <a:pt x="354330" y="429005"/>
                </a:lnTo>
                <a:lnTo>
                  <a:pt x="361188" y="422147"/>
                </a:lnTo>
                <a:close/>
              </a:path>
              <a:path w="2715259" h="2548254">
                <a:moveTo>
                  <a:pt x="374904" y="409193"/>
                </a:moveTo>
                <a:lnTo>
                  <a:pt x="368046" y="402335"/>
                </a:lnTo>
                <a:lnTo>
                  <a:pt x="361188" y="409193"/>
                </a:lnTo>
                <a:lnTo>
                  <a:pt x="368046" y="416051"/>
                </a:lnTo>
                <a:lnTo>
                  <a:pt x="374904" y="409193"/>
                </a:lnTo>
                <a:close/>
              </a:path>
              <a:path w="2715259" h="2548254">
                <a:moveTo>
                  <a:pt x="387858" y="395477"/>
                </a:moveTo>
                <a:lnTo>
                  <a:pt x="381762" y="388619"/>
                </a:lnTo>
                <a:lnTo>
                  <a:pt x="374904" y="395477"/>
                </a:lnTo>
                <a:lnTo>
                  <a:pt x="381762" y="402335"/>
                </a:lnTo>
                <a:lnTo>
                  <a:pt x="387858" y="395477"/>
                </a:lnTo>
                <a:close/>
              </a:path>
              <a:path w="2715259" h="2548254">
                <a:moveTo>
                  <a:pt x="401573" y="382523"/>
                </a:moveTo>
                <a:lnTo>
                  <a:pt x="395477" y="375665"/>
                </a:lnTo>
                <a:lnTo>
                  <a:pt x="388620" y="382523"/>
                </a:lnTo>
                <a:lnTo>
                  <a:pt x="394716" y="389381"/>
                </a:lnTo>
                <a:lnTo>
                  <a:pt x="401573" y="382523"/>
                </a:lnTo>
                <a:close/>
              </a:path>
              <a:path w="2715259" h="2548254">
                <a:moveTo>
                  <a:pt x="416052" y="369569"/>
                </a:moveTo>
                <a:lnTo>
                  <a:pt x="409193" y="362711"/>
                </a:lnTo>
                <a:lnTo>
                  <a:pt x="402336" y="368807"/>
                </a:lnTo>
                <a:lnTo>
                  <a:pt x="408431" y="376427"/>
                </a:lnTo>
                <a:lnTo>
                  <a:pt x="416052" y="369569"/>
                </a:lnTo>
                <a:close/>
              </a:path>
              <a:path w="2715259" h="2548254">
                <a:moveTo>
                  <a:pt x="429767" y="356615"/>
                </a:moveTo>
                <a:lnTo>
                  <a:pt x="423671" y="349757"/>
                </a:lnTo>
                <a:lnTo>
                  <a:pt x="416052" y="356615"/>
                </a:lnTo>
                <a:lnTo>
                  <a:pt x="422909" y="363473"/>
                </a:lnTo>
                <a:lnTo>
                  <a:pt x="429767" y="356615"/>
                </a:lnTo>
                <a:close/>
              </a:path>
              <a:path w="2715259" h="2548254">
                <a:moveTo>
                  <a:pt x="444245" y="344423"/>
                </a:moveTo>
                <a:lnTo>
                  <a:pt x="437388" y="337565"/>
                </a:lnTo>
                <a:lnTo>
                  <a:pt x="430530" y="343661"/>
                </a:lnTo>
                <a:lnTo>
                  <a:pt x="436625" y="350519"/>
                </a:lnTo>
                <a:lnTo>
                  <a:pt x="444245" y="344423"/>
                </a:lnTo>
                <a:close/>
              </a:path>
              <a:path w="2715259" h="2548254">
                <a:moveTo>
                  <a:pt x="458723" y="332231"/>
                </a:moveTo>
                <a:lnTo>
                  <a:pt x="452627" y="324611"/>
                </a:lnTo>
                <a:lnTo>
                  <a:pt x="445007" y="330707"/>
                </a:lnTo>
                <a:lnTo>
                  <a:pt x="451103" y="337565"/>
                </a:lnTo>
                <a:lnTo>
                  <a:pt x="458723" y="332231"/>
                </a:lnTo>
                <a:close/>
              </a:path>
              <a:path w="2715259" h="2548254">
                <a:moveTo>
                  <a:pt x="473202" y="320039"/>
                </a:moveTo>
                <a:lnTo>
                  <a:pt x="467105" y="312419"/>
                </a:lnTo>
                <a:lnTo>
                  <a:pt x="459485" y="318515"/>
                </a:lnTo>
                <a:lnTo>
                  <a:pt x="465581" y="326135"/>
                </a:lnTo>
                <a:lnTo>
                  <a:pt x="473202" y="320039"/>
                </a:lnTo>
                <a:close/>
              </a:path>
              <a:path w="2715259" h="2548254">
                <a:moveTo>
                  <a:pt x="487680" y="307847"/>
                </a:moveTo>
                <a:lnTo>
                  <a:pt x="481583" y="300989"/>
                </a:lnTo>
                <a:lnTo>
                  <a:pt x="474725" y="306323"/>
                </a:lnTo>
                <a:lnTo>
                  <a:pt x="480821" y="313943"/>
                </a:lnTo>
                <a:lnTo>
                  <a:pt x="487680" y="307847"/>
                </a:lnTo>
                <a:close/>
              </a:path>
              <a:path w="2715259" h="2548254">
                <a:moveTo>
                  <a:pt x="502919" y="296417"/>
                </a:moveTo>
                <a:lnTo>
                  <a:pt x="496823" y="288797"/>
                </a:lnTo>
                <a:lnTo>
                  <a:pt x="493775" y="291083"/>
                </a:lnTo>
                <a:lnTo>
                  <a:pt x="489203" y="294893"/>
                </a:lnTo>
                <a:lnTo>
                  <a:pt x="495299" y="301751"/>
                </a:lnTo>
                <a:lnTo>
                  <a:pt x="499871" y="297941"/>
                </a:lnTo>
                <a:lnTo>
                  <a:pt x="502919" y="296417"/>
                </a:lnTo>
                <a:close/>
              </a:path>
              <a:path w="2715259" h="2548254">
                <a:moveTo>
                  <a:pt x="518159" y="284987"/>
                </a:moveTo>
                <a:lnTo>
                  <a:pt x="512063" y="277367"/>
                </a:lnTo>
                <a:lnTo>
                  <a:pt x="504443" y="282701"/>
                </a:lnTo>
                <a:lnTo>
                  <a:pt x="510539" y="290321"/>
                </a:lnTo>
                <a:lnTo>
                  <a:pt x="518159" y="284987"/>
                </a:lnTo>
                <a:close/>
              </a:path>
              <a:path w="2715259" h="2548254">
                <a:moveTo>
                  <a:pt x="533399" y="273557"/>
                </a:moveTo>
                <a:lnTo>
                  <a:pt x="528066" y="265937"/>
                </a:lnTo>
                <a:lnTo>
                  <a:pt x="519683" y="272033"/>
                </a:lnTo>
                <a:lnTo>
                  <a:pt x="525780" y="279653"/>
                </a:lnTo>
                <a:lnTo>
                  <a:pt x="533399" y="273557"/>
                </a:lnTo>
                <a:close/>
              </a:path>
              <a:path w="2715259" h="2548254">
                <a:moveTo>
                  <a:pt x="548640" y="262127"/>
                </a:moveTo>
                <a:lnTo>
                  <a:pt x="543305" y="254507"/>
                </a:lnTo>
                <a:lnTo>
                  <a:pt x="535685" y="260603"/>
                </a:lnTo>
                <a:lnTo>
                  <a:pt x="541019" y="268223"/>
                </a:lnTo>
                <a:lnTo>
                  <a:pt x="548640" y="262127"/>
                </a:lnTo>
                <a:close/>
              </a:path>
              <a:path w="2715259" h="2548254">
                <a:moveTo>
                  <a:pt x="563880" y="252221"/>
                </a:moveTo>
                <a:lnTo>
                  <a:pt x="559307" y="243839"/>
                </a:lnTo>
                <a:lnTo>
                  <a:pt x="550926" y="249173"/>
                </a:lnTo>
                <a:lnTo>
                  <a:pt x="556260" y="256793"/>
                </a:lnTo>
                <a:lnTo>
                  <a:pt x="563880" y="252221"/>
                </a:lnTo>
                <a:close/>
              </a:path>
              <a:path w="2715259" h="2548254">
                <a:moveTo>
                  <a:pt x="579882" y="241553"/>
                </a:moveTo>
                <a:lnTo>
                  <a:pt x="574547" y="233171"/>
                </a:lnTo>
                <a:lnTo>
                  <a:pt x="566927" y="238505"/>
                </a:lnTo>
                <a:lnTo>
                  <a:pt x="572261" y="246887"/>
                </a:lnTo>
                <a:lnTo>
                  <a:pt x="579882" y="241553"/>
                </a:lnTo>
                <a:close/>
              </a:path>
              <a:path w="2715259" h="2548254">
                <a:moveTo>
                  <a:pt x="595883" y="230885"/>
                </a:moveTo>
                <a:lnTo>
                  <a:pt x="590549" y="222503"/>
                </a:lnTo>
                <a:lnTo>
                  <a:pt x="582930" y="227837"/>
                </a:lnTo>
                <a:lnTo>
                  <a:pt x="588263" y="236219"/>
                </a:lnTo>
                <a:lnTo>
                  <a:pt x="595883" y="230885"/>
                </a:lnTo>
                <a:close/>
              </a:path>
              <a:path w="2715259" h="2548254">
                <a:moveTo>
                  <a:pt x="611885" y="220979"/>
                </a:moveTo>
                <a:lnTo>
                  <a:pt x="606552" y="212597"/>
                </a:lnTo>
                <a:lnTo>
                  <a:pt x="598932" y="217169"/>
                </a:lnTo>
                <a:lnTo>
                  <a:pt x="603504" y="225551"/>
                </a:lnTo>
                <a:lnTo>
                  <a:pt x="611885" y="220979"/>
                </a:lnTo>
                <a:close/>
              </a:path>
              <a:path w="2715259" h="2548254">
                <a:moveTo>
                  <a:pt x="627888" y="211073"/>
                </a:moveTo>
                <a:lnTo>
                  <a:pt x="623316" y="202691"/>
                </a:lnTo>
                <a:lnTo>
                  <a:pt x="614933" y="207263"/>
                </a:lnTo>
                <a:lnTo>
                  <a:pt x="620268" y="215645"/>
                </a:lnTo>
                <a:lnTo>
                  <a:pt x="627888" y="211073"/>
                </a:lnTo>
                <a:close/>
              </a:path>
              <a:path w="2715259" h="2548254">
                <a:moveTo>
                  <a:pt x="644652" y="201167"/>
                </a:moveTo>
                <a:lnTo>
                  <a:pt x="639318" y="192785"/>
                </a:lnTo>
                <a:lnTo>
                  <a:pt x="631697" y="197357"/>
                </a:lnTo>
                <a:lnTo>
                  <a:pt x="636269" y="205739"/>
                </a:lnTo>
                <a:lnTo>
                  <a:pt x="644652" y="201167"/>
                </a:lnTo>
                <a:close/>
              </a:path>
              <a:path w="2715259" h="2548254">
                <a:moveTo>
                  <a:pt x="660654" y="191261"/>
                </a:moveTo>
                <a:lnTo>
                  <a:pt x="656082" y="182879"/>
                </a:lnTo>
                <a:lnTo>
                  <a:pt x="653796" y="184403"/>
                </a:lnTo>
                <a:lnTo>
                  <a:pt x="647699" y="188213"/>
                </a:lnTo>
                <a:lnTo>
                  <a:pt x="652271" y="195833"/>
                </a:lnTo>
                <a:lnTo>
                  <a:pt x="658368" y="192785"/>
                </a:lnTo>
                <a:lnTo>
                  <a:pt x="660654" y="191261"/>
                </a:lnTo>
                <a:close/>
              </a:path>
              <a:path w="2715259" h="2548254">
                <a:moveTo>
                  <a:pt x="677418" y="182117"/>
                </a:moveTo>
                <a:lnTo>
                  <a:pt x="672846" y="173735"/>
                </a:lnTo>
                <a:lnTo>
                  <a:pt x="664463" y="178307"/>
                </a:lnTo>
                <a:lnTo>
                  <a:pt x="669035" y="186689"/>
                </a:lnTo>
                <a:lnTo>
                  <a:pt x="677418" y="182117"/>
                </a:lnTo>
                <a:close/>
              </a:path>
              <a:path w="2715259" h="2548254">
                <a:moveTo>
                  <a:pt x="694182" y="172973"/>
                </a:moveTo>
                <a:lnTo>
                  <a:pt x="689610" y="164591"/>
                </a:lnTo>
                <a:lnTo>
                  <a:pt x="681227" y="169163"/>
                </a:lnTo>
                <a:lnTo>
                  <a:pt x="685799" y="177545"/>
                </a:lnTo>
                <a:lnTo>
                  <a:pt x="694182" y="172973"/>
                </a:lnTo>
                <a:close/>
              </a:path>
              <a:path w="2715259" h="2548254">
                <a:moveTo>
                  <a:pt x="710946" y="164591"/>
                </a:moveTo>
                <a:lnTo>
                  <a:pt x="706374" y="156209"/>
                </a:lnTo>
                <a:lnTo>
                  <a:pt x="697991" y="160019"/>
                </a:lnTo>
                <a:lnTo>
                  <a:pt x="702563" y="168401"/>
                </a:lnTo>
                <a:lnTo>
                  <a:pt x="710946" y="164591"/>
                </a:lnTo>
                <a:close/>
              </a:path>
              <a:path w="2715259" h="2548254">
                <a:moveTo>
                  <a:pt x="727710" y="156209"/>
                </a:moveTo>
                <a:lnTo>
                  <a:pt x="723899" y="147065"/>
                </a:lnTo>
                <a:lnTo>
                  <a:pt x="715518" y="151637"/>
                </a:lnTo>
                <a:lnTo>
                  <a:pt x="719327" y="160019"/>
                </a:lnTo>
                <a:lnTo>
                  <a:pt x="727710" y="156209"/>
                </a:lnTo>
                <a:close/>
              </a:path>
              <a:path w="2715259" h="2548254">
                <a:moveTo>
                  <a:pt x="745235" y="147827"/>
                </a:moveTo>
                <a:lnTo>
                  <a:pt x="740663" y="138683"/>
                </a:lnTo>
                <a:lnTo>
                  <a:pt x="732282" y="143255"/>
                </a:lnTo>
                <a:lnTo>
                  <a:pt x="736091" y="151637"/>
                </a:lnTo>
                <a:lnTo>
                  <a:pt x="745235" y="147827"/>
                </a:lnTo>
                <a:close/>
              </a:path>
              <a:path w="2715259" h="2548254">
                <a:moveTo>
                  <a:pt x="761999" y="139445"/>
                </a:moveTo>
                <a:lnTo>
                  <a:pt x="758190" y="131063"/>
                </a:lnTo>
                <a:lnTo>
                  <a:pt x="749807" y="134873"/>
                </a:lnTo>
                <a:lnTo>
                  <a:pt x="753618" y="143255"/>
                </a:lnTo>
                <a:lnTo>
                  <a:pt x="761999" y="139445"/>
                </a:lnTo>
                <a:close/>
              </a:path>
              <a:path w="2715259" h="2548254">
                <a:moveTo>
                  <a:pt x="779526" y="131825"/>
                </a:moveTo>
                <a:lnTo>
                  <a:pt x="775716" y="122681"/>
                </a:lnTo>
                <a:lnTo>
                  <a:pt x="768857" y="125729"/>
                </a:lnTo>
                <a:lnTo>
                  <a:pt x="766571" y="126491"/>
                </a:lnTo>
                <a:lnTo>
                  <a:pt x="771143" y="134873"/>
                </a:lnTo>
                <a:lnTo>
                  <a:pt x="773430" y="134111"/>
                </a:lnTo>
                <a:lnTo>
                  <a:pt x="779526" y="131825"/>
                </a:lnTo>
                <a:close/>
              </a:path>
              <a:path w="2715259" h="2548254">
                <a:moveTo>
                  <a:pt x="797052" y="124205"/>
                </a:moveTo>
                <a:lnTo>
                  <a:pt x="793241" y="115061"/>
                </a:lnTo>
                <a:lnTo>
                  <a:pt x="784097" y="118871"/>
                </a:lnTo>
                <a:lnTo>
                  <a:pt x="787907" y="128015"/>
                </a:lnTo>
                <a:lnTo>
                  <a:pt x="797052" y="124205"/>
                </a:lnTo>
                <a:close/>
              </a:path>
              <a:path w="2715259" h="2548254">
                <a:moveTo>
                  <a:pt x="814578" y="116585"/>
                </a:moveTo>
                <a:lnTo>
                  <a:pt x="810768" y="108203"/>
                </a:lnTo>
                <a:lnTo>
                  <a:pt x="801624" y="111251"/>
                </a:lnTo>
                <a:lnTo>
                  <a:pt x="805433" y="120395"/>
                </a:lnTo>
                <a:lnTo>
                  <a:pt x="814578" y="116585"/>
                </a:lnTo>
                <a:close/>
              </a:path>
              <a:path w="2715259" h="2548254">
                <a:moveTo>
                  <a:pt x="832104" y="108965"/>
                </a:moveTo>
                <a:lnTo>
                  <a:pt x="828294" y="100583"/>
                </a:lnTo>
                <a:lnTo>
                  <a:pt x="819150" y="104393"/>
                </a:lnTo>
                <a:lnTo>
                  <a:pt x="822960" y="112775"/>
                </a:lnTo>
                <a:lnTo>
                  <a:pt x="832104" y="108965"/>
                </a:lnTo>
                <a:close/>
              </a:path>
              <a:path w="2715259" h="2548254">
                <a:moveTo>
                  <a:pt x="849630" y="102869"/>
                </a:moveTo>
                <a:lnTo>
                  <a:pt x="846582" y="93725"/>
                </a:lnTo>
                <a:lnTo>
                  <a:pt x="837438" y="96773"/>
                </a:lnTo>
                <a:lnTo>
                  <a:pt x="840486" y="105917"/>
                </a:lnTo>
                <a:lnTo>
                  <a:pt x="849630" y="102869"/>
                </a:lnTo>
                <a:close/>
              </a:path>
              <a:path w="2715259" h="2548254">
                <a:moveTo>
                  <a:pt x="867156" y="96011"/>
                </a:moveTo>
                <a:lnTo>
                  <a:pt x="864108" y="86867"/>
                </a:lnTo>
                <a:lnTo>
                  <a:pt x="854964" y="90677"/>
                </a:lnTo>
                <a:lnTo>
                  <a:pt x="858774" y="99059"/>
                </a:lnTo>
                <a:lnTo>
                  <a:pt x="867156" y="96011"/>
                </a:lnTo>
                <a:close/>
              </a:path>
              <a:path w="2715259" h="2548254">
                <a:moveTo>
                  <a:pt x="885444" y="89153"/>
                </a:moveTo>
                <a:lnTo>
                  <a:pt x="881634" y="80771"/>
                </a:lnTo>
                <a:lnTo>
                  <a:pt x="873252" y="83819"/>
                </a:lnTo>
                <a:lnTo>
                  <a:pt x="876300" y="92963"/>
                </a:lnTo>
                <a:lnTo>
                  <a:pt x="885444" y="89153"/>
                </a:lnTo>
                <a:close/>
              </a:path>
              <a:path w="2715259" h="2548254">
                <a:moveTo>
                  <a:pt x="902970" y="83057"/>
                </a:moveTo>
                <a:lnTo>
                  <a:pt x="899922" y="73913"/>
                </a:lnTo>
                <a:lnTo>
                  <a:pt x="890778" y="76961"/>
                </a:lnTo>
                <a:lnTo>
                  <a:pt x="893826" y="86105"/>
                </a:lnTo>
                <a:lnTo>
                  <a:pt x="902970" y="83057"/>
                </a:lnTo>
                <a:close/>
              </a:path>
              <a:path w="2715259" h="2548254">
                <a:moveTo>
                  <a:pt x="921258" y="77723"/>
                </a:moveTo>
                <a:lnTo>
                  <a:pt x="918210" y="68579"/>
                </a:lnTo>
                <a:lnTo>
                  <a:pt x="909066" y="71627"/>
                </a:lnTo>
                <a:lnTo>
                  <a:pt x="912114" y="80771"/>
                </a:lnTo>
                <a:lnTo>
                  <a:pt x="921258" y="77723"/>
                </a:lnTo>
                <a:close/>
              </a:path>
              <a:path w="2715259" h="2548254">
                <a:moveTo>
                  <a:pt x="939546" y="71627"/>
                </a:moveTo>
                <a:lnTo>
                  <a:pt x="936498" y="62483"/>
                </a:lnTo>
                <a:lnTo>
                  <a:pt x="927354" y="65531"/>
                </a:lnTo>
                <a:lnTo>
                  <a:pt x="930402" y="74675"/>
                </a:lnTo>
                <a:lnTo>
                  <a:pt x="939546" y="71627"/>
                </a:lnTo>
                <a:close/>
              </a:path>
              <a:path w="2715259" h="2548254">
                <a:moveTo>
                  <a:pt x="957072" y="66293"/>
                </a:moveTo>
                <a:lnTo>
                  <a:pt x="954786" y="57149"/>
                </a:lnTo>
                <a:lnTo>
                  <a:pt x="954024" y="57149"/>
                </a:lnTo>
                <a:lnTo>
                  <a:pt x="945642" y="59435"/>
                </a:lnTo>
                <a:lnTo>
                  <a:pt x="948690" y="68579"/>
                </a:lnTo>
                <a:lnTo>
                  <a:pt x="957072" y="66293"/>
                </a:lnTo>
                <a:close/>
              </a:path>
              <a:path w="2715259" h="2548254">
                <a:moveTo>
                  <a:pt x="976122" y="60959"/>
                </a:moveTo>
                <a:lnTo>
                  <a:pt x="973074" y="51815"/>
                </a:lnTo>
                <a:lnTo>
                  <a:pt x="963930" y="54101"/>
                </a:lnTo>
                <a:lnTo>
                  <a:pt x="966216" y="64007"/>
                </a:lnTo>
                <a:lnTo>
                  <a:pt x="976122" y="60959"/>
                </a:lnTo>
                <a:close/>
              </a:path>
              <a:path w="2715259" h="2548254">
                <a:moveTo>
                  <a:pt x="994410" y="56387"/>
                </a:moveTo>
                <a:lnTo>
                  <a:pt x="991362" y="47243"/>
                </a:lnTo>
                <a:lnTo>
                  <a:pt x="982218" y="49529"/>
                </a:lnTo>
                <a:lnTo>
                  <a:pt x="985266" y="58673"/>
                </a:lnTo>
                <a:lnTo>
                  <a:pt x="994410" y="56387"/>
                </a:lnTo>
                <a:close/>
              </a:path>
              <a:path w="2715259" h="2548254">
                <a:moveTo>
                  <a:pt x="1012698" y="51053"/>
                </a:moveTo>
                <a:lnTo>
                  <a:pt x="1010412" y="41909"/>
                </a:lnTo>
                <a:lnTo>
                  <a:pt x="1001268" y="44957"/>
                </a:lnTo>
                <a:lnTo>
                  <a:pt x="1003554" y="54101"/>
                </a:lnTo>
                <a:lnTo>
                  <a:pt x="1012698" y="51053"/>
                </a:lnTo>
                <a:close/>
              </a:path>
              <a:path w="2715259" h="2548254">
                <a:moveTo>
                  <a:pt x="1030986" y="47243"/>
                </a:moveTo>
                <a:lnTo>
                  <a:pt x="1028700" y="37337"/>
                </a:lnTo>
                <a:lnTo>
                  <a:pt x="1019556" y="39623"/>
                </a:lnTo>
                <a:lnTo>
                  <a:pt x="1021842" y="48767"/>
                </a:lnTo>
                <a:lnTo>
                  <a:pt x="1030986" y="47243"/>
                </a:lnTo>
                <a:close/>
              </a:path>
              <a:path w="2715259" h="2548254">
                <a:moveTo>
                  <a:pt x="1049274" y="42671"/>
                </a:moveTo>
                <a:lnTo>
                  <a:pt x="1047750" y="33527"/>
                </a:lnTo>
                <a:lnTo>
                  <a:pt x="1037844" y="35813"/>
                </a:lnTo>
                <a:lnTo>
                  <a:pt x="1040130" y="44957"/>
                </a:lnTo>
                <a:lnTo>
                  <a:pt x="1049274" y="42671"/>
                </a:lnTo>
                <a:close/>
              </a:path>
              <a:path w="2715259" h="2548254">
                <a:moveTo>
                  <a:pt x="1068324" y="38861"/>
                </a:moveTo>
                <a:lnTo>
                  <a:pt x="1066038" y="29717"/>
                </a:lnTo>
                <a:lnTo>
                  <a:pt x="1056894" y="32003"/>
                </a:lnTo>
                <a:lnTo>
                  <a:pt x="1058418" y="41147"/>
                </a:lnTo>
                <a:lnTo>
                  <a:pt x="1068324" y="38861"/>
                </a:lnTo>
                <a:close/>
              </a:path>
              <a:path w="2715259" h="2548254">
                <a:moveTo>
                  <a:pt x="1086612" y="35051"/>
                </a:moveTo>
                <a:lnTo>
                  <a:pt x="1085088" y="25907"/>
                </a:lnTo>
                <a:lnTo>
                  <a:pt x="1084326" y="25907"/>
                </a:lnTo>
                <a:lnTo>
                  <a:pt x="1075182" y="27431"/>
                </a:lnTo>
                <a:lnTo>
                  <a:pt x="1077468" y="36575"/>
                </a:lnTo>
                <a:lnTo>
                  <a:pt x="1085850" y="35051"/>
                </a:lnTo>
                <a:lnTo>
                  <a:pt x="1086612" y="35051"/>
                </a:lnTo>
                <a:close/>
              </a:path>
              <a:path w="2715259" h="2548254">
                <a:moveTo>
                  <a:pt x="1105662" y="31241"/>
                </a:moveTo>
                <a:lnTo>
                  <a:pt x="1103376" y="22097"/>
                </a:lnTo>
                <a:lnTo>
                  <a:pt x="1094232" y="23621"/>
                </a:lnTo>
                <a:lnTo>
                  <a:pt x="1095756" y="33527"/>
                </a:lnTo>
                <a:lnTo>
                  <a:pt x="1105662" y="31241"/>
                </a:lnTo>
                <a:close/>
              </a:path>
              <a:path w="2715259" h="2548254">
                <a:moveTo>
                  <a:pt x="1123950" y="28193"/>
                </a:moveTo>
                <a:lnTo>
                  <a:pt x="1122426" y="19049"/>
                </a:lnTo>
                <a:lnTo>
                  <a:pt x="1117092" y="19811"/>
                </a:lnTo>
                <a:lnTo>
                  <a:pt x="1113282" y="20573"/>
                </a:lnTo>
                <a:lnTo>
                  <a:pt x="1114806" y="29717"/>
                </a:lnTo>
                <a:lnTo>
                  <a:pt x="1123950" y="28193"/>
                </a:lnTo>
                <a:close/>
              </a:path>
              <a:path w="2715259" h="2548254">
                <a:moveTo>
                  <a:pt x="1143000" y="25145"/>
                </a:moveTo>
                <a:lnTo>
                  <a:pt x="1141476" y="16001"/>
                </a:lnTo>
                <a:lnTo>
                  <a:pt x="1131570" y="17525"/>
                </a:lnTo>
                <a:lnTo>
                  <a:pt x="1133094" y="26669"/>
                </a:lnTo>
                <a:lnTo>
                  <a:pt x="1143000" y="25145"/>
                </a:lnTo>
                <a:close/>
              </a:path>
              <a:path w="2715259" h="2548254">
                <a:moveTo>
                  <a:pt x="1161288" y="22859"/>
                </a:moveTo>
                <a:lnTo>
                  <a:pt x="1160526" y="12953"/>
                </a:lnTo>
                <a:lnTo>
                  <a:pt x="1150620" y="14477"/>
                </a:lnTo>
                <a:lnTo>
                  <a:pt x="1152144" y="23621"/>
                </a:lnTo>
                <a:lnTo>
                  <a:pt x="1161288" y="22859"/>
                </a:lnTo>
                <a:close/>
              </a:path>
              <a:path w="2715259" h="2548254">
                <a:moveTo>
                  <a:pt x="1180338" y="20573"/>
                </a:moveTo>
                <a:lnTo>
                  <a:pt x="1178814" y="10667"/>
                </a:lnTo>
                <a:lnTo>
                  <a:pt x="1169670" y="12191"/>
                </a:lnTo>
                <a:lnTo>
                  <a:pt x="1171194" y="21335"/>
                </a:lnTo>
                <a:lnTo>
                  <a:pt x="1180338" y="20573"/>
                </a:lnTo>
                <a:close/>
              </a:path>
              <a:path w="2715259" h="2548254">
                <a:moveTo>
                  <a:pt x="1199388" y="18287"/>
                </a:moveTo>
                <a:lnTo>
                  <a:pt x="1197864" y="8381"/>
                </a:lnTo>
                <a:lnTo>
                  <a:pt x="1188720" y="9905"/>
                </a:lnTo>
                <a:lnTo>
                  <a:pt x="1189482" y="19049"/>
                </a:lnTo>
                <a:lnTo>
                  <a:pt x="1199388" y="18287"/>
                </a:lnTo>
                <a:close/>
              </a:path>
              <a:path w="2715259" h="2548254">
                <a:moveTo>
                  <a:pt x="1218438" y="16001"/>
                </a:moveTo>
                <a:lnTo>
                  <a:pt x="1216914" y="6857"/>
                </a:lnTo>
                <a:lnTo>
                  <a:pt x="1207770" y="7619"/>
                </a:lnTo>
                <a:lnTo>
                  <a:pt x="1208532" y="16763"/>
                </a:lnTo>
                <a:lnTo>
                  <a:pt x="1218438" y="16001"/>
                </a:lnTo>
                <a:close/>
              </a:path>
              <a:path w="2715259" h="2548254">
                <a:moveTo>
                  <a:pt x="1236726" y="14477"/>
                </a:moveTo>
                <a:lnTo>
                  <a:pt x="1235964" y="5333"/>
                </a:lnTo>
                <a:lnTo>
                  <a:pt x="1226820" y="6095"/>
                </a:lnTo>
                <a:lnTo>
                  <a:pt x="1227582" y="15239"/>
                </a:lnTo>
                <a:lnTo>
                  <a:pt x="1236726" y="14477"/>
                </a:lnTo>
                <a:close/>
              </a:path>
              <a:path w="2715259" h="2548254">
                <a:moveTo>
                  <a:pt x="1255776" y="12953"/>
                </a:moveTo>
                <a:lnTo>
                  <a:pt x="1255014" y="3809"/>
                </a:lnTo>
                <a:lnTo>
                  <a:pt x="1253490" y="3809"/>
                </a:lnTo>
                <a:lnTo>
                  <a:pt x="1245870" y="4571"/>
                </a:lnTo>
                <a:lnTo>
                  <a:pt x="1246632" y="13715"/>
                </a:lnTo>
                <a:lnTo>
                  <a:pt x="1253490" y="13030"/>
                </a:lnTo>
                <a:lnTo>
                  <a:pt x="1255776" y="12953"/>
                </a:lnTo>
                <a:close/>
              </a:path>
              <a:path w="2715259" h="2548254">
                <a:moveTo>
                  <a:pt x="1274826" y="12191"/>
                </a:moveTo>
                <a:lnTo>
                  <a:pt x="1274064" y="2285"/>
                </a:lnTo>
                <a:lnTo>
                  <a:pt x="1264920" y="3047"/>
                </a:lnTo>
                <a:lnTo>
                  <a:pt x="1265682" y="12191"/>
                </a:lnTo>
                <a:lnTo>
                  <a:pt x="1274826" y="12191"/>
                </a:lnTo>
                <a:close/>
              </a:path>
              <a:path w="2715259" h="2548254">
                <a:moveTo>
                  <a:pt x="1293876" y="10667"/>
                </a:moveTo>
                <a:lnTo>
                  <a:pt x="1293876" y="1523"/>
                </a:lnTo>
                <a:lnTo>
                  <a:pt x="1283970" y="1523"/>
                </a:lnTo>
                <a:lnTo>
                  <a:pt x="1284732" y="11429"/>
                </a:lnTo>
                <a:lnTo>
                  <a:pt x="1288542" y="11429"/>
                </a:lnTo>
                <a:lnTo>
                  <a:pt x="1293876" y="10667"/>
                </a:lnTo>
                <a:close/>
              </a:path>
              <a:path w="2715259" h="2548254">
                <a:moveTo>
                  <a:pt x="1312926" y="9905"/>
                </a:moveTo>
                <a:lnTo>
                  <a:pt x="1312926" y="761"/>
                </a:lnTo>
                <a:lnTo>
                  <a:pt x="1303020" y="761"/>
                </a:lnTo>
                <a:lnTo>
                  <a:pt x="1303020" y="10667"/>
                </a:lnTo>
                <a:lnTo>
                  <a:pt x="1312926" y="9905"/>
                </a:lnTo>
                <a:close/>
              </a:path>
              <a:path w="2715259" h="2548254">
                <a:moveTo>
                  <a:pt x="1331975" y="9905"/>
                </a:moveTo>
                <a:lnTo>
                  <a:pt x="1331975" y="0"/>
                </a:lnTo>
                <a:lnTo>
                  <a:pt x="1322070" y="0"/>
                </a:lnTo>
                <a:lnTo>
                  <a:pt x="1322070" y="9905"/>
                </a:lnTo>
                <a:lnTo>
                  <a:pt x="1331975" y="9905"/>
                </a:lnTo>
                <a:close/>
              </a:path>
              <a:path w="2715259" h="2548254">
                <a:moveTo>
                  <a:pt x="1351026" y="9143"/>
                </a:moveTo>
                <a:lnTo>
                  <a:pt x="1351026" y="0"/>
                </a:lnTo>
                <a:lnTo>
                  <a:pt x="1341120" y="0"/>
                </a:lnTo>
                <a:lnTo>
                  <a:pt x="1341120" y="9905"/>
                </a:lnTo>
                <a:lnTo>
                  <a:pt x="1351026" y="9143"/>
                </a:lnTo>
                <a:close/>
              </a:path>
              <a:path w="2715259" h="2548254">
                <a:moveTo>
                  <a:pt x="1370076" y="9905"/>
                </a:moveTo>
                <a:lnTo>
                  <a:pt x="1370076" y="0"/>
                </a:lnTo>
                <a:lnTo>
                  <a:pt x="1360170" y="0"/>
                </a:lnTo>
                <a:lnTo>
                  <a:pt x="1360170" y="9143"/>
                </a:lnTo>
                <a:lnTo>
                  <a:pt x="1370076" y="9905"/>
                </a:lnTo>
                <a:close/>
              </a:path>
              <a:path w="2715259" h="2548254">
                <a:moveTo>
                  <a:pt x="1389125" y="9905"/>
                </a:moveTo>
                <a:lnTo>
                  <a:pt x="1389125" y="0"/>
                </a:lnTo>
                <a:lnTo>
                  <a:pt x="1379220" y="0"/>
                </a:lnTo>
                <a:lnTo>
                  <a:pt x="1379220" y="9905"/>
                </a:lnTo>
                <a:lnTo>
                  <a:pt x="1389125" y="9905"/>
                </a:lnTo>
                <a:close/>
              </a:path>
              <a:path w="2715259" h="2548254">
                <a:moveTo>
                  <a:pt x="1408176" y="761"/>
                </a:moveTo>
                <a:lnTo>
                  <a:pt x="1398270" y="761"/>
                </a:lnTo>
                <a:lnTo>
                  <a:pt x="1398270" y="9905"/>
                </a:lnTo>
                <a:lnTo>
                  <a:pt x="1407414" y="10667"/>
                </a:lnTo>
                <a:lnTo>
                  <a:pt x="1408176" y="761"/>
                </a:lnTo>
                <a:close/>
              </a:path>
              <a:path w="2715259" h="2548254">
                <a:moveTo>
                  <a:pt x="1427226" y="1523"/>
                </a:moveTo>
                <a:lnTo>
                  <a:pt x="1417320" y="1523"/>
                </a:lnTo>
                <a:lnTo>
                  <a:pt x="1417320" y="10667"/>
                </a:lnTo>
                <a:lnTo>
                  <a:pt x="1426464" y="11429"/>
                </a:lnTo>
                <a:lnTo>
                  <a:pt x="1427226" y="1523"/>
                </a:lnTo>
                <a:close/>
              </a:path>
              <a:path w="2715259" h="2548254">
                <a:moveTo>
                  <a:pt x="1446276" y="3047"/>
                </a:moveTo>
                <a:lnTo>
                  <a:pt x="1437132" y="2285"/>
                </a:lnTo>
                <a:lnTo>
                  <a:pt x="1436370" y="11429"/>
                </a:lnTo>
                <a:lnTo>
                  <a:pt x="1445514" y="12191"/>
                </a:lnTo>
                <a:lnTo>
                  <a:pt x="1446276" y="3047"/>
                </a:lnTo>
                <a:close/>
              </a:path>
              <a:path w="2715259" h="2548254">
                <a:moveTo>
                  <a:pt x="1465326" y="3809"/>
                </a:moveTo>
                <a:lnTo>
                  <a:pt x="1461516" y="3725"/>
                </a:lnTo>
                <a:lnTo>
                  <a:pt x="1455420" y="3047"/>
                </a:lnTo>
                <a:lnTo>
                  <a:pt x="1455420" y="12953"/>
                </a:lnTo>
                <a:lnTo>
                  <a:pt x="1461516" y="12953"/>
                </a:lnTo>
                <a:lnTo>
                  <a:pt x="1464564" y="13715"/>
                </a:lnTo>
                <a:lnTo>
                  <a:pt x="1465326" y="3809"/>
                </a:lnTo>
                <a:close/>
              </a:path>
              <a:path w="2715259" h="2548254">
                <a:moveTo>
                  <a:pt x="1484376" y="5333"/>
                </a:moveTo>
                <a:lnTo>
                  <a:pt x="1475232" y="4571"/>
                </a:lnTo>
                <a:lnTo>
                  <a:pt x="1474470" y="14477"/>
                </a:lnTo>
                <a:lnTo>
                  <a:pt x="1483614" y="15239"/>
                </a:lnTo>
                <a:lnTo>
                  <a:pt x="1484376" y="5333"/>
                </a:lnTo>
                <a:close/>
              </a:path>
              <a:path w="2715259" h="2548254">
                <a:moveTo>
                  <a:pt x="1503426" y="6857"/>
                </a:moveTo>
                <a:lnTo>
                  <a:pt x="1496568" y="6095"/>
                </a:lnTo>
                <a:lnTo>
                  <a:pt x="1493520" y="6095"/>
                </a:lnTo>
                <a:lnTo>
                  <a:pt x="1492758" y="16001"/>
                </a:lnTo>
                <a:lnTo>
                  <a:pt x="1496568" y="16086"/>
                </a:lnTo>
                <a:lnTo>
                  <a:pt x="1502664" y="16763"/>
                </a:lnTo>
                <a:lnTo>
                  <a:pt x="1503426" y="6857"/>
                </a:lnTo>
                <a:close/>
              </a:path>
              <a:path w="2715259" h="2548254">
                <a:moveTo>
                  <a:pt x="1522476" y="9143"/>
                </a:moveTo>
                <a:lnTo>
                  <a:pt x="1512570" y="8381"/>
                </a:lnTo>
                <a:lnTo>
                  <a:pt x="1511808" y="17525"/>
                </a:lnTo>
                <a:lnTo>
                  <a:pt x="1521714" y="19049"/>
                </a:lnTo>
                <a:lnTo>
                  <a:pt x="1522476" y="9143"/>
                </a:lnTo>
                <a:close/>
              </a:path>
              <a:path w="2715259" h="2548254">
                <a:moveTo>
                  <a:pt x="1541526" y="11429"/>
                </a:moveTo>
                <a:lnTo>
                  <a:pt x="1531620" y="10667"/>
                </a:lnTo>
                <a:lnTo>
                  <a:pt x="1530858" y="19811"/>
                </a:lnTo>
                <a:lnTo>
                  <a:pt x="1540002" y="21335"/>
                </a:lnTo>
                <a:lnTo>
                  <a:pt x="1541526" y="11429"/>
                </a:lnTo>
                <a:close/>
              </a:path>
              <a:path w="2715259" h="2548254">
                <a:moveTo>
                  <a:pt x="1560576" y="13715"/>
                </a:moveTo>
                <a:lnTo>
                  <a:pt x="1550670" y="12953"/>
                </a:lnTo>
                <a:lnTo>
                  <a:pt x="1549908" y="22097"/>
                </a:lnTo>
                <a:lnTo>
                  <a:pt x="1559052" y="23621"/>
                </a:lnTo>
                <a:lnTo>
                  <a:pt x="1560576" y="13715"/>
                </a:lnTo>
                <a:close/>
              </a:path>
              <a:path w="2715259" h="2548254">
                <a:moveTo>
                  <a:pt x="1579626" y="16763"/>
                </a:moveTo>
                <a:lnTo>
                  <a:pt x="1569720" y="15239"/>
                </a:lnTo>
                <a:lnTo>
                  <a:pt x="1568196" y="25145"/>
                </a:lnTo>
                <a:lnTo>
                  <a:pt x="1578102" y="25907"/>
                </a:lnTo>
                <a:lnTo>
                  <a:pt x="1579626" y="16763"/>
                </a:lnTo>
                <a:close/>
              </a:path>
              <a:path w="2715259" h="2548254">
                <a:moveTo>
                  <a:pt x="1597914" y="19811"/>
                </a:moveTo>
                <a:lnTo>
                  <a:pt x="1588770" y="18287"/>
                </a:lnTo>
                <a:lnTo>
                  <a:pt x="1587246" y="27431"/>
                </a:lnTo>
                <a:lnTo>
                  <a:pt x="1596390" y="28955"/>
                </a:lnTo>
                <a:lnTo>
                  <a:pt x="1597914" y="19811"/>
                </a:lnTo>
                <a:close/>
              </a:path>
              <a:path w="2715259" h="2548254">
                <a:moveTo>
                  <a:pt x="1616964" y="22859"/>
                </a:moveTo>
                <a:lnTo>
                  <a:pt x="1607820" y="21335"/>
                </a:lnTo>
                <a:lnTo>
                  <a:pt x="1605534" y="31241"/>
                </a:lnTo>
                <a:lnTo>
                  <a:pt x="1615440" y="32765"/>
                </a:lnTo>
                <a:lnTo>
                  <a:pt x="1616964" y="22859"/>
                </a:lnTo>
                <a:close/>
              </a:path>
              <a:path w="2715259" h="2548254">
                <a:moveTo>
                  <a:pt x="1636014" y="26669"/>
                </a:moveTo>
                <a:lnTo>
                  <a:pt x="1631442" y="25907"/>
                </a:lnTo>
                <a:lnTo>
                  <a:pt x="1626108" y="25145"/>
                </a:lnTo>
                <a:lnTo>
                  <a:pt x="1624584" y="34289"/>
                </a:lnTo>
                <a:lnTo>
                  <a:pt x="1633728" y="35813"/>
                </a:lnTo>
                <a:lnTo>
                  <a:pt x="1636014" y="26669"/>
                </a:lnTo>
                <a:close/>
              </a:path>
              <a:path w="2715259" h="2548254">
                <a:moveTo>
                  <a:pt x="1654302" y="30479"/>
                </a:moveTo>
                <a:lnTo>
                  <a:pt x="1645158" y="28955"/>
                </a:lnTo>
                <a:lnTo>
                  <a:pt x="1642872" y="38099"/>
                </a:lnTo>
                <a:lnTo>
                  <a:pt x="1652778" y="40385"/>
                </a:lnTo>
                <a:lnTo>
                  <a:pt x="1654302" y="30479"/>
                </a:lnTo>
                <a:close/>
              </a:path>
              <a:path w="2715259" h="2548254">
                <a:moveTo>
                  <a:pt x="1673352" y="35051"/>
                </a:moveTo>
                <a:lnTo>
                  <a:pt x="1663445" y="32765"/>
                </a:lnTo>
                <a:lnTo>
                  <a:pt x="1661922" y="41909"/>
                </a:lnTo>
                <a:lnTo>
                  <a:pt x="1671066" y="44195"/>
                </a:lnTo>
                <a:lnTo>
                  <a:pt x="1673352" y="35051"/>
                </a:lnTo>
                <a:close/>
              </a:path>
              <a:path w="2715259" h="2548254">
                <a:moveTo>
                  <a:pt x="1691639" y="38861"/>
                </a:moveTo>
                <a:lnTo>
                  <a:pt x="1682495" y="36575"/>
                </a:lnTo>
                <a:lnTo>
                  <a:pt x="1680210" y="46481"/>
                </a:lnTo>
                <a:lnTo>
                  <a:pt x="1689354" y="48005"/>
                </a:lnTo>
                <a:lnTo>
                  <a:pt x="1691639" y="38861"/>
                </a:lnTo>
                <a:close/>
              </a:path>
              <a:path w="2715259" h="2548254">
                <a:moveTo>
                  <a:pt x="1710689" y="43433"/>
                </a:moveTo>
                <a:lnTo>
                  <a:pt x="1701545" y="41147"/>
                </a:lnTo>
                <a:lnTo>
                  <a:pt x="1698498" y="50291"/>
                </a:lnTo>
                <a:lnTo>
                  <a:pt x="1707642" y="52577"/>
                </a:lnTo>
                <a:lnTo>
                  <a:pt x="1710689" y="43433"/>
                </a:lnTo>
                <a:close/>
              </a:path>
              <a:path w="2715259" h="2548254">
                <a:moveTo>
                  <a:pt x="1728978" y="48767"/>
                </a:moveTo>
                <a:lnTo>
                  <a:pt x="1719834" y="45719"/>
                </a:lnTo>
                <a:lnTo>
                  <a:pt x="1716786" y="54863"/>
                </a:lnTo>
                <a:lnTo>
                  <a:pt x="1726692" y="57911"/>
                </a:lnTo>
                <a:lnTo>
                  <a:pt x="1728978" y="48767"/>
                </a:lnTo>
                <a:close/>
              </a:path>
              <a:path w="2715259" h="2548254">
                <a:moveTo>
                  <a:pt x="1747266" y="53339"/>
                </a:moveTo>
                <a:lnTo>
                  <a:pt x="1738122" y="51053"/>
                </a:lnTo>
                <a:lnTo>
                  <a:pt x="1735836" y="60197"/>
                </a:lnTo>
                <a:lnTo>
                  <a:pt x="1744980" y="62483"/>
                </a:lnTo>
                <a:lnTo>
                  <a:pt x="1747266" y="53339"/>
                </a:lnTo>
                <a:close/>
              </a:path>
              <a:path w="2715259" h="2548254">
                <a:moveTo>
                  <a:pt x="1765554" y="58673"/>
                </a:moveTo>
                <a:lnTo>
                  <a:pt x="1756410" y="55625"/>
                </a:lnTo>
                <a:lnTo>
                  <a:pt x="1754124" y="64769"/>
                </a:lnTo>
                <a:lnTo>
                  <a:pt x="1758695" y="66293"/>
                </a:lnTo>
                <a:lnTo>
                  <a:pt x="1762506" y="67817"/>
                </a:lnTo>
                <a:lnTo>
                  <a:pt x="1765554" y="58673"/>
                </a:lnTo>
                <a:close/>
              </a:path>
              <a:path w="2715259" h="2548254">
                <a:moveTo>
                  <a:pt x="1783842" y="64007"/>
                </a:moveTo>
                <a:lnTo>
                  <a:pt x="1774698" y="61721"/>
                </a:lnTo>
                <a:lnTo>
                  <a:pt x="1771650" y="70865"/>
                </a:lnTo>
                <a:lnTo>
                  <a:pt x="1780794" y="73151"/>
                </a:lnTo>
                <a:lnTo>
                  <a:pt x="1783842" y="64007"/>
                </a:lnTo>
                <a:close/>
              </a:path>
              <a:path w="2715259" h="2548254">
                <a:moveTo>
                  <a:pt x="1802130" y="70103"/>
                </a:moveTo>
                <a:lnTo>
                  <a:pt x="1792986" y="67055"/>
                </a:lnTo>
                <a:lnTo>
                  <a:pt x="1789938" y="76199"/>
                </a:lnTo>
                <a:lnTo>
                  <a:pt x="1799082" y="79247"/>
                </a:lnTo>
                <a:lnTo>
                  <a:pt x="1802130" y="70103"/>
                </a:lnTo>
                <a:close/>
              </a:path>
              <a:path w="2715259" h="2548254">
                <a:moveTo>
                  <a:pt x="1820418" y="76199"/>
                </a:moveTo>
                <a:lnTo>
                  <a:pt x="1811274" y="73151"/>
                </a:lnTo>
                <a:lnTo>
                  <a:pt x="1808226" y="82295"/>
                </a:lnTo>
                <a:lnTo>
                  <a:pt x="1817370" y="84581"/>
                </a:lnTo>
                <a:lnTo>
                  <a:pt x="1820418" y="76199"/>
                </a:lnTo>
                <a:close/>
              </a:path>
              <a:path w="2715259" h="2548254">
                <a:moveTo>
                  <a:pt x="1838706" y="82295"/>
                </a:moveTo>
                <a:lnTo>
                  <a:pt x="1829562" y="79247"/>
                </a:lnTo>
                <a:lnTo>
                  <a:pt x="1826514" y="87629"/>
                </a:lnTo>
                <a:lnTo>
                  <a:pt x="1834895" y="91439"/>
                </a:lnTo>
                <a:lnTo>
                  <a:pt x="1838706" y="82295"/>
                </a:lnTo>
                <a:close/>
              </a:path>
              <a:path w="2715259" h="2548254">
                <a:moveTo>
                  <a:pt x="1856232" y="89153"/>
                </a:moveTo>
                <a:lnTo>
                  <a:pt x="1847088" y="85343"/>
                </a:lnTo>
                <a:lnTo>
                  <a:pt x="1844039" y="94487"/>
                </a:lnTo>
                <a:lnTo>
                  <a:pt x="1853184" y="97535"/>
                </a:lnTo>
                <a:lnTo>
                  <a:pt x="1856232" y="89153"/>
                </a:lnTo>
                <a:close/>
              </a:path>
              <a:path w="2715259" h="2548254">
                <a:moveTo>
                  <a:pt x="1873758" y="95249"/>
                </a:moveTo>
                <a:lnTo>
                  <a:pt x="1865376" y="92201"/>
                </a:lnTo>
                <a:lnTo>
                  <a:pt x="1861566" y="101345"/>
                </a:lnTo>
                <a:lnTo>
                  <a:pt x="1870710" y="104393"/>
                </a:lnTo>
                <a:lnTo>
                  <a:pt x="1873758" y="95249"/>
                </a:lnTo>
                <a:close/>
              </a:path>
              <a:path w="2715259" h="2548254">
                <a:moveTo>
                  <a:pt x="1892045" y="102869"/>
                </a:moveTo>
                <a:lnTo>
                  <a:pt x="1885950" y="99821"/>
                </a:lnTo>
                <a:lnTo>
                  <a:pt x="1882902" y="99059"/>
                </a:lnTo>
                <a:lnTo>
                  <a:pt x="1879854" y="107441"/>
                </a:lnTo>
                <a:lnTo>
                  <a:pt x="1882139" y="108965"/>
                </a:lnTo>
                <a:lnTo>
                  <a:pt x="1888236" y="111251"/>
                </a:lnTo>
                <a:lnTo>
                  <a:pt x="1892045" y="102869"/>
                </a:lnTo>
                <a:close/>
              </a:path>
              <a:path w="2715259" h="2548254">
                <a:moveTo>
                  <a:pt x="1909572" y="109727"/>
                </a:moveTo>
                <a:lnTo>
                  <a:pt x="1901189" y="105917"/>
                </a:lnTo>
                <a:lnTo>
                  <a:pt x="1897380" y="115061"/>
                </a:lnTo>
                <a:lnTo>
                  <a:pt x="1905762" y="118871"/>
                </a:lnTo>
                <a:lnTo>
                  <a:pt x="1909572" y="109727"/>
                </a:lnTo>
                <a:close/>
              </a:path>
              <a:path w="2715259" h="2548254">
                <a:moveTo>
                  <a:pt x="1927098" y="117347"/>
                </a:moveTo>
                <a:lnTo>
                  <a:pt x="1918716" y="113537"/>
                </a:lnTo>
                <a:lnTo>
                  <a:pt x="1914906" y="122681"/>
                </a:lnTo>
                <a:lnTo>
                  <a:pt x="1923288" y="126491"/>
                </a:lnTo>
                <a:lnTo>
                  <a:pt x="1927098" y="117347"/>
                </a:lnTo>
                <a:close/>
              </a:path>
              <a:path w="2715259" h="2548254">
                <a:moveTo>
                  <a:pt x="1944624" y="124967"/>
                </a:moveTo>
                <a:lnTo>
                  <a:pt x="1936242" y="121157"/>
                </a:lnTo>
                <a:lnTo>
                  <a:pt x="1932432" y="130301"/>
                </a:lnTo>
                <a:lnTo>
                  <a:pt x="1940814" y="133349"/>
                </a:lnTo>
                <a:lnTo>
                  <a:pt x="1944624" y="124967"/>
                </a:lnTo>
                <a:close/>
              </a:path>
              <a:path w="2715259" h="2548254">
                <a:moveTo>
                  <a:pt x="1962150" y="133349"/>
                </a:moveTo>
                <a:lnTo>
                  <a:pt x="1953768" y="128777"/>
                </a:lnTo>
                <a:lnTo>
                  <a:pt x="1949195" y="137921"/>
                </a:lnTo>
                <a:lnTo>
                  <a:pt x="1957578" y="141731"/>
                </a:lnTo>
                <a:lnTo>
                  <a:pt x="1962150" y="133349"/>
                </a:lnTo>
                <a:close/>
              </a:path>
              <a:path w="2715259" h="2548254">
                <a:moveTo>
                  <a:pt x="1978914" y="141731"/>
                </a:moveTo>
                <a:lnTo>
                  <a:pt x="1970532" y="137159"/>
                </a:lnTo>
                <a:lnTo>
                  <a:pt x="1966722" y="145541"/>
                </a:lnTo>
                <a:lnTo>
                  <a:pt x="1975104" y="150113"/>
                </a:lnTo>
                <a:lnTo>
                  <a:pt x="1978914" y="141731"/>
                </a:lnTo>
                <a:close/>
              </a:path>
              <a:path w="2715259" h="2548254">
                <a:moveTo>
                  <a:pt x="1996439" y="149351"/>
                </a:moveTo>
                <a:lnTo>
                  <a:pt x="1988058" y="145541"/>
                </a:lnTo>
                <a:lnTo>
                  <a:pt x="1983486" y="153923"/>
                </a:lnTo>
                <a:lnTo>
                  <a:pt x="1992630" y="158495"/>
                </a:lnTo>
                <a:lnTo>
                  <a:pt x="1996439" y="149351"/>
                </a:lnTo>
                <a:close/>
              </a:path>
              <a:path w="2715259" h="2548254">
                <a:moveTo>
                  <a:pt x="2013204" y="158495"/>
                </a:moveTo>
                <a:lnTo>
                  <a:pt x="2004822" y="153923"/>
                </a:lnTo>
                <a:lnTo>
                  <a:pt x="2001012" y="162305"/>
                </a:lnTo>
                <a:lnTo>
                  <a:pt x="2009394" y="166877"/>
                </a:lnTo>
                <a:lnTo>
                  <a:pt x="2013204" y="158495"/>
                </a:lnTo>
                <a:close/>
              </a:path>
              <a:path w="2715259" h="2548254">
                <a:moveTo>
                  <a:pt x="2029968" y="167639"/>
                </a:moveTo>
                <a:lnTo>
                  <a:pt x="2021586" y="163067"/>
                </a:lnTo>
                <a:lnTo>
                  <a:pt x="2017776" y="171449"/>
                </a:lnTo>
                <a:lnTo>
                  <a:pt x="2026158" y="176021"/>
                </a:lnTo>
                <a:lnTo>
                  <a:pt x="2029968" y="167639"/>
                </a:lnTo>
                <a:close/>
              </a:path>
              <a:path w="2715259" h="2548254">
                <a:moveTo>
                  <a:pt x="2046732" y="176783"/>
                </a:moveTo>
                <a:lnTo>
                  <a:pt x="2038350" y="172211"/>
                </a:lnTo>
                <a:lnTo>
                  <a:pt x="2034539" y="180593"/>
                </a:lnTo>
                <a:lnTo>
                  <a:pt x="2042922" y="185165"/>
                </a:lnTo>
                <a:lnTo>
                  <a:pt x="2046732" y="176783"/>
                </a:lnTo>
                <a:close/>
              </a:path>
              <a:path w="2715259" h="2548254">
                <a:moveTo>
                  <a:pt x="2064258" y="185927"/>
                </a:moveTo>
                <a:lnTo>
                  <a:pt x="2055114" y="181355"/>
                </a:lnTo>
                <a:lnTo>
                  <a:pt x="2051304" y="189737"/>
                </a:lnTo>
                <a:lnTo>
                  <a:pt x="2056638" y="192785"/>
                </a:lnTo>
                <a:lnTo>
                  <a:pt x="2058924" y="194309"/>
                </a:lnTo>
                <a:lnTo>
                  <a:pt x="2064258" y="185927"/>
                </a:lnTo>
                <a:close/>
              </a:path>
              <a:path w="2715259" h="2548254">
                <a:moveTo>
                  <a:pt x="2080260" y="195833"/>
                </a:moveTo>
                <a:lnTo>
                  <a:pt x="2071878" y="190499"/>
                </a:lnTo>
                <a:lnTo>
                  <a:pt x="2067306" y="198881"/>
                </a:lnTo>
                <a:lnTo>
                  <a:pt x="2075688" y="203453"/>
                </a:lnTo>
                <a:lnTo>
                  <a:pt x="2080260" y="195833"/>
                </a:lnTo>
                <a:close/>
              </a:path>
              <a:path w="2715259" h="2548254">
                <a:moveTo>
                  <a:pt x="2097024" y="205739"/>
                </a:moveTo>
                <a:lnTo>
                  <a:pt x="2088642" y="200405"/>
                </a:lnTo>
                <a:lnTo>
                  <a:pt x="2083308" y="208787"/>
                </a:lnTo>
                <a:lnTo>
                  <a:pt x="2091689" y="213359"/>
                </a:lnTo>
                <a:lnTo>
                  <a:pt x="2097024" y="205739"/>
                </a:lnTo>
                <a:close/>
              </a:path>
              <a:path w="2715259" h="2548254">
                <a:moveTo>
                  <a:pt x="2113026" y="215645"/>
                </a:moveTo>
                <a:lnTo>
                  <a:pt x="2104644" y="210311"/>
                </a:lnTo>
                <a:lnTo>
                  <a:pt x="2100072" y="218693"/>
                </a:lnTo>
                <a:lnTo>
                  <a:pt x="2107692" y="223265"/>
                </a:lnTo>
                <a:lnTo>
                  <a:pt x="2113026" y="215645"/>
                </a:lnTo>
                <a:close/>
              </a:path>
              <a:path w="2715259" h="2548254">
                <a:moveTo>
                  <a:pt x="2129028" y="225551"/>
                </a:moveTo>
                <a:lnTo>
                  <a:pt x="2121408" y="220217"/>
                </a:lnTo>
                <a:lnTo>
                  <a:pt x="2116074" y="228599"/>
                </a:lnTo>
                <a:lnTo>
                  <a:pt x="2123694" y="233933"/>
                </a:lnTo>
                <a:lnTo>
                  <a:pt x="2129028" y="225551"/>
                </a:lnTo>
                <a:close/>
              </a:path>
              <a:path w="2715259" h="2548254">
                <a:moveTo>
                  <a:pt x="2145030" y="236219"/>
                </a:moveTo>
                <a:lnTo>
                  <a:pt x="2136648" y="230885"/>
                </a:lnTo>
                <a:lnTo>
                  <a:pt x="2132076" y="239267"/>
                </a:lnTo>
                <a:lnTo>
                  <a:pt x="2139696" y="244601"/>
                </a:lnTo>
                <a:lnTo>
                  <a:pt x="2145030" y="236219"/>
                </a:lnTo>
                <a:close/>
              </a:path>
              <a:path w="2715259" h="2548254">
                <a:moveTo>
                  <a:pt x="2161032" y="246887"/>
                </a:moveTo>
                <a:lnTo>
                  <a:pt x="2152650" y="241553"/>
                </a:lnTo>
                <a:lnTo>
                  <a:pt x="2147316" y="249935"/>
                </a:lnTo>
                <a:lnTo>
                  <a:pt x="2155698" y="254507"/>
                </a:lnTo>
                <a:lnTo>
                  <a:pt x="2161032" y="246887"/>
                </a:lnTo>
                <a:close/>
              </a:path>
              <a:path w="2715259" h="2548254">
                <a:moveTo>
                  <a:pt x="2176272" y="258317"/>
                </a:moveTo>
                <a:lnTo>
                  <a:pt x="2169414" y="252983"/>
                </a:lnTo>
                <a:lnTo>
                  <a:pt x="2168652" y="252221"/>
                </a:lnTo>
                <a:lnTo>
                  <a:pt x="2163318" y="259841"/>
                </a:lnTo>
                <a:lnTo>
                  <a:pt x="2164080" y="260603"/>
                </a:lnTo>
                <a:lnTo>
                  <a:pt x="2170938" y="265937"/>
                </a:lnTo>
                <a:lnTo>
                  <a:pt x="2176272" y="258317"/>
                </a:lnTo>
                <a:close/>
              </a:path>
              <a:path w="2715259" h="2548254">
                <a:moveTo>
                  <a:pt x="2192274" y="268985"/>
                </a:moveTo>
                <a:lnTo>
                  <a:pt x="2183892" y="263651"/>
                </a:lnTo>
                <a:lnTo>
                  <a:pt x="2178558" y="271271"/>
                </a:lnTo>
                <a:lnTo>
                  <a:pt x="2186178" y="276605"/>
                </a:lnTo>
                <a:lnTo>
                  <a:pt x="2192274" y="268985"/>
                </a:lnTo>
                <a:close/>
              </a:path>
              <a:path w="2715259" h="2548254">
                <a:moveTo>
                  <a:pt x="2207514" y="280415"/>
                </a:moveTo>
                <a:lnTo>
                  <a:pt x="2199894" y="275081"/>
                </a:lnTo>
                <a:lnTo>
                  <a:pt x="2193798" y="282701"/>
                </a:lnTo>
                <a:lnTo>
                  <a:pt x="2201418" y="288035"/>
                </a:lnTo>
                <a:lnTo>
                  <a:pt x="2207514" y="280415"/>
                </a:lnTo>
                <a:close/>
              </a:path>
              <a:path w="2715259" h="2548254">
                <a:moveTo>
                  <a:pt x="2222754" y="291845"/>
                </a:moveTo>
                <a:lnTo>
                  <a:pt x="2221230" y="290321"/>
                </a:lnTo>
                <a:lnTo>
                  <a:pt x="2215134" y="286511"/>
                </a:lnTo>
                <a:lnTo>
                  <a:pt x="2209038" y="294131"/>
                </a:lnTo>
                <a:lnTo>
                  <a:pt x="2215134" y="297941"/>
                </a:lnTo>
                <a:lnTo>
                  <a:pt x="2216658" y="299465"/>
                </a:lnTo>
                <a:lnTo>
                  <a:pt x="2222754" y="291845"/>
                </a:lnTo>
                <a:close/>
              </a:path>
              <a:path w="2715259" h="2548254">
                <a:moveTo>
                  <a:pt x="2237232" y="304037"/>
                </a:moveTo>
                <a:lnTo>
                  <a:pt x="2230374" y="297941"/>
                </a:lnTo>
                <a:lnTo>
                  <a:pt x="2224278" y="305561"/>
                </a:lnTo>
                <a:lnTo>
                  <a:pt x="2231136" y="311657"/>
                </a:lnTo>
                <a:lnTo>
                  <a:pt x="2237232" y="304037"/>
                </a:lnTo>
                <a:close/>
              </a:path>
              <a:path w="2715259" h="2548254">
                <a:moveTo>
                  <a:pt x="2252472" y="316229"/>
                </a:moveTo>
                <a:lnTo>
                  <a:pt x="2244852" y="310133"/>
                </a:lnTo>
                <a:lnTo>
                  <a:pt x="2238756" y="317753"/>
                </a:lnTo>
                <a:lnTo>
                  <a:pt x="2246376" y="323849"/>
                </a:lnTo>
                <a:lnTo>
                  <a:pt x="2252472" y="316229"/>
                </a:lnTo>
                <a:close/>
              </a:path>
              <a:path w="2715259" h="2548254">
                <a:moveTo>
                  <a:pt x="2266950" y="328421"/>
                </a:moveTo>
                <a:lnTo>
                  <a:pt x="2259330" y="322325"/>
                </a:lnTo>
                <a:lnTo>
                  <a:pt x="2253996" y="329183"/>
                </a:lnTo>
                <a:lnTo>
                  <a:pt x="2260854" y="335279"/>
                </a:lnTo>
                <a:lnTo>
                  <a:pt x="2266950" y="328421"/>
                </a:lnTo>
                <a:close/>
              </a:path>
              <a:path w="2715259" h="2548254">
                <a:moveTo>
                  <a:pt x="2281428" y="340613"/>
                </a:moveTo>
                <a:lnTo>
                  <a:pt x="2274570" y="334517"/>
                </a:lnTo>
                <a:lnTo>
                  <a:pt x="2268474" y="341375"/>
                </a:lnTo>
                <a:lnTo>
                  <a:pt x="2275332" y="348233"/>
                </a:lnTo>
                <a:lnTo>
                  <a:pt x="2281428" y="340613"/>
                </a:lnTo>
                <a:close/>
              </a:path>
              <a:path w="2715259" h="2548254">
                <a:moveTo>
                  <a:pt x="2295906" y="353567"/>
                </a:moveTo>
                <a:lnTo>
                  <a:pt x="2289048" y="347471"/>
                </a:lnTo>
                <a:lnTo>
                  <a:pt x="2282190" y="354329"/>
                </a:lnTo>
                <a:lnTo>
                  <a:pt x="2289048" y="360425"/>
                </a:lnTo>
                <a:lnTo>
                  <a:pt x="2295906" y="353567"/>
                </a:lnTo>
                <a:close/>
              </a:path>
              <a:path w="2715259" h="2548254">
                <a:moveTo>
                  <a:pt x="2309622" y="366521"/>
                </a:moveTo>
                <a:lnTo>
                  <a:pt x="2302764" y="359663"/>
                </a:lnTo>
                <a:lnTo>
                  <a:pt x="2296668" y="367283"/>
                </a:lnTo>
                <a:lnTo>
                  <a:pt x="2303526" y="373379"/>
                </a:lnTo>
                <a:lnTo>
                  <a:pt x="2309622" y="366521"/>
                </a:lnTo>
                <a:close/>
              </a:path>
              <a:path w="2715259" h="2548254">
                <a:moveTo>
                  <a:pt x="2324100" y="379475"/>
                </a:moveTo>
                <a:lnTo>
                  <a:pt x="2317242" y="372617"/>
                </a:lnTo>
                <a:lnTo>
                  <a:pt x="2310384" y="379475"/>
                </a:lnTo>
                <a:lnTo>
                  <a:pt x="2317242" y="386333"/>
                </a:lnTo>
                <a:lnTo>
                  <a:pt x="2324100" y="379475"/>
                </a:lnTo>
                <a:close/>
              </a:path>
              <a:path w="2715259" h="2548254">
                <a:moveTo>
                  <a:pt x="2337816" y="392429"/>
                </a:moveTo>
                <a:lnTo>
                  <a:pt x="2330958" y="386333"/>
                </a:lnTo>
                <a:lnTo>
                  <a:pt x="2324100" y="393191"/>
                </a:lnTo>
                <a:lnTo>
                  <a:pt x="2330958" y="399287"/>
                </a:lnTo>
                <a:lnTo>
                  <a:pt x="2337816" y="392429"/>
                </a:lnTo>
                <a:close/>
              </a:path>
              <a:path w="2715259" h="2548254">
                <a:moveTo>
                  <a:pt x="2351532" y="406145"/>
                </a:moveTo>
                <a:lnTo>
                  <a:pt x="2344674" y="399287"/>
                </a:lnTo>
                <a:lnTo>
                  <a:pt x="2337816" y="406145"/>
                </a:lnTo>
                <a:lnTo>
                  <a:pt x="2344674" y="413003"/>
                </a:lnTo>
                <a:lnTo>
                  <a:pt x="2351532" y="406145"/>
                </a:lnTo>
                <a:close/>
              </a:path>
              <a:path w="2715259" h="2548254">
                <a:moveTo>
                  <a:pt x="2364486" y="419861"/>
                </a:moveTo>
                <a:lnTo>
                  <a:pt x="2362200" y="416813"/>
                </a:lnTo>
                <a:lnTo>
                  <a:pt x="2357628" y="413003"/>
                </a:lnTo>
                <a:lnTo>
                  <a:pt x="2351532" y="419861"/>
                </a:lnTo>
                <a:lnTo>
                  <a:pt x="2357628" y="425957"/>
                </a:lnTo>
                <a:lnTo>
                  <a:pt x="2364486" y="419861"/>
                </a:lnTo>
                <a:close/>
              </a:path>
              <a:path w="2715259" h="2548254">
                <a:moveTo>
                  <a:pt x="2377440" y="433577"/>
                </a:moveTo>
                <a:lnTo>
                  <a:pt x="2371344" y="426719"/>
                </a:lnTo>
                <a:lnTo>
                  <a:pt x="2364486" y="433577"/>
                </a:lnTo>
                <a:lnTo>
                  <a:pt x="2370582" y="440435"/>
                </a:lnTo>
                <a:lnTo>
                  <a:pt x="2377440" y="433577"/>
                </a:lnTo>
                <a:close/>
              </a:path>
              <a:path w="2715259" h="2548254">
                <a:moveTo>
                  <a:pt x="2390394" y="448055"/>
                </a:moveTo>
                <a:lnTo>
                  <a:pt x="2384298" y="440435"/>
                </a:lnTo>
                <a:lnTo>
                  <a:pt x="2377440" y="447293"/>
                </a:lnTo>
                <a:lnTo>
                  <a:pt x="2383536" y="454151"/>
                </a:lnTo>
                <a:lnTo>
                  <a:pt x="2390394" y="448055"/>
                </a:lnTo>
                <a:close/>
              </a:path>
              <a:path w="2715259" h="2548254">
                <a:moveTo>
                  <a:pt x="2403348" y="461771"/>
                </a:moveTo>
                <a:lnTo>
                  <a:pt x="2397252" y="454913"/>
                </a:lnTo>
                <a:lnTo>
                  <a:pt x="2390394" y="461009"/>
                </a:lnTo>
                <a:lnTo>
                  <a:pt x="2396490" y="467867"/>
                </a:lnTo>
                <a:lnTo>
                  <a:pt x="2403348" y="461771"/>
                </a:lnTo>
                <a:close/>
              </a:path>
              <a:path w="2715259" h="2548254">
                <a:moveTo>
                  <a:pt x="2416302" y="476249"/>
                </a:moveTo>
                <a:lnTo>
                  <a:pt x="2410206" y="469391"/>
                </a:lnTo>
                <a:lnTo>
                  <a:pt x="2402586" y="475487"/>
                </a:lnTo>
                <a:lnTo>
                  <a:pt x="2408682" y="482345"/>
                </a:lnTo>
                <a:lnTo>
                  <a:pt x="2416302" y="476249"/>
                </a:lnTo>
                <a:close/>
              </a:path>
              <a:path w="2715259" h="2548254">
                <a:moveTo>
                  <a:pt x="2428494" y="490727"/>
                </a:moveTo>
                <a:lnTo>
                  <a:pt x="2422398" y="483869"/>
                </a:lnTo>
                <a:lnTo>
                  <a:pt x="2414778" y="489965"/>
                </a:lnTo>
                <a:lnTo>
                  <a:pt x="2420874" y="496823"/>
                </a:lnTo>
                <a:lnTo>
                  <a:pt x="2428494" y="490727"/>
                </a:lnTo>
                <a:close/>
              </a:path>
              <a:path w="2715259" h="2548254">
                <a:moveTo>
                  <a:pt x="2440686" y="505967"/>
                </a:moveTo>
                <a:lnTo>
                  <a:pt x="2434590" y="498347"/>
                </a:lnTo>
                <a:lnTo>
                  <a:pt x="2426970" y="504443"/>
                </a:lnTo>
                <a:lnTo>
                  <a:pt x="2433066" y="512063"/>
                </a:lnTo>
                <a:lnTo>
                  <a:pt x="2440686" y="505967"/>
                </a:lnTo>
                <a:close/>
              </a:path>
              <a:path w="2715259" h="2548254">
                <a:moveTo>
                  <a:pt x="2452116" y="520445"/>
                </a:moveTo>
                <a:lnTo>
                  <a:pt x="2446782" y="513587"/>
                </a:lnTo>
                <a:lnTo>
                  <a:pt x="2439162" y="518921"/>
                </a:lnTo>
                <a:lnTo>
                  <a:pt x="2444496" y="526541"/>
                </a:lnTo>
                <a:lnTo>
                  <a:pt x="2452116" y="520445"/>
                </a:lnTo>
                <a:close/>
              </a:path>
              <a:path w="2715259" h="2548254">
                <a:moveTo>
                  <a:pt x="2464308" y="535685"/>
                </a:moveTo>
                <a:lnTo>
                  <a:pt x="2458212" y="528065"/>
                </a:lnTo>
                <a:lnTo>
                  <a:pt x="2450592" y="534161"/>
                </a:lnTo>
                <a:lnTo>
                  <a:pt x="2456688" y="541781"/>
                </a:lnTo>
                <a:lnTo>
                  <a:pt x="2464308" y="535685"/>
                </a:lnTo>
                <a:close/>
              </a:path>
              <a:path w="2715259" h="2548254">
                <a:moveTo>
                  <a:pt x="2475738" y="550925"/>
                </a:moveTo>
                <a:lnTo>
                  <a:pt x="2469642" y="543305"/>
                </a:lnTo>
                <a:lnTo>
                  <a:pt x="2462022" y="549401"/>
                </a:lnTo>
                <a:lnTo>
                  <a:pt x="2468118" y="557021"/>
                </a:lnTo>
                <a:lnTo>
                  <a:pt x="2475738" y="550925"/>
                </a:lnTo>
                <a:close/>
              </a:path>
              <a:path w="2715259" h="2548254">
                <a:moveTo>
                  <a:pt x="2487168" y="566927"/>
                </a:moveTo>
                <a:lnTo>
                  <a:pt x="2483358" y="561593"/>
                </a:lnTo>
                <a:lnTo>
                  <a:pt x="2481072" y="558545"/>
                </a:lnTo>
                <a:lnTo>
                  <a:pt x="2473452" y="564641"/>
                </a:lnTo>
                <a:lnTo>
                  <a:pt x="2475738" y="566927"/>
                </a:lnTo>
                <a:lnTo>
                  <a:pt x="2478786" y="572261"/>
                </a:lnTo>
                <a:lnTo>
                  <a:pt x="2487168" y="566927"/>
                </a:lnTo>
                <a:close/>
              </a:path>
              <a:path w="2715259" h="2548254">
                <a:moveTo>
                  <a:pt x="2497836" y="582167"/>
                </a:moveTo>
                <a:lnTo>
                  <a:pt x="2492502" y="574547"/>
                </a:lnTo>
                <a:lnTo>
                  <a:pt x="2484120" y="579881"/>
                </a:lnTo>
                <a:lnTo>
                  <a:pt x="2489454" y="587501"/>
                </a:lnTo>
                <a:lnTo>
                  <a:pt x="2497836" y="582167"/>
                </a:lnTo>
                <a:close/>
              </a:path>
              <a:path w="2715259" h="2548254">
                <a:moveTo>
                  <a:pt x="2508504" y="598169"/>
                </a:moveTo>
                <a:lnTo>
                  <a:pt x="2503170" y="590549"/>
                </a:lnTo>
                <a:lnTo>
                  <a:pt x="2494788" y="595883"/>
                </a:lnTo>
                <a:lnTo>
                  <a:pt x="2500122" y="603503"/>
                </a:lnTo>
                <a:lnTo>
                  <a:pt x="2508504" y="598169"/>
                </a:lnTo>
                <a:close/>
              </a:path>
              <a:path w="2715259" h="2548254">
                <a:moveTo>
                  <a:pt x="2519172" y="614171"/>
                </a:moveTo>
                <a:lnTo>
                  <a:pt x="2518410" y="613409"/>
                </a:lnTo>
                <a:lnTo>
                  <a:pt x="2513838" y="605789"/>
                </a:lnTo>
                <a:lnTo>
                  <a:pt x="2506218" y="611123"/>
                </a:lnTo>
                <a:lnTo>
                  <a:pt x="2510790" y="618743"/>
                </a:lnTo>
                <a:lnTo>
                  <a:pt x="2519172" y="614171"/>
                </a:lnTo>
                <a:close/>
              </a:path>
              <a:path w="2715259" h="2548254">
                <a:moveTo>
                  <a:pt x="2529078" y="630173"/>
                </a:moveTo>
                <a:lnTo>
                  <a:pt x="2524506" y="622553"/>
                </a:lnTo>
                <a:lnTo>
                  <a:pt x="2516124" y="627125"/>
                </a:lnTo>
                <a:lnTo>
                  <a:pt x="2520696" y="635507"/>
                </a:lnTo>
                <a:lnTo>
                  <a:pt x="2529078" y="630173"/>
                </a:lnTo>
                <a:close/>
              </a:path>
              <a:path w="2715259" h="2548254">
                <a:moveTo>
                  <a:pt x="2538984" y="646937"/>
                </a:moveTo>
                <a:lnTo>
                  <a:pt x="2534412" y="638555"/>
                </a:lnTo>
                <a:lnTo>
                  <a:pt x="2526030" y="643127"/>
                </a:lnTo>
                <a:lnTo>
                  <a:pt x="2530602" y="651509"/>
                </a:lnTo>
                <a:lnTo>
                  <a:pt x="2538984" y="646937"/>
                </a:lnTo>
                <a:close/>
              </a:path>
              <a:path w="2715259" h="2548254">
                <a:moveTo>
                  <a:pt x="2548890" y="662939"/>
                </a:moveTo>
                <a:lnTo>
                  <a:pt x="2544318" y="654557"/>
                </a:lnTo>
                <a:lnTo>
                  <a:pt x="2535936" y="659891"/>
                </a:lnTo>
                <a:lnTo>
                  <a:pt x="2541270" y="667511"/>
                </a:lnTo>
                <a:lnTo>
                  <a:pt x="2548890" y="662939"/>
                </a:lnTo>
                <a:close/>
              </a:path>
              <a:path w="2715259" h="2548254">
                <a:moveTo>
                  <a:pt x="2558796" y="679703"/>
                </a:moveTo>
                <a:lnTo>
                  <a:pt x="2554224" y="671321"/>
                </a:lnTo>
                <a:lnTo>
                  <a:pt x="2545842" y="675893"/>
                </a:lnTo>
                <a:lnTo>
                  <a:pt x="2550414" y="684275"/>
                </a:lnTo>
                <a:lnTo>
                  <a:pt x="2558796" y="679703"/>
                </a:lnTo>
                <a:close/>
              </a:path>
              <a:path w="2715259" h="2548254">
                <a:moveTo>
                  <a:pt x="2567940" y="696467"/>
                </a:moveTo>
                <a:lnTo>
                  <a:pt x="2563368" y="688085"/>
                </a:lnTo>
                <a:lnTo>
                  <a:pt x="2554986" y="692657"/>
                </a:lnTo>
                <a:lnTo>
                  <a:pt x="2559558" y="701039"/>
                </a:lnTo>
                <a:lnTo>
                  <a:pt x="2567940" y="696467"/>
                </a:lnTo>
                <a:close/>
              </a:path>
              <a:path w="2715259" h="2548254">
                <a:moveTo>
                  <a:pt x="2577084" y="713231"/>
                </a:moveTo>
                <a:lnTo>
                  <a:pt x="2572512" y="704849"/>
                </a:lnTo>
                <a:lnTo>
                  <a:pt x="2564130" y="709421"/>
                </a:lnTo>
                <a:lnTo>
                  <a:pt x="2568702" y="717803"/>
                </a:lnTo>
                <a:lnTo>
                  <a:pt x="2577084" y="713231"/>
                </a:lnTo>
                <a:close/>
              </a:path>
              <a:path w="2715259" h="2548254">
                <a:moveTo>
                  <a:pt x="2585466" y="729995"/>
                </a:moveTo>
                <a:lnTo>
                  <a:pt x="2581656" y="721613"/>
                </a:lnTo>
                <a:lnTo>
                  <a:pt x="2572512" y="726185"/>
                </a:lnTo>
                <a:lnTo>
                  <a:pt x="2577084" y="734567"/>
                </a:lnTo>
                <a:lnTo>
                  <a:pt x="2585466" y="729995"/>
                </a:lnTo>
                <a:close/>
              </a:path>
              <a:path w="2715259" h="2548254">
                <a:moveTo>
                  <a:pt x="2593848" y="747521"/>
                </a:moveTo>
                <a:lnTo>
                  <a:pt x="2589276" y="739139"/>
                </a:lnTo>
                <a:lnTo>
                  <a:pt x="2580894" y="742949"/>
                </a:lnTo>
                <a:lnTo>
                  <a:pt x="2585466" y="751331"/>
                </a:lnTo>
                <a:lnTo>
                  <a:pt x="2593848" y="747521"/>
                </a:lnTo>
                <a:close/>
              </a:path>
              <a:path w="2715259" h="2548254">
                <a:moveTo>
                  <a:pt x="2602230" y="764285"/>
                </a:moveTo>
                <a:lnTo>
                  <a:pt x="2597658" y="755903"/>
                </a:lnTo>
                <a:lnTo>
                  <a:pt x="2589276" y="760475"/>
                </a:lnTo>
                <a:lnTo>
                  <a:pt x="2593848" y="768857"/>
                </a:lnTo>
                <a:lnTo>
                  <a:pt x="2602230" y="764285"/>
                </a:lnTo>
                <a:close/>
              </a:path>
              <a:path w="2715259" h="2548254">
                <a:moveTo>
                  <a:pt x="2609850" y="781811"/>
                </a:moveTo>
                <a:lnTo>
                  <a:pt x="2608326" y="778001"/>
                </a:lnTo>
                <a:lnTo>
                  <a:pt x="2606040" y="773429"/>
                </a:lnTo>
                <a:lnTo>
                  <a:pt x="2597658" y="777239"/>
                </a:lnTo>
                <a:lnTo>
                  <a:pt x="2599944" y="781811"/>
                </a:lnTo>
                <a:lnTo>
                  <a:pt x="2601468" y="785621"/>
                </a:lnTo>
                <a:lnTo>
                  <a:pt x="2609850" y="781811"/>
                </a:lnTo>
                <a:close/>
              </a:path>
              <a:path w="2715259" h="2548254">
                <a:moveTo>
                  <a:pt x="2617470" y="799337"/>
                </a:moveTo>
                <a:lnTo>
                  <a:pt x="2613660" y="790955"/>
                </a:lnTo>
                <a:lnTo>
                  <a:pt x="2605278" y="794765"/>
                </a:lnTo>
                <a:lnTo>
                  <a:pt x="2609088" y="803147"/>
                </a:lnTo>
                <a:lnTo>
                  <a:pt x="2617470" y="799337"/>
                </a:lnTo>
                <a:close/>
              </a:path>
              <a:path w="2715259" h="2548254">
                <a:moveTo>
                  <a:pt x="2625090" y="816863"/>
                </a:moveTo>
                <a:lnTo>
                  <a:pt x="2621280" y="808481"/>
                </a:lnTo>
                <a:lnTo>
                  <a:pt x="2612136" y="812291"/>
                </a:lnTo>
                <a:lnTo>
                  <a:pt x="2615946" y="820673"/>
                </a:lnTo>
                <a:lnTo>
                  <a:pt x="2625090" y="816863"/>
                </a:lnTo>
                <a:close/>
              </a:path>
              <a:path w="2715259" h="2548254">
                <a:moveTo>
                  <a:pt x="2632710" y="835151"/>
                </a:moveTo>
                <a:lnTo>
                  <a:pt x="2628900" y="826007"/>
                </a:lnTo>
                <a:lnTo>
                  <a:pt x="2619756" y="829817"/>
                </a:lnTo>
                <a:lnTo>
                  <a:pt x="2623566" y="838199"/>
                </a:lnTo>
                <a:lnTo>
                  <a:pt x="2632710" y="835151"/>
                </a:lnTo>
                <a:close/>
              </a:path>
              <a:path w="2715259" h="2548254">
                <a:moveTo>
                  <a:pt x="2638806" y="852677"/>
                </a:moveTo>
                <a:lnTo>
                  <a:pt x="2635758" y="844295"/>
                </a:lnTo>
                <a:lnTo>
                  <a:pt x="2626614" y="847343"/>
                </a:lnTo>
                <a:lnTo>
                  <a:pt x="2629662" y="856487"/>
                </a:lnTo>
                <a:lnTo>
                  <a:pt x="2638806" y="852677"/>
                </a:lnTo>
                <a:close/>
              </a:path>
              <a:path w="2715259" h="2548254">
                <a:moveTo>
                  <a:pt x="2645664" y="870965"/>
                </a:moveTo>
                <a:lnTo>
                  <a:pt x="2641854" y="861821"/>
                </a:lnTo>
                <a:lnTo>
                  <a:pt x="2633472" y="864869"/>
                </a:lnTo>
                <a:lnTo>
                  <a:pt x="2636520" y="874013"/>
                </a:lnTo>
                <a:lnTo>
                  <a:pt x="2645664" y="870965"/>
                </a:lnTo>
                <a:close/>
              </a:path>
              <a:path w="2715259" h="2548254">
                <a:moveTo>
                  <a:pt x="2651760" y="888491"/>
                </a:moveTo>
                <a:lnTo>
                  <a:pt x="2648712" y="880109"/>
                </a:lnTo>
                <a:lnTo>
                  <a:pt x="2639568" y="883157"/>
                </a:lnTo>
                <a:lnTo>
                  <a:pt x="2642616" y="892301"/>
                </a:lnTo>
                <a:lnTo>
                  <a:pt x="2651760" y="888491"/>
                </a:lnTo>
                <a:close/>
              </a:path>
              <a:path w="2715259" h="2548254">
                <a:moveTo>
                  <a:pt x="2657856" y="906779"/>
                </a:moveTo>
                <a:lnTo>
                  <a:pt x="2654808" y="897635"/>
                </a:lnTo>
                <a:lnTo>
                  <a:pt x="2645664" y="900683"/>
                </a:lnTo>
                <a:lnTo>
                  <a:pt x="2648712" y="909827"/>
                </a:lnTo>
                <a:lnTo>
                  <a:pt x="2657856" y="906779"/>
                </a:lnTo>
                <a:close/>
              </a:path>
              <a:path w="2715259" h="2548254">
                <a:moveTo>
                  <a:pt x="2663952" y="925067"/>
                </a:moveTo>
                <a:lnTo>
                  <a:pt x="2660904" y="915923"/>
                </a:lnTo>
                <a:lnTo>
                  <a:pt x="2651760" y="918971"/>
                </a:lnTo>
                <a:lnTo>
                  <a:pt x="2654808" y="928115"/>
                </a:lnTo>
                <a:lnTo>
                  <a:pt x="2663952" y="925067"/>
                </a:lnTo>
                <a:close/>
              </a:path>
              <a:path w="2715259" h="2548254">
                <a:moveTo>
                  <a:pt x="2669286" y="943355"/>
                </a:moveTo>
                <a:lnTo>
                  <a:pt x="2666238" y="934211"/>
                </a:lnTo>
                <a:lnTo>
                  <a:pt x="2657094" y="937259"/>
                </a:lnTo>
                <a:lnTo>
                  <a:pt x="2660142" y="946403"/>
                </a:lnTo>
                <a:lnTo>
                  <a:pt x="2669286" y="943355"/>
                </a:lnTo>
                <a:close/>
              </a:path>
              <a:path w="2715259" h="2548254">
                <a:moveTo>
                  <a:pt x="2673858" y="962405"/>
                </a:moveTo>
                <a:lnTo>
                  <a:pt x="2672334" y="955547"/>
                </a:lnTo>
                <a:lnTo>
                  <a:pt x="2671572" y="952499"/>
                </a:lnTo>
                <a:lnTo>
                  <a:pt x="2662428" y="955547"/>
                </a:lnTo>
                <a:lnTo>
                  <a:pt x="2663190" y="957833"/>
                </a:lnTo>
                <a:lnTo>
                  <a:pt x="2664714" y="964691"/>
                </a:lnTo>
                <a:lnTo>
                  <a:pt x="2673858" y="962405"/>
                </a:lnTo>
                <a:close/>
              </a:path>
              <a:path w="2715259" h="2548254">
                <a:moveTo>
                  <a:pt x="2679192" y="980693"/>
                </a:moveTo>
                <a:lnTo>
                  <a:pt x="2676906" y="971549"/>
                </a:lnTo>
                <a:lnTo>
                  <a:pt x="2667000" y="973835"/>
                </a:lnTo>
                <a:lnTo>
                  <a:pt x="2670048" y="982979"/>
                </a:lnTo>
                <a:lnTo>
                  <a:pt x="2679192" y="980693"/>
                </a:lnTo>
                <a:close/>
              </a:path>
              <a:path w="2715259" h="2548254">
                <a:moveTo>
                  <a:pt x="2683764" y="998981"/>
                </a:moveTo>
                <a:lnTo>
                  <a:pt x="2681478" y="989837"/>
                </a:lnTo>
                <a:lnTo>
                  <a:pt x="2672334" y="992123"/>
                </a:lnTo>
                <a:lnTo>
                  <a:pt x="2673858" y="1001267"/>
                </a:lnTo>
                <a:lnTo>
                  <a:pt x="2683764" y="998981"/>
                </a:lnTo>
                <a:close/>
              </a:path>
              <a:path w="2715259" h="2548254">
                <a:moveTo>
                  <a:pt x="2687574" y="1018031"/>
                </a:moveTo>
                <a:lnTo>
                  <a:pt x="2687574" y="1017269"/>
                </a:lnTo>
                <a:lnTo>
                  <a:pt x="2685288" y="1008125"/>
                </a:lnTo>
                <a:lnTo>
                  <a:pt x="2676144" y="1010411"/>
                </a:lnTo>
                <a:lnTo>
                  <a:pt x="2678430" y="1019555"/>
                </a:lnTo>
                <a:lnTo>
                  <a:pt x="2687574" y="1018031"/>
                </a:lnTo>
                <a:close/>
              </a:path>
              <a:path w="2715259" h="2548254">
                <a:moveTo>
                  <a:pt x="2691384" y="1036319"/>
                </a:moveTo>
                <a:lnTo>
                  <a:pt x="2689860" y="1027175"/>
                </a:lnTo>
                <a:lnTo>
                  <a:pt x="2679954" y="1028699"/>
                </a:lnTo>
                <a:lnTo>
                  <a:pt x="2682240" y="1038605"/>
                </a:lnTo>
                <a:lnTo>
                  <a:pt x="2691384" y="1036319"/>
                </a:lnTo>
                <a:close/>
              </a:path>
              <a:path w="2715259" h="2548254">
                <a:moveTo>
                  <a:pt x="2695194" y="1055369"/>
                </a:moveTo>
                <a:lnTo>
                  <a:pt x="2693670" y="1048511"/>
                </a:lnTo>
                <a:lnTo>
                  <a:pt x="2693670" y="1045463"/>
                </a:lnTo>
                <a:lnTo>
                  <a:pt x="2683764" y="1047749"/>
                </a:lnTo>
                <a:lnTo>
                  <a:pt x="2684526" y="1050035"/>
                </a:lnTo>
                <a:lnTo>
                  <a:pt x="2686050" y="1056893"/>
                </a:lnTo>
                <a:lnTo>
                  <a:pt x="2695194" y="1055369"/>
                </a:lnTo>
                <a:close/>
              </a:path>
              <a:path w="2715259" h="2548254">
                <a:moveTo>
                  <a:pt x="2698242" y="1074419"/>
                </a:moveTo>
                <a:lnTo>
                  <a:pt x="2696718" y="1064513"/>
                </a:lnTo>
                <a:lnTo>
                  <a:pt x="2687574" y="1066037"/>
                </a:lnTo>
                <a:lnTo>
                  <a:pt x="2689098" y="1075943"/>
                </a:lnTo>
                <a:lnTo>
                  <a:pt x="2698242" y="1074419"/>
                </a:lnTo>
                <a:close/>
              </a:path>
              <a:path w="2715259" h="2548254">
                <a:moveTo>
                  <a:pt x="2701290" y="1092707"/>
                </a:moveTo>
                <a:lnTo>
                  <a:pt x="2699766" y="1083563"/>
                </a:lnTo>
                <a:lnTo>
                  <a:pt x="2690622" y="1085087"/>
                </a:lnTo>
                <a:lnTo>
                  <a:pt x="2692146" y="1094231"/>
                </a:lnTo>
                <a:lnTo>
                  <a:pt x="2701290" y="1092707"/>
                </a:lnTo>
                <a:close/>
              </a:path>
              <a:path w="2715259" h="2548254">
                <a:moveTo>
                  <a:pt x="2704338" y="1111757"/>
                </a:moveTo>
                <a:lnTo>
                  <a:pt x="2702814" y="1102613"/>
                </a:lnTo>
                <a:lnTo>
                  <a:pt x="2693670" y="1104137"/>
                </a:lnTo>
                <a:lnTo>
                  <a:pt x="2695194" y="1113281"/>
                </a:lnTo>
                <a:lnTo>
                  <a:pt x="2704338" y="1111757"/>
                </a:lnTo>
                <a:close/>
              </a:path>
              <a:path w="2715259" h="2548254">
                <a:moveTo>
                  <a:pt x="2706624" y="1130807"/>
                </a:moveTo>
                <a:lnTo>
                  <a:pt x="2705100" y="1121663"/>
                </a:lnTo>
                <a:lnTo>
                  <a:pt x="2695956" y="1122425"/>
                </a:lnTo>
                <a:lnTo>
                  <a:pt x="2697480" y="1132331"/>
                </a:lnTo>
                <a:lnTo>
                  <a:pt x="2706624" y="1130807"/>
                </a:lnTo>
                <a:close/>
              </a:path>
              <a:path w="2715259" h="2548254">
                <a:moveTo>
                  <a:pt x="2708910" y="1149857"/>
                </a:moveTo>
                <a:lnTo>
                  <a:pt x="2708148" y="1143761"/>
                </a:lnTo>
                <a:lnTo>
                  <a:pt x="2707386" y="1140713"/>
                </a:lnTo>
                <a:lnTo>
                  <a:pt x="2698242" y="1141475"/>
                </a:lnTo>
                <a:lnTo>
                  <a:pt x="2699004" y="1144523"/>
                </a:lnTo>
                <a:lnTo>
                  <a:pt x="2699004" y="1150619"/>
                </a:lnTo>
                <a:lnTo>
                  <a:pt x="2708910" y="1149857"/>
                </a:lnTo>
                <a:close/>
              </a:path>
              <a:path w="2715259" h="2548254">
                <a:moveTo>
                  <a:pt x="2710434" y="1168907"/>
                </a:moveTo>
                <a:lnTo>
                  <a:pt x="2709672" y="1159763"/>
                </a:lnTo>
                <a:lnTo>
                  <a:pt x="2700528" y="1160525"/>
                </a:lnTo>
                <a:lnTo>
                  <a:pt x="2701290" y="1169669"/>
                </a:lnTo>
                <a:lnTo>
                  <a:pt x="2710434" y="1168907"/>
                </a:lnTo>
                <a:close/>
              </a:path>
              <a:path w="2715259" h="2548254">
                <a:moveTo>
                  <a:pt x="2711958" y="1187957"/>
                </a:moveTo>
                <a:lnTo>
                  <a:pt x="2711196" y="1178813"/>
                </a:lnTo>
                <a:lnTo>
                  <a:pt x="2702052" y="1178813"/>
                </a:lnTo>
                <a:lnTo>
                  <a:pt x="2702814" y="1188719"/>
                </a:lnTo>
                <a:lnTo>
                  <a:pt x="2711958" y="1187957"/>
                </a:lnTo>
                <a:close/>
              </a:path>
              <a:path w="2715259" h="2548254">
                <a:moveTo>
                  <a:pt x="2713482" y="1207007"/>
                </a:moveTo>
                <a:lnTo>
                  <a:pt x="2712720" y="1197863"/>
                </a:lnTo>
                <a:lnTo>
                  <a:pt x="2702814" y="1197863"/>
                </a:lnTo>
                <a:lnTo>
                  <a:pt x="2703576" y="1207769"/>
                </a:lnTo>
                <a:lnTo>
                  <a:pt x="2713482" y="1207007"/>
                </a:lnTo>
                <a:close/>
              </a:path>
              <a:path w="2715259" h="2548254">
                <a:moveTo>
                  <a:pt x="2714244" y="1226057"/>
                </a:moveTo>
                <a:lnTo>
                  <a:pt x="2713482" y="1216913"/>
                </a:lnTo>
                <a:lnTo>
                  <a:pt x="2704338" y="1216913"/>
                </a:lnTo>
                <a:lnTo>
                  <a:pt x="2704338" y="1226819"/>
                </a:lnTo>
                <a:lnTo>
                  <a:pt x="2714244" y="1226057"/>
                </a:lnTo>
                <a:close/>
              </a:path>
              <a:path w="2715259" h="2548254">
                <a:moveTo>
                  <a:pt x="2715006" y="1245107"/>
                </a:moveTo>
                <a:lnTo>
                  <a:pt x="2715006" y="1241297"/>
                </a:lnTo>
                <a:lnTo>
                  <a:pt x="2714244" y="1235963"/>
                </a:lnTo>
                <a:lnTo>
                  <a:pt x="2705100" y="1235963"/>
                </a:lnTo>
                <a:lnTo>
                  <a:pt x="2705100" y="1245869"/>
                </a:lnTo>
                <a:lnTo>
                  <a:pt x="2715006" y="1245107"/>
                </a:lnTo>
                <a:close/>
              </a:path>
              <a:path w="2715259" h="2548254">
                <a:moveTo>
                  <a:pt x="2715006" y="1264157"/>
                </a:moveTo>
                <a:lnTo>
                  <a:pt x="2715006" y="1255013"/>
                </a:lnTo>
                <a:lnTo>
                  <a:pt x="2705100" y="1255013"/>
                </a:lnTo>
                <a:lnTo>
                  <a:pt x="2705862" y="1264919"/>
                </a:lnTo>
                <a:lnTo>
                  <a:pt x="2715006" y="1264157"/>
                </a:lnTo>
                <a:close/>
              </a:path>
              <a:path w="2715259" h="2548254">
                <a:moveTo>
                  <a:pt x="2715006" y="1283969"/>
                </a:moveTo>
                <a:lnTo>
                  <a:pt x="2715006" y="1274063"/>
                </a:lnTo>
                <a:lnTo>
                  <a:pt x="2705862" y="1274063"/>
                </a:lnTo>
                <a:lnTo>
                  <a:pt x="2705862" y="1283207"/>
                </a:lnTo>
                <a:lnTo>
                  <a:pt x="2715006" y="1283969"/>
                </a:lnTo>
                <a:close/>
              </a:path>
              <a:path w="2715259" h="2548254">
                <a:moveTo>
                  <a:pt x="2715006" y="1303019"/>
                </a:moveTo>
                <a:lnTo>
                  <a:pt x="2715006" y="1293113"/>
                </a:lnTo>
                <a:lnTo>
                  <a:pt x="2705100" y="1293113"/>
                </a:lnTo>
                <a:lnTo>
                  <a:pt x="2705100" y="1302257"/>
                </a:lnTo>
                <a:lnTo>
                  <a:pt x="2715006" y="1303019"/>
                </a:lnTo>
                <a:close/>
              </a:path>
              <a:path w="2715259" h="2548254">
                <a:moveTo>
                  <a:pt x="2714244" y="1322069"/>
                </a:moveTo>
                <a:lnTo>
                  <a:pt x="2714244" y="1312163"/>
                </a:lnTo>
                <a:lnTo>
                  <a:pt x="2705100" y="1312163"/>
                </a:lnTo>
                <a:lnTo>
                  <a:pt x="2704338" y="1321307"/>
                </a:lnTo>
                <a:lnTo>
                  <a:pt x="2714244" y="1322069"/>
                </a:lnTo>
                <a:close/>
              </a:path>
              <a:path w="2715259" h="2548254">
                <a:moveTo>
                  <a:pt x="2713482" y="1341119"/>
                </a:moveTo>
                <a:lnTo>
                  <a:pt x="2713482" y="1331213"/>
                </a:lnTo>
                <a:lnTo>
                  <a:pt x="2704338" y="1331213"/>
                </a:lnTo>
                <a:lnTo>
                  <a:pt x="2703576" y="1338833"/>
                </a:lnTo>
                <a:lnTo>
                  <a:pt x="2703576" y="1340357"/>
                </a:lnTo>
                <a:lnTo>
                  <a:pt x="2713482" y="1341119"/>
                </a:lnTo>
                <a:close/>
              </a:path>
              <a:path w="2715259" h="2548254">
                <a:moveTo>
                  <a:pt x="2712720" y="1350263"/>
                </a:moveTo>
                <a:lnTo>
                  <a:pt x="2702814" y="1349501"/>
                </a:lnTo>
                <a:lnTo>
                  <a:pt x="2702814" y="1359407"/>
                </a:lnTo>
                <a:lnTo>
                  <a:pt x="2711958" y="1360169"/>
                </a:lnTo>
                <a:lnTo>
                  <a:pt x="2712720" y="1350263"/>
                </a:lnTo>
                <a:close/>
              </a:path>
              <a:path w="2715259" h="2548254">
                <a:moveTo>
                  <a:pt x="2711196" y="1371599"/>
                </a:moveTo>
                <a:lnTo>
                  <a:pt x="2711196" y="1369313"/>
                </a:lnTo>
                <a:lnTo>
                  <a:pt x="2702052" y="1368551"/>
                </a:lnTo>
                <a:lnTo>
                  <a:pt x="2702052" y="1371599"/>
                </a:lnTo>
                <a:lnTo>
                  <a:pt x="2701290" y="1378457"/>
                </a:lnTo>
                <a:lnTo>
                  <a:pt x="2710434" y="1379219"/>
                </a:lnTo>
                <a:lnTo>
                  <a:pt x="2711196" y="1371599"/>
                </a:lnTo>
                <a:close/>
              </a:path>
              <a:path w="2715259" h="2548254">
                <a:moveTo>
                  <a:pt x="2709672" y="1388363"/>
                </a:moveTo>
                <a:lnTo>
                  <a:pt x="2699766" y="1387601"/>
                </a:lnTo>
                <a:lnTo>
                  <a:pt x="2699004" y="1397507"/>
                </a:lnTo>
                <a:lnTo>
                  <a:pt x="2708910" y="1398269"/>
                </a:lnTo>
                <a:lnTo>
                  <a:pt x="2709672" y="1388363"/>
                </a:lnTo>
                <a:close/>
              </a:path>
              <a:path w="2715259" h="2548254">
                <a:moveTo>
                  <a:pt x="2707386" y="1407413"/>
                </a:moveTo>
                <a:lnTo>
                  <a:pt x="2698242" y="1406651"/>
                </a:lnTo>
                <a:lnTo>
                  <a:pt x="2697480" y="1415795"/>
                </a:lnTo>
                <a:lnTo>
                  <a:pt x="2706624" y="1417319"/>
                </a:lnTo>
                <a:lnTo>
                  <a:pt x="2707386" y="1407413"/>
                </a:lnTo>
                <a:close/>
              </a:path>
              <a:path w="2715259" h="2548254">
                <a:moveTo>
                  <a:pt x="2705100" y="1426463"/>
                </a:moveTo>
                <a:lnTo>
                  <a:pt x="2695956" y="1425701"/>
                </a:lnTo>
                <a:lnTo>
                  <a:pt x="2695194" y="1434845"/>
                </a:lnTo>
                <a:lnTo>
                  <a:pt x="2704338" y="1436369"/>
                </a:lnTo>
                <a:lnTo>
                  <a:pt x="2705100" y="1426463"/>
                </a:lnTo>
                <a:close/>
              </a:path>
              <a:path w="2715259" h="2548254">
                <a:moveTo>
                  <a:pt x="2702814" y="1445513"/>
                </a:moveTo>
                <a:lnTo>
                  <a:pt x="2693670" y="1443989"/>
                </a:lnTo>
                <a:lnTo>
                  <a:pt x="2692146" y="1453895"/>
                </a:lnTo>
                <a:lnTo>
                  <a:pt x="2701290" y="1454657"/>
                </a:lnTo>
                <a:lnTo>
                  <a:pt x="2702814" y="1445513"/>
                </a:lnTo>
                <a:close/>
              </a:path>
              <a:path w="2715259" h="2548254">
                <a:moveTo>
                  <a:pt x="2699766" y="1467611"/>
                </a:moveTo>
                <a:lnTo>
                  <a:pt x="2699766" y="1464563"/>
                </a:lnTo>
                <a:lnTo>
                  <a:pt x="2690622" y="1463039"/>
                </a:lnTo>
                <a:lnTo>
                  <a:pt x="2689860" y="1466849"/>
                </a:lnTo>
                <a:lnTo>
                  <a:pt x="2689098" y="1472183"/>
                </a:lnTo>
                <a:lnTo>
                  <a:pt x="2698242" y="1473707"/>
                </a:lnTo>
                <a:lnTo>
                  <a:pt x="2699766" y="1467611"/>
                </a:lnTo>
                <a:close/>
              </a:path>
              <a:path w="2715259" h="2548254">
                <a:moveTo>
                  <a:pt x="2696718" y="1483613"/>
                </a:moveTo>
                <a:lnTo>
                  <a:pt x="2687574" y="1481327"/>
                </a:lnTo>
                <a:lnTo>
                  <a:pt x="2686050" y="1491233"/>
                </a:lnTo>
                <a:lnTo>
                  <a:pt x="2695194" y="1492757"/>
                </a:lnTo>
                <a:lnTo>
                  <a:pt x="2696718" y="1483613"/>
                </a:lnTo>
                <a:close/>
              </a:path>
              <a:path w="2715259" h="2548254">
                <a:moveTo>
                  <a:pt x="2693670" y="1501901"/>
                </a:moveTo>
                <a:lnTo>
                  <a:pt x="2683764" y="1500377"/>
                </a:lnTo>
                <a:lnTo>
                  <a:pt x="2682240" y="1509521"/>
                </a:lnTo>
                <a:lnTo>
                  <a:pt x="2691384" y="1511807"/>
                </a:lnTo>
                <a:lnTo>
                  <a:pt x="2693670" y="1501901"/>
                </a:lnTo>
                <a:close/>
              </a:path>
              <a:path w="2715259" h="2548254">
                <a:moveTo>
                  <a:pt x="2689860" y="1520951"/>
                </a:moveTo>
                <a:lnTo>
                  <a:pt x="2679954" y="1518665"/>
                </a:lnTo>
                <a:lnTo>
                  <a:pt x="2678430" y="1528571"/>
                </a:lnTo>
                <a:lnTo>
                  <a:pt x="2687574" y="1530095"/>
                </a:lnTo>
                <a:lnTo>
                  <a:pt x="2689860" y="1520951"/>
                </a:lnTo>
                <a:close/>
              </a:path>
              <a:path w="2715259" h="2548254">
                <a:moveTo>
                  <a:pt x="2685288" y="1539239"/>
                </a:moveTo>
                <a:lnTo>
                  <a:pt x="2676144" y="1537715"/>
                </a:lnTo>
                <a:lnTo>
                  <a:pt x="2673858" y="1546859"/>
                </a:lnTo>
                <a:lnTo>
                  <a:pt x="2683002" y="1549145"/>
                </a:lnTo>
                <a:lnTo>
                  <a:pt x="2685288" y="1539239"/>
                </a:lnTo>
                <a:close/>
              </a:path>
              <a:path w="2715259" h="2548254">
                <a:moveTo>
                  <a:pt x="2681478" y="1558289"/>
                </a:moveTo>
                <a:lnTo>
                  <a:pt x="2671572" y="1556003"/>
                </a:lnTo>
                <a:lnTo>
                  <a:pt x="2670810" y="1559813"/>
                </a:lnTo>
                <a:lnTo>
                  <a:pt x="2670048" y="1565147"/>
                </a:lnTo>
                <a:lnTo>
                  <a:pt x="2679192" y="1567433"/>
                </a:lnTo>
                <a:lnTo>
                  <a:pt x="2681478" y="1558289"/>
                </a:lnTo>
                <a:close/>
              </a:path>
              <a:path w="2715259" h="2548254">
                <a:moveTo>
                  <a:pt x="2676144" y="1576577"/>
                </a:moveTo>
                <a:lnTo>
                  <a:pt x="2667000" y="1574291"/>
                </a:lnTo>
                <a:lnTo>
                  <a:pt x="2664714" y="1583435"/>
                </a:lnTo>
                <a:lnTo>
                  <a:pt x="2673858" y="1585721"/>
                </a:lnTo>
                <a:lnTo>
                  <a:pt x="2676144" y="1576577"/>
                </a:lnTo>
                <a:close/>
              </a:path>
              <a:path w="2715259" h="2548254">
                <a:moveTo>
                  <a:pt x="2671572" y="1595627"/>
                </a:moveTo>
                <a:lnTo>
                  <a:pt x="2662428" y="1592579"/>
                </a:lnTo>
                <a:lnTo>
                  <a:pt x="2660142" y="1601723"/>
                </a:lnTo>
                <a:lnTo>
                  <a:pt x="2669286" y="1604771"/>
                </a:lnTo>
                <a:lnTo>
                  <a:pt x="2671572" y="1595627"/>
                </a:lnTo>
                <a:close/>
              </a:path>
              <a:path w="2715259" h="2548254">
                <a:moveTo>
                  <a:pt x="2666238" y="1613915"/>
                </a:moveTo>
                <a:lnTo>
                  <a:pt x="2657094" y="1610867"/>
                </a:lnTo>
                <a:lnTo>
                  <a:pt x="2654808" y="1620011"/>
                </a:lnTo>
                <a:lnTo>
                  <a:pt x="2663952" y="1623059"/>
                </a:lnTo>
                <a:lnTo>
                  <a:pt x="2666238" y="1613915"/>
                </a:lnTo>
                <a:close/>
              </a:path>
              <a:path w="2715259" h="2548254">
                <a:moveTo>
                  <a:pt x="2660904" y="1632203"/>
                </a:moveTo>
                <a:lnTo>
                  <a:pt x="2651760" y="1629155"/>
                </a:lnTo>
                <a:lnTo>
                  <a:pt x="2648712" y="1638299"/>
                </a:lnTo>
                <a:lnTo>
                  <a:pt x="2657856" y="1641347"/>
                </a:lnTo>
                <a:lnTo>
                  <a:pt x="2660904" y="1632203"/>
                </a:lnTo>
                <a:close/>
              </a:path>
              <a:path w="2715259" h="2548254">
                <a:moveTo>
                  <a:pt x="2654808" y="1649729"/>
                </a:moveTo>
                <a:lnTo>
                  <a:pt x="2645664" y="1647443"/>
                </a:lnTo>
                <a:lnTo>
                  <a:pt x="2644902" y="1649729"/>
                </a:lnTo>
                <a:lnTo>
                  <a:pt x="2642616" y="1655825"/>
                </a:lnTo>
                <a:lnTo>
                  <a:pt x="2651760" y="1658873"/>
                </a:lnTo>
                <a:lnTo>
                  <a:pt x="2654046" y="1652777"/>
                </a:lnTo>
                <a:lnTo>
                  <a:pt x="2654808" y="1649729"/>
                </a:lnTo>
                <a:close/>
              </a:path>
              <a:path w="2715259" h="2548254">
                <a:moveTo>
                  <a:pt x="2648712" y="1668017"/>
                </a:moveTo>
                <a:lnTo>
                  <a:pt x="2639568" y="1664969"/>
                </a:lnTo>
                <a:lnTo>
                  <a:pt x="2636520" y="1674113"/>
                </a:lnTo>
                <a:lnTo>
                  <a:pt x="2645664" y="1677161"/>
                </a:lnTo>
                <a:lnTo>
                  <a:pt x="2648712" y="1668017"/>
                </a:lnTo>
                <a:close/>
              </a:path>
              <a:path w="2715259" h="2548254">
                <a:moveTo>
                  <a:pt x="2641854" y="1686305"/>
                </a:moveTo>
                <a:lnTo>
                  <a:pt x="2633472" y="1683257"/>
                </a:lnTo>
                <a:lnTo>
                  <a:pt x="2629662" y="1691639"/>
                </a:lnTo>
                <a:lnTo>
                  <a:pt x="2638806" y="1695449"/>
                </a:lnTo>
                <a:lnTo>
                  <a:pt x="2641854" y="1686305"/>
                </a:lnTo>
                <a:close/>
              </a:path>
              <a:path w="2715259" h="2548254">
                <a:moveTo>
                  <a:pt x="2635758" y="1703831"/>
                </a:moveTo>
                <a:lnTo>
                  <a:pt x="2626614" y="1700783"/>
                </a:lnTo>
                <a:lnTo>
                  <a:pt x="2623566" y="1708403"/>
                </a:lnTo>
                <a:lnTo>
                  <a:pt x="2623566" y="1709165"/>
                </a:lnTo>
                <a:lnTo>
                  <a:pt x="2631948" y="1712975"/>
                </a:lnTo>
                <a:lnTo>
                  <a:pt x="2632710" y="1712213"/>
                </a:lnTo>
                <a:lnTo>
                  <a:pt x="2635758" y="1703831"/>
                </a:lnTo>
                <a:close/>
              </a:path>
              <a:path w="2715259" h="2548254">
                <a:moveTo>
                  <a:pt x="2628900" y="1722119"/>
                </a:moveTo>
                <a:lnTo>
                  <a:pt x="2619756" y="1718309"/>
                </a:lnTo>
                <a:lnTo>
                  <a:pt x="2615946" y="1727453"/>
                </a:lnTo>
                <a:lnTo>
                  <a:pt x="2625090" y="1730501"/>
                </a:lnTo>
                <a:lnTo>
                  <a:pt x="2628900" y="1722119"/>
                </a:lnTo>
                <a:close/>
              </a:path>
              <a:path w="2715259" h="2548254">
                <a:moveTo>
                  <a:pt x="2621280" y="1739645"/>
                </a:moveTo>
                <a:lnTo>
                  <a:pt x="2612136" y="1735835"/>
                </a:lnTo>
                <a:lnTo>
                  <a:pt x="2609088" y="1744979"/>
                </a:lnTo>
                <a:lnTo>
                  <a:pt x="2617470" y="1748027"/>
                </a:lnTo>
                <a:lnTo>
                  <a:pt x="2621280" y="1739645"/>
                </a:lnTo>
                <a:close/>
              </a:path>
              <a:path w="2715259" h="2548254">
                <a:moveTo>
                  <a:pt x="2613660" y="1757171"/>
                </a:moveTo>
                <a:lnTo>
                  <a:pt x="2605278" y="1753361"/>
                </a:lnTo>
                <a:lnTo>
                  <a:pt x="2601468" y="1762505"/>
                </a:lnTo>
                <a:lnTo>
                  <a:pt x="2609850" y="1765553"/>
                </a:lnTo>
                <a:lnTo>
                  <a:pt x="2613660" y="1757171"/>
                </a:lnTo>
                <a:close/>
              </a:path>
              <a:path w="2715259" h="2548254">
                <a:moveTo>
                  <a:pt x="2606040" y="1774697"/>
                </a:moveTo>
                <a:lnTo>
                  <a:pt x="2597658" y="1770887"/>
                </a:lnTo>
                <a:lnTo>
                  <a:pt x="2593086" y="1779269"/>
                </a:lnTo>
                <a:lnTo>
                  <a:pt x="2602230" y="1783079"/>
                </a:lnTo>
                <a:lnTo>
                  <a:pt x="2606040" y="1774697"/>
                </a:lnTo>
                <a:close/>
              </a:path>
              <a:path w="2715259" h="2548254">
                <a:moveTo>
                  <a:pt x="2597658" y="1792223"/>
                </a:moveTo>
                <a:lnTo>
                  <a:pt x="2589276" y="1787651"/>
                </a:lnTo>
                <a:lnTo>
                  <a:pt x="2585466" y="1796033"/>
                </a:lnTo>
                <a:lnTo>
                  <a:pt x="2593848" y="1800605"/>
                </a:lnTo>
                <a:lnTo>
                  <a:pt x="2597658" y="1792223"/>
                </a:lnTo>
                <a:close/>
              </a:path>
              <a:path w="2715259" h="2548254">
                <a:moveTo>
                  <a:pt x="2589276" y="1808987"/>
                </a:moveTo>
                <a:lnTo>
                  <a:pt x="2580894" y="1805177"/>
                </a:lnTo>
                <a:lnTo>
                  <a:pt x="2577084" y="1813559"/>
                </a:lnTo>
                <a:lnTo>
                  <a:pt x="2585466" y="1817369"/>
                </a:lnTo>
                <a:lnTo>
                  <a:pt x="2589276" y="1808987"/>
                </a:lnTo>
                <a:close/>
              </a:path>
              <a:path w="2715259" h="2548254">
                <a:moveTo>
                  <a:pt x="2580894" y="1826513"/>
                </a:moveTo>
                <a:lnTo>
                  <a:pt x="2572512" y="1821941"/>
                </a:lnTo>
                <a:lnTo>
                  <a:pt x="2567940" y="1830323"/>
                </a:lnTo>
                <a:lnTo>
                  <a:pt x="2576322" y="1834895"/>
                </a:lnTo>
                <a:lnTo>
                  <a:pt x="2580894" y="1826513"/>
                </a:lnTo>
                <a:close/>
              </a:path>
              <a:path w="2715259" h="2548254">
                <a:moveTo>
                  <a:pt x="2571750" y="1843277"/>
                </a:moveTo>
                <a:lnTo>
                  <a:pt x="2563368" y="1838705"/>
                </a:lnTo>
                <a:lnTo>
                  <a:pt x="2558796" y="1847087"/>
                </a:lnTo>
                <a:lnTo>
                  <a:pt x="2567178" y="1851659"/>
                </a:lnTo>
                <a:lnTo>
                  <a:pt x="2571750" y="1843277"/>
                </a:lnTo>
                <a:close/>
              </a:path>
              <a:path w="2715259" h="2548254">
                <a:moveTo>
                  <a:pt x="2562606" y="1860041"/>
                </a:moveTo>
                <a:lnTo>
                  <a:pt x="2554224" y="1855469"/>
                </a:lnTo>
                <a:lnTo>
                  <a:pt x="2549652" y="1863851"/>
                </a:lnTo>
                <a:lnTo>
                  <a:pt x="2558034" y="1868423"/>
                </a:lnTo>
                <a:lnTo>
                  <a:pt x="2562606" y="1860041"/>
                </a:lnTo>
                <a:close/>
              </a:path>
              <a:path w="2715259" h="2548254">
                <a:moveTo>
                  <a:pt x="2553462" y="1876805"/>
                </a:moveTo>
                <a:lnTo>
                  <a:pt x="2545080" y="1872233"/>
                </a:lnTo>
                <a:lnTo>
                  <a:pt x="2542794" y="1876805"/>
                </a:lnTo>
                <a:lnTo>
                  <a:pt x="2540508" y="1879853"/>
                </a:lnTo>
                <a:lnTo>
                  <a:pt x="2548890" y="1885187"/>
                </a:lnTo>
                <a:lnTo>
                  <a:pt x="2551176" y="1881377"/>
                </a:lnTo>
                <a:lnTo>
                  <a:pt x="2553462" y="1876805"/>
                </a:lnTo>
                <a:close/>
              </a:path>
              <a:path w="2715259" h="2548254">
                <a:moveTo>
                  <a:pt x="2543556" y="1893569"/>
                </a:moveTo>
                <a:lnTo>
                  <a:pt x="2535936" y="1888235"/>
                </a:lnTo>
                <a:lnTo>
                  <a:pt x="2530602" y="1896617"/>
                </a:lnTo>
                <a:lnTo>
                  <a:pt x="2538984" y="1901189"/>
                </a:lnTo>
                <a:lnTo>
                  <a:pt x="2543556" y="1893569"/>
                </a:lnTo>
                <a:close/>
              </a:path>
              <a:path w="2715259" h="2548254">
                <a:moveTo>
                  <a:pt x="2533650" y="1909571"/>
                </a:moveTo>
                <a:lnTo>
                  <a:pt x="2526030" y="1904237"/>
                </a:lnTo>
                <a:lnTo>
                  <a:pt x="2520696" y="1912619"/>
                </a:lnTo>
                <a:lnTo>
                  <a:pt x="2529078" y="1917953"/>
                </a:lnTo>
                <a:lnTo>
                  <a:pt x="2533650" y="1909571"/>
                </a:lnTo>
                <a:close/>
              </a:path>
              <a:path w="2715259" h="2548254">
                <a:moveTo>
                  <a:pt x="2523744" y="1925573"/>
                </a:moveTo>
                <a:lnTo>
                  <a:pt x="2516124" y="1921001"/>
                </a:lnTo>
                <a:lnTo>
                  <a:pt x="2510790" y="1928621"/>
                </a:lnTo>
                <a:lnTo>
                  <a:pt x="2519172" y="1933955"/>
                </a:lnTo>
                <a:lnTo>
                  <a:pt x="2523744" y="1925573"/>
                </a:lnTo>
                <a:close/>
              </a:path>
              <a:path w="2715259" h="2548254">
                <a:moveTo>
                  <a:pt x="2513838" y="1941575"/>
                </a:moveTo>
                <a:lnTo>
                  <a:pt x="2505456" y="1936241"/>
                </a:lnTo>
                <a:lnTo>
                  <a:pt x="2500122" y="1944623"/>
                </a:lnTo>
                <a:lnTo>
                  <a:pt x="2508504" y="1949957"/>
                </a:lnTo>
                <a:lnTo>
                  <a:pt x="2513838" y="1941575"/>
                </a:lnTo>
                <a:close/>
              </a:path>
              <a:path w="2715259" h="2548254">
                <a:moveTo>
                  <a:pt x="2503170" y="1957577"/>
                </a:moveTo>
                <a:lnTo>
                  <a:pt x="2494788" y="1952243"/>
                </a:lnTo>
                <a:lnTo>
                  <a:pt x="2489454" y="1959863"/>
                </a:lnTo>
                <a:lnTo>
                  <a:pt x="2497836" y="1965197"/>
                </a:lnTo>
                <a:lnTo>
                  <a:pt x="2503170" y="1957577"/>
                </a:lnTo>
                <a:close/>
              </a:path>
              <a:path w="2715259" h="2548254">
                <a:moveTo>
                  <a:pt x="2491740" y="1973579"/>
                </a:moveTo>
                <a:lnTo>
                  <a:pt x="2484120" y="1968245"/>
                </a:lnTo>
                <a:lnTo>
                  <a:pt x="2478786" y="1975865"/>
                </a:lnTo>
                <a:lnTo>
                  <a:pt x="2486406" y="1981199"/>
                </a:lnTo>
                <a:lnTo>
                  <a:pt x="2491740" y="1973579"/>
                </a:lnTo>
                <a:close/>
              </a:path>
              <a:path w="2715259" h="2548254">
                <a:moveTo>
                  <a:pt x="2481072" y="1989581"/>
                </a:moveTo>
                <a:lnTo>
                  <a:pt x="2473452" y="1983485"/>
                </a:lnTo>
                <a:lnTo>
                  <a:pt x="2467356" y="1991105"/>
                </a:lnTo>
                <a:lnTo>
                  <a:pt x="2474976" y="1996439"/>
                </a:lnTo>
                <a:lnTo>
                  <a:pt x="2481072" y="1989581"/>
                </a:lnTo>
                <a:close/>
              </a:path>
              <a:path w="2715259" h="2548254">
                <a:moveTo>
                  <a:pt x="2469642" y="2004059"/>
                </a:moveTo>
                <a:lnTo>
                  <a:pt x="2462022" y="1998725"/>
                </a:lnTo>
                <a:lnTo>
                  <a:pt x="2455926" y="2006345"/>
                </a:lnTo>
                <a:lnTo>
                  <a:pt x="2463546" y="2011679"/>
                </a:lnTo>
                <a:lnTo>
                  <a:pt x="2469642" y="2004059"/>
                </a:lnTo>
                <a:close/>
              </a:path>
              <a:path w="2715259" h="2548254">
                <a:moveTo>
                  <a:pt x="2458212" y="2019299"/>
                </a:moveTo>
                <a:lnTo>
                  <a:pt x="2450592" y="2013965"/>
                </a:lnTo>
                <a:lnTo>
                  <a:pt x="2444496" y="2021585"/>
                </a:lnTo>
                <a:lnTo>
                  <a:pt x="2452116" y="2026919"/>
                </a:lnTo>
                <a:lnTo>
                  <a:pt x="2458212" y="2019299"/>
                </a:lnTo>
                <a:close/>
              </a:path>
              <a:path w="2715259" h="2548254">
                <a:moveTo>
                  <a:pt x="2446782" y="2034539"/>
                </a:moveTo>
                <a:lnTo>
                  <a:pt x="2439162" y="2029205"/>
                </a:lnTo>
                <a:lnTo>
                  <a:pt x="2437638" y="2030729"/>
                </a:lnTo>
                <a:lnTo>
                  <a:pt x="2433066" y="2036063"/>
                </a:lnTo>
                <a:lnTo>
                  <a:pt x="2440686" y="2042159"/>
                </a:lnTo>
                <a:lnTo>
                  <a:pt x="2445258" y="2036063"/>
                </a:lnTo>
                <a:lnTo>
                  <a:pt x="2446782" y="2034539"/>
                </a:lnTo>
                <a:close/>
              </a:path>
              <a:path w="2715259" h="2548254">
                <a:moveTo>
                  <a:pt x="2434590" y="2049779"/>
                </a:moveTo>
                <a:lnTo>
                  <a:pt x="2426970" y="2043683"/>
                </a:lnTo>
                <a:lnTo>
                  <a:pt x="2420874" y="2050541"/>
                </a:lnTo>
                <a:lnTo>
                  <a:pt x="2428494" y="2056637"/>
                </a:lnTo>
                <a:lnTo>
                  <a:pt x="2434590" y="2049779"/>
                </a:lnTo>
                <a:close/>
              </a:path>
              <a:path w="2715259" h="2548254">
                <a:moveTo>
                  <a:pt x="2421636" y="2064257"/>
                </a:moveTo>
                <a:lnTo>
                  <a:pt x="2414778" y="2058161"/>
                </a:lnTo>
                <a:lnTo>
                  <a:pt x="2408682" y="2065019"/>
                </a:lnTo>
                <a:lnTo>
                  <a:pt x="2415540" y="2071115"/>
                </a:lnTo>
                <a:lnTo>
                  <a:pt x="2421636" y="2064257"/>
                </a:lnTo>
                <a:close/>
              </a:path>
              <a:path w="2715259" h="2548254">
                <a:moveTo>
                  <a:pt x="2409444" y="2078735"/>
                </a:moveTo>
                <a:lnTo>
                  <a:pt x="2402586" y="2072639"/>
                </a:lnTo>
                <a:lnTo>
                  <a:pt x="2398014" y="2077973"/>
                </a:lnTo>
                <a:lnTo>
                  <a:pt x="2396490" y="2079497"/>
                </a:lnTo>
                <a:lnTo>
                  <a:pt x="2403348" y="2086355"/>
                </a:lnTo>
                <a:lnTo>
                  <a:pt x="2404872" y="2084069"/>
                </a:lnTo>
                <a:lnTo>
                  <a:pt x="2409444" y="2078735"/>
                </a:lnTo>
                <a:close/>
              </a:path>
              <a:path w="2715259" h="2548254">
                <a:moveTo>
                  <a:pt x="2397252" y="2093213"/>
                </a:moveTo>
                <a:lnTo>
                  <a:pt x="2389632" y="2087117"/>
                </a:lnTo>
                <a:lnTo>
                  <a:pt x="2383536" y="2093975"/>
                </a:lnTo>
                <a:lnTo>
                  <a:pt x="2390394" y="2100071"/>
                </a:lnTo>
                <a:lnTo>
                  <a:pt x="2397252" y="2093213"/>
                </a:lnTo>
                <a:close/>
              </a:path>
              <a:path w="2715259" h="2548254">
                <a:moveTo>
                  <a:pt x="2357628" y="2135123"/>
                </a:moveTo>
                <a:lnTo>
                  <a:pt x="2350770" y="2128266"/>
                </a:lnTo>
                <a:lnTo>
                  <a:pt x="2344674" y="2135123"/>
                </a:lnTo>
                <a:lnTo>
                  <a:pt x="2350770" y="2141981"/>
                </a:lnTo>
                <a:lnTo>
                  <a:pt x="2357628" y="2135123"/>
                </a:lnTo>
                <a:close/>
              </a:path>
              <a:path w="2715259" h="2548254">
                <a:moveTo>
                  <a:pt x="2371344" y="2121407"/>
                </a:moveTo>
                <a:lnTo>
                  <a:pt x="2364486" y="2114549"/>
                </a:lnTo>
                <a:lnTo>
                  <a:pt x="2357628" y="2121407"/>
                </a:lnTo>
                <a:lnTo>
                  <a:pt x="2364486" y="2128266"/>
                </a:lnTo>
                <a:lnTo>
                  <a:pt x="2371344" y="2121407"/>
                </a:lnTo>
                <a:close/>
              </a:path>
              <a:path w="2715259" h="2548254">
                <a:moveTo>
                  <a:pt x="2384298" y="2106929"/>
                </a:moveTo>
                <a:lnTo>
                  <a:pt x="2376678" y="2100833"/>
                </a:lnTo>
                <a:lnTo>
                  <a:pt x="2370582" y="2107691"/>
                </a:lnTo>
                <a:lnTo>
                  <a:pt x="2377440" y="2114549"/>
                </a:lnTo>
                <a:lnTo>
                  <a:pt x="2384298" y="2106929"/>
                </a:lnTo>
                <a:close/>
              </a:path>
              <a:path w="2715259" h="2548254">
                <a:moveTo>
                  <a:pt x="2317242" y="2175509"/>
                </a:moveTo>
                <a:lnTo>
                  <a:pt x="2310384" y="2167889"/>
                </a:lnTo>
                <a:lnTo>
                  <a:pt x="2303526" y="2174747"/>
                </a:lnTo>
                <a:lnTo>
                  <a:pt x="2309622" y="2181605"/>
                </a:lnTo>
                <a:lnTo>
                  <a:pt x="2317242" y="2175509"/>
                </a:lnTo>
                <a:close/>
              </a:path>
              <a:path w="2715259" h="2548254">
                <a:moveTo>
                  <a:pt x="2330958" y="2161793"/>
                </a:moveTo>
                <a:lnTo>
                  <a:pt x="2324100" y="2154935"/>
                </a:lnTo>
                <a:lnTo>
                  <a:pt x="2317242" y="2161793"/>
                </a:lnTo>
                <a:lnTo>
                  <a:pt x="2324100" y="2168651"/>
                </a:lnTo>
                <a:lnTo>
                  <a:pt x="2330958" y="2161793"/>
                </a:lnTo>
                <a:close/>
              </a:path>
              <a:path w="2715259" h="2548254">
                <a:moveTo>
                  <a:pt x="2343912" y="2148839"/>
                </a:moveTo>
                <a:lnTo>
                  <a:pt x="2337816" y="2141981"/>
                </a:lnTo>
                <a:lnTo>
                  <a:pt x="2330958" y="2148077"/>
                </a:lnTo>
                <a:lnTo>
                  <a:pt x="2337816" y="2154935"/>
                </a:lnTo>
                <a:lnTo>
                  <a:pt x="2343912" y="2148839"/>
                </a:lnTo>
                <a:close/>
              </a:path>
              <a:path w="2715259" h="2548254">
                <a:moveTo>
                  <a:pt x="2302764" y="2187701"/>
                </a:moveTo>
                <a:lnTo>
                  <a:pt x="2296668" y="2180843"/>
                </a:lnTo>
                <a:lnTo>
                  <a:pt x="2289048" y="2186939"/>
                </a:lnTo>
                <a:lnTo>
                  <a:pt x="2295906" y="2194559"/>
                </a:lnTo>
                <a:lnTo>
                  <a:pt x="2302764" y="2187701"/>
                </a:lnTo>
                <a:close/>
              </a:path>
              <a:path w="2715259" h="2548254">
                <a:moveTo>
                  <a:pt x="2288286" y="2200655"/>
                </a:moveTo>
                <a:lnTo>
                  <a:pt x="2282190" y="2193797"/>
                </a:lnTo>
                <a:lnTo>
                  <a:pt x="2275332" y="2199893"/>
                </a:lnTo>
                <a:lnTo>
                  <a:pt x="2281428" y="2206751"/>
                </a:lnTo>
                <a:lnTo>
                  <a:pt x="2288286" y="2200655"/>
                </a:lnTo>
                <a:close/>
              </a:path>
              <a:path w="2715259" h="2548254">
                <a:moveTo>
                  <a:pt x="2274570" y="2213609"/>
                </a:moveTo>
                <a:lnTo>
                  <a:pt x="2267712" y="2206751"/>
                </a:lnTo>
                <a:lnTo>
                  <a:pt x="2263902" y="2209799"/>
                </a:lnTo>
                <a:lnTo>
                  <a:pt x="2260854" y="2212085"/>
                </a:lnTo>
                <a:lnTo>
                  <a:pt x="2266950" y="2219705"/>
                </a:lnTo>
                <a:lnTo>
                  <a:pt x="2274570" y="2213609"/>
                </a:lnTo>
                <a:close/>
              </a:path>
              <a:path w="2715259" h="2548254">
                <a:moveTo>
                  <a:pt x="2259330" y="2225801"/>
                </a:moveTo>
                <a:lnTo>
                  <a:pt x="2253234" y="2218181"/>
                </a:lnTo>
                <a:lnTo>
                  <a:pt x="2246376" y="2224277"/>
                </a:lnTo>
                <a:lnTo>
                  <a:pt x="2252472" y="2231897"/>
                </a:lnTo>
                <a:lnTo>
                  <a:pt x="2259330" y="2225801"/>
                </a:lnTo>
                <a:close/>
              </a:path>
              <a:path w="2715259" h="2548254">
                <a:moveTo>
                  <a:pt x="2244852" y="2237993"/>
                </a:moveTo>
                <a:lnTo>
                  <a:pt x="2238756" y="2230373"/>
                </a:lnTo>
                <a:lnTo>
                  <a:pt x="2231136" y="2236469"/>
                </a:lnTo>
                <a:lnTo>
                  <a:pt x="2237232" y="2244089"/>
                </a:lnTo>
                <a:lnTo>
                  <a:pt x="2244852" y="2237993"/>
                </a:lnTo>
                <a:close/>
              </a:path>
              <a:path w="2715259" h="2548254">
                <a:moveTo>
                  <a:pt x="2229612" y="2250185"/>
                </a:moveTo>
                <a:lnTo>
                  <a:pt x="2224278" y="2242566"/>
                </a:lnTo>
                <a:lnTo>
                  <a:pt x="2216658" y="2248661"/>
                </a:lnTo>
                <a:lnTo>
                  <a:pt x="2222754" y="2255519"/>
                </a:lnTo>
                <a:lnTo>
                  <a:pt x="2229612" y="2250185"/>
                </a:lnTo>
                <a:close/>
              </a:path>
              <a:path w="2715259" h="2548254">
                <a:moveTo>
                  <a:pt x="2214372" y="2261616"/>
                </a:moveTo>
                <a:lnTo>
                  <a:pt x="2209038" y="2253995"/>
                </a:lnTo>
                <a:lnTo>
                  <a:pt x="2201418" y="2259329"/>
                </a:lnTo>
                <a:lnTo>
                  <a:pt x="2206752" y="2267711"/>
                </a:lnTo>
                <a:lnTo>
                  <a:pt x="2214372" y="2261616"/>
                </a:lnTo>
                <a:close/>
              </a:path>
              <a:path w="2715259" h="2548254">
                <a:moveTo>
                  <a:pt x="2199132" y="2273045"/>
                </a:moveTo>
                <a:lnTo>
                  <a:pt x="2193798" y="2265425"/>
                </a:lnTo>
                <a:lnTo>
                  <a:pt x="2186178" y="2270759"/>
                </a:lnTo>
                <a:lnTo>
                  <a:pt x="2191512" y="2278379"/>
                </a:lnTo>
                <a:lnTo>
                  <a:pt x="2199132" y="2273045"/>
                </a:lnTo>
                <a:close/>
              </a:path>
              <a:path w="2715259" h="2548254">
                <a:moveTo>
                  <a:pt x="2183892" y="2284475"/>
                </a:moveTo>
                <a:lnTo>
                  <a:pt x="2178558" y="2276855"/>
                </a:lnTo>
                <a:lnTo>
                  <a:pt x="2170938" y="2282189"/>
                </a:lnTo>
                <a:lnTo>
                  <a:pt x="2176272" y="2289809"/>
                </a:lnTo>
                <a:lnTo>
                  <a:pt x="2183892" y="2284475"/>
                </a:lnTo>
                <a:close/>
              </a:path>
              <a:path w="2715259" h="2548254">
                <a:moveTo>
                  <a:pt x="2168652" y="2295905"/>
                </a:moveTo>
                <a:lnTo>
                  <a:pt x="2163318" y="2287523"/>
                </a:lnTo>
                <a:lnTo>
                  <a:pt x="2154936" y="2292857"/>
                </a:lnTo>
                <a:lnTo>
                  <a:pt x="2160270" y="2301239"/>
                </a:lnTo>
                <a:lnTo>
                  <a:pt x="2168652" y="2295905"/>
                </a:lnTo>
                <a:close/>
              </a:path>
              <a:path w="2715259" h="2548254">
                <a:moveTo>
                  <a:pt x="2152650" y="2306573"/>
                </a:moveTo>
                <a:lnTo>
                  <a:pt x="2147316" y="2298191"/>
                </a:lnTo>
                <a:lnTo>
                  <a:pt x="2139696" y="2303525"/>
                </a:lnTo>
                <a:lnTo>
                  <a:pt x="2145030" y="2311907"/>
                </a:lnTo>
                <a:lnTo>
                  <a:pt x="2152650" y="2306573"/>
                </a:lnTo>
                <a:close/>
              </a:path>
              <a:path w="2715259" h="2548254">
                <a:moveTo>
                  <a:pt x="2136648" y="2316479"/>
                </a:moveTo>
                <a:lnTo>
                  <a:pt x="2131314" y="2308859"/>
                </a:lnTo>
                <a:lnTo>
                  <a:pt x="2123694" y="2314193"/>
                </a:lnTo>
                <a:lnTo>
                  <a:pt x="2129028" y="2321813"/>
                </a:lnTo>
                <a:lnTo>
                  <a:pt x="2136648" y="2316479"/>
                </a:lnTo>
                <a:close/>
              </a:path>
              <a:path w="2715259" h="2548254">
                <a:moveTo>
                  <a:pt x="2120646" y="2327147"/>
                </a:moveTo>
                <a:lnTo>
                  <a:pt x="2115312" y="2319527"/>
                </a:lnTo>
                <a:lnTo>
                  <a:pt x="2111502" y="2322575"/>
                </a:lnTo>
                <a:lnTo>
                  <a:pt x="2107692" y="2324099"/>
                </a:lnTo>
                <a:lnTo>
                  <a:pt x="2113026" y="2332481"/>
                </a:lnTo>
                <a:lnTo>
                  <a:pt x="2116836" y="2330195"/>
                </a:lnTo>
                <a:lnTo>
                  <a:pt x="2120646" y="2327147"/>
                </a:lnTo>
                <a:close/>
              </a:path>
              <a:path w="2715259" h="2548254">
                <a:moveTo>
                  <a:pt x="2104644" y="2337816"/>
                </a:moveTo>
                <a:lnTo>
                  <a:pt x="2099310" y="2329433"/>
                </a:lnTo>
                <a:lnTo>
                  <a:pt x="2091689" y="2334005"/>
                </a:lnTo>
                <a:lnTo>
                  <a:pt x="2096262" y="2342387"/>
                </a:lnTo>
                <a:lnTo>
                  <a:pt x="2104644" y="2337816"/>
                </a:lnTo>
                <a:close/>
              </a:path>
              <a:path w="2715259" h="2548254">
                <a:moveTo>
                  <a:pt x="2088642" y="2347721"/>
                </a:moveTo>
                <a:lnTo>
                  <a:pt x="2083308" y="2339339"/>
                </a:lnTo>
                <a:lnTo>
                  <a:pt x="2074926" y="2343911"/>
                </a:lnTo>
                <a:lnTo>
                  <a:pt x="2080260" y="2352293"/>
                </a:lnTo>
                <a:lnTo>
                  <a:pt x="2088642" y="2347721"/>
                </a:lnTo>
                <a:close/>
              </a:path>
              <a:path w="2715259" h="2548254">
                <a:moveTo>
                  <a:pt x="2071878" y="2356866"/>
                </a:moveTo>
                <a:lnTo>
                  <a:pt x="2067306" y="2349245"/>
                </a:lnTo>
                <a:lnTo>
                  <a:pt x="2058924" y="2353817"/>
                </a:lnTo>
                <a:lnTo>
                  <a:pt x="2063495" y="2362199"/>
                </a:lnTo>
                <a:lnTo>
                  <a:pt x="2071878" y="2356866"/>
                </a:lnTo>
                <a:close/>
              </a:path>
              <a:path w="2715259" h="2548254">
                <a:moveTo>
                  <a:pt x="2055114" y="2366771"/>
                </a:moveTo>
                <a:lnTo>
                  <a:pt x="2050542" y="2358389"/>
                </a:lnTo>
                <a:lnTo>
                  <a:pt x="2042160" y="2362961"/>
                </a:lnTo>
                <a:lnTo>
                  <a:pt x="2046732" y="2371343"/>
                </a:lnTo>
                <a:lnTo>
                  <a:pt x="2055114" y="2366771"/>
                </a:lnTo>
                <a:close/>
              </a:path>
              <a:path w="2715259" h="2548254">
                <a:moveTo>
                  <a:pt x="2038350" y="2375916"/>
                </a:moveTo>
                <a:lnTo>
                  <a:pt x="2033778" y="2367533"/>
                </a:lnTo>
                <a:lnTo>
                  <a:pt x="2025395" y="2372105"/>
                </a:lnTo>
                <a:lnTo>
                  <a:pt x="2029968" y="2380487"/>
                </a:lnTo>
                <a:lnTo>
                  <a:pt x="2038350" y="2375916"/>
                </a:lnTo>
                <a:close/>
              </a:path>
              <a:path w="2715259" h="2548254">
                <a:moveTo>
                  <a:pt x="2021586" y="2385059"/>
                </a:moveTo>
                <a:lnTo>
                  <a:pt x="2017014" y="2376677"/>
                </a:lnTo>
                <a:lnTo>
                  <a:pt x="2008632" y="2381249"/>
                </a:lnTo>
                <a:lnTo>
                  <a:pt x="2013204" y="2389631"/>
                </a:lnTo>
                <a:lnTo>
                  <a:pt x="2021586" y="2385059"/>
                </a:lnTo>
                <a:close/>
              </a:path>
              <a:path w="2715259" h="2548254">
                <a:moveTo>
                  <a:pt x="2004822" y="2394204"/>
                </a:moveTo>
                <a:lnTo>
                  <a:pt x="2000250" y="2385821"/>
                </a:lnTo>
                <a:lnTo>
                  <a:pt x="1991868" y="2389631"/>
                </a:lnTo>
                <a:lnTo>
                  <a:pt x="1996439" y="2398013"/>
                </a:lnTo>
                <a:lnTo>
                  <a:pt x="2004822" y="2394204"/>
                </a:lnTo>
                <a:close/>
              </a:path>
              <a:path w="2715259" h="2548254">
                <a:moveTo>
                  <a:pt x="1987295" y="2402585"/>
                </a:moveTo>
                <a:lnTo>
                  <a:pt x="1983486" y="2393441"/>
                </a:lnTo>
                <a:lnTo>
                  <a:pt x="1975104" y="2398013"/>
                </a:lnTo>
                <a:lnTo>
                  <a:pt x="1978914" y="2406395"/>
                </a:lnTo>
                <a:lnTo>
                  <a:pt x="1987295" y="2402585"/>
                </a:lnTo>
                <a:close/>
              </a:path>
              <a:path w="2715259" h="2548254">
                <a:moveTo>
                  <a:pt x="1970532" y="2410967"/>
                </a:moveTo>
                <a:lnTo>
                  <a:pt x="1965960" y="2401823"/>
                </a:lnTo>
                <a:lnTo>
                  <a:pt x="1957578" y="2406395"/>
                </a:lnTo>
                <a:lnTo>
                  <a:pt x="1962150" y="2414777"/>
                </a:lnTo>
                <a:lnTo>
                  <a:pt x="1970532" y="2410967"/>
                </a:lnTo>
                <a:close/>
              </a:path>
              <a:path w="2715259" h="2548254">
                <a:moveTo>
                  <a:pt x="1953006" y="2418587"/>
                </a:moveTo>
                <a:lnTo>
                  <a:pt x="1949195" y="2410205"/>
                </a:lnTo>
                <a:lnTo>
                  <a:pt x="1942338" y="2414016"/>
                </a:lnTo>
                <a:lnTo>
                  <a:pt x="1940814" y="2414016"/>
                </a:lnTo>
                <a:lnTo>
                  <a:pt x="1944624" y="2423159"/>
                </a:lnTo>
                <a:lnTo>
                  <a:pt x="1946148" y="2422397"/>
                </a:lnTo>
                <a:lnTo>
                  <a:pt x="1953006" y="2418587"/>
                </a:lnTo>
                <a:close/>
              </a:path>
              <a:path w="2715259" h="2548254">
                <a:moveTo>
                  <a:pt x="1935480" y="2426969"/>
                </a:moveTo>
                <a:lnTo>
                  <a:pt x="1931670" y="2417825"/>
                </a:lnTo>
                <a:lnTo>
                  <a:pt x="1923288" y="2421635"/>
                </a:lnTo>
                <a:lnTo>
                  <a:pt x="1927098" y="2430779"/>
                </a:lnTo>
                <a:lnTo>
                  <a:pt x="1935480" y="2426969"/>
                </a:lnTo>
                <a:close/>
              </a:path>
              <a:path w="2715259" h="2548254">
                <a:moveTo>
                  <a:pt x="1917954" y="2433827"/>
                </a:moveTo>
                <a:lnTo>
                  <a:pt x="1914144" y="2425445"/>
                </a:lnTo>
                <a:lnTo>
                  <a:pt x="1905762" y="2429255"/>
                </a:lnTo>
                <a:lnTo>
                  <a:pt x="1909572" y="2437637"/>
                </a:lnTo>
                <a:lnTo>
                  <a:pt x="1917954" y="2433827"/>
                </a:lnTo>
                <a:close/>
              </a:path>
              <a:path w="2715259" h="2548254">
                <a:moveTo>
                  <a:pt x="1900428" y="2441447"/>
                </a:moveTo>
                <a:lnTo>
                  <a:pt x="1896618" y="2433066"/>
                </a:lnTo>
                <a:lnTo>
                  <a:pt x="1888236" y="2436875"/>
                </a:lnTo>
                <a:lnTo>
                  <a:pt x="1892045" y="2445257"/>
                </a:lnTo>
                <a:lnTo>
                  <a:pt x="1900428" y="2441447"/>
                </a:lnTo>
                <a:close/>
              </a:path>
              <a:path w="2715259" h="2548254">
                <a:moveTo>
                  <a:pt x="1882902" y="2449067"/>
                </a:moveTo>
                <a:lnTo>
                  <a:pt x="1879854" y="2439923"/>
                </a:lnTo>
                <a:lnTo>
                  <a:pt x="1870710" y="2443733"/>
                </a:lnTo>
                <a:lnTo>
                  <a:pt x="1873758" y="2452116"/>
                </a:lnTo>
                <a:lnTo>
                  <a:pt x="1882902" y="2449067"/>
                </a:lnTo>
                <a:close/>
              </a:path>
              <a:path w="2715259" h="2548254">
                <a:moveTo>
                  <a:pt x="1864614" y="2455925"/>
                </a:moveTo>
                <a:lnTo>
                  <a:pt x="1861566" y="2446781"/>
                </a:lnTo>
                <a:lnTo>
                  <a:pt x="1852422" y="2449829"/>
                </a:lnTo>
                <a:lnTo>
                  <a:pt x="1856232" y="2458973"/>
                </a:lnTo>
                <a:lnTo>
                  <a:pt x="1864614" y="2455925"/>
                </a:lnTo>
                <a:close/>
              </a:path>
              <a:path w="2715259" h="2548254">
                <a:moveTo>
                  <a:pt x="1847088" y="2462021"/>
                </a:moveTo>
                <a:lnTo>
                  <a:pt x="1844039" y="2453639"/>
                </a:lnTo>
                <a:lnTo>
                  <a:pt x="1834895" y="2456687"/>
                </a:lnTo>
                <a:lnTo>
                  <a:pt x="1837944" y="2465831"/>
                </a:lnTo>
                <a:lnTo>
                  <a:pt x="1847088" y="2462021"/>
                </a:lnTo>
                <a:close/>
              </a:path>
              <a:path w="2715259" h="2548254">
                <a:moveTo>
                  <a:pt x="1829562" y="2468879"/>
                </a:moveTo>
                <a:lnTo>
                  <a:pt x="1825752" y="2459735"/>
                </a:lnTo>
                <a:lnTo>
                  <a:pt x="1821180" y="2462021"/>
                </a:lnTo>
                <a:lnTo>
                  <a:pt x="1817370" y="2462783"/>
                </a:lnTo>
                <a:lnTo>
                  <a:pt x="1819656" y="2471927"/>
                </a:lnTo>
                <a:lnTo>
                  <a:pt x="1824228" y="2470404"/>
                </a:lnTo>
                <a:lnTo>
                  <a:pt x="1829562" y="2468879"/>
                </a:lnTo>
                <a:close/>
              </a:path>
              <a:path w="2715259" h="2548254">
                <a:moveTo>
                  <a:pt x="1811274" y="2474975"/>
                </a:moveTo>
                <a:lnTo>
                  <a:pt x="1808226" y="2465831"/>
                </a:lnTo>
                <a:lnTo>
                  <a:pt x="1799082" y="2468879"/>
                </a:lnTo>
                <a:lnTo>
                  <a:pt x="1802130" y="2478023"/>
                </a:lnTo>
                <a:lnTo>
                  <a:pt x="1811274" y="2474975"/>
                </a:lnTo>
                <a:close/>
              </a:path>
              <a:path w="2715259" h="2548254">
                <a:moveTo>
                  <a:pt x="1792986" y="2480309"/>
                </a:moveTo>
                <a:lnTo>
                  <a:pt x="1789938" y="2471927"/>
                </a:lnTo>
                <a:lnTo>
                  <a:pt x="1780794" y="2474213"/>
                </a:lnTo>
                <a:lnTo>
                  <a:pt x="1783842" y="2483357"/>
                </a:lnTo>
                <a:lnTo>
                  <a:pt x="1792986" y="2480309"/>
                </a:lnTo>
                <a:close/>
              </a:path>
              <a:path w="2715259" h="2548254">
                <a:moveTo>
                  <a:pt x="1774698" y="2486405"/>
                </a:moveTo>
                <a:lnTo>
                  <a:pt x="1771650" y="2477261"/>
                </a:lnTo>
                <a:lnTo>
                  <a:pt x="1762506" y="2480309"/>
                </a:lnTo>
                <a:lnTo>
                  <a:pt x="1765554" y="2489454"/>
                </a:lnTo>
                <a:lnTo>
                  <a:pt x="1774698" y="2486405"/>
                </a:lnTo>
                <a:close/>
              </a:path>
              <a:path w="2715259" h="2548254">
                <a:moveTo>
                  <a:pt x="1756410" y="2491739"/>
                </a:moveTo>
                <a:lnTo>
                  <a:pt x="1753362" y="2482595"/>
                </a:lnTo>
                <a:lnTo>
                  <a:pt x="1744218" y="2484881"/>
                </a:lnTo>
                <a:lnTo>
                  <a:pt x="1747266" y="2494787"/>
                </a:lnTo>
                <a:lnTo>
                  <a:pt x="1756410" y="2491739"/>
                </a:lnTo>
                <a:close/>
              </a:path>
              <a:path w="2715259" h="2548254">
                <a:moveTo>
                  <a:pt x="1738122" y="2497073"/>
                </a:moveTo>
                <a:lnTo>
                  <a:pt x="1735074" y="2487929"/>
                </a:lnTo>
                <a:lnTo>
                  <a:pt x="1725930" y="2490216"/>
                </a:lnTo>
                <a:lnTo>
                  <a:pt x="1728216" y="2499359"/>
                </a:lnTo>
                <a:lnTo>
                  <a:pt x="1738122" y="2497073"/>
                </a:lnTo>
                <a:close/>
              </a:path>
              <a:path w="2715259" h="2548254">
                <a:moveTo>
                  <a:pt x="1719072" y="2501645"/>
                </a:moveTo>
                <a:lnTo>
                  <a:pt x="1716786" y="2492501"/>
                </a:lnTo>
                <a:lnTo>
                  <a:pt x="1707642" y="2494787"/>
                </a:lnTo>
                <a:lnTo>
                  <a:pt x="1709928" y="2503931"/>
                </a:lnTo>
                <a:lnTo>
                  <a:pt x="1719072" y="2501645"/>
                </a:lnTo>
                <a:close/>
              </a:path>
              <a:path w="2715259" h="2548254">
                <a:moveTo>
                  <a:pt x="1700784" y="2506979"/>
                </a:moveTo>
                <a:lnTo>
                  <a:pt x="1698498" y="2497835"/>
                </a:lnTo>
                <a:lnTo>
                  <a:pt x="1694688" y="2498597"/>
                </a:lnTo>
                <a:lnTo>
                  <a:pt x="1689354" y="2499359"/>
                </a:lnTo>
                <a:lnTo>
                  <a:pt x="1691639" y="2509266"/>
                </a:lnTo>
                <a:lnTo>
                  <a:pt x="1696974" y="2507741"/>
                </a:lnTo>
                <a:lnTo>
                  <a:pt x="1700784" y="2506979"/>
                </a:lnTo>
                <a:close/>
              </a:path>
              <a:path w="2715259" h="2548254">
                <a:moveTo>
                  <a:pt x="1682495" y="2510789"/>
                </a:moveTo>
                <a:lnTo>
                  <a:pt x="1680210" y="2501645"/>
                </a:lnTo>
                <a:lnTo>
                  <a:pt x="1671066" y="2503931"/>
                </a:lnTo>
                <a:lnTo>
                  <a:pt x="1672589" y="2513075"/>
                </a:lnTo>
                <a:lnTo>
                  <a:pt x="1682495" y="2510789"/>
                </a:lnTo>
                <a:close/>
              </a:path>
              <a:path w="2715259" h="2548254">
                <a:moveTo>
                  <a:pt x="1663445" y="2515361"/>
                </a:moveTo>
                <a:lnTo>
                  <a:pt x="1661160" y="2505455"/>
                </a:lnTo>
                <a:lnTo>
                  <a:pt x="1652016" y="2507741"/>
                </a:lnTo>
                <a:lnTo>
                  <a:pt x="1654302" y="2516885"/>
                </a:lnTo>
                <a:lnTo>
                  <a:pt x="1663445" y="2515361"/>
                </a:lnTo>
                <a:close/>
              </a:path>
              <a:path w="2715259" h="2548254">
                <a:moveTo>
                  <a:pt x="1645158" y="2519171"/>
                </a:moveTo>
                <a:lnTo>
                  <a:pt x="1642872" y="2510027"/>
                </a:lnTo>
                <a:lnTo>
                  <a:pt x="1633728" y="2511551"/>
                </a:lnTo>
                <a:lnTo>
                  <a:pt x="1635252" y="2521457"/>
                </a:lnTo>
                <a:lnTo>
                  <a:pt x="1645158" y="2519171"/>
                </a:lnTo>
                <a:close/>
              </a:path>
              <a:path w="2715259" h="2548254">
                <a:moveTo>
                  <a:pt x="1626108" y="2522981"/>
                </a:moveTo>
                <a:lnTo>
                  <a:pt x="1624584" y="2513837"/>
                </a:lnTo>
                <a:lnTo>
                  <a:pt x="1614678" y="2515361"/>
                </a:lnTo>
                <a:lnTo>
                  <a:pt x="1616964" y="2524505"/>
                </a:lnTo>
                <a:lnTo>
                  <a:pt x="1626108" y="2522981"/>
                </a:lnTo>
                <a:close/>
              </a:path>
              <a:path w="2715259" h="2548254">
                <a:moveTo>
                  <a:pt x="1607058" y="2526029"/>
                </a:moveTo>
                <a:lnTo>
                  <a:pt x="1605534" y="2516885"/>
                </a:lnTo>
                <a:lnTo>
                  <a:pt x="1596390" y="2518409"/>
                </a:lnTo>
                <a:lnTo>
                  <a:pt x="1597914" y="2528316"/>
                </a:lnTo>
                <a:lnTo>
                  <a:pt x="1607058" y="2526029"/>
                </a:lnTo>
                <a:close/>
              </a:path>
              <a:path w="2715259" h="2548254">
                <a:moveTo>
                  <a:pt x="1588770" y="2529839"/>
                </a:moveTo>
                <a:lnTo>
                  <a:pt x="1587246" y="2519933"/>
                </a:lnTo>
                <a:lnTo>
                  <a:pt x="1577340" y="2521457"/>
                </a:lnTo>
                <a:lnTo>
                  <a:pt x="1578864" y="2530601"/>
                </a:lnTo>
                <a:lnTo>
                  <a:pt x="1588770" y="2529839"/>
                </a:lnTo>
                <a:close/>
              </a:path>
              <a:path w="2715259" h="2548254">
                <a:moveTo>
                  <a:pt x="1569720" y="2532125"/>
                </a:moveTo>
                <a:lnTo>
                  <a:pt x="1568196" y="2522981"/>
                </a:lnTo>
                <a:lnTo>
                  <a:pt x="1562862" y="2523743"/>
                </a:lnTo>
                <a:lnTo>
                  <a:pt x="1559052" y="2524505"/>
                </a:lnTo>
                <a:lnTo>
                  <a:pt x="1559814" y="2533649"/>
                </a:lnTo>
                <a:lnTo>
                  <a:pt x="1564386" y="2532887"/>
                </a:lnTo>
                <a:lnTo>
                  <a:pt x="1569720" y="2532125"/>
                </a:lnTo>
                <a:close/>
              </a:path>
              <a:path w="2715259" h="2548254">
                <a:moveTo>
                  <a:pt x="1550670" y="2535173"/>
                </a:moveTo>
                <a:lnTo>
                  <a:pt x="1549146" y="2525267"/>
                </a:lnTo>
                <a:lnTo>
                  <a:pt x="1540002" y="2526791"/>
                </a:lnTo>
                <a:lnTo>
                  <a:pt x="1541526" y="2535935"/>
                </a:lnTo>
                <a:lnTo>
                  <a:pt x="1550670" y="2535173"/>
                </a:lnTo>
                <a:close/>
              </a:path>
              <a:path w="2715259" h="2548254">
                <a:moveTo>
                  <a:pt x="1531620" y="2537459"/>
                </a:moveTo>
                <a:lnTo>
                  <a:pt x="1530858" y="2528316"/>
                </a:lnTo>
                <a:lnTo>
                  <a:pt x="1529334" y="2528316"/>
                </a:lnTo>
                <a:lnTo>
                  <a:pt x="1520952" y="2529077"/>
                </a:lnTo>
                <a:lnTo>
                  <a:pt x="1522476" y="2538221"/>
                </a:lnTo>
                <a:lnTo>
                  <a:pt x="1530858" y="2537459"/>
                </a:lnTo>
                <a:lnTo>
                  <a:pt x="1531620" y="2537459"/>
                </a:lnTo>
                <a:close/>
              </a:path>
              <a:path w="2715259" h="2548254">
                <a:moveTo>
                  <a:pt x="1512570" y="2539745"/>
                </a:moveTo>
                <a:lnTo>
                  <a:pt x="1511808" y="2529839"/>
                </a:lnTo>
                <a:lnTo>
                  <a:pt x="1501902" y="2531363"/>
                </a:lnTo>
                <a:lnTo>
                  <a:pt x="1503426" y="2540507"/>
                </a:lnTo>
                <a:lnTo>
                  <a:pt x="1512570" y="2539745"/>
                </a:lnTo>
                <a:close/>
              </a:path>
              <a:path w="2715259" h="2548254">
                <a:moveTo>
                  <a:pt x="1493520" y="2541269"/>
                </a:moveTo>
                <a:lnTo>
                  <a:pt x="1492758" y="2532125"/>
                </a:lnTo>
                <a:lnTo>
                  <a:pt x="1483614" y="2532887"/>
                </a:lnTo>
                <a:lnTo>
                  <a:pt x="1484376" y="2542031"/>
                </a:lnTo>
                <a:lnTo>
                  <a:pt x="1493520" y="2541269"/>
                </a:lnTo>
                <a:close/>
              </a:path>
              <a:path w="2715259" h="2548254">
                <a:moveTo>
                  <a:pt x="1474470" y="2542793"/>
                </a:moveTo>
                <a:lnTo>
                  <a:pt x="1473708" y="2533649"/>
                </a:lnTo>
                <a:lnTo>
                  <a:pt x="1464564" y="2534411"/>
                </a:lnTo>
                <a:lnTo>
                  <a:pt x="1465326" y="2543555"/>
                </a:lnTo>
                <a:lnTo>
                  <a:pt x="1474470" y="2542793"/>
                </a:lnTo>
                <a:close/>
              </a:path>
              <a:path w="2715259" h="2548254">
                <a:moveTo>
                  <a:pt x="1455420" y="2544317"/>
                </a:moveTo>
                <a:lnTo>
                  <a:pt x="1454658" y="2535173"/>
                </a:lnTo>
                <a:lnTo>
                  <a:pt x="1445514" y="2535935"/>
                </a:lnTo>
                <a:lnTo>
                  <a:pt x="1446276" y="2545079"/>
                </a:lnTo>
                <a:lnTo>
                  <a:pt x="1455420" y="2544317"/>
                </a:lnTo>
                <a:close/>
              </a:path>
              <a:path w="2715259" h="2548254">
                <a:moveTo>
                  <a:pt x="1436370" y="2545841"/>
                </a:moveTo>
                <a:lnTo>
                  <a:pt x="1435608" y="2535935"/>
                </a:lnTo>
                <a:lnTo>
                  <a:pt x="1427226" y="2536697"/>
                </a:lnTo>
                <a:lnTo>
                  <a:pt x="1426464" y="2536697"/>
                </a:lnTo>
                <a:lnTo>
                  <a:pt x="1427226" y="2546604"/>
                </a:lnTo>
                <a:lnTo>
                  <a:pt x="1436370" y="2545841"/>
                </a:lnTo>
                <a:close/>
              </a:path>
              <a:path w="2715259" h="2548254">
                <a:moveTo>
                  <a:pt x="1417320" y="2546604"/>
                </a:moveTo>
                <a:lnTo>
                  <a:pt x="1417320" y="2536697"/>
                </a:lnTo>
                <a:lnTo>
                  <a:pt x="1407414" y="2537460"/>
                </a:lnTo>
                <a:lnTo>
                  <a:pt x="1408176" y="2546604"/>
                </a:lnTo>
                <a:lnTo>
                  <a:pt x="1417320" y="2546604"/>
                </a:lnTo>
                <a:close/>
              </a:path>
              <a:path w="2715259" h="2548254">
                <a:moveTo>
                  <a:pt x="1398270" y="2547366"/>
                </a:moveTo>
                <a:lnTo>
                  <a:pt x="1398270" y="2537460"/>
                </a:lnTo>
                <a:lnTo>
                  <a:pt x="1392174" y="2538221"/>
                </a:lnTo>
                <a:lnTo>
                  <a:pt x="1388364" y="2538221"/>
                </a:lnTo>
                <a:lnTo>
                  <a:pt x="1388364" y="2547366"/>
                </a:lnTo>
                <a:lnTo>
                  <a:pt x="1398270" y="2547366"/>
                </a:lnTo>
                <a:close/>
              </a:path>
              <a:path w="2715259" h="2548254">
                <a:moveTo>
                  <a:pt x="1379220" y="2547366"/>
                </a:moveTo>
                <a:lnTo>
                  <a:pt x="1379220" y="2538221"/>
                </a:lnTo>
                <a:lnTo>
                  <a:pt x="1369314" y="2538221"/>
                </a:lnTo>
                <a:lnTo>
                  <a:pt x="1369314" y="2548128"/>
                </a:lnTo>
                <a:lnTo>
                  <a:pt x="1379220" y="2547366"/>
                </a:lnTo>
                <a:close/>
              </a:path>
              <a:path w="2715259" h="2548254">
                <a:moveTo>
                  <a:pt x="1360170" y="2548128"/>
                </a:moveTo>
                <a:lnTo>
                  <a:pt x="1360170" y="2538221"/>
                </a:lnTo>
                <a:lnTo>
                  <a:pt x="1350263" y="2538221"/>
                </a:lnTo>
                <a:lnTo>
                  <a:pt x="1350263" y="2548128"/>
                </a:lnTo>
                <a:lnTo>
                  <a:pt x="1360170" y="2548128"/>
                </a:lnTo>
                <a:close/>
              </a:path>
              <a:path w="2715259" h="2548254">
                <a:moveTo>
                  <a:pt x="1341120" y="2547366"/>
                </a:moveTo>
                <a:lnTo>
                  <a:pt x="1341120" y="2538221"/>
                </a:lnTo>
                <a:lnTo>
                  <a:pt x="1331213" y="2538221"/>
                </a:lnTo>
                <a:lnTo>
                  <a:pt x="1331213" y="2547366"/>
                </a:lnTo>
                <a:lnTo>
                  <a:pt x="1341120" y="2547366"/>
                </a:lnTo>
                <a:close/>
              </a:path>
              <a:path w="2715259" h="2548254">
                <a:moveTo>
                  <a:pt x="1322070" y="2547366"/>
                </a:moveTo>
                <a:lnTo>
                  <a:pt x="1322070" y="2538221"/>
                </a:lnTo>
                <a:lnTo>
                  <a:pt x="1312926" y="2537460"/>
                </a:lnTo>
                <a:lnTo>
                  <a:pt x="1312164" y="2547366"/>
                </a:lnTo>
                <a:lnTo>
                  <a:pt x="1322070" y="2547366"/>
                </a:lnTo>
                <a:close/>
              </a:path>
              <a:path w="2715259" h="2548254">
                <a:moveTo>
                  <a:pt x="1303020" y="2546604"/>
                </a:moveTo>
                <a:lnTo>
                  <a:pt x="1303020" y="2537460"/>
                </a:lnTo>
                <a:lnTo>
                  <a:pt x="1293876" y="2536697"/>
                </a:lnTo>
                <a:lnTo>
                  <a:pt x="1293114" y="2546604"/>
                </a:lnTo>
                <a:lnTo>
                  <a:pt x="1303020" y="2546604"/>
                </a:lnTo>
                <a:close/>
              </a:path>
              <a:path w="2715259" h="2548254">
                <a:moveTo>
                  <a:pt x="1283970" y="2545841"/>
                </a:moveTo>
                <a:lnTo>
                  <a:pt x="1283970" y="2536697"/>
                </a:lnTo>
                <a:lnTo>
                  <a:pt x="1274826" y="2535935"/>
                </a:lnTo>
                <a:lnTo>
                  <a:pt x="1274064" y="2545079"/>
                </a:lnTo>
                <a:lnTo>
                  <a:pt x="1283970" y="2545841"/>
                </a:lnTo>
                <a:close/>
              </a:path>
              <a:path w="2715259" h="2548254">
                <a:moveTo>
                  <a:pt x="1264920" y="2545079"/>
                </a:moveTo>
                <a:lnTo>
                  <a:pt x="1264920" y="2535173"/>
                </a:lnTo>
                <a:lnTo>
                  <a:pt x="1255776" y="2534411"/>
                </a:lnTo>
                <a:lnTo>
                  <a:pt x="1255014" y="2544317"/>
                </a:lnTo>
                <a:lnTo>
                  <a:pt x="1264920" y="2545079"/>
                </a:lnTo>
                <a:close/>
              </a:path>
              <a:path w="2715259" h="2548254">
                <a:moveTo>
                  <a:pt x="1246632" y="2534411"/>
                </a:moveTo>
                <a:lnTo>
                  <a:pt x="1236726" y="2532888"/>
                </a:lnTo>
                <a:lnTo>
                  <a:pt x="1235964" y="2542793"/>
                </a:lnTo>
                <a:lnTo>
                  <a:pt x="1245870" y="2543555"/>
                </a:lnTo>
                <a:lnTo>
                  <a:pt x="1246632" y="2534411"/>
                </a:lnTo>
                <a:close/>
              </a:path>
              <a:path w="2715259" h="2548254">
                <a:moveTo>
                  <a:pt x="1227582" y="2532126"/>
                </a:moveTo>
                <a:lnTo>
                  <a:pt x="1219962" y="2532126"/>
                </a:lnTo>
                <a:lnTo>
                  <a:pt x="1217676" y="2531364"/>
                </a:lnTo>
                <a:lnTo>
                  <a:pt x="1216914" y="2541269"/>
                </a:lnTo>
                <a:lnTo>
                  <a:pt x="1219962" y="2541346"/>
                </a:lnTo>
                <a:lnTo>
                  <a:pt x="1226820" y="2542031"/>
                </a:lnTo>
                <a:lnTo>
                  <a:pt x="1227582" y="2532126"/>
                </a:lnTo>
                <a:close/>
              </a:path>
              <a:path w="2715259" h="2548254">
                <a:moveTo>
                  <a:pt x="1208532" y="2530602"/>
                </a:moveTo>
                <a:lnTo>
                  <a:pt x="1199388" y="2529840"/>
                </a:lnTo>
                <a:lnTo>
                  <a:pt x="1197864" y="2538983"/>
                </a:lnTo>
                <a:lnTo>
                  <a:pt x="1207770" y="2539745"/>
                </a:lnTo>
                <a:lnTo>
                  <a:pt x="1208532" y="2530602"/>
                </a:lnTo>
                <a:close/>
              </a:path>
              <a:path w="2715259" h="2548254">
                <a:moveTo>
                  <a:pt x="1189482" y="2528316"/>
                </a:moveTo>
                <a:lnTo>
                  <a:pt x="1184910" y="2528207"/>
                </a:lnTo>
                <a:lnTo>
                  <a:pt x="1180338" y="2527554"/>
                </a:lnTo>
                <a:lnTo>
                  <a:pt x="1178814" y="2536697"/>
                </a:lnTo>
                <a:lnTo>
                  <a:pt x="1184910" y="2537460"/>
                </a:lnTo>
                <a:lnTo>
                  <a:pt x="1188720" y="2538221"/>
                </a:lnTo>
                <a:lnTo>
                  <a:pt x="1189482" y="2528316"/>
                </a:lnTo>
                <a:close/>
              </a:path>
              <a:path w="2715259" h="2548254">
                <a:moveTo>
                  <a:pt x="1170432" y="2526029"/>
                </a:moveTo>
                <a:lnTo>
                  <a:pt x="1161288" y="2525267"/>
                </a:lnTo>
                <a:lnTo>
                  <a:pt x="1159764" y="2534411"/>
                </a:lnTo>
                <a:lnTo>
                  <a:pt x="1169670" y="2535935"/>
                </a:lnTo>
                <a:lnTo>
                  <a:pt x="1170432" y="2526029"/>
                </a:lnTo>
                <a:close/>
              </a:path>
              <a:path w="2715259" h="2548254">
                <a:moveTo>
                  <a:pt x="1152144" y="2523743"/>
                </a:moveTo>
                <a:lnTo>
                  <a:pt x="1142238" y="2522219"/>
                </a:lnTo>
                <a:lnTo>
                  <a:pt x="1141476" y="2531364"/>
                </a:lnTo>
                <a:lnTo>
                  <a:pt x="1150620" y="2532888"/>
                </a:lnTo>
                <a:lnTo>
                  <a:pt x="1152144" y="2523743"/>
                </a:lnTo>
                <a:close/>
              </a:path>
              <a:path w="2715259" h="2548254">
                <a:moveTo>
                  <a:pt x="1133094" y="2520695"/>
                </a:moveTo>
                <a:lnTo>
                  <a:pt x="1123950" y="2519171"/>
                </a:lnTo>
                <a:lnTo>
                  <a:pt x="1122426" y="2529078"/>
                </a:lnTo>
                <a:lnTo>
                  <a:pt x="1131570" y="2530602"/>
                </a:lnTo>
                <a:lnTo>
                  <a:pt x="1133094" y="2520695"/>
                </a:lnTo>
                <a:close/>
              </a:path>
              <a:path w="2715259" h="2548254">
                <a:moveTo>
                  <a:pt x="1114806" y="2517647"/>
                </a:moveTo>
                <a:lnTo>
                  <a:pt x="1104900" y="2516123"/>
                </a:lnTo>
                <a:lnTo>
                  <a:pt x="1103376" y="2525267"/>
                </a:lnTo>
                <a:lnTo>
                  <a:pt x="1112520" y="2527554"/>
                </a:lnTo>
                <a:lnTo>
                  <a:pt x="1114806" y="2517647"/>
                </a:lnTo>
                <a:close/>
              </a:path>
              <a:path w="2715259" h="2548254">
                <a:moveTo>
                  <a:pt x="1095756" y="2514599"/>
                </a:moveTo>
                <a:lnTo>
                  <a:pt x="1086612" y="2513076"/>
                </a:lnTo>
                <a:lnTo>
                  <a:pt x="1084326" y="2522219"/>
                </a:lnTo>
                <a:lnTo>
                  <a:pt x="1094232" y="2523743"/>
                </a:lnTo>
                <a:lnTo>
                  <a:pt x="1095756" y="2514599"/>
                </a:lnTo>
                <a:close/>
              </a:path>
              <a:path w="2715259" h="2548254">
                <a:moveTo>
                  <a:pt x="1077468" y="2510790"/>
                </a:moveTo>
                <a:lnTo>
                  <a:pt x="1067562" y="2508504"/>
                </a:lnTo>
                <a:lnTo>
                  <a:pt x="1066038" y="2518410"/>
                </a:lnTo>
                <a:lnTo>
                  <a:pt x="1075182" y="2519933"/>
                </a:lnTo>
                <a:lnTo>
                  <a:pt x="1077468" y="2510790"/>
                </a:lnTo>
                <a:close/>
              </a:path>
              <a:path w="2715259" h="2548254">
                <a:moveTo>
                  <a:pt x="1058418" y="2506979"/>
                </a:moveTo>
                <a:lnTo>
                  <a:pt x="1049274" y="2504693"/>
                </a:lnTo>
                <a:lnTo>
                  <a:pt x="1046988" y="2513838"/>
                </a:lnTo>
                <a:lnTo>
                  <a:pt x="1056894" y="2516123"/>
                </a:lnTo>
                <a:lnTo>
                  <a:pt x="1058418" y="2506979"/>
                </a:lnTo>
                <a:close/>
              </a:path>
              <a:path w="2715259" h="2548254">
                <a:moveTo>
                  <a:pt x="1040130" y="2502407"/>
                </a:moveTo>
                <a:lnTo>
                  <a:pt x="1030986" y="2500883"/>
                </a:lnTo>
                <a:lnTo>
                  <a:pt x="1028700" y="2510028"/>
                </a:lnTo>
                <a:lnTo>
                  <a:pt x="1037844" y="2512314"/>
                </a:lnTo>
                <a:lnTo>
                  <a:pt x="1040130" y="2502407"/>
                </a:lnTo>
                <a:close/>
              </a:path>
              <a:path w="2715259" h="2548254">
                <a:moveTo>
                  <a:pt x="1021080" y="2498597"/>
                </a:moveTo>
                <a:lnTo>
                  <a:pt x="1020318" y="2498597"/>
                </a:lnTo>
                <a:lnTo>
                  <a:pt x="1012698" y="2496311"/>
                </a:lnTo>
                <a:lnTo>
                  <a:pt x="1009650" y="2505455"/>
                </a:lnTo>
                <a:lnTo>
                  <a:pt x="1018794" y="2507741"/>
                </a:lnTo>
                <a:lnTo>
                  <a:pt x="1019556" y="2507741"/>
                </a:lnTo>
                <a:lnTo>
                  <a:pt x="1021080" y="2498597"/>
                </a:lnTo>
                <a:close/>
              </a:path>
              <a:path w="2715259" h="2548254">
                <a:moveTo>
                  <a:pt x="1002792" y="2494026"/>
                </a:moveTo>
                <a:lnTo>
                  <a:pt x="993648" y="2491740"/>
                </a:lnTo>
                <a:lnTo>
                  <a:pt x="991362" y="2500883"/>
                </a:lnTo>
                <a:lnTo>
                  <a:pt x="1000506" y="2503169"/>
                </a:lnTo>
                <a:lnTo>
                  <a:pt x="1002792" y="2494026"/>
                </a:lnTo>
                <a:close/>
              </a:path>
              <a:path w="2715259" h="2548254">
                <a:moveTo>
                  <a:pt x="984504" y="2488691"/>
                </a:moveTo>
                <a:lnTo>
                  <a:pt x="975360" y="2486405"/>
                </a:lnTo>
                <a:lnTo>
                  <a:pt x="973074" y="2495549"/>
                </a:lnTo>
                <a:lnTo>
                  <a:pt x="982218" y="2497835"/>
                </a:lnTo>
                <a:lnTo>
                  <a:pt x="984504" y="2488691"/>
                </a:lnTo>
                <a:close/>
              </a:path>
              <a:path w="2715259" h="2548254">
                <a:moveTo>
                  <a:pt x="966216" y="2484119"/>
                </a:moveTo>
                <a:lnTo>
                  <a:pt x="957072" y="2481833"/>
                </a:lnTo>
                <a:lnTo>
                  <a:pt x="954786" y="2490978"/>
                </a:lnTo>
                <a:lnTo>
                  <a:pt x="963930" y="2493264"/>
                </a:lnTo>
                <a:lnTo>
                  <a:pt x="966216" y="2484119"/>
                </a:lnTo>
                <a:close/>
              </a:path>
              <a:path w="2715259" h="2548254">
                <a:moveTo>
                  <a:pt x="947928" y="2478785"/>
                </a:moveTo>
                <a:lnTo>
                  <a:pt x="938784" y="2475738"/>
                </a:lnTo>
                <a:lnTo>
                  <a:pt x="936498" y="2484881"/>
                </a:lnTo>
                <a:lnTo>
                  <a:pt x="945642" y="2487929"/>
                </a:lnTo>
                <a:lnTo>
                  <a:pt x="947928" y="2478785"/>
                </a:lnTo>
                <a:close/>
              </a:path>
              <a:path w="2715259" h="2548254">
                <a:moveTo>
                  <a:pt x="930402" y="2473452"/>
                </a:moveTo>
                <a:lnTo>
                  <a:pt x="921258" y="2470404"/>
                </a:lnTo>
                <a:lnTo>
                  <a:pt x="918210" y="2479547"/>
                </a:lnTo>
                <a:lnTo>
                  <a:pt x="927354" y="2481833"/>
                </a:lnTo>
                <a:lnTo>
                  <a:pt x="930402" y="2473452"/>
                </a:lnTo>
                <a:close/>
              </a:path>
              <a:path w="2715259" h="2548254">
                <a:moveTo>
                  <a:pt x="912114" y="2467355"/>
                </a:moveTo>
                <a:lnTo>
                  <a:pt x="902970" y="2464307"/>
                </a:lnTo>
                <a:lnTo>
                  <a:pt x="899922" y="2473452"/>
                </a:lnTo>
                <a:lnTo>
                  <a:pt x="909066" y="2476499"/>
                </a:lnTo>
                <a:lnTo>
                  <a:pt x="912114" y="2467355"/>
                </a:lnTo>
                <a:close/>
              </a:path>
              <a:path w="2715259" h="2548254">
                <a:moveTo>
                  <a:pt x="893826" y="2461260"/>
                </a:moveTo>
                <a:lnTo>
                  <a:pt x="884682" y="2458211"/>
                </a:lnTo>
                <a:lnTo>
                  <a:pt x="881634" y="2467355"/>
                </a:lnTo>
                <a:lnTo>
                  <a:pt x="890778" y="2470404"/>
                </a:lnTo>
                <a:lnTo>
                  <a:pt x="893826" y="2461260"/>
                </a:lnTo>
                <a:close/>
              </a:path>
              <a:path w="2715259" h="2548254">
                <a:moveTo>
                  <a:pt x="876300" y="2455164"/>
                </a:moveTo>
                <a:lnTo>
                  <a:pt x="867156" y="2451354"/>
                </a:lnTo>
                <a:lnTo>
                  <a:pt x="864108" y="2460497"/>
                </a:lnTo>
                <a:lnTo>
                  <a:pt x="872490" y="2464307"/>
                </a:lnTo>
                <a:lnTo>
                  <a:pt x="876300" y="2455164"/>
                </a:lnTo>
                <a:close/>
              </a:path>
              <a:path w="2715259" h="2548254">
                <a:moveTo>
                  <a:pt x="858012" y="2448305"/>
                </a:moveTo>
                <a:lnTo>
                  <a:pt x="849630" y="2445257"/>
                </a:lnTo>
                <a:lnTo>
                  <a:pt x="845820" y="2454402"/>
                </a:lnTo>
                <a:lnTo>
                  <a:pt x="854964" y="2457449"/>
                </a:lnTo>
                <a:lnTo>
                  <a:pt x="858012" y="2448305"/>
                </a:lnTo>
                <a:close/>
              </a:path>
              <a:path w="2715259" h="2548254">
                <a:moveTo>
                  <a:pt x="840486" y="2441447"/>
                </a:moveTo>
                <a:lnTo>
                  <a:pt x="832866" y="2439161"/>
                </a:lnTo>
                <a:lnTo>
                  <a:pt x="831342" y="2438399"/>
                </a:lnTo>
                <a:lnTo>
                  <a:pt x="828294" y="2447543"/>
                </a:lnTo>
                <a:lnTo>
                  <a:pt x="829056" y="2447543"/>
                </a:lnTo>
                <a:lnTo>
                  <a:pt x="837438" y="2450591"/>
                </a:lnTo>
                <a:lnTo>
                  <a:pt x="840486" y="2441447"/>
                </a:lnTo>
                <a:close/>
              </a:path>
              <a:path w="2715259" h="2548254">
                <a:moveTo>
                  <a:pt x="822960" y="2434590"/>
                </a:moveTo>
                <a:lnTo>
                  <a:pt x="813816" y="2430779"/>
                </a:lnTo>
                <a:lnTo>
                  <a:pt x="810768" y="2439923"/>
                </a:lnTo>
                <a:lnTo>
                  <a:pt x="819150" y="2443733"/>
                </a:lnTo>
                <a:lnTo>
                  <a:pt x="822960" y="2434590"/>
                </a:lnTo>
                <a:close/>
              </a:path>
              <a:path w="2715259" h="2548254">
                <a:moveTo>
                  <a:pt x="805434" y="2427731"/>
                </a:moveTo>
                <a:lnTo>
                  <a:pt x="796290" y="2423921"/>
                </a:lnTo>
                <a:lnTo>
                  <a:pt x="793242" y="2432304"/>
                </a:lnTo>
                <a:lnTo>
                  <a:pt x="801624" y="2436114"/>
                </a:lnTo>
                <a:lnTo>
                  <a:pt x="805434" y="2427731"/>
                </a:lnTo>
                <a:close/>
              </a:path>
              <a:path w="2715259" h="2548254">
                <a:moveTo>
                  <a:pt x="787908" y="2420111"/>
                </a:moveTo>
                <a:lnTo>
                  <a:pt x="778764" y="2416302"/>
                </a:lnTo>
                <a:lnTo>
                  <a:pt x="775716" y="2424683"/>
                </a:lnTo>
                <a:lnTo>
                  <a:pt x="784098" y="2428493"/>
                </a:lnTo>
                <a:lnTo>
                  <a:pt x="787908" y="2420111"/>
                </a:lnTo>
                <a:close/>
              </a:path>
              <a:path w="2715259" h="2548254">
                <a:moveTo>
                  <a:pt x="770382" y="2412491"/>
                </a:moveTo>
                <a:lnTo>
                  <a:pt x="762000" y="2408681"/>
                </a:lnTo>
                <a:lnTo>
                  <a:pt x="758190" y="2417064"/>
                </a:lnTo>
                <a:lnTo>
                  <a:pt x="766572" y="2420873"/>
                </a:lnTo>
                <a:lnTo>
                  <a:pt x="770382" y="2412491"/>
                </a:lnTo>
                <a:close/>
              </a:path>
              <a:path w="2715259" h="2548254">
                <a:moveTo>
                  <a:pt x="753618" y="2404110"/>
                </a:moveTo>
                <a:lnTo>
                  <a:pt x="744474" y="2400299"/>
                </a:lnTo>
                <a:lnTo>
                  <a:pt x="740664" y="2408681"/>
                </a:lnTo>
                <a:lnTo>
                  <a:pt x="749046" y="2412491"/>
                </a:lnTo>
                <a:lnTo>
                  <a:pt x="753618" y="2404110"/>
                </a:lnTo>
                <a:close/>
              </a:path>
              <a:path w="2715259" h="2548254">
                <a:moveTo>
                  <a:pt x="736092" y="2395728"/>
                </a:moveTo>
                <a:lnTo>
                  <a:pt x="727710" y="2391917"/>
                </a:lnTo>
                <a:lnTo>
                  <a:pt x="723138" y="2400299"/>
                </a:lnTo>
                <a:lnTo>
                  <a:pt x="732282" y="2404871"/>
                </a:lnTo>
                <a:lnTo>
                  <a:pt x="736092" y="2395728"/>
                </a:lnTo>
                <a:close/>
              </a:path>
              <a:path w="2715259" h="2548254">
                <a:moveTo>
                  <a:pt x="719328" y="2387345"/>
                </a:moveTo>
                <a:lnTo>
                  <a:pt x="714756" y="2385821"/>
                </a:lnTo>
                <a:lnTo>
                  <a:pt x="710946" y="2383535"/>
                </a:lnTo>
                <a:lnTo>
                  <a:pt x="706374" y="2391917"/>
                </a:lnTo>
                <a:lnTo>
                  <a:pt x="710946" y="2394204"/>
                </a:lnTo>
                <a:lnTo>
                  <a:pt x="714756" y="2396490"/>
                </a:lnTo>
                <a:lnTo>
                  <a:pt x="719328" y="2387345"/>
                </a:lnTo>
                <a:close/>
              </a:path>
              <a:path w="2715259" h="2548254">
                <a:moveTo>
                  <a:pt x="702564" y="2378964"/>
                </a:moveTo>
                <a:lnTo>
                  <a:pt x="694182" y="2374391"/>
                </a:lnTo>
                <a:lnTo>
                  <a:pt x="689610" y="2382773"/>
                </a:lnTo>
                <a:lnTo>
                  <a:pt x="697992" y="2387345"/>
                </a:lnTo>
                <a:lnTo>
                  <a:pt x="702564" y="2378964"/>
                </a:lnTo>
                <a:close/>
              </a:path>
              <a:path w="2715259" h="2548254">
                <a:moveTo>
                  <a:pt x="685800" y="2369819"/>
                </a:moveTo>
                <a:lnTo>
                  <a:pt x="677418" y="2365247"/>
                </a:lnTo>
                <a:lnTo>
                  <a:pt x="672846" y="2373629"/>
                </a:lnTo>
                <a:lnTo>
                  <a:pt x="681228" y="2378202"/>
                </a:lnTo>
                <a:lnTo>
                  <a:pt x="685800" y="2369819"/>
                </a:lnTo>
                <a:close/>
              </a:path>
              <a:path w="2715259" h="2548254">
                <a:moveTo>
                  <a:pt x="669036" y="2360676"/>
                </a:moveTo>
                <a:lnTo>
                  <a:pt x="660654" y="2356104"/>
                </a:lnTo>
                <a:lnTo>
                  <a:pt x="656082" y="2364485"/>
                </a:lnTo>
                <a:lnTo>
                  <a:pt x="664464" y="2369057"/>
                </a:lnTo>
                <a:lnTo>
                  <a:pt x="669036" y="2360676"/>
                </a:lnTo>
                <a:close/>
              </a:path>
              <a:path w="2715259" h="2548254">
                <a:moveTo>
                  <a:pt x="652272" y="2351531"/>
                </a:moveTo>
                <a:lnTo>
                  <a:pt x="644652" y="2346960"/>
                </a:lnTo>
                <a:lnTo>
                  <a:pt x="639318" y="2354579"/>
                </a:lnTo>
                <a:lnTo>
                  <a:pt x="647700" y="2359914"/>
                </a:lnTo>
                <a:lnTo>
                  <a:pt x="652272" y="2351531"/>
                </a:lnTo>
                <a:close/>
              </a:path>
              <a:path w="2715259" h="2548254">
                <a:moveTo>
                  <a:pt x="636270" y="2341626"/>
                </a:moveTo>
                <a:lnTo>
                  <a:pt x="627888" y="2337054"/>
                </a:lnTo>
                <a:lnTo>
                  <a:pt x="623316" y="2344673"/>
                </a:lnTo>
                <a:lnTo>
                  <a:pt x="630936" y="2350007"/>
                </a:lnTo>
                <a:lnTo>
                  <a:pt x="636270" y="2341626"/>
                </a:lnTo>
                <a:close/>
              </a:path>
              <a:path w="2715259" h="2548254">
                <a:moveTo>
                  <a:pt x="619506" y="2331719"/>
                </a:moveTo>
                <a:lnTo>
                  <a:pt x="611886" y="2327147"/>
                </a:lnTo>
                <a:lnTo>
                  <a:pt x="606552" y="2335529"/>
                </a:lnTo>
                <a:lnTo>
                  <a:pt x="614934" y="2340102"/>
                </a:lnTo>
                <a:lnTo>
                  <a:pt x="619506" y="2331719"/>
                </a:lnTo>
                <a:close/>
              </a:path>
              <a:path w="2715259" h="2548254">
                <a:moveTo>
                  <a:pt x="603504" y="2322576"/>
                </a:moveTo>
                <a:lnTo>
                  <a:pt x="595884" y="2317241"/>
                </a:lnTo>
                <a:lnTo>
                  <a:pt x="590550" y="2324861"/>
                </a:lnTo>
                <a:lnTo>
                  <a:pt x="598170" y="2330195"/>
                </a:lnTo>
                <a:lnTo>
                  <a:pt x="603504" y="2322576"/>
                </a:lnTo>
                <a:close/>
              </a:path>
              <a:path w="2715259" h="2548254">
                <a:moveTo>
                  <a:pt x="587502" y="2311907"/>
                </a:moveTo>
                <a:lnTo>
                  <a:pt x="579882" y="2306573"/>
                </a:lnTo>
                <a:lnTo>
                  <a:pt x="574548" y="2314193"/>
                </a:lnTo>
                <a:lnTo>
                  <a:pt x="582168" y="2319528"/>
                </a:lnTo>
                <a:lnTo>
                  <a:pt x="587502" y="2311907"/>
                </a:lnTo>
                <a:close/>
              </a:path>
              <a:path w="2715259" h="2548254">
                <a:moveTo>
                  <a:pt x="572262" y="2301240"/>
                </a:moveTo>
                <a:lnTo>
                  <a:pt x="563880" y="2295905"/>
                </a:lnTo>
                <a:lnTo>
                  <a:pt x="558546" y="2303526"/>
                </a:lnTo>
                <a:lnTo>
                  <a:pt x="566928" y="2308860"/>
                </a:lnTo>
                <a:lnTo>
                  <a:pt x="572262" y="2301240"/>
                </a:lnTo>
                <a:close/>
              </a:path>
              <a:path w="2715259" h="2548254">
                <a:moveTo>
                  <a:pt x="556260" y="2290571"/>
                </a:moveTo>
                <a:lnTo>
                  <a:pt x="550926" y="2286761"/>
                </a:lnTo>
                <a:lnTo>
                  <a:pt x="548640" y="2285238"/>
                </a:lnTo>
                <a:lnTo>
                  <a:pt x="542544" y="2292857"/>
                </a:lnTo>
                <a:lnTo>
                  <a:pt x="545592" y="2295143"/>
                </a:lnTo>
                <a:lnTo>
                  <a:pt x="550926" y="2298191"/>
                </a:lnTo>
                <a:lnTo>
                  <a:pt x="556260" y="2290571"/>
                </a:lnTo>
                <a:close/>
              </a:path>
              <a:path w="2715259" h="2548254">
                <a:moveTo>
                  <a:pt x="541020" y="2279904"/>
                </a:moveTo>
                <a:lnTo>
                  <a:pt x="533400" y="2273807"/>
                </a:lnTo>
                <a:lnTo>
                  <a:pt x="527304" y="2281428"/>
                </a:lnTo>
                <a:lnTo>
                  <a:pt x="534924" y="2287523"/>
                </a:lnTo>
                <a:lnTo>
                  <a:pt x="541020" y="2279904"/>
                </a:lnTo>
                <a:close/>
              </a:path>
              <a:path w="2715259" h="2548254">
                <a:moveTo>
                  <a:pt x="525780" y="2268473"/>
                </a:moveTo>
                <a:lnTo>
                  <a:pt x="518160" y="2262378"/>
                </a:lnTo>
                <a:lnTo>
                  <a:pt x="512064" y="2269997"/>
                </a:lnTo>
                <a:lnTo>
                  <a:pt x="519684" y="2276093"/>
                </a:lnTo>
                <a:lnTo>
                  <a:pt x="525780" y="2268473"/>
                </a:lnTo>
                <a:close/>
              </a:path>
              <a:path w="2715259" h="2548254">
                <a:moveTo>
                  <a:pt x="509778" y="2257043"/>
                </a:moveTo>
                <a:lnTo>
                  <a:pt x="502158" y="2251710"/>
                </a:lnTo>
                <a:lnTo>
                  <a:pt x="496824" y="2259329"/>
                </a:lnTo>
                <a:lnTo>
                  <a:pt x="504444" y="2264664"/>
                </a:lnTo>
                <a:lnTo>
                  <a:pt x="509778" y="2257043"/>
                </a:lnTo>
                <a:close/>
              </a:path>
              <a:path w="2715259" h="2548254">
                <a:moveTo>
                  <a:pt x="495300" y="2245614"/>
                </a:moveTo>
                <a:lnTo>
                  <a:pt x="487680" y="2239517"/>
                </a:lnTo>
                <a:lnTo>
                  <a:pt x="481584" y="2247138"/>
                </a:lnTo>
                <a:lnTo>
                  <a:pt x="489204" y="2253233"/>
                </a:lnTo>
                <a:lnTo>
                  <a:pt x="495300" y="2245614"/>
                </a:lnTo>
                <a:close/>
              </a:path>
              <a:path w="2715259" h="2548254">
                <a:moveTo>
                  <a:pt x="480060" y="2233421"/>
                </a:moveTo>
                <a:lnTo>
                  <a:pt x="473202" y="2227326"/>
                </a:lnTo>
                <a:lnTo>
                  <a:pt x="467106" y="2234945"/>
                </a:lnTo>
                <a:lnTo>
                  <a:pt x="474726" y="2241041"/>
                </a:lnTo>
                <a:lnTo>
                  <a:pt x="480060" y="2233421"/>
                </a:lnTo>
                <a:close/>
              </a:path>
              <a:path w="2715259" h="2548254">
                <a:moveTo>
                  <a:pt x="465582" y="2221229"/>
                </a:moveTo>
                <a:lnTo>
                  <a:pt x="457962" y="2215895"/>
                </a:lnTo>
                <a:lnTo>
                  <a:pt x="451866" y="2222754"/>
                </a:lnTo>
                <a:lnTo>
                  <a:pt x="459486" y="2228849"/>
                </a:lnTo>
                <a:lnTo>
                  <a:pt x="465582" y="2221229"/>
                </a:lnTo>
                <a:close/>
              </a:path>
              <a:path w="2715259" h="2548254">
                <a:moveTo>
                  <a:pt x="451104" y="2209799"/>
                </a:moveTo>
                <a:lnTo>
                  <a:pt x="444246" y="2203704"/>
                </a:lnTo>
                <a:lnTo>
                  <a:pt x="437388" y="2210561"/>
                </a:lnTo>
                <a:lnTo>
                  <a:pt x="445008" y="2216657"/>
                </a:lnTo>
                <a:lnTo>
                  <a:pt x="451104" y="2209799"/>
                </a:lnTo>
                <a:close/>
              </a:path>
              <a:path w="2715259" h="2548254">
                <a:moveTo>
                  <a:pt x="436626" y="2196845"/>
                </a:moveTo>
                <a:lnTo>
                  <a:pt x="429768" y="2190749"/>
                </a:lnTo>
                <a:lnTo>
                  <a:pt x="423672" y="2197607"/>
                </a:lnTo>
                <a:lnTo>
                  <a:pt x="430530" y="2204466"/>
                </a:lnTo>
                <a:lnTo>
                  <a:pt x="436626" y="2196845"/>
                </a:lnTo>
                <a:close/>
              </a:path>
              <a:path w="2715259" h="2548254">
                <a:moveTo>
                  <a:pt x="422910" y="2184654"/>
                </a:moveTo>
                <a:lnTo>
                  <a:pt x="415290" y="2177795"/>
                </a:lnTo>
                <a:lnTo>
                  <a:pt x="409194" y="2184654"/>
                </a:lnTo>
                <a:lnTo>
                  <a:pt x="416052" y="2191511"/>
                </a:lnTo>
                <a:lnTo>
                  <a:pt x="422910" y="2184654"/>
                </a:lnTo>
                <a:close/>
              </a:path>
              <a:path w="2715259" h="2548254">
                <a:moveTo>
                  <a:pt x="381000" y="2145029"/>
                </a:moveTo>
                <a:lnTo>
                  <a:pt x="374142" y="2138171"/>
                </a:lnTo>
                <a:lnTo>
                  <a:pt x="368046" y="2145029"/>
                </a:lnTo>
                <a:lnTo>
                  <a:pt x="374904" y="2151888"/>
                </a:lnTo>
                <a:lnTo>
                  <a:pt x="381000" y="2145029"/>
                </a:lnTo>
                <a:close/>
              </a:path>
              <a:path w="2715259" h="2548254">
                <a:moveTo>
                  <a:pt x="394716" y="2158745"/>
                </a:moveTo>
                <a:lnTo>
                  <a:pt x="387858" y="2151888"/>
                </a:lnTo>
                <a:lnTo>
                  <a:pt x="381000" y="2158745"/>
                </a:lnTo>
                <a:lnTo>
                  <a:pt x="387858" y="2165604"/>
                </a:lnTo>
                <a:lnTo>
                  <a:pt x="394716" y="2158745"/>
                </a:lnTo>
                <a:close/>
              </a:path>
              <a:path w="2715259" h="2548254">
                <a:moveTo>
                  <a:pt x="408432" y="2171699"/>
                </a:moveTo>
                <a:lnTo>
                  <a:pt x="404622" y="2167890"/>
                </a:lnTo>
                <a:lnTo>
                  <a:pt x="401574" y="2165604"/>
                </a:lnTo>
                <a:lnTo>
                  <a:pt x="394716" y="2171699"/>
                </a:lnTo>
                <a:lnTo>
                  <a:pt x="397764" y="2174747"/>
                </a:lnTo>
                <a:lnTo>
                  <a:pt x="402336" y="2178557"/>
                </a:lnTo>
                <a:lnTo>
                  <a:pt x="408432" y="2171699"/>
                </a:lnTo>
                <a:close/>
              </a:path>
              <a:path w="2715259" h="2548254">
                <a:moveTo>
                  <a:pt x="354330" y="2118360"/>
                </a:moveTo>
                <a:lnTo>
                  <a:pt x="348234" y="2111502"/>
                </a:lnTo>
                <a:lnTo>
                  <a:pt x="341376" y="2117597"/>
                </a:lnTo>
                <a:lnTo>
                  <a:pt x="347472" y="2125217"/>
                </a:lnTo>
                <a:lnTo>
                  <a:pt x="354330" y="2118360"/>
                </a:lnTo>
                <a:close/>
              </a:path>
              <a:path w="2715259" h="2548254">
                <a:moveTo>
                  <a:pt x="367284" y="2132076"/>
                </a:moveTo>
                <a:lnTo>
                  <a:pt x="361188" y="2125217"/>
                </a:lnTo>
                <a:lnTo>
                  <a:pt x="354330" y="2132076"/>
                </a:lnTo>
                <a:lnTo>
                  <a:pt x="361188" y="2138933"/>
                </a:lnTo>
                <a:lnTo>
                  <a:pt x="367284" y="2132076"/>
                </a:lnTo>
                <a:close/>
              </a:path>
              <a:path w="2715259" h="2548254">
                <a:moveTo>
                  <a:pt x="341376" y="2104643"/>
                </a:moveTo>
                <a:lnTo>
                  <a:pt x="335280" y="2097785"/>
                </a:lnTo>
                <a:lnTo>
                  <a:pt x="328422" y="2103881"/>
                </a:lnTo>
                <a:lnTo>
                  <a:pt x="334518" y="2110740"/>
                </a:lnTo>
                <a:lnTo>
                  <a:pt x="341376" y="2104643"/>
                </a:lnTo>
                <a:close/>
              </a:path>
              <a:path w="2715259" h="2548254">
                <a:moveTo>
                  <a:pt x="328422" y="2090165"/>
                </a:moveTo>
                <a:lnTo>
                  <a:pt x="322326" y="2083307"/>
                </a:lnTo>
                <a:lnTo>
                  <a:pt x="315468" y="2090165"/>
                </a:lnTo>
                <a:lnTo>
                  <a:pt x="321564" y="2097023"/>
                </a:lnTo>
                <a:lnTo>
                  <a:pt x="328422" y="2090165"/>
                </a:lnTo>
                <a:close/>
              </a:path>
              <a:path w="2715259" h="2548254">
                <a:moveTo>
                  <a:pt x="316230" y="2076449"/>
                </a:moveTo>
                <a:lnTo>
                  <a:pt x="310134" y="2069591"/>
                </a:lnTo>
                <a:lnTo>
                  <a:pt x="302514" y="2075687"/>
                </a:lnTo>
                <a:lnTo>
                  <a:pt x="308610" y="2082545"/>
                </a:lnTo>
                <a:lnTo>
                  <a:pt x="316230" y="2076449"/>
                </a:lnTo>
                <a:close/>
              </a:path>
              <a:path w="2715259" h="2548254">
                <a:moveTo>
                  <a:pt x="304038" y="2061971"/>
                </a:moveTo>
                <a:lnTo>
                  <a:pt x="297942" y="2054352"/>
                </a:lnTo>
                <a:lnTo>
                  <a:pt x="290322" y="2060447"/>
                </a:lnTo>
                <a:lnTo>
                  <a:pt x="296418" y="2068067"/>
                </a:lnTo>
                <a:lnTo>
                  <a:pt x="304038" y="2061971"/>
                </a:lnTo>
                <a:close/>
              </a:path>
              <a:path w="2715259" h="2548254">
                <a:moveTo>
                  <a:pt x="291846" y="2047493"/>
                </a:moveTo>
                <a:lnTo>
                  <a:pt x="285750" y="2039873"/>
                </a:lnTo>
                <a:lnTo>
                  <a:pt x="278130" y="2045969"/>
                </a:lnTo>
                <a:lnTo>
                  <a:pt x="284226" y="2053589"/>
                </a:lnTo>
                <a:lnTo>
                  <a:pt x="291846" y="2047493"/>
                </a:lnTo>
                <a:close/>
              </a:path>
              <a:path w="2715259" h="2548254">
                <a:moveTo>
                  <a:pt x="278892" y="2033015"/>
                </a:moveTo>
                <a:lnTo>
                  <a:pt x="277368" y="2029967"/>
                </a:lnTo>
                <a:lnTo>
                  <a:pt x="273558" y="2025395"/>
                </a:lnTo>
                <a:lnTo>
                  <a:pt x="265938" y="2031491"/>
                </a:lnTo>
                <a:lnTo>
                  <a:pt x="269748" y="2036064"/>
                </a:lnTo>
                <a:lnTo>
                  <a:pt x="272034" y="2039111"/>
                </a:lnTo>
                <a:lnTo>
                  <a:pt x="278892" y="2033015"/>
                </a:lnTo>
                <a:close/>
              </a:path>
              <a:path w="2715259" h="2548254">
                <a:moveTo>
                  <a:pt x="267462" y="2017775"/>
                </a:moveTo>
                <a:lnTo>
                  <a:pt x="262128" y="2010155"/>
                </a:lnTo>
                <a:lnTo>
                  <a:pt x="254508" y="2016252"/>
                </a:lnTo>
                <a:lnTo>
                  <a:pt x="259842" y="2023871"/>
                </a:lnTo>
                <a:lnTo>
                  <a:pt x="267462" y="2017775"/>
                </a:lnTo>
                <a:close/>
              </a:path>
              <a:path w="2715259" h="2548254">
                <a:moveTo>
                  <a:pt x="256032" y="2002535"/>
                </a:moveTo>
                <a:lnTo>
                  <a:pt x="250698" y="1994915"/>
                </a:lnTo>
                <a:lnTo>
                  <a:pt x="243078" y="2001011"/>
                </a:lnTo>
                <a:lnTo>
                  <a:pt x="248412" y="2008631"/>
                </a:lnTo>
                <a:lnTo>
                  <a:pt x="256032" y="2002535"/>
                </a:lnTo>
                <a:close/>
              </a:path>
              <a:path w="2715259" h="2548254">
                <a:moveTo>
                  <a:pt x="244602" y="1987295"/>
                </a:moveTo>
                <a:lnTo>
                  <a:pt x="240030" y="1980437"/>
                </a:lnTo>
                <a:lnTo>
                  <a:pt x="239268" y="1979675"/>
                </a:lnTo>
                <a:lnTo>
                  <a:pt x="231648" y="1985009"/>
                </a:lnTo>
                <a:lnTo>
                  <a:pt x="232410" y="1986533"/>
                </a:lnTo>
                <a:lnTo>
                  <a:pt x="236982" y="1993391"/>
                </a:lnTo>
                <a:lnTo>
                  <a:pt x="244602" y="1987295"/>
                </a:lnTo>
                <a:close/>
              </a:path>
              <a:path w="2715259" h="2548254">
                <a:moveTo>
                  <a:pt x="233934" y="1972055"/>
                </a:moveTo>
                <a:lnTo>
                  <a:pt x="228600" y="1964435"/>
                </a:lnTo>
                <a:lnTo>
                  <a:pt x="220218" y="1969769"/>
                </a:lnTo>
                <a:lnTo>
                  <a:pt x="226314" y="1977389"/>
                </a:lnTo>
                <a:lnTo>
                  <a:pt x="233934" y="1972055"/>
                </a:lnTo>
                <a:close/>
              </a:path>
              <a:path w="2715259" h="2548254">
                <a:moveTo>
                  <a:pt x="223266" y="1956053"/>
                </a:moveTo>
                <a:lnTo>
                  <a:pt x="217932" y="1948433"/>
                </a:lnTo>
                <a:lnTo>
                  <a:pt x="209550" y="1953767"/>
                </a:lnTo>
                <a:lnTo>
                  <a:pt x="214884" y="1962149"/>
                </a:lnTo>
                <a:lnTo>
                  <a:pt x="223266" y="1956053"/>
                </a:lnTo>
                <a:close/>
              </a:path>
              <a:path w="2715259" h="2548254">
                <a:moveTo>
                  <a:pt x="212598" y="1940814"/>
                </a:moveTo>
                <a:lnTo>
                  <a:pt x="207264" y="1933193"/>
                </a:lnTo>
                <a:lnTo>
                  <a:pt x="198882" y="1938527"/>
                </a:lnTo>
                <a:lnTo>
                  <a:pt x="204216" y="1946147"/>
                </a:lnTo>
                <a:lnTo>
                  <a:pt x="212598" y="1940814"/>
                </a:lnTo>
                <a:close/>
              </a:path>
              <a:path w="2715259" h="2548254">
                <a:moveTo>
                  <a:pt x="201930" y="1924811"/>
                </a:moveTo>
                <a:lnTo>
                  <a:pt x="196596" y="1917191"/>
                </a:lnTo>
                <a:lnTo>
                  <a:pt x="188976" y="1921764"/>
                </a:lnTo>
                <a:lnTo>
                  <a:pt x="193548" y="1930145"/>
                </a:lnTo>
                <a:lnTo>
                  <a:pt x="201930" y="1924811"/>
                </a:lnTo>
                <a:close/>
              </a:path>
              <a:path w="2715259" h="2548254">
                <a:moveTo>
                  <a:pt x="192024" y="1908809"/>
                </a:moveTo>
                <a:lnTo>
                  <a:pt x="186690" y="1900427"/>
                </a:lnTo>
                <a:lnTo>
                  <a:pt x="179070" y="1905761"/>
                </a:lnTo>
                <a:lnTo>
                  <a:pt x="183642" y="1913381"/>
                </a:lnTo>
                <a:lnTo>
                  <a:pt x="192024" y="1908809"/>
                </a:lnTo>
                <a:close/>
              </a:path>
              <a:path w="2715259" h="2548254">
                <a:moveTo>
                  <a:pt x="182118" y="1892807"/>
                </a:moveTo>
                <a:lnTo>
                  <a:pt x="176784" y="1884425"/>
                </a:lnTo>
                <a:lnTo>
                  <a:pt x="169164" y="1888997"/>
                </a:lnTo>
                <a:lnTo>
                  <a:pt x="173736" y="1897379"/>
                </a:lnTo>
                <a:lnTo>
                  <a:pt x="182118" y="1892807"/>
                </a:lnTo>
                <a:close/>
              </a:path>
              <a:path w="2715259" h="2548254">
                <a:moveTo>
                  <a:pt x="172212" y="1876805"/>
                </a:moveTo>
                <a:lnTo>
                  <a:pt x="167640" y="1868423"/>
                </a:lnTo>
                <a:lnTo>
                  <a:pt x="159258" y="1872995"/>
                </a:lnTo>
                <a:lnTo>
                  <a:pt x="163830" y="1881377"/>
                </a:lnTo>
                <a:lnTo>
                  <a:pt x="172212" y="1876805"/>
                </a:lnTo>
                <a:close/>
              </a:path>
              <a:path w="2715259" h="2548254">
                <a:moveTo>
                  <a:pt x="163068" y="1860041"/>
                </a:moveTo>
                <a:lnTo>
                  <a:pt x="158496" y="1851659"/>
                </a:lnTo>
                <a:lnTo>
                  <a:pt x="150114" y="1856231"/>
                </a:lnTo>
                <a:lnTo>
                  <a:pt x="154686" y="1864614"/>
                </a:lnTo>
                <a:lnTo>
                  <a:pt x="163068" y="1860041"/>
                </a:lnTo>
                <a:close/>
              </a:path>
              <a:path w="2715259" h="2548254">
                <a:moveTo>
                  <a:pt x="153924" y="1843277"/>
                </a:moveTo>
                <a:lnTo>
                  <a:pt x="149352" y="1834895"/>
                </a:lnTo>
                <a:lnTo>
                  <a:pt x="140970" y="1839467"/>
                </a:lnTo>
                <a:lnTo>
                  <a:pt x="145542" y="1847849"/>
                </a:lnTo>
                <a:lnTo>
                  <a:pt x="153924" y="1843277"/>
                </a:lnTo>
                <a:close/>
              </a:path>
              <a:path w="2715259" h="2548254">
                <a:moveTo>
                  <a:pt x="144780" y="1826514"/>
                </a:moveTo>
                <a:lnTo>
                  <a:pt x="142494" y="1821941"/>
                </a:lnTo>
                <a:lnTo>
                  <a:pt x="140208" y="1818131"/>
                </a:lnTo>
                <a:lnTo>
                  <a:pt x="131826" y="1821941"/>
                </a:lnTo>
                <a:lnTo>
                  <a:pt x="136398" y="1831085"/>
                </a:lnTo>
                <a:lnTo>
                  <a:pt x="144780" y="1826514"/>
                </a:lnTo>
                <a:close/>
              </a:path>
              <a:path w="2715259" h="2548254">
                <a:moveTo>
                  <a:pt x="136398" y="1809749"/>
                </a:moveTo>
                <a:lnTo>
                  <a:pt x="132588" y="1800605"/>
                </a:lnTo>
                <a:lnTo>
                  <a:pt x="123444" y="1805177"/>
                </a:lnTo>
                <a:lnTo>
                  <a:pt x="128016" y="1813559"/>
                </a:lnTo>
                <a:lnTo>
                  <a:pt x="136398" y="1809749"/>
                </a:lnTo>
                <a:close/>
              </a:path>
              <a:path w="2715259" h="2548254">
                <a:moveTo>
                  <a:pt x="128016" y="1792223"/>
                </a:moveTo>
                <a:lnTo>
                  <a:pt x="124206" y="1783841"/>
                </a:lnTo>
                <a:lnTo>
                  <a:pt x="115824" y="1787652"/>
                </a:lnTo>
                <a:lnTo>
                  <a:pt x="119634" y="1796795"/>
                </a:lnTo>
                <a:lnTo>
                  <a:pt x="128016" y="1792223"/>
                </a:lnTo>
                <a:close/>
              </a:path>
              <a:path w="2715259" h="2548254">
                <a:moveTo>
                  <a:pt x="119634" y="1775459"/>
                </a:moveTo>
                <a:lnTo>
                  <a:pt x="115824" y="1766315"/>
                </a:lnTo>
                <a:lnTo>
                  <a:pt x="107442" y="1770887"/>
                </a:lnTo>
                <a:lnTo>
                  <a:pt x="111252" y="1779269"/>
                </a:lnTo>
                <a:lnTo>
                  <a:pt x="119634" y="1775459"/>
                </a:lnTo>
                <a:close/>
              </a:path>
              <a:path w="2715259" h="2548254">
                <a:moveTo>
                  <a:pt x="112014" y="1757933"/>
                </a:moveTo>
                <a:lnTo>
                  <a:pt x="108204" y="1749552"/>
                </a:lnTo>
                <a:lnTo>
                  <a:pt x="99822" y="1752599"/>
                </a:lnTo>
                <a:lnTo>
                  <a:pt x="103632" y="1761743"/>
                </a:lnTo>
                <a:lnTo>
                  <a:pt x="112014" y="1757933"/>
                </a:lnTo>
                <a:close/>
              </a:path>
              <a:path w="2715259" h="2548254">
                <a:moveTo>
                  <a:pt x="104394" y="1740407"/>
                </a:moveTo>
                <a:lnTo>
                  <a:pt x="101346" y="1732025"/>
                </a:lnTo>
                <a:lnTo>
                  <a:pt x="92202" y="1735073"/>
                </a:lnTo>
                <a:lnTo>
                  <a:pt x="96012" y="1744217"/>
                </a:lnTo>
                <a:lnTo>
                  <a:pt x="104394" y="1740407"/>
                </a:lnTo>
                <a:close/>
              </a:path>
              <a:path w="2715259" h="2548254">
                <a:moveTo>
                  <a:pt x="97536" y="1722881"/>
                </a:moveTo>
                <a:lnTo>
                  <a:pt x="93726" y="1714499"/>
                </a:lnTo>
                <a:lnTo>
                  <a:pt x="84582" y="1717547"/>
                </a:lnTo>
                <a:lnTo>
                  <a:pt x="88392" y="1726691"/>
                </a:lnTo>
                <a:lnTo>
                  <a:pt x="97536" y="1722881"/>
                </a:lnTo>
                <a:close/>
              </a:path>
              <a:path w="2715259" h="2548254">
                <a:moveTo>
                  <a:pt x="89916" y="1705355"/>
                </a:moveTo>
                <a:lnTo>
                  <a:pt x="86868" y="1696211"/>
                </a:lnTo>
                <a:lnTo>
                  <a:pt x="77724" y="1700021"/>
                </a:lnTo>
                <a:lnTo>
                  <a:pt x="81534" y="1708403"/>
                </a:lnTo>
                <a:lnTo>
                  <a:pt x="89916" y="1705355"/>
                </a:lnTo>
                <a:close/>
              </a:path>
              <a:path w="2715259" h="2548254">
                <a:moveTo>
                  <a:pt x="83820" y="1687829"/>
                </a:moveTo>
                <a:lnTo>
                  <a:pt x="80772" y="1678685"/>
                </a:lnTo>
                <a:lnTo>
                  <a:pt x="71628" y="1681733"/>
                </a:lnTo>
                <a:lnTo>
                  <a:pt x="74676" y="1690877"/>
                </a:lnTo>
                <a:lnTo>
                  <a:pt x="83820" y="1687829"/>
                </a:lnTo>
                <a:close/>
              </a:path>
              <a:path w="2715259" h="2548254">
                <a:moveTo>
                  <a:pt x="76962" y="1669541"/>
                </a:moveTo>
                <a:lnTo>
                  <a:pt x="73914" y="1660397"/>
                </a:lnTo>
                <a:lnTo>
                  <a:pt x="64770" y="1664207"/>
                </a:lnTo>
                <a:lnTo>
                  <a:pt x="68580" y="1672589"/>
                </a:lnTo>
                <a:lnTo>
                  <a:pt x="76962" y="1669541"/>
                </a:lnTo>
                <a:close/>
              </a:path>
              <a:path w="2715259" h="2548254">
                <a:moveTo>
                  <a:pt x="70866" y="1652015"/>
                </a:moveTo>
                <a:lnTo>
                  <a:pt x="67818" y="1642871"/>
                </a:lnTo>
                <a:lnTo>
                  <a:pt x="58674" y="1645919"/>
                </a:lnTo>
                <a:lnTo>
                  <a:pt x="61722" y="1655064"/>
                </a:lnTo>
                <a:lnTo>
                  <a:pt x="70866" y="1652015"/>
                </a:lnTo>
                <a:close/>
              </a:path>
              <a:path w="2715259" h="2548254">
                <a:moveTo>
                  <a:pt x="64770" y="1633727"/>
                </a:moveTo>
                <a:lnTo>
                  <a:pt x="62484" y="1624583"/>
                </a:lnTo>
                <a:lnTo>
                  <a:pt x="53340" y="1627631"/>
                </a:lnTo>
                <a:lnTo>
                  <a:pt x="56388" y="1636775"/>
                </a:lnTo>
                <a:lnTo>
                  <a:pt x="64770" y="1633727"/>
                </a:lnTo>
                <a:close/>
              </a:path>
              <a:path w="2715259" h="2548254">
                <a:moveTo>
                  <a:pt x="59436" y="1615439"/>
                </a:moveTo>
                <a:lnTo>
                  <a:pt x="57150" y="1606295"/>
                </a:lnTo>
                <a:lnTo>
                  <a:pt x="48006" y="1609343"/>
                </a:lnTo>
                <a:lnTo>
                  <a:pt x="50292" y="1618487"/>
                </a:lnTo>
                <a:lnTo>
                  <a:pt x="59436" y="1615439"/>
                </a:lnTo>
                <a:close/>
              </a:path>
              <a:path w="2715259" h="2548254">
                <a:moveTo>
                  <a:pt x="54102" y="1597151"/>
                </a:moveTo>
                <a:lnTo>
                  <a:pt x="51816" y="1589531"/>
                </a:lnTo>
                <a:lnTo>
                  <a:pt x="51816" y="1588007"/>
                </a:lnTo>
                <a:lnTo>
                  <a:pt x="42672" y="1591055"/>
                </a:lnTo>
                <a:lnTo>
                  <a:pt x="42672" y="1592579"/>
                </a:lnTo>
                <a:lnTo>
                  <a:pt x="44958" y="1600199"/>
                </a:lnTo>
                <a:lnTo>
                  <a:pt x="54102" y="1597151"/>
                </a:lnTo>
                <a:close/>
              </a:path>
              <a:path w="2715259" h="2548254">
                <a:moveTo>
                  <a:pt x="49530" y="1578863"/>
                </a:moveTo>
                <a:lnTo>
                  <a:pt x="46482" y="1569719"/>
                </a:lnTo>
                <a:lnTo>
                  <a:pt x="37338" y="1572005"/>
                </a:lnTo>
                <a:lnTo>
                  <a:pt x="39624" y="1581911"/>
                </a:lnTo>
                <a:lnTo>
                  <a:pt x="49530" y="1578863"/>
                </a:lnTo>
                <a:close/>
              </a:path>
              <a:path w="2715259" h="2548254">
                <a:moveTo>
                  <a:pt x="44196" y="1560575"/>
                </a:moveTo>
                <a:lnTo>
                  <a:pt x="44196" y="1559051"/>
                </a:lnTo>
                <a:lnTo>
                  <a:pt x="41910" y="1551431"/>
                </a:lnTo>
                <a:lnTo>
                  <a:pt x="32766" y="1553717"/>
                </a:lnTo>
                <a:lnTo>
                  <a:pt x="35052" y="1562099"/>
                </a:lnTo>
                <a:lnTo>
                  <a:pt x="35052" y="1562861"/>
                </a:lnTo>
                <a:lnTo>
                  <a:pt x="44196" y="1560575"/>
                </a:lnTo>
                <a:close/>
              </a:path>
              <a:path w="2715259" h="2548254">
                <a:moveTo>
                  <a:pt x="40386" y="1542287"/>
                </a:moveTo>
                <a:lnTo>
                  <a:pt x="38100" y="1533143"/>
                </a:lnTo>
                <a:lnTo>
                  <a:pt x="28956" y="1535429"/>
                </a:lnTo>
                <a:lnTo>
                  <a:pt x="30480" y="1544573"/>
                </a:lnTo>
                <a:lnTo>
                  <a:pt x="40386" y="1542287"/>
                </a:lnTo>
                <a:close/>
              </a:path>
              <a:path w="2715259" h="2548254">
                <a:moveTo>
                  <a:pt x="35814" y="1523999"/>
                </a:moveTo>
                <a:lnTo>
                  <a:pt x="34290" y="1514855"/>
                </a:lnTo>
                <a:lnTo>
                  <a:pt x="24384" y="1516379"/>
                </a:lnTo>
                <a:lnTo>
                  <a:pt x="26670" y="1525523"/>
                </a:lnTo>
                <a:lnTo>
                  <a:pt x="35814" y="1523999"/>
                </a:lnTo>
                <a:close/>
              </a:path>
              <a:path w="2715259" h="2548254">
                <a:moveTo>
                  <a:pt x="32004" y="1504949"/>
                </a:moveTo>
                <a:lnTo>
                  <a:pt x="30480" y="1497329"/>
                </a:lnTo>
                <a:lnTo>
                  <a:pt x="30480" y="1495805"/>
                </a:lnTo>
                <a:lnTo>
                  <a:pt x="21336" y="1497329"/>
                </a:lnTo>
                <a:lnTo>
                  <a:pt x="21336" y="1499615"/>
                </a:lnTo>
                <a:lnTo>
                  <a:pt x="22860" y="1507235"/>
                </a:lnTo>
                <a:lnTo>
                  <a:pt x="32004" y="1504949"/>
                </a:lnTo>
                <a:close/>
              </a:path>
              <a:path w="2715259" h="2548254">
                <a:moveTo>
                  <a:pt x="28956" y="1486661"/>
                </a:moveTo>
                <a:lnTo>
                  <a:pt x="26670" y="1477517"/>
                </a:lnTo>
                <a:lnTo>
                  <a:pt x="17526" y="1479041"/>
                </a:lnTo>
                <a:lnTo>
                  <a:pt x="19050" y="1488185"/>
                </a:lnTo>
                <a:lnTo>
                  <a:pt x="28956" y="1486661"/>
                </a:lnTo>
                <a:close/>
              </a:path>
              <a:path w="2715259" h="2548254">
                <a:moveTo>
                  <a:pt x="25146" y="1467611"/>
                </a:moveTo>
                <a:lnTo>
                  <a:pt x="25146" y="1466087"/>
                </a:lnTo>
                <a:lnTo>
                  <a:pt x="23622" y="1458467"/>
                </a:lnTo>
                <a:lnTo>
                  <a:pt x="14478" y="1459991"/>
                </a:lnTo>
                <a:lnTo>
                  <a:pt x="16002" y="1468373"/>
                </a:lnTo>
                <a:lnTo>
                  <a:pt x="16002" y="1469135"/>
                </a:lnTo>
                <a:lnTo>
                  <a:pt x="25146" y="1467611"/>
                </a:lnTo>
                <a:close/>
              </a:path>
              <a:path w="2715259" h="2548254">
                <a:moveTo>
                  <a:pt x="22860" y="1449323"/>
                </a:moveTo>
                <a:lnTo>
                  <a:pt x="21336" y="1439417"/>
                </a:lnTo>
                <a:lnTo>
                  <a:pt x="11430" y="1440941"/>
                </a:lnTo>
                <a:lnTo>
                  <a:pt x="12954" y="1450847"/>
                </a:lnTo>
                <a:lnTo>
                  <a:pt x="22860" y="1449323"/>
                </a:lnTo>
                <a:close/>
              </a:path>
              <a:path w="2715259" h="2548254">
                <a:moveTo>
                  <a:pt x="19812" y="1430273"/>
                </a:moveTo>
                <a:lnTo>
                  <a:pt x="19050" y="1421129"/>
                </a:lnTo>
                <a:lnTo>
                  <a:pt x="9144" y="1421891"/>
                </a:lnTo>
                <a:lnTo>
                  <a:pt x="10668" y="1431797"/>
                </a:lnTo>
                <a:lnTo>
                  <a:pt x="19812" y="1430273"/>
                </a:lnTo>
                <a:close/>
              </a:path>
              <a:path w="2715259" h="2548254">
                <a:moveTo>
                  <a:pt x="17526" y="1411223"/>
                </a:moveTo>
                <a:lnTo>
                  <a:pt x="16764" y="1402841"/>
                </a:lnTo>
                <a:lnTo>
                  <a:pt x="16764" y="1402079"/>
                </a:lnTo>
                <a:lnTo>
                  <a:pt x="6858" y="1402841"/>
                </a:lnTo>
                <a:lnTo>
                  <a:pt x="6858" y="1404365"/>
                </a:lnTo>
                <a:lnTo>
                  <a:pt x="8382" y="1412747"/>
                </a:lnTo>
                <a:lnTo>
                  <a:pt x="17526" y="1411223"/>
                </a:lnTo>
                <a:close/>
              </a:path>
              <a:path w="2715259" h="2548254">
                <a:moveTo>
                  <a:pt x="15240" y="1392935"/>
                </a:moveTo>
                <a:lnTo>
                  <a:pt x="14478" y="1383029"/>
                </a:lnTo>
                <a:lnTo>
                  <a:pt x="5334" y="1383791"/>
                </a:lnTo>
                <a:lnTo>
                  <a:pt x="6096" y="1393697"/>
                </a:lnTo>
                <a:lnTo>
                  <a:pt x="15240" y="1392935"/>
                </a:lnTo>
                <a:close/>
              </a:path>
              <a:path w="2715259" h="2548254">
                <a:moveTo>
                  <a:pt x="13716" y="1373885"/>
                </a:moveTo>
                <a:lnTo>
                  <a:pt x="13716" y="1370837"/>
                </a:lnTo>
                <a:lnTo>
                  <a:pt x="12954" y="1363979"/>
                </a:lnTo>
                <a:lnTo>
                  <a:pt x="3810" y="1364741"/>
                </a:lnTo>
                <a:lnTo>
                  <a:pt x="3810" y="1372361"/>
                </a:lnTo>
                <a:lnTo>
                  <a:pt x="4572" y="1374647"/>
                </a:lnTo>
                <a:lnTo>
                  <a:pt x="13716" y="1373885"/>
                </a:lnTo>
                <a:close/>
              </a:path>
              <a:path w="2715259" h="2548254">
                <a:moveTo>
                  <a:pt x="12192" y="1354835"/>
                </a:moveTo>
                <a:lnTo>
                  <a:pt x="11430" y="1344929"/>
                </a:lnTo>
                <a:lnTo>
                  <a:pt x="2286" y="1345691"/>
                </a:lnTo>
                <a:lnTo>
                  <a:pt x="3048" y="1355597"/>
                </a:lnTo>
                <a:lnTo>
                  <a:pt x="12192" y="1354835"/>
                </a:lnTo>
                <a:close/>
              </a:path>
              <a:path w="2715259" h="2548254">
                <a:moveTo>
                  <a:pt x="11430" y="1335785"/>
                </a:moveTo>
                <a:lnTo>
                  <a:pt x="10668" y="1326641"/>
                </a:lnTo>
                <a:lnTo>
                  <a:pt x="1524" y="1326641"/>
                </a:lnTo>
                <a:lnTo>
                  <a:pt x="1524" y="1336547"/>
                </a:lnTo>
                <a:lnTo>
                  <a:pt x="11430" y="1335785"/>
                </a:lnTo>
                <a:close/>
              </a:path>
              <a:path w="2715259" h="2548254">
                <a:moveTo>
                  <a:pt x="10668" y="1316735"/>
                </a:moveTo>
                <a:lnTo>
                  <a:pt x="9906" y="1307591"/>
                </a:lnTo>
                <a:lnTo>
                  <a:pt x="762" y="1307591"/>
                </a:lnTo>
                <a:lnTo>
                  <a:pt x="762" y="1317497"/>
                </a:lnTo>
                <a:lnTo>
                  <a:pt x="10668" y="131673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49381" y="4366259"/>
            <a:ext cx="1853184" cy="1740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0697" y="4236720"/>
            <a:ext cx="2131060" cy="1999614"/>
          </a:xfrm>
          <a:custGeom>
            <a:avLst/>
            <a:gdLst/>
            <a:ahLst/>
            <a:cxnLst/>
            <a:rect l="l" t="t" r="r" b="b"/>
            <a:pathLst>
              <a:path w="2131060" h="1999614">
                <a:moveTo>
                  <a:pt x="10668" y="1050798"/>
                </a:moveTo>
                <a:lnTo>
                  <a:pt x="10668" y="1040892"/>
                </a:lnTo>
                <a:lnTo>
                  <a:pt x="1524" y="1041654"/>
                </a:lnTo>
                <a:lnTo>
                  <a:pt x="1524" y="1050798"/>
                </a:lnTo>
                <a:lnTo>
                  <a:pt x="10668" y="1050798"/>
                </a:lnTo>
                <a:close/>
              </a:path>
              <a:path w="2131060" h="1999614">
                <a:moveTo>
                  <a:pt x="10668" y="1031748"/>
                </a:moveTo>
                <a:lnTo>
                  <a:pt x="9906" y="1021842"/>
                </a:lnTo>
                <a:lnTo>
                  <a:pt x="762" y="1022604"/>
                </a:lnTo>
                <a:lnTo>
                  <a:pt x="762" y="1031748"/>
                </a:lnTo>
                <a:lnTo>
                  <a:pt x="10668" y="1031748"/>
                </a:lnTo>
                <a:close/>
              </a:path>
              <a:path w="2131060" h="1999614">
                <a:moveTo>
                  <a:pt x="9906" y="1012698"/>
                </a:moveTo>
                <a:lnTo>
                  <a:pt x="9906" y="1003554"/>
                </a:lnTo>
                <a:lnTo>
                  <a:pt x="0" y="1003554"/>
                </a:lnTo>
                <a:lnTo>
                  <a:pt x="762" y="1012698"/>
                </a:lnTo>
                <a:lnTo>
                  <a:pt x="9906" y="1012698"/>
                </a:lnTo>
                <a:close/>
              </a:path>
              <a:path w="2131060" h="1999614">
                <a:moveTo>
                  <a:pt x="9906" y="993648"/>
                </a:moveTo>
                <a:lnTo>
                  <a:pt x="9906" y="984504"/>
                </a:lnTo>
                <a:lnTo>
                  <a:pt x="762" y="984504"/>
                </a:lnTo>
                <a:lnTo>
                  <a:pt x="0" y="993648"/>
                </a:lnTo>
                <a:lnTo>
                  <a:pt x="9906" y="993648"/>
                </a:lnTo>
                <a:close/>
              </a:path>
              <a:path w="2131060" h="1999614">
                <a:moveTo>
                  <a:pt x="10668" y="965454"/>
                </a:moveTo>
                <a:lnTo>
                  <a:pt x="762" y="965454"/>
                </a:lnTo>
                <a:lnTo>
                  <a:pt x="762" y="974598"/>
                </a:lnTo>
                <a:lnTo>
                  <a:pt x="9906" y="974598"/>
                </a:lnTo>
                <a:lnTo>
                  <a:pt x="10668" y="965454"/>
                </a:lnTo>
                <a:close/>
              </a:path>
              <a:path w="2131060" h="1999614">
                <a:moveTo>
                  <a:pt x="11430" y="946404"/>
                </a:moveTo>
                <a:lnTo>
                  <a:pt x="1524" y="945642"/>
                </a:lnTo>
                <a:lnTo>
                  <a:pt x="1524" y="955548"/>
                </a:lnTo>
                <a:lnTo>
                  <a:pt x="10668" y="955548"/>
                </a:lnTo>
                <a:lnTo>
                  <a:pt x="10668" y="948690"/>
                </a:lnTo>
                <a:lnTo>
                  <a:pt x="11430" y="946404"/>
                </a:lnTo>
                <a:close/>
              </a:path>
              <a:path w="2131060" h="1999614">
                <a:moveTo>
                  <a:pt x="12954" y="927354"/>
                </a:moveTo>
                <a:lnTo>
                  <a:pt x="3048" y="926592"/>
                </a:lnTo>
                <a:lnTo>
                  <a:pt x="2286" y="936498"/>
                </a:lnTo>
                <a:lnTo>
                  <a:pt x="12192" y="937260"/>
                </a:lnTo>
                <a:lnTo>
                  <a:pt x="12954" y="927354"/>
                </a:lnTo>
                <a:close/>
              </a:path>
              <a:path w="2131060" h="1999614">
                <a:moveTo>
                  <a:pt x="14478" y="908304"/>
                </a:moveTo>
                <a:lnTo>
                  <a:pt x="4572" y="907542"/>
                </a:lnTo>
                <a:lnTo>
                  <a:pt x="3810" y="917448"/>
                </a:lnTo>
                <a:lnTo>
                  <a:pt x="13716" y="918210"/>
                </a:lnTo>
                <a:lnTo>
                  <a:pt x="14478" y="908304"/>
                </a:lnTo>
                <a:close/>
              </a:path>
              <a:path w="2131060" h="1999614">
                <a:moveTo>
                  <a:pt x="16002" y="890016"/>
                </a:moveTo>
                <a:lnTo>
                  <a:pt x="6858" y="888492"/>
                </a:lnTo>
                <a:lnTo>
                  <a:pt x="5334" y="897636"/>
                </a:lnTo>
                <a:lnTo>
                  <a:pt x="5334" y="898398"/>
                </a:lnTo>
                <a:lnTo>
                  <a:pt x="15240" y="899160"/>
                </a:lnTo>
                <a:lnTo>
                  <a:pt x="15240" y="898398"/>
                </a:lnTo>
                <a:lnTo>
                  <a:pt x="16002" y="890016"/>
                </a:lnTo>
                <a:close/>
              </a:path>
              <a:path w="2131060" h="1999614">
                <a:moveTo>
                  <a:pt x="19050" y="870966"/>
                </a:moveTo>
                <a:lnTo>
                  <a:pt x="9144" y="869442"/>
                </a:lnTo>
                <a:lnTo>
                  <a:pt x="8382" y="879348"/>
                </a:lnTo>
                <a:lnTo>
                  <a:pt x="17526" y="880110"/>
                </a:lnTo>
                <a:lnTo>
                  <a:pt x="19050" y="870966"/>
                </a:lnTo>
                <a:close/>
              </a:path>
              <a:path w="2131060" h="1999614">
                <a:moveTo>
                  <a:pt x="21336" y="851916"/>
                </a:moveTo>
                <a:lnTo>
                  <a:pt x="12192" y="851154"/>
                </a:lnTo>
                <a:lnTo>
                  <a:pt x="10668" y="860298"/>
                </a:lnTo>
                <a:lnTo>
                  <a:pt x="19812" y="861822"/>
                </a:lnTo>
                <a:lnTo>
                  <a:pt x="21336" y="851916"/>
                </a:lnTo>
                <a:close/>
              </a:path>
              <a:path w="2131060" h="1999614">
                <a:moveTo>
                  <a:pt x="24384" y="833628"/>
                </a:moveTo>
                <a:lnTo>
                  <a:pt x="15240" y="832104"/>
                </a:lnTo>
                <a:lnTo>
                  <a:pt x="13716" y="841248"/>
                </a:lnTo>
                <a:lnTo>
                  <a:pt x="22860" y="842772"/>
                </a:lnTo>
                <a:lnTo>
                  <a:pt x="24384" y="833628"/>
                </a:lnTo>
                <a:close/>
              </a:path>
              <a:path w="2131060" h="1999614">
                <a:moveTo>
                  <a:pt x="28194" y="814578"/>
                </a:moveTo>
                <a:lnTo>
                  <a:pt x="19050" y="813054"/>
                </a:lnTo>
                <a:lnTo>
                  <a:pt x="16764" y="822198"/>
                </a:lnTo>
                <a:lnTo>
                  <a:pt x="26670" y="824484"/>
                </a:lnTo>
                <a:lnTo>
                  <a:pt x="28194" y="814578"/>
                </a:lnTo>
                <a:close/>
              </a:path>
              <a:path w="2131060" h="1999614">
                <a:moveTo>
                  <a:pt x="32004" y="796290"/>
                </a:moveTo>
                <a:lnTo>
                  <a:pt x="22860" y="794004"/>
                </a:lnTo>
                <a:lnTo>
                  <a:pt x="21336" y="798576"/>
                </a:lnTo>
                <a:lnTo>
                  <a:pt x="20574" y="803910"/>
                </a:lnTo>
                <a:lnTo>
                  <a:pt x="29718" y="805434"/>
                </a:lnTo>
                <a:lnTo>
                  <a:pt x="31242" y="800100"/>
                </a:lnTo>
                <a:lnTo>
                  <a:pt x="32004" y="796290"/>
                </a:lnTo>
                <a:close/>
              </a:path>
              <a:path w="2131060" h="1999614">
                <a:moveTo>
                  <a:pt x="36576" y="778002"/>
                </a:moveTo>
                <a:lnTo>
                  <a:pt x="27432" y="775716"/>
                </a:lnTo>
                <a:lnTo>
                  <a:pt x="25146" y="784860"/>
                </a:lnTo>
                <a:lnTo>
                  <a:pt x="34290" y="787146"/>
                </a:lnTo>
                <a:lnTo>
                  <a:pt x="36576" y="778002"/>
                </a:lnTo>
                <a:close/>
              </a:path>
              <a:path w="2131060" h="1999614">
                <a:moveTo>
                  <a:pt x="41148" y="759714"/>
                </a:moveTo>
                <a:lnTo>
                  <a:pt x="32004" y="757428"/>
                </a:lnTo>
                <a:lnTo>
                  <a:pt x="29718" y="766572"/>
                </a:lnTo>
                <a:lnTo>
                  <a:pt x="38862" y="768858"/>
                </a:lnTo>
                <a:lnTo>
                  <a:pt x="41148" y="759714"/>
                </a:lnTo>
                <a:close/>
              </a:path>
              <a:path w="2131060" h="1999614">
                <a:moveTo>
                  <a:pt x="46482" y="741426"/>
                </a:moveTo>
                <a:lnTo>
                  <a:pt x="37338" y="738378"/>
                </a:lnTo>
                <a:lnTo>
                  <a:pt x="34290" y="747522"/>
                </a:lnTo>
                <a:lnTo>
                  <a:pt x="43434" y="750570"/>
                </a:lnTo>
                <a:lnTo>
                  <a:pt x="46482" y="741426"/>
                </a:lnTo>
                <a:close/>
              </a:path>
              <a:path w="2131060" h="1999614">
                <a:moveTo>
                  <a:pt x="51816" y="723138"/>
                </a:moveTo>
                <a:lnTo>
                  <a:pt x="42672" y="720090"/>
                </a:lnTo>
                <a:lnTo>
                  <a:pt x="39624" y="729234"/>
                </a:lnTo>
                <a:lnTo>
                  <a:pt x="48768" y="732282"/>
                </a:lnTo>
                <a:lnTo>
                  <a:pt x="51816" y="723138"/>
                </a:lnTo>
                <a:close/>
              </a:path>
              <a:path w="2131060" h="1999614">
                <a:moveTo>
                  <a:pt x="57150" y="705612"/>
                </a:moveTo>
                <a:lnTo>
                  <a:pt x="57150" y="704850"/>
                </a:lnTo>
                <a:lnTo>
                  <a:pt x="48006" y="701802"/>
                </a:lnTo>
                <a:lnTo>
                  <a:pt x="48006" y="702564"/>
                </a:lnTo>
                <a:lnTo>
                  <a:pt x="44958" y="710946"/>
                </a:lnTo>
                <a:lnTo>
                  <a:pt x="54102" y="713994"/>
                </a:lnTo>
                <a:lnTo>
                  <a:pt x="57150" y="705612"/>
                </a:lnTo>
                <a:close/>
              </a:path>
              <a:path w="2131060" h="1999614">
                <a:moveTo>
                  <a:pt x="63246" y="687324"/>
                </a:moveTo>
                <a:lnTo>
                  <a:pt x="54864" y="684276"/>
                </a:lnTo>
                <a:lnTo>
                  <a:pt x="51054" y="692658"/>
                </a:lnTo>
                <a:lnTo>
                  <a:pt x="60198" y="696468"/>
                </a:lnTo>
                <a:lnTo>
                  <a:pt x="63246" y="687324"/>
                </a:lnTo>
                <a:close/>
              </a:path>
              <a:path w="2131060" h="1999614">
                <a:moveTo>
                  <a:pt x="70104" y="669036"/>
                </a:moveTo>
                <a:lnTo>
                  <a:pt x="60960" y="665988"/>
                </a:lnTo>
                <a:lnTo>
                  <a:pt x="57912" y="675132"/>
                </a:lnTo>
                <a:lnTo>
                  <a:pt x="67056" y="678180"/>
                </a:lnTo>
                <a:lnTo>
                  <a:pt x="70104" y="669036"/>
                </a:lnTo>
                <a:close/>
              </a:path>
              <a:path w="2131060" h="1999614">
                <a:moveTo>
                  <a:pt x="76962" y="651510"/>
                </a:moveTo>
                <a:lnTo>
                  <a:pt x="67818" y="648462"/>
                </a:lnTo>
                <a:lnTo>
                  <a:pt x="64770" y="656082"/>
                </a:lnTo>
                <a:lnTo>
                  <a:pt x="64008" y="656844"/>
                </a:lnTo>
                <a:lnTo>
                  <a:pt x="73152" y="660654"/>
                </a:lnTo>
                <a:lnTo>
                  <a:pt x="73914" y="659130"/>
                </a:lnTo>
                <a:lnTo>
                  <a:pt x="76962" y="651510"/>
                </a:lnTo>
                <a:close/>
              </a:path>
              <a:path w="2131060" h="1999614">
                <a:moveTo>
                  <a:pt x="83820" y="633984"/>
                </a:moveTo>
                <a:lnTo>
                  <a:pt x="75438" y="630936"/>
                </a:lnTo>
                <a:lnTo>
                  <a:pt x="71628" y="639318"/>
                </a:lnTo>
                <a:lnTo>
                  <a:pt x="80772" y="643128"/>
                </a:lnTo>
                <a:lnTo>
                  <a:pt x="83820" y="633984"/>
                </a:lnTo>
                <a:close/>
              </a:path>
              <a:path w="2131060" h="1999614">
                <a:moveTo>
                  <a:pt x="91440" y="616458"/>
                </a:moveTo>
                <a:lnTo>
                  <a:pt x="83058" y="612648"/>
                </a:lnTo>
                <a:lnTo>
                  <a:pt x="79248" y="621792"/>
                </a:lnTo>
                <a:lnTo>
                  <a:pt x="87630" y="625602"/>
                </a:lnTo>
                <a:lnTo>
                  <a:pt x="91440" y="616458"/>
                </a:lnTo>
                <a:close/>
              </a:path>
              <a:path w="2131060" h="1999614">
                <a:moveTo>
                  <a:pt x="99822" y="599694"/>
                </a:moveTo>
                <a:lnTo>
                  <a:pt x="90678" y="595884"/>
                </a:lnTo>
                <a:lnTo>
                  <a:pt x="86868" y="604266"/>
                </a:lnTo>
                <a:lnTo>
                  <a:pt x="95250" y="608076"/>
                </a:lnTo>
                <a:lnTo>
                  <a:pt x="99822" y="599694"/>
                </a:lnTo>
                <a:close/>
              </a:path>
              <a:path w="2131060" h="1999614">
                <a:moveTo>
                  <a:pt x="108204" y="582168"/>
                </a:moveTo>
                <a:lnTo>
                  <a:pt x="99060" y="578358"/>
                </a:lnTo>
                <a:lnTo>
                  <a:pt x="95250" y="586740"/>
                </a:lnTo>
                <a:lnTo>
                  <a:pt x="103632" y="591312"/>
                </a:lnTo>
                <a:lnTo>
                  <a:pt x="108204" y="582168"/>
                </a:lnTo>
                <a:close/>
              </a:path>
              <a:path w="2131060" h="1999614">
                <a:moveTo>
                  <a:pt x="116586" y="565404"/>
                </a:moveTo>
                <a:lnTo>
                  <a:pt x="108204" y="560832"/>
                </a:lnTo>
                <a:lnTo>
                  <a:pt x="105156" y="566166"/>
                </a:lnTo>
                <a:lnTo>
                  <a:pt x="103632" y="569976"/>
                </a:lnTo>
                <a:lnTo>
                  <a:pt x="112014" y="573786"/>
                </a:lnTo>
                <a:lnTo>
                  <a:pt x="113538" y="570738"/>
                </a:lnTo>
                <a:lnTo>
                  <a:pt x="116586" y="565404"/>
                </a:lnTo>
                <a:close/>
              </a:path>
              <a:path w="2131060" h="1999614">
                <a:moveTo>
                  <a:pt x="125730" y="548640"/>
                </a:moveTo>
                <a:lnTo>
                  <a:pt x="117348" y="544068"/>
                </a:lnTo>
                <a:lnTo>
                  <a:pt x="112776" y="552450"/>
                </a:lnTo>
                <a:lnTo>
                  <a:pt x="121158" y="557022"/>
                </a:lnTo>
                <a:lnTo>
                  <a:pt x="125730" y="548640"/>
                </a:lnTo>
                <a:close/>
              </a:path>
              <a:path w="2131060" h="1999614">
                <a:moveTo>
                  <a:pt x="134874" y="532638"/>
                </a:moveTo>
                <a:lnTo>
                  <a:pt x="126492" y="528066"/>
                </a:lnTo>
                <a:lnTo>
                  <a:pt x="121920" y="536448"/>
                </a:lnTo>
                <a:lnTo>
                  <a:pt x="130302" y="541020"/>
                </a:lnTo>
                <a:lnTo>
                  <a:pt x="134874" y="532638"/>
                </a:lnTo>
                <a:close/>
              </a:path>
              <a:path w="2131060" h="1999614">
                <a:moveTo>
                  <a:pt x="144018" y="515874"/>
                </a:moveTo>
                <a:lnTo>
                  <a:pt x="135636" y="511302"/>
                </a:lnTo>
                <a:lnTo>
                  <a:pt x="131064" y="518922"/>
                </a:lnTo>
                <a:lnTo>
                  <a:pt x="139446" y="524256"/>
                </a:lnTo>
                <a:lnTo>
                  <a:pt x="144018" y="515874"/>
                </a:lnTo>
                <a:close/>
              </a:path>
              <a:path w="2131060" h="1999614">
                <a:moveTo>
                  <a:pt x="153924" y="499872"/>
                </a:moveTo>
                <a:lnTo>
                  <a:pt x="146304" y="494538"/>
                </a:lnTo>
                <a:lnTo>
                  <a:pt x="140970" y="502920"/>
                </a:lnTo>
                <a:lnTo>
                  <a:pt x="149352" y="508254"/>
                </a:lnTo>
                <a:lnTo>
                  <a:pt x="153924" y="499872"/>
                </a:lnTo>
                <a:close/>
              </a:path>
              <a:path w="2131060" h="1999614">
                <a:moveTo>
                  <a:pt x="163830" y="483870"/>
                </a:moveTo>
                <a:lnTo>
                  <a:pt x="156210" y="478536"/>
                </a:lnTo>
                <a:lnTo>
                  <a:pt x="153924" y="481584"/>
                </a:lnTo>
                <a:lnTo>
                  <a:pt x="150876" y="486918"/>
                </a:lnTo>
                <a:lnTo>
                  <a:pt x="159258" y="491490"/>
                </a:lnTo>
                <a:lnTo>
                  <a:pt x="162306" y="486156"/>
                </a:lnTo>
                <a:lnTo>
                  <a:pt x="163830" y="483870"/>
                </a:lnTo>
                <a:close/>
              </a:path>
              <a:path w="2131060" h="1999614">
                <a:moveTo>
                  <a:pt x="174498" y="467868"/>
                </a:moveTo>
                <a:lnTo>
                  <a:pt x="166878" y="462534"/>
                </a:lnTo>
                <a:lnTo>
                  <a:pt x="161544" y="470916"/>
                </a:lnTo>
                <a:lnTo>
                  <a:pt x="169164" y="476250"/>
                </a:lnTo>
                <a:lnTo>
                  <a:pt x="174498" y="467868"/>
                </a:lnTo>
                <a:close/>
              </a:path>
              <a:path w="2131060" h="1999614">
                <a:moveTo>
                  <a:pt x="185166" y="452628"/>
                </a:moveTo>
                <a:lnTo>
                  <a:pt x="177546" y="447294"/>
                </a:lnTo>
                <a:lnTo>
                  <a:pt x="172212" y="454914"/>
                </a:lnTo>
                <a:lnTo>
                  <a:pt x="179832" y="460248"/>
                </a:lnTo>
                <a:lnTo>
                  <a:pt x="185166" y="452628"/>
                </a:lnTo>
                <a:close/>
              </a:path>
              <a:path w="2131060" h="1999614">
                <a:moveTo>
                  <a:pt x="196596" y="437388"/>
                </a:moveTo>
                <a:lnTo>
                  <a:pt x="188976" y="431292"/>
                </a:lnTo>
                <a:lnTo>
                  <a:pt x="183642" y="438912"/>
                </a:lnTo>
                <a:lnTo>
                  <a:pt x="190500" y="445008"/>
                </a:lnTo>
                <a:lnTo>
                  <a:pt x="196596" y="437388"/>
                </a:lnTo>
                <a:close/>
              </a:path>
              <a:path w="2131060" h="1999614">
                <a:moveTo>
                  <a:pt x="208026" y="422148"/>
                </a:moveTo>
                <a:lnTo>
                  <a:pt x="200406" y="416052"/>
                </a:lnTo>
                <a:lnTo>
                  <a:pt x="195072" y="423672"/>
                </a:lnTo>
                <a:lnTo>
                  <a:pt x="202692" y="429768"/>
                </a:lnTo>
                <a:lnTo>
                  <a:pt x="208026" y="422148"/>
                </a:lnTo>
                <a:close/>
              </a:path>
              <a:path w="2131060" h="1999614">
                <a:moveTo>
                  <a:pt x="219456" y="407670"/>
                </a:moveTo>
                <a:lnTo>
                  <a:pt x="219456" y="406908"/>
                </a:lnTo>
                <a:lnTo>
                  <a:pt x="211836" y="400812"/>
                </a:lnTo>
                <a:lnTo>
                  <a:pt x="211836" y="401574"/>
                </a:lnTo>
                <a:lnTo>
                  <a:pt x="206502" y="408432"/>
                </a:lnTo>
                <a:lnTo>
                  <a:pt x="214122" y="414528"/>
                </a:lnTo>
                <a:lnTo>
                  <a:pt x="219456" y="407670"/>
                </a:lnTo>
                <a:close/>
              </a:path>
              <a:path w="2131060" h="1999614">
                <a:moveTo>
                  <a:pt x="231648" y="392430"/>
                </a:moveTo>
                <a:lnTo>
                  <a:pt x="224790" y="386334"/>
                </a:lnTo>
                <a:lnTo>
                  <a:pt x="218694" y="393954"/>
                </a:lnTo>
                <a:lnTo>
                  <a:pt x="225552" y="400050"/>
                </a:lnTo>
                <a:lnTo>
                  <a:pt x="231648" y="392430"/>
                </a:lnTo>
                <a:close/>
              </a:path>
              <a:path w="2131060" h="1999614">
                <a:moveTo>
                  <a:pt x="243840" y="377952"/>
                </a:moveTo>
                <a:lnTo>
                  <a:pt x="236982" y="371856"/>
                </a:lnTo>
                <a:lnTo>
                  <a:pt x="230886" y="378714"/>
                </a:lnTo>
                <a:lnTo>
                  <a:pt x="237744" y="385572"/>
                </a:lnTo>
                <a:lnTo>
                  <a:pt x="243840" y="377952"/>
                </a:lnTo>
                <a:close/>
              </a:path>
              <a:path w="2131060" h="1999614">
                <a:moveTo>
                  <a:pt x="256032" y="363474"/>
                </a:moveTo>
                <a:lnTo>
                  <a:pt x="249174" y="357378"/>
                </a:lnTo>
                <a:lnTo>
                  <a:pt x="243078" y="364236"/>
                </a:lnTo>
                <a:lnTo>
                  <a:pt x="249936" y="370332"/>
                </a:lnTo>
                <a:lnTo>
                  <a:pt x="250698" y="370332"/>
                </a:lnTo>
                <a:lnTo>
                  <a:pt x="256032" y="363474"/>
                </a:lnTo>
                <a:close/>
              </a:path>
              <a:path w="2131060" h="1999614">
                <a:moveTo>
                  <a:pt x="268986" y="349758"/>
                </a:moveTo>
                <a:lnTo>
                  <a:pt x="262128" y="343662"/>
                </a:lnTo>
                <a:lnTo>
                  <a:pt x="256032" y="350520"/>
                </a:lnTo>
                <a:lnTo>
                  <a:pt x="262890" y="356616"/>
                </a:lnTo>
                <a:lnTo>
                  <a:pt x="268986" y="349758"/>
                </a:lnTo>
                <a:close/>
              </a:path>
              <a:path w="2131060" h="1999614">
                <a:moveTo>
                  <a:pt x="281940" y="336042"/>
                </a:moveTo>
                <a:lnTo>
                  <a:pt x="275082" y="329184"/>
                </a:lnTo>
                <a:lnTo>
                  <a:pt x="268986" y="336042"/>
                </a:lnTo>
                <a:lnTo>
                  <a:pt x="275844" y="342900"/>
                </a:lnTo>
                <a:lnTo>
                  <a:pt x="281940" y="336042"/>
                </a:lnTo>
                <a:close/>
              </a:path>
              <a:path w="2131060" h="1999614">
                <a:moveTo>
                  <a:pt x="295656" y="322326"/>
                </a:moveTo>
                <a:lnTo>
                  <a:pt x="288798" y="315468"/>
                </a:lnTo>
                <a:lnTo>
                  <a:pt x="281940" y="322326"/>
                </a:lnTo>
                <a:lnTo>
                  <a:pt x="288798" y="329184"/>
                </a:lnTo>
                <a:lnTo>
                  <a:pt x="295656" y="322326"/>
                </a:lnTo>
                <a:close/>
              </a:path>
              <a:path w="2131060" h="1999614">
                <a:moveTo>
                  <a:pt x="309372" y="309372"/>
                </a:moveTo>
                <a:lnTo>
                  <a:pt x="302514" y="302514"/>
                </a:lnTo>
                <a:lnTo>
                  <a:pt x="295656" y="309372"/>
                </a:lnTo>
                <a:lnTo>
                  <a:pt x="302514" y="315468"/>
                </a:lnTo>
                <a:lnTo>
                  <a:pt x="309372" y="309372"/>
                </a:lnTo>
                <a:close/>
              </a:path>
              <a:path w="2131060" h="1999614">
                <a:moveTo>
                  <a:pt x="323088" y="296418"/>
                </a:moveTo>
                <a:lnTo>
                  <a:pt x="316230" y="288798"/>
                </a:lnTo>
                <a:lnTo>
                  <a:pt x="309372" y="295656"/>
                </a:lnTo>
                <a:lnTo>
                  <a:pt x="316230" y="302514"/>
                </a:lnTo>
                <a:lnTo>
                  <a:pt x="318516" y="299466"/>
                </a:lnTo>
                <a:lnTo>
                  <a:pt x="323088" y="296418"/>
                </a:lnTo>
                <a:close/>
              </a:path>
              <a:path w="2131060" h="1999614">
                <a:moveTo>
                  <a:pt x="336804" y="283464"/>
                </a:moveTo>
                <a:lnTo>
                  <a:pt x="330708" y="276606"/>
                </a:lnTo>
                <a:lnTo>
                  <a:pt x="323088" y="282702"/>
                </a:lnTo>
                <a:lnTo>
                  <a:pt x="329946" y="289560"/>
                </a:lnTo>
                <a:lnTo>
                  <a:pt x="336804" y="283464"/>
                </a:lnTo>
                <a:close/>
              </a:path>
              <a:path w="2131060" h="1999614">
                <a:moveTo>
                  <a:pt x="351282" y="270510"/>
                </a:moveTo>
                <a:lnTo>
                  <a:pt x="344424" y="263652"/>
                </a:lnTo>
                <a:lnTo>
                  <a:pt x="337566" y="269748"/>
                </a:lnTo>
                <a:lnTo>
                  <a:pt x="343662" y="277368"/>
                </a:lnTo>
                <a:lnTo>
                  <a:pt x="351282" y="270510"/>
                </a:lnTo>
                <a:close/>
              </a:path>
              <a:path w="2131060" h="1999614">
                <a:moveTo>
                  <a:pt x="365760" y="258318"/>
                </a:moveTo>
                <a:lnTo>
                  <a:pt x="359664" y="251460"/>
                </a:lnTo>
                <a:lnTo>
                  <a:pt x="352044" y="257556"/>
                </a:lnTo>
                <a:lnTo>
                  <a:pt x="358140" y="264414"/>
                </a:lnTo>
                <a:lnTo>
                  <a:pt x="365760" y="258318"/>
                </a:lnTo>
                <a:close/>
              </a:path>
              <a:path w="2131060" h="1999614">
                <a:moveTo>
                  <a:pt x="380238" y="246888"/>
                </a:moveTo>
                <a:lnTo>
                  <a:pt x="374142" y="239268"/>
                </a:lnTo>
                <a:lnTo>
                  <a:pt x="367284" y="245364"/>
                </a:lnTo>
                <a:lnTo>
                  <a:pt x="372618" y="252222"/>
                </a:lnTo>
                <a:lnTo>
                  <a:pt x="380238" y="246888"/>
                </a:lnTo>
                <a:close/>
              </a:path>
              <a:path w="2131060" h="1999614">
                <a:moveTo>
                  <a:pt x="394716" y="234696"/>
                </a:moveTo>
                <a:lnTo>
                  <a:pt x="389382" y="227076"/>
                </a:lnTo>
                <a:lnTo>
                  <a:pt x="387858" y="228600"/>
                </a:lnTo>
                <a:lnTo>
                  <a:pt x="381762" y="233172"/>
                </a:lnTo>
                <a:lnTo>
                  <a:pt x="387858" y="240792"/>
                </a:lnTo>
                <a:lnTo>
                  <a:pt x="393954" y="235458"/>
                </a:lnTo>
                <a:lnTo>
                  <a:pt x="394716" y="234696"/>
                </a:lnTo>
                <a:close/>
              </a:path>
              <a:path w="2131060" h="1999614">
                <a:moveTo>
                  <a:pt x="409955" y="223266"/>
                </a:moveTo>
                <a:lnTo>
                  <a:pt x="404622" y="215646"/>
                </a:lnTo>
                <a:lnTo>
                  <a:pt x="397002" y="221742"/>
                </a:lnTo>
                <a:lnTo>
                  <a:pt x="402336" y="229362"/>
                </a:lnTo>
                <a:lnTo>
                  <a:pt x="409955" y="223266"/>
                </a:lnTo>
                <a:close/>
              </a:path>
              <a:path w="2131060" h="1999614">
                <a:moveTo>
                  <a:pt x="425958" y="211836"/>
                </a:moveTo>
                <a:lnTo>
                  <a:pt x="419861" y="204216"/>
                </a:lnTo>
                <a:lnTo>
                  <a:pt x="412242" y="210312"/>
                </a:lnTo>
                <a:lnTo>
                  <a:pt x="418338" y="217932"/>
                </a:lnTo>
                <a:lnTo>
                  <a:pt x="425958" y="211836"/>
                </a:lnTo>
                <a:close/>
              </a:path>
              <a:path w="2131060" h="1999614">
                <a:moveTo>
                  <a:pt x="441197" y="201168"/>
                </a:moveTo>
                <a:lnTo>
                  <a:pt x="435864" y="193548"/>
                </a:lnTo>
                <a:lnTo>
                  <a:pt x="428244" y="198882"/>
                </a:lnTo>
                <a:lnTo>
                  <a:pt x="427481" y="198882"/>
                </a:lnTo>
                <a:lnTo>
                  <a:pt x="433578" y="206502"/>
                </a:lnTo>
                <a:lnTo>
                  <a:pt x="441197" y="201168"/>
                </a:lnTo>
                <a:close/>
              </a:path>
              <a:path w="2131060" h="1999614">
                <a:moveTo>
                  <a:pt x="457200" y="190500"/>
                </a:moveTo>
                <a:lnTo>
                  <a:pt x="451866" y="182880"/>
                </a:lnTo>
                <a:lnTo>
                  <a:pt x="443483" y="188214"/>
                </a:lnTo>
                <a:lnTo>
                  <a:pt x="448817" y="195834"/>
                </a:lnTo>
                <a:lnTo>
                  <a:pt x="457200" y="190500"/>
                </a:lnTo>
                <a:close/>
              </a:path>
              <a:path w="2131060" h="1999614">
                <a:moveTo>
                  <a:pt x="472439" y="179832"/>
                </a:moveTo>
                <a:lnTo>
                  <a:pt x="467105" y="172212"/>
                </a:lnTo>
                <a:lnTo>
                  <a:pt x="459486" y="177546"/>
                </a:lnTo>
                <a:lnTo>
                  <a:pt x="464819" y="185166"/>
                </a:lnTo>
                <a:lnTo>
                  <a:pt x="472439" y="179832"/>
                </a:lnTo>
                <a:close/>
              </a:path>
              <a:path w="2131060" h="1999614">
                <a:moveTo>
                  <a:pt x="488442" y="170688"/>
                </a:moveTo>
                <a:lnTo>
                  <a:pt x="483869" y="162306"/>
                </a:lnTo>
                <a:lnTo>
                  <a:pt x="475488" y="166878"/>
                </a:lnTo>
                <a:lnTo>
                  <a:pt x="480822" y="175260"/>
                </a:lnTo>
                <a:lnTo>
                  <a:pt x="488442" y="170688"/>
                </a:lnTo>
                <a:close/>
              </a:path>
              <a:path w="2131060" h="1999614">
                <a:moveTo>
                  <a:pt x="505205" y="160782"/>
                </a:moveTo>
                <a:lnTo>
                  <a:pt x="499872" y="152400"/>
                </a:lnTo>
                <a:lnTo>
                  <a:pt x="492252" y="156972"/>
                </a:lnTo>
                <a:lnTo>
                  <a:pt x="496823" y="165354"/>
                </a:lnTo>
                <a:lnTo>
                  <a:pt x="505205" y="160782"/>
                </a:lnTo>
                <a:close/>
              </a:path>
              <a:path w="2131060" h="1999614">
                <a:moveTo>
                  <a:pt x="521208" y="150876"/>
                </a:moveTo>
                <a:lnTo>
                  <a:pt x="516636" y="142494"/>
                </a:lnTo>
                <a:lnTo>
                  <a:pt x="512825" y="144780"/>
                </a:lnTo>
                <a:lnTo>
                  <a:pt x="508253" y="147828"/>
                </a:lnTo>
                <a:lnTo>
                  <a:pt x="513588" y="155448"/>
                </a:lnTo>
                <a:lnTo>
                  <a:pt x="521208" y="150876"/>
                </a:lnTo>
                <a:close/>
              </a:path>
              <a:path w="2131060" h="1999614">
                <a:moveTo>
                  <a:pt x="537972" y="141732"/>
                </a:moveTo>
                <a:lnTo>
                  <a:pt x="533400" y="133350"/>
                </a:lnTo>
                <a:lnTo>
                  <a:pt x="525018" y="137922"/>
                </a:lnTo>
                <a:lnTo>
                  <a:pt x="529590" y="146304"/>
                </a:lnTo>
                <a:lnTo>
                  <a:pt x="537972" y="141732"/>
                </a:lnTo>
                <a:close/>
              </a:path>
              <a:path w="2131060" h="1999614">
                <a:moveTo>
                  <a:pt x="554736" y="132588"/>
                </a:moveTo>
                <a:lnTo>
                  <a:pt x="550164" y="124206"/>
                </a:lnTo>
                <a:lnTo>
                  <a:pt x="541782" y="128778"/>
                </a:lnTo>
                <a:lnTo>
                  <a:pt x="546354" y="137160"/>
                </a:lnTo>
                <a:lnTo>
                  <a:pt x="554736" y="132588"/>
                </a:lnTo>
                <a:close/>
              </a:path>
              <a:path w="2131060" h="1999614">
                <a:moveTo>
                  <a:pt x="571500" y="124206"/>
                </a:moveTo>
                <a:lnTo>
                  <a:pt x="567690" y="115824"/>
                </a:lnTo>
                <a:lnTo>
                  <a:pt x="559308" y="119634"/>
                </a:lnTo>
                <a:lnTo>
                  <a:pt x="563118" y="128778"/>
                </a:lnTo>
                <a:lnTo>
                  <a:pt x="571500" y="124206"/>
                </a:lnTo>
                <a:close/>
              </a:path>
              <a:path w="2131060" h="1999614">
                <a:moveTo>
                  <a:pt x="589026" y="116586"/>
                </a:moveTo>
                <a:lnTo>
                  <a:pt x="584454" y="107442"/>
                </a:lnTo>
                <a:lnTo>
                  <a:pt x="576072" y="112014"/>
                </a:lnTo>
                <a:lnTo>
                  <a:pt x="580644" y="120396"/>
                </a:lnTo>
                <a:lnTo>
                  <a:pt x="589026" y="116586"/>
                </a:lnTo>
                <a:close/>
              </a:path>
              <a:path w="2131060" h="1999614">
                <a:moveTo>
                  <a:pt x="605790" y="108204"/>
                </a:moveTo>
                <a:lnTo>
                  <a:pt x="601980" y="99060"/>
                </a:lnTo>
                <a:lnTo>
                  <a:pt x="593597" y="103632"/>
                </a:lnTo>
                <a:lnTo>
                  <a:pt x="597408" y="112014"/>
                </a:lnTo>
                <a:lnTo>
                  <a:pt x="605790" y="108204"/>
                </a:lnTo>
                <a:close/>
              </a:path>
              <a:path w="2131060" h="1999614">
                <a:moveTo>
                  <a:pt x="623316" y="100584"/>
                </a:moveTo>
                <a:lnTo>
                  <a:pt x="619505" y="91440"/>
                </a:lnTo>
                <a:lnTo>
                  <a:pt x="611124" y="95250"/>
                </a:lnTo>
                <a:lnTo>
                  <a:pt x="614933" y="104394"/>
                </a:lnTo>
                <a:lnTo>
                  <a:pt x="623316" y="100584"/>
                </a:lnTo>
                <a:close/>
              </a:path>
              <a:path w="2131060" h="1999614">
                <a:moveTo>
                  <a:pt x="640842" y="92964"/>
                </a:moveTo>
                <a:lnTo>
                  <a:pt x="637032" y="84582"/>
                </a:lnTo>
                <a:lnTo>
                  <a:pt x="628650" y="88392"/>
                </a:lnTo>
                <a:lnTo>
                  <a:pt x="632460" y="96774"/>
                </a:lnTo>
                <a:lnTo>
                  <a:pt x="640842" y="92964"/>
                </a:lnTo>
                <a:close/>
              </a:path>
              <a:path w="2131060" h="1999614">
                <a:moveTo>
                  <a:pt x="658368" y="86106"/>
                </a:moveTo>
                <a:lnTo>
                  <a:pt x="655319" y="76962"/>
                </a:lnTo>
                <a:lnTo>
                  <a:pt x="650747" y="78486"/>
                </a:lnTo>
                <a:lnTo>
                  <a:pt x="646176" y="80772"/>
                </a:lnTo>
                <a:lnTo>
                  <a:pt x="649986" y="89154"/>
                </a:lnTo>
                <a:lnTo>
                  <a:pt x="654558" y="87630"/>
                </a:lnTo>
                <a:lnTo>
                  <a:pt x="658368" y="86106"/>
                </a:lnTo>
                <a:close/>
              </a:path>
              <a:path w="2131060" h="1999614">
                <a:moveTo>
                  <a:pt x="675894" y="79248"/>
                </a:moveTo>
                <a:lnTo>
                  <a:pt x="672846" y="70104"/>
                </a:lnTo>
                <a:lnTo>
                  <a:pt x="663702" y="73914"/>
                </a:lnTo>
                <a:lnTo>
                  <a:pt x="667511" y="82296"/>
                </a:lnTo>
                <a:lnTo>
                  <a:pt x="675894" y="79248"/>
                </a:lnTo>
                <a:close/>
              </a:path>
              <a:path w="2131060" h="1999614">
                <a:moveTo>
                  <a:pt x="694182" y="72390"/>
                </a:moveTo>
                <a:lnTo>
                  <a:pt x="690372" y="64008"/>
                </a:lnTo>
                <a:lnTo>
                  <a:pt x="681990" y="67056"/>
                </a:lnTo>
                <a:lnTo>
                  <a:pt x="685038" y="76200"/>
                </a:lnTo>
                <a:lnTo>
                  <a:pt x="694182" y="72390"/>
                </a:lnTo>
                <a:close/>
              </a:path>
              <a:path w="2131060" h="1999614">
                <a:moveTo>
                  <a:pt x="711708" y="66294"/>
                </a:moveTo>
                <a:lnTo>
                  <a:pt x="708660" y="57912"/>
                </a:lnTo>
                <a:lnTo>
                  <a:pt x="699516" y="60198"/>
                </a:lnTo>
                <a:lnTo>
                  <a:pt x="702564" y="69342"/>
                </a:lnTo>
                <a:lnTo>
                  <a:pt x="711708" y="66294"/>
                </a:lnTo>
                <a:close/>
              </a:path>
              <a:path w="2131060" h="1999614">
                <a:moveTo>
                  <a:pt x="729996" y="60960"/>
                </a:moveTo>
                <a:lnTo>
                  <a:pt x="726947" y="51816"/>
                </a:lnTo>
                <a:lnTo>
                  <a:pt x="717804" y="54864"/>
                </a:lnTo>
                <a:lnTo>
                  <a:pt x="720852" y="64008"/>
                </a:lnTo>
                <a:lnTo>
                  <a:pt x="729996" y="60960"/>
                </a:lnTo>
                <a:close/>
              </a:path>
              <a:path w="2131060" h="1999614">
                <a:moveTo>
                  <a:pt x="748283" y="54864"/>
                </a:moveTo>
                <a:lnTo>
                  <a:pt x="745236" y="45720"/>
                </a:lnTo>
                <a:lnTo>
                  <a:pt x="736092" y="48768"/>
                </a:lnTo>
                <a:lnTo>
                  <a:pt x="739140" y="57912"/>
                </a:lnTo>
                <a:lnTo>
                  <a:pt x="748283" y="54864"/>
                </a:lnTo>
                <a:close/>
              </a:path>
              <a:path w="2131060" h="1999614">
                <a:moveTo>
                  <a:pt x="766572" y="50292"/>
                </a:moveTo>
                <a:lnTo>
                  <a:pt x="763524" y="41148"/>
                </a:lnTo>
                <a:lnTo>
                  <a:pt x="754380" y="43434"/>
                </a:lnTo>
                <a:lnTo>
                  <a:pt x="757428" y="52578"/>
                </a:lnTo>
                <a:lnTo>
                  <a:pt x="766572" y="50292"/>
                </a:lnTo>
                <a:close/>
              </a:path>
              <a:path w="2131060" h="1999614">
                <a:moveTo>
                  <a:pt x="784860" y="44958"/>
                </a:moveTo>
                <a:lnTo>
                  <a:pt x="782574" y="35814"/>
                </a:lnTo>
                <a:lnTo>
                  <a:pt x="773430" y="38862"/>
                </a:lnTo>
                <a:lnTo>
                  <a:pt x="775716" y="48006"/>
                </a:lnTo>
                <a:lnTo>
                  <a:pt x="784860" y="44958"/>
                </a:lnTo>
                <a:close/>
              </a:path>
              <a:path w="2131060" h="1999614">
                <a:moveTo>
                  <a:pt x="803147" y="40386"/>
                </a:moveTo>
                <a:lnTo>
                  <a:pt x="800861" y="31242"/>
                </a:lnTo>
                <a:lnTo>
                  <a:pt x="798576" y="31242"/>
                </a:lnTo>
                <a:lnTo>
                  <a:pt x="791718" y="33528"/>
                </a:lnTo>
                <a:lnTo>
                  <a:pt x="794004" y="42672"/>
                </a:lnTo>
                <a:lnTo>
                  <a:pt x="801624" y="41148"/>
                </a:lnTo>
                <a:lnTo>
                  <a:pt x="803147" y="40386"/>
                </a:lnTo>
                <a:close/>
              </a:path>
              <a:path w="2131060" h="1999614">
                <a:moveTo>
                  <a:pt x="821436" y="36576"/>
                </a:moveTo>
                <a:lnTo>
                  <a:pt x="819150" y="27432"/>
                </a:lnTo>
                <a:lnTo>
                  <a:pt x="810005" y="28956"/>
                </a:lnTo>
                <a:lnTo>
                  <a:pt x="812292" y="38100"/>
                </a:lnTo>
                <a:lnTo>
                  <a:pt x="821436" y="36576"/>
                </a:lnTo>
                <a:close/>
              </a:path>
              <a:path w="2131060" h="1999614">
                <a:moveTo>
                  <a:pt x="840486" y="32766"/>
                </a:moveTo>
                <a:lnTo>
                  <a:pt x="838200" y="22860"/>
                </a:lnTo>
                <a:lnTo>
                  <a:pt x="829056" y="25146"/>
                </a:lnTo>
                <a:lnTo>
                  <a:pt x="830580" y="34290"/>
                </a:lnTo>
                <a:lnTo>
                  <a:pt x="840486" y="32766"/>
                </a:lnTo>
                <a:close/>
              </a:path>
              <a:path w="2131060" h="1999614">
                <a:moveTo>
                  <a:pt x="858774" y="28956"/>
                </a:moveTo>
                <a:lnTo>
                  <a:pt x="857250" y="19050"/>
                </a:lnTo>
                <a:lnTo>
                  <a:pt x="850392" y="20574"/>
                </a:lnTo>
                <a:lnTo>
                  <a:pt x="847344" y="21336"/>
                </a:lnTo>
                <a:lnTo>
                  <a:pt x="849630" y="30480"/>
                </a:lnTo>
                <a:lnTo>
                  <a:pt x="852678" y="29718"/>
                </a:lnTo>
                <a:lnTo>
                  <a:pt x="858774" y="28956"/>
                </a:lnTo>
                <a:close/>
              </a:path>
              <a:path w="2131060" h="1999614">
                <a:moveTo>
                  <a:pt x="877062" y="25908"/>
                </a:moveTo>
                <a:lnTo>
                  <a:pt x="875538" y="16002"/>
                </a:lnTo>
                <a:lnTo>
                  <a:pt x="866394" y="17526"/>
                </a:lnTo>
                <a:lnTo>
                  <a:pt x="867918" y="27432"/>
                </a:lnTo>
                <a:lnTo>
                  <a:pt x="877062" y="25908"/>
                </a:lnTo>
                <a:close/>
              </a:path>
              <a:path w="2131060" h="1999614">
                <a:moveTo>
                  <a:pt x="896112" y="22098"/>
                </a:moveTo>
                <a:lnTo>
                  <a:pt x="894588" y="12954"/>
                </a:lnTo>
                <a:lnTo>
                  <a:pt x="885444" y="14478"/>
                </a:lnTo>
                <a:lnTo>
                  <a:pt x="886968" y="23622"/>
                </a:lnTo>
                <a:lnTo>
                  <a:pt x="896112" y="22098"/>
                </a:lnTo>
                <a:close/>
              </a:path>
              <a:path w="2131060" h="1999614">
                <a:moveTo>
                  <a:pt x="915162" y="19812"/>
                </a:moveTo>
                <a:lnTo>
                  <a:pt x="913638" y="10668"/>
                </a:lnTo>
                <a:lnTo>
                  <a:pt x="904494" y="11430"/>
                </a:lnTo>
                <a:lnTo>
                  <a:pt x="905256" y="20574"/>
                </a:lnTo>
                <a:lnTo>
                  <a:pt x="915162" y="19812"/>
                </a:lnTo>
                <a:close/>
              </a:path>
              <a:path w="2131060" h="1999614">
                <a:moveTo>
                  <a:pt x="933450" y="17526"/>
                </a:moveTo>
                <a:lnTo>
                  <a:pt x="932688" y="8382"/>
                </a:lnTo>
                <a:lnTo>
                  <a:pt x="922782" y="9144"/>
                </a:lnTo>
                <a:lnTo>
                  <a:pt x="924306" y="19050"/>
                </a:lnTo>
                <a:lnTo>
                  <a:pt x="933450" y="17526"/>
                </a:lnTo>
                <a:close/>
              </a:path>
              <a:path w="2131060" h="1999614">
                <a:moveTo>
                  <a:pt x="952500" y="15240"/>
                </a:moveTo>
                <a:lnTo>
                  <a:pt x="951738" y="6096"/>
                </a:lnTo>
                <a:lnTo>
                  <a:pt x="941832" y="6858"/>
                </a:lnTo>
                <a:lnTo>
                  <a:pt x="943356" y="16764"/>
                </a:lnTo>
                <a:lnTo>
                  <a:pt x="952500" y="15240"/>
                </a:lnTo>
                <a:close/>
              </a:path>
              <a:path w="2131060" h="1999614">
                <a:moveTo>
                  <a:pt x="971550" y="13716"/>
                </a:moveTo>
                <a:lnTo>
                  <a:pt x="970788" y="4572"/>
                </a:lnTo>
                <a:lnTo>
                  <a:pt x="960882" y="4572"/>
                </a:lnTo>
                <a:lnTo>
                  <a:pt x="961644" y="14478"/>
                </a:lnTo>
                <a:lnTo>
                  <a:pt x="971550" y="13716"/>
                </a:lnTo>
                <a:close/>
              </a:path>
              <a:path w="2131060" h="1999614">
                <a:moveTo>
                  <a:pt x="990600" y="12192"/>
                </a:moveTo>
                <a:lnTo>
                  <a:pt x="989838" y="3048"/>
                </a:lnTo>
                <a:lnTo>
                  <a:pt x="979932" y="3810"/>
                </a:lnTo>
                <a:lnTo>
                  <a:pt x="980694" y="12954"/>
                </a:lnTo>
                <a:lnTo>
                  <a:pt x="990600" y="12192"/>
                </a:lnTo>
                <a:close/>
              </a:path>
              <a:path w="2131060" h="1999614">
                <a:moveTo>
                  <a:pt x="1009650" y="10668"/>
                </a:moveTo>
                <a:lnTo>
                  <a:pt x="1008888" y="1524"/>
                </a:lnTo>
                <a:lnTo>
                  <a:pt x="998982" y="2286"/>
                </a:lnTo>
                <a:lnTo>
                  <a:pt x="999744" y="11430"/>
                </a:lnTo>
                <a:lnTo>
                  <a:pt x="1009650" y="10668"/>
                </a:lnTo>
                <a:close/>
              </a:path>
              <a:path w="2131060" h="1999614">
                <a:moveTo>
                  <a:pt x="1027938" y="10668"/>
                </a:moveTo>
                <a:lnTo>
                  <a:pt x="1027938" y="762"/>
                </a:lnTo>
                <a:lnTo>
                  <a:pt x="1018794" y="1524"/>
                </a:lnTo>
                <a:lnTo>
                  <a:pt x="1018794" y="10668"/>
                </a:lnTo>
                <a:lnTo>
                  <a:pt x="1027938" y="10668"/>
                </a:lnTo>
                <a:close/>
              </a:path>
              <a:path w="2131060" h="1999614">
                <a:moveTo>
                  <a:pt x="1046988" y="9906"/>
                </a:moveTo>
                <a:lnTo>
                  <a:pt x="1046988" y="762"/>
                </a:lnTo>
                <a:lnTo>
                  <a:pt x="1037844" y="762"/>
                </a:lnTo>
                <a:lnTo>
                  <a:pt x="1037844" y="10668"/>
                </a:lnTo>
                <a:lnTo>
                  <a:pt x="1046988" y="9906"/>
                </a:lnTo>
                <a:close/>
              </a:path>
              <a:path w="2131060" h="1999614">
                <a:moveTo>
                  <a:pt x="1066038" y="9906"/>
                </a:moveTo>
                <a:lnTo>
                  <a:pt x="1066038" y="0"/>
                </a:lnTo>
                <a:lnTo>
                  <a:pt x="1056894" y="0"/>
                </a:lnTo>
                <a:lnTo>
                  <a:pt x="1056894" y="9906"/>
                </a:lnTo>
                <a:lnTo>
                  <a:pt x="1066038" y="9906"/>
                </a:lnTo>
                <a:close/>
              </a:path>
              <a:path w="2131060" h="1999614">
                <a:moveTo>
                  <a:pt x="1085088" y="9906"/>
                </a:moveTo>
                <a:lnTo>
                  <a:pt x="1085088" y="762"/>
                </a:lnTo>
                <a:lnTo>
                  <a:pt x="1075944" y="0"/>
                </a:lnTo>
                <a:lnTo>
                  <a:pt x="1075944" y="9906"/>
                </a:lnTo>
                <a:lnTo>
                  <a:pt x="1085088" y="9906"/>
                </a:lnTo>
                <a:close/>
              </a:path>
              <a:path w="2131060" h="1999614">
                <a:moveTo>
                  <a:pt x="1104138" y="10668"/>
                </a:moveTo>
                <a:lnTo>
                  <a:pt x="1104138" y="762"/>
                </a:lnTo>
                <a:lnTo>
                  <a:pt x="1094994" y="762"/>
                </a:lnTo>
                <a:lnTo>
                  <a:pt x="1094994" y="10668"/>
                </a:lnTo>
                <a:lnTo>
                  <a:pt x="1104138" y="10668"/>
                </a:lnTo>
                <a:close/>
              </a:path>
              <a:path w="2131060" h="1999614">
                <a:moveTo>
                  <a:pt x="1123950" y="1524"/>
                </a:moveTo>
                <a:lnTo>
                  <a:pt x="1114044" y="1524"/>
                </a:lnTo>
                <a:lnTo>
                  <a:pt x="1114044" y="10668"/>
                </a:lnTo>
                <a:lnTo>
                  <a:pt x="1119378" y="10668"/>
                </a:lnTo>
                <a:lnTo>
                  <a:pt x="1123188" y="11430"/>
                </a:lnTo>
                <a:lnTo>
                  <a:pt x="1123950" y="1524"/>
                </a:lnTo>
                <a:close/>
              </a:path>
              <a:path w="2131060" h="1999614">
                <a:moveTo>
                  <a:pt x="1143000" y="3048"/>
                </a:moveTo>
                <a:lnTo>
                  <a:pt x="1133094" y="2286"/>
                </a:lnTo>
                <a:lnTo>
                  <a:pt x="1132332" y="12192"/>
                </a:lnTo>
                <a:lnTo>
                  <a:pt x="1142238" y="12192"/>
                </a:lnTo>
                <a:lnTo>
                  <a:pt x="1143000" y="3048"/>
                </a:lnTo>
                <a:close/>
              </a:path>
              <a:path w="2131060" h="1999614">
                <a:moveTo>
                  <a:pt x="1162050" y="4572"/>
                </a:moveTo>
                <a:lnTo>
                  <a:pt x="1152144" y="3810"/>
                </a:lnTo>
                <a:lnTo>
                  <a:pt x="1151382" y="12954"/>
                </a:lnTo>
                <a:lnTo>
                  <a:pt x="1161288" y="13716"/>
                </a:lnTo>
                <a:lnTo>
                  <a:pt x="1162050" y="4572"/>
                </a:lnTo>
                <a:close/>
              </a:path>
              <a:path w="2131060" h="1999614">
                <a:moveTo>
                  <a:pt x="1181100" y="6096"/>
                </a:moveTo>
                <a:lnTo>
                  <a:pt x="1173480" y="5334"/>
                </a:lnTo>
                <a:lnTo>
                  <a:pt x="1171194" y="5334"/>
                </a:lnTo>
                <a:lnTo>
                  <a:pt x="1170432" y="14478"/>
                </a:lnTo>
                <a:lnTo>
                  <a:pt x="1173480" y="14478"/>
                </a:lnTo>
                <a:lnTo>
                  <a:pt x="1179576" y="15240"/>
                </a:lnTo>
                <a:lnTo>
                  <a:pt x="1181100" y="6096"/>
                </a:lnTo>
                <a:close/>
              </a:path>
              <a:path w="2131060" h="1999614">
                <a:moveTo>
                  <a:pt x="1200150" y="8382"/>
                </a:moveTo>
                <a:lnTo>
                  <a:pt x="1190244" y="6858"/>
                </a:lnTo>
                <a:lnTo>
                  <a:pt x="1189482" y="16764"/>
                </a:lnTo>
                <a:lnTo>
                  <a:pt x="1198626" y="17526"/>
                </a:lnTo>
                <a:lnTo>
                  <a:pt x="1200150" y="8382"/>
                </a:lnTo>
                <a:close/>
              </a:path>
              <a:path w="2131060" h="1999614">
                <a:moveTo>
                  <a:pt x="1218438" y="10668"/>
                </a:moveTo>
                <a:lnTo>
                  <a:pt x="1209294" y="9144"/>
                </a:lnTo>
                <a:lnTo>
                  <a:pt x="1207770" y="19050"/>
                </a:lnTo>
                <a:lnTo>
                  <a:pt x="1217676" y="19812"/>
                </a:lnTo>
                <a:lnTo>
                  <a:pt x="1218438" y="10668"/>
                </a:lnTo>
                <a:close/>
              </a:path>
              <a:path w="2131060" h="1999614">
                <a:moveTo>
                  <a:pt x="1237488" y="13716"/>
                </a:moveTo>
                <a:lnTo>
                  <a:pt x="1228344" y="12192"/>
                </a:lnTo>
                <a:lnTo>
                  <a:pt x="1226820" y="21336"/>
                </a:lnTo>
                <a:lnTo>
                  <a:pt x="1235964" y="22860"/>
                </a:lnTo>
                <a:lnTo>
                  <a:pt x="1237488" y="13716"/>
                </a:lnTo>
                <a:close/>
              </a:path>
              <a:path w="2131060" h="1999614">
                <a:moveTo>
                  <a:pt x="1256538" y="16764"/>
                </a:moveTo>
                <a:lnTo>
                  <a:pt x="1247394" y="15240"/>
                </a:lnTo>
                <a:lnTo>
                  <a:pt x="1245870" y="24384"/>
                </a:lnTo>
                <a:lnTo>
                  <a:pt x="1255014" y="25908"/>
                </a:lnTo>
                <a:lnTo>
                  <a:pt x="1256538" y="16764"/>
                </a:lnTo>
                <a:close/>
              </a:path>
              <a:path w="2131060" h="1999614">
                <a:moveTo>
                  <a:pt x="1275588" y="19812"/>
                </a:moveTo>
                <a:lnTo>
                  <a:pt x="1265682" y="18288"/>
                </a:lnTo>
                <a:lnTo>
                  <a:pt x="1264158" y="27432"/>
                </a:lnTo>
                <a:lnTo>
                  <a:pt x="1274064" y="28956"/>
                </a:lnTo>
                <a:lnTo>
                  <a:pt x="1275588" y="19812"/>
                </a:lnTo>
                <a:close/>
              </a:path>
              <a:path w="2131060" h="1999614">
                <a:moveTo>
                  <a:pt x="1293876" y="23622"/>
                </a:moveTo>
                <a:lnTo>
                  <a:pt x="1284732" y="21336"/>
                </a:lnTo>
                <a:lnTo>
                  <a:pt x="1283208" y="30480"/>
                </a:lnTo>
                <a:lnTo>
                  <a:pt x="1292352" y="32766"/>
                </a:lnTo>
                <a:lnTo>
                  <a:pt x="1293876" y="23622"/>
                </a:lnTo>
                <a:close/>
              </a:path>
              <a:path w="2131060" h="1999614">
                <a:moveTo>
                  <a:pt x="1312926" y="27432"/>
                </a:moveTo>
                <a:lnTo>
                  <a:pt x="1303782" y="25908"/>
                </a:lnTo>
                <a:lnTo>
                  <a:pt x="1301496" y="35052"/>
                </a:lnTo>
                <a:lnTo>
                  <a:pt x="1310640" y="36576"/>
                </a:lnTo>
                <a:lnTo>
                  <a:pt x="1312926" y="27432"/>
                </a:lnTo>
                <a:close/>
              </a:path>
              <a:path w="2131060" h="1999614">
                <a:moveTo>
                  <a:pt x="1331976" y="32004"/>
                </a:moveTo>
                <a:lnTo>
                  <a:pt x="1331214" y="31242"/>
                </a:lnTo>
                <a:lnTo>
                  <a:pt x="1322070" y="29718"/>
                </a:lnTo>
                <a:lnTo>
                  <a:pt x="1319784" y="38862"/>
                </a:lnTo>
                <a:lnTo>
                  <a:pt x="1328928" y="41148"/>
                </a:lnTo>
                <a:lnTo>
                  <a:pt x="1331976" y="32004"/>
                </a:lnTo>
                <a:close/>
              </a:path>
              <a:path w="2131060" h="1999614">
                <a:moveTo>
                  <a:pt x="1350264" y="36576"/>
                </a:moveTo>
                <a:lnTo>
                  <a:pt x="1341120" y="34290"/>
                </a:lnTo>
                <a:lnTo>
                  <a:pt x="1338072" y="43434"/>
                </a:lnTo>
                <a:lnTo>
                  <a:pt x="1347978" y="45720"/>
                </a:lnTo>
                <a:lnTo>
                  <a:pt x="1350264" y="36576"/>
                </a:lnTo>
                <a:close/>
              </a:path>
              <a:path w="2131060" h="1999614">
                <a:moveTo>
                  <a:pt x="1368552" y="41148"/>
                </a:moveTo>
                <a:lnTo>
                  <a:pt x="1359408" y="38862"/>
                </a:lnTo>
                <a:lnTo>
                  <a:pt x="1357122" y="48006"/>
                </a:lnTo>
                <a:lnTo>
                  <a:pt x="1366266" y="51054"/>
                </a:lnTo>
                <a:lnTo>
                  <a:pt x="1368552" y="41148"/>
                </a:lnTo>
                <a:close/>
              </a:path>
              <a:path w="2131060" h="1999614">
                <a:moveTo>
                  <a:pt x="1386840" y="46482"/>
                </a:moveTo>
                <a:lnTo>
                  <a:pt x="1381506" y="44958"/>
                </a:lnTo>
                <a:lnTo>
                  <a:pt x="1377696" y="44196"/>
                </a:lnTo>
                <a:lnTo>
                  <a:pt x="1375410" y="53340"/>
                </a:lnTo>
                <a:lnTo>
                  <a:pt x="1379220" y="54102"/>
                </a:lnTo>
                <a:lnTo>
                  <a:pt x="1383792" y="55626"/>
                </a:lnTo>
                <a:lnTo>
                  <a:pt x="1386840" y="46482"/>
                </a:lnTo>
                <a:close/>
              </a:path>
              <a:path w="2131060" h="1999614">
                <a:moveTo>
                  <a:pt x="1405128" y="52578"/>
                </a:moveTo>
                <a:lnTo>
                  <a:pt x="1395984" y="49530"/>
                </a:lnTo>
                <a:lnTo>
                  <a:pt x="1392936" y="58674"/>
                </a:lnTo>
                <a:lnTo>
                  <a:pt x="1402080" y="61722"/>
                </a:lnTo>
                <a:lnTo>
                  <a:pt x="1405128" y="52578"/>
                </a:lnTo>
                <a:close/>
              </a:path>
              <a:path w="2131060" h="1999614">
                <a:moveTo>
                  <a:pt x="1423416" y="57912"/>
                </a:moveTo>
                <a:lnTo>
                  <a:pt x="1414272" y="55626"/>
                </a:lnTo>
                <a:lnTo>
                  <a:pt x="1411224" y="64770"/>
                </a:lnTo>
                <a:lnTo>
                  <a:pt x="1420368" y="67056"/>
                </a:lnTo>
                <a:lnTo>
                  <a:pt x="1423416" y="57912"/>
                </a:lnTo>
                <a:close/>
              </a:path>
              <a:path w="2131060" h="1999614">
                <a:moveTo>
                  <a:pt x="1441704" y="64770"/>
                </a:moveTo>
                <a:lnTo>
                  <a:pt x="1432560" y="60960"/>
                </a:lnTo>
                <a:lnTo>
                  <a:pt x="1429512" y="70104"/>
                </a:lnTo>
                <a:lnTo>
                  <a:pt x="1437894" y="73152"/>
                </a:lnTo>
                <a:lnTo>
                  <a:pt x="1441704" y="64770"/>
                </a:lnTo>
                <a:close/>
              </a:path>
              <a:path w="2131060" h="1999614">
                <a:moveTo>
                  <a:pt x="1459230" y="70866"/>
                </a:moveTo>
                <a:lnTo>
                  <a:pt x="1450848" y="67818"/>
                </a:lnTo>
                <a:lnTo>
                  <a:pt x="1447038" y="76962"/>
                </a:lnTo>
                <a:lnTo>
                  <a:pt x="1456182" y="80010"/>
                </a:lnTo>
                <a:lnTo>
                  <a:pt x="1459230" y="70866"/>
                </a:lnTo>
                <a:close/>
              </a:path>
              <a:path w="2131060" h="1999614">
                <a:moveTo>
                  <a:pt x="1477518" y="77723"/>
                </a:moveTo>
                <a:lnTo>
                  <a:pt x="1468374" y="74676"/>
                </a:lnTo>
                <a:lnTo>
                  <a:pt x="1465326" y="83058"/>
                </a:lnTo>
                <a:lnTo>
                  <a:pt x="1473708" y="86868"/>
                </a:lnTo>
                <a:lnTo>
                  <a:pt x="1477518" y="77723"/>
                </a:lnTo>
                <a:close/>
              </a:path>
              <a:path w="2131060" h="1999614">
                <a:moveTo>
                  <a:pt x="1495044" y="85343"/>
                </a:moveTo>
                <a:lnTo>
                  <a:pt x="1486662" y="81534"/>
                </a:lnTo>
                <a:lnTo>
                  <a:pt x="1482852" y="89915"/>
                </a:lnTo>
                <a:lnTo>
                  <a:pt x="1491234" y="93725"/>
                </a:lnTo>
                <a:lnTo>
                  <a:pt x="1495044" y="85343"/>
                </a:lnTo>
                <a:close/>
              </a:path>
              <a:path w="2131060" h="1999614">
                <a:moveTo>
                  <a:pt x="1512570" y="92963"/>
                </a:moveTo>
                <a:lnTo>
                  <a:pt x="1504188" y="89153"/>
                </a:lnTo>
                <a:lnTo>
                  <a:pt x="1500378" y="97535"/>
                </a:lnTo>
                <a:lnTo>
                  <a:pt x="1508760" y="101345"/>
                </a:lnTo>
                <a:lnTo>
                  <a:pt x="1512570" y="92963"/>
                </a:lnTo>
                <a:close/>
              </a:path>
              <a:path w="2131060" h="1999614">
                <a:moveTo>
                  <a:pt x="1530096" y="100584"/>
                </a:moveTo>
                <a:lnTo>
                  <a:pt x="1526286" y="98297"/>
                </a:lnTo>
                <a:lnTo>
                  <a:pt x="1521714" y="96011"/>
                </a:lnTo>
                <a:lnTo>
                  <a:pt x="1517904" y="105156"/>
                </a:lnTo>
                <a:lnTo>
                  <a:pt x="1523238" y="107441"/>
                </a:lnTo>
                <a:lnTo>
                  <a:pt x="1526286" y="108965"/>
                </a:lnTo>
                <a:lnTo>
                  <a:pt x="1530096" y="100584"/>
                </a:lnTo>
                <a:close/>
              </a:path>
              <a:path w="2131060" h="1999614">
                <a:moveTo>
                  <a:pt x="1547622" y="108965"/>
                </a:moveTo>
                <a:lnTo>
                  <a:pt x="1539240" y="104393"/>
                </a:lnTo>
                <a:lnTo>
                  <a:pt x="1534668" y="112775"/>
                </a:lnTo>
                <a:lnTo>
                  <a:pt x="1543050" y="117347"/>
                </a:lnTo>
                <a:lnTo>
                  <a:pt x="1547622" y="108965"/>
                </a:lnTo>
                <a:close/>
              </a:path>
              <a:path w="2131060" h="1999614">
                <a:moveTo>
                  <a:pt x="1564386" y="116585"/>
                </a:moveTo>
                <a:lnTo>
                  <a:pt x="1556004" y="112775"/>
                </a:lnTo>
                <a:lnTo>
                  <a:pt x="1552194" y="121157"/>
                </a:lnTo>
                <a:lnTo>
                  <a:pt x="1560576" y="125729"/>
                </a:lnTo>
                <a:lnTo>
                  <a:pt x="1564386" y="116585"/>
                </a:lnTo>
                <a:close/>
              </a:path>
              <a:path w="2131060" h="1999614">
                <a:moveTo>
                  <a:pt x="1581912" y="125729"/>
                </a:moveTo>
                <a:lnTo>
                  <a:pt x="1573530" y="121157"/>
                </a:lnTo>
                <a:lnTo>
                  <a:pt x="1568958" y="129539"/>
                </a:lnTo>
                <a:lnTo>
                  <a:pt x="1577340" y="134111"/>
                </a:lnTo>
                <a:lnTo>
                  <a:pt x="1581912" y="125729"/>
                </a:lnTo>
                <a:close/>
              </a:path>
              <a:path w="2131060" h="1999614">
                <a:moveTo>
                  <a:pt x="1598676" y="134873"/>
                </a:moveTo>
                <a:lnTo>
                  <a:pt x="1590294" y="130301"/>
                </a:lnTo>
                <a:lnTo>
                  <a:pt x="1585722" y="138684"/>
                </a:lnTo>
                <a:lnTo>
                  <a:pt x="1594104" y="143256"/>
                </a:lnTo>
                <a:lnTo>
                  <a:pt x="1598676" y="134873"/>
                </a:lnTo>
                <a:close/>
              </a:path>
              <a:path w="2131060" h="1999614">
                <a:moveTo>
                  <a:pt x="1615440" y="144017"/>
                </a:moveTo>
                <a:lnTo>
                  <a:pt x="1607058" y="139445"/>
                </a:lnTo>
                <a:lnTo>
                  <a:pt x="1602486" y="147828"/>
                </a:lnTo>
                <a:lnTo>
                  <a:pt x="1610868" y="152400"/>
                </a:lnTo>
                <a:lnTo>
                  <a:pt x="1615440" y="144017"/>
                </a:lnTo>
                <a:close/>
              </a:path>
              <a:path w="2131060" h="1999614">
                <a:moveTo>
                  <a:pt x="1632204" y="153161"/>
                </a:moveTo>
                <a:lnTo>
                  <a:pt x="1623822" y="148589"/>
                </a:lnTo>
                <a:lnTo>
                  <a:pt x="1618488" y="156972"/>
                </a:lnTo>
                <a:lnTo>
                  <a:pt x="1626870" y="161544"/>
                </a:lnTo>
                <a:lnTo>
                  <a:pt x="1632204" y="153161"/>
                </a:lnTo>
                <a:close/>
              </a:path>
              <a:path w="2131060" h="1999614">
                <a:moveTo>
                  <a:pt x="1648206" y="163067"/>
                </a:moveTo>
                <a:lnTo>
                  <a:pt x="1639824" y="158495"/>
                </a:lnTo>
                <a:lnTo>
                  <a:pt x="1635252" y="166878"/>
                </a:lnTo>
                <a:lnTo>
                  <a:pt x="1643634" y="171450"/>
                </a:lnTo>
                <a:lnTo>
                  <a:pt x="1648206" y="163067"/>
                </a:lnTo>
                <a:close/>
              </a:path>
              <a:path w="2131060" h="1999614">
                <a:moveTo>
                  <a:pt x="1664970" y="173735"/>
                </a:moveTo>
                <a:lnTo>
                  <a:pt x="1660398" y="170687"/>
                </a:lnTo>
                <a:lnTo>
                  <a:pt x="1656588" y="168401"/>
                </a:lnTo>
                <a:lnTo>
                  <a:pt x="1651254" y="176784"/>
                </a:lnTo>
                <a:lnTo>
                  <a:pt x="1655826" y="179069"/>
                </a:lnTo>
                <a:lnTo>
                  <a:pt x="1659636" y="181356"/>
                </a:lnTo>
                <a:lnTo>
                  <a:pt x="1664970" y="173735"/>
                </a:lnTo>
                <a:close/>
              </a:path>
              <a:path w="2131060" h="1999614">
                <a:moveTo>
                  <a:pt x="1680210" y="184403"/>
                </a:moveTo>
                <a:lnTo>
                  <a:pt x="1672590" y="179069"/>
                </a:lnTo>
                <a:lnTo>
                  <a:pt x="1667256" y="186689"/>
                </a:lnTo>
                <a:lnTo>
                  <a:pt x="1674876" y="192023"/>
                </a:lnTo>
                <a:lnTo>
                  <a:pt x="1680210" y="184403"/>
                </a:lnTo>
                <a:close/>
              </a:path>
              <a:path w="2131060" h="1999614">
                <a:moveTo>
                  <a:pt x="1696212" y="194309"/>
                </a:moveTo>
                <a:lnTo>
                  <a:pt x="1688592" y="188975"/>
                </a:lnTo>
                <a:lnTo>
                  <a:pt x="1683258" y="197357"/>
                </a:lnTo>
                <a:lnTo>
                  <a:pt x="1690878" y="202691"/>
                </a:lnTo>
                <a:lnTo>
                  <a:pt x="1696212" y="194309"/>
                </a:lnTo>
                <a:close/>
              </a:path>
              <a:path w="2131060" h="1999614">
                <a:moveTo>
                  <a:pt x="1712214" y="205739"/>
                </a:moveTo>
                <a:lnTo>
                  <a:pt x="1704594" y="200406"/>
                </a:lnTo>
                <a:lnTo>
                  <a:pt x="1698498" y="208025"/>
                </a:lnTo>
                <a:lnTo>
                  <a:pt x="1706118" y="213359"/>
                </a:lnTo>
                <a:lnTo>
                  <a:pt x="1712214" y="205739"/>
                </a:lnTo>
                <a:close/>
              </a:path>
              <a:path w="2131060" h="1999614">
                <a:moveTo>
                  <a:pt x="1727454" y="217169"/>
                </a:moveTo>
                <a:lnTo>
                  <a:pt x="1719834" y="211835"/>
                </a:lnTo>
                <a:lnTo>
                  <a:pt x="1713738" y="219456"/>
                </a:lnTo>
                <a:lnTo>
                  <a:pt x="1721358" y="224789"/>
                </a:lnTo>
                <a:lnTo>
                  <a:pt x="1727454" y="217169"/>
                </a:lnTo>
                <a:close/>
              </a:path>
              <a:path w="2131060" h="1999614">
                <a:moveTo>
                  <a:pt x="1742694" y="228600"/>
                </a:moveTo>
                <a:lnTo>
                  <a:pt x="1742694" y="227837"/>
                </a:lnTo>
                <a:lnTo>
                  <a:pt x="1735074" y="222503"/>
                </a:lnTo>
                <a:lnTo>
                  <a:pt x="1728978" y="230123"/>
                </a:lnTo>
                <a:lnTo>
                  <a:pt x="1736598" y="236219"/>
                </a:lnTo>
                <a:lnTo>
                  <a:pt x="1742694" y="228600"/>
                </a:lnTo>
                <a:close/>
              </a:path>
              <a:path w="2131060" h="1999614">
                <a:moveTo>
                  <a:pt x="1757934" y="240792"/>
                </a:moveTo>
                <a:lnTo>
                  <a:pt x="1750314" y="234695"/>
                </a:lnTo>
                <a:lnTo>
                  <a:pt x="1744218" y="242316"/>
                </a:lnTo>
                <a:lnTo>
                  <a:pt x="1751838" y="247650"/>
                </a:lnTo>
                <a:lnTo>
                  <a:pt x="1757934" y="240792"/>
                </a:lnTo>
                <a:close/>
              </a:path>
              <a:path w="2131060" h="1999614">
                <a:moveTo>
                  <a:pt x="1772412" y="252222"/>
                </a:moveTo>
                <a:lnTo>
                  <a:pt x="1764792" y="246888"/>
                </a:lnTo>
                <a:lnTo>
                  <a:pt x="1758696" y="253746"/>
                </a:lnTo>
                <a:lnTo>
                  <a:pt x="1766316" y="259842"/>
                </a:lnTo>
                <a:lnTo>
                  <a:pt x="1772412" y="252222"/>
                </a:lnTo>
                <a:close/>
              </a:path>
              <a:path w="2131060" h="1999614">
                <a:moveTo>
                  <a:pt x="1786890" y="265176"/>
                </a:moveTo>
                <a:lnTo>
                  <a:pt x="1780794" y="259842"/>
                </a:lnTo>
                <a:lnTo>
                  <a:pt x="1780032" y="258318"/>
                </a:lnTo>
                <a:lnTo>
                  <a:pt x="1773936" y="265938"/>
                </a:lnTo>
                <a:lnTo>
                  <a:pt x="1774698" y="266700"/>
                </a:lnTo>
                <a:lnTo>
                  <a:pt x="1780794" y="272034"/>
                </a:lnTo>
                <a:lnTo>
                  <a:pt x="1786890" y="265176"/>
                </a:lnTo>
                <a:close/>
              </a:path>
              <a:path w="2131060" h="1999614">
                <a:moveTo>
                  <a:pt x="1801368" y="277368"/>
                </a:moveTo>
                <a:lnTo>
                  <a:pt x="1794510" y="271272"/>
                </a:lnTo>
                <a:lnTo>
                  <a:pt x="1787652" y="278130"/>
                </a:lnTo>
                <a:lnTo>
                  <a:pt x="1795272" y="284988"/>
                </a:lnTo>
                <a:lnTo>
                  <a:pt x="1801368" y="277368"/>
                </a:lnTo>
                <a:close/>
              </a:path>
              <a:path w="2131060" h="1999614">
                <a:moveTo>
                  <a:pt x="1815846" y="290322"/>
                </a:moveTo>
                <a:lnTo>
                  <a:pt x="1808226" y="284226"/>
                </a:lnTo>
                <a:lnTo>
                  <a:pt x="1802130" y="291084"/>
                </a:lnTo>
                <a:lnTo>
                  <a:pt x="1808988" y="297180"/>
                </a:lnTo>
                <a:lnTo>
                  <a:pt x="1815846" y="290322"/>
                </a:lnTo>
                <a:close/>
              </a:path>
              <a:path w="2131060" h="1999614">
                <a:moveTo>
                  <a:pt x="1829562" y="304038"/>
                </a:moveTo>
                <a:lnTo>
                  <a:pt x="1822704" y="297180"/>
                </a:lnTo>
                <a:lnTo>
                  <a:pt x="1815846" y="304038"/>
                </a:lnTo>
                <a:lnTo>
                  <a:pt x="1822704" y="310896"/>
                </a:lnTo>
                <a:lnTo>
                  <a:pt x="1829562" y="304038"/>
                </a:lnTo>
                <a:close/>
              </a:path>
              <a:path w="2131060" h="1999614">
                <a:moveTo>
                  <a:pt x="1843278" y="316992"/>
                </a:moveTo>
                <a:lnTo>
                  <a:pt x="1836420" y="310896"/>
                </a:lnTo>
                <a:lnTo>
                  <a:pt x="1829562" y="316992"/>
                </a:lnTo>
                <a:lnTo>
                  <a:pt x="1836420" y="323850"/>
                </a:lnTo>
                <a:lnTo>
                  <a:pt x="1843278" y="316992"/>
                </a:lnTo>
                <a:close/>
              </a:path>
              <a:path w="2131060" h="1999614">
                <a:moveTo>
                  <a:pt x="1856232" y="330708"/>
                </a:moveTo>
                <a:lnTo>
                  <a:pt x="1849374" y="323850"/>
                </a:lnTo>
                <a:lnTo>
                  <a:pt x="1843278" y="330708"/>
                </a:lnTo>
                <a:lnTo>
                  <a:pt x="1846326" y="334518"/>
                </a:lnTo>
                <a:lnTo>
                  <a:pt x="1849374" y="337566"/>
                </a:lnTo>
                <a:lnTo>
                  <a:pt x="1856232" y="330708"/>
                </a:lnTo>
                <a:close/>
              </a:path>
              <a:path w="2131060" h="1999614">
                <a:moveTo>
                  <a:pt x="1869186" y="345186"/>
                </a:moveTo>
                <a:lnTo>
                  <a:pt x="1863090" y="337566"/>
                </a:lnTo>
                <a:lnTo>
                  <a:pt x="1856232" y="344424"/>
                </a:lnTo>
                <a:lnTo>
                  <a:pt x="1862328" y="351282"/>
                </a:lnTo>
                <a:lnTo>
                  <a:pt x="1869186" y="345186"/>
                </a:lnTo>
                <a:close/>
              </a:path>
              <a:path w="2131060" h="1999614">
                <a:moveTo>
                  <a:pt x="1882140" y="358902"/>
                </a:moveTo>
                <a:lnTo>
                  <a:pt x="1876044" y="352044"/>
                </a:lnTo>
                <a:lnTo>
                  <a:pt x="1869186" y="358140"/>
                </a:lnTo>
                <a:lnTo>
                  <a:pt x="1875282" y="364998"/>
                </a:lnTo>
                <a:lnTo>
                  <a:pt x="1882140" y="358902"/>
                </a:lnTo>
                <a:close/>
              </a:path>
              <a:path w="2131060" h="1999614">
                <a:moveTo>
                  <a:pt x="1895094" y="373380"/>
                </a:moveTo>
                <a:lnTo>
                  <a:pt x="1888998" y="366522"/>
                </a:lnTo>
                <a:lnTo>
                  <a:pt x="1881378" y="372618"/>
                </a:lnTo>
                <a:lnTo>
                  <a:pt x="1887474" y="379476"/>
                </a:lnTo>
                <a:lnTo>
                  <a:pt x="1895094" y="373380"/>
                </a:lnTo>
                <a:close/>
              </a:path>
              <a:path w="2131060" h="1999614">
                <a:moveTo>
                  <a:pt x="1907286" y="387858"/>
                </a:moveTo>
                <a:lnTo>
                  <a:pt x="1901190" y="381000"/>
                </a:lnTo>
                <a:lnTo>
                  <a:pt x="1893570" y="387096"/>
                </a:lnTo>
                <a:lnTo>
                  <a:pt x="1899666" y="393954"/>
                </a:lnTo>
                <a:lnTo>
                  <a:pt x="1907286" y="387858"/>
                </a:lnTo>
                <a:close/>
              </a:path>
              <a:path w="2131060" h="1999614">
                <a:moveTo>
                  <a:pt x="1919478" y="403098"/>
                </a:moveTo>
                <a:lnTo>
                  <a:pt x="1918716" y="401574"/>
                </a:lnTo>
                <a:lnTo>
                  <a:pt x="1913382" y="395478"/>
                </a:lnTo>
                <a:lnTo>
                  <a:pt x="1905762" y="401574"/>
                </a:lnTo>
                <a:lnTo>
                  <a:pt x="1911096" y="407670"/>
                </a:lnTo>
                <a:lnTo>
                  <a:pt x="1911858" y="408432"/>
                </a:lnTo>
                <a:lnTo>
                  <a:pt x="1919478" y="403098"/>
                </a:lnTo>
                <a:close/>
              </a:path>
              <a:path w="2131060" h="1999614">
                <a:moveTo>
                  <a:pt x="1930908" y="418338"/>
                </a:moveTo>
                <a:lnTo>
                  <a:pt x="1925574" y="410718"/>
                </a:lnTo>
                <a:lnTo>
                  <a:pt x="1917954" y="416052"/>
                </a:lnTo>
                <a:lnTo>
                  <a:pt x="1923288" y="423672"/>
                </a:lnTo>
                <a:lnTo>
                  <a:pt x="1930908" y="418338"/>
                </a:lnTo>
                <a:close/>
              </a:path>
              <a:path w="2131060" h="1999614">
                <a:moveTo>
                  <a:pt x="1942338" y="433578"/>
                </a:moveTo>
                <a:lnTo>
                  <a:pt x="1937004" y="425958"/>
                </a:lnTo>
                <a:lnTo>
                  <a:pt x="1929384" y="431292"/>
                </a:lnTo>
                <a:lnTo>
                  <a:pt x="1934718" y="438912"/>
                </a:lnTo>
                <a:lnTo>
                  <a:pt x="1942338" y="433578"/>
                </a:lnTo>
                <a:close/>
              </a:path>
              <a:path w="2131060" h="1999614">
                <a:moveTo>
                  <a:pt x="1953768" y="448818"/>
                </a:moveTo>
                <a:lnTo>
                  <a:pt x="1948434" y="441198"/>
                </a:lnTo>
                <a:lnTo>
                  <a:pt x="1940814" y="446532"/>
                </a:lnTo>
                <a:lnTo>
                  <a:pt x="1946148" y="454152"/>
                </a:lnTo>
                <a:lnTo>
                  <a:pt x="1953768" y="448818"/>
                </a:lnTo>
                <a:close/>
              </a:path>
              <a:path w="2131060" h="1999614">
                <a:moveTo>
                  <a:pt x="1964436" y="464820"/>
                </a:moveTo>
                <a:lnTo>
                  <a:pt x="1959102" y="456438"/>
                </a:lnTo>
                <a:lnTo>
                  <a:pt x="1951482" y="461772"/>
                </a:lnTo>
                <a:lnTo>
                  <a:pt x="1956816" y="470154"/>
                </a:lnTo>
                <a:lnTo>
                  <a:pt x="1964436" y="464820"/>
                </a:lnTo>
                <a:close/>
              </a:path>
              <a:path w="2131060" h="1999614">
                <a:moveTo>
                  <a:pt x="1975104" y="480060"/>
                </a:moveTo>
                <a:lnTo>
                  <a:pt x="1969770" y="472440"/>
                </a:lnTo>
                <a:lnTo>
                  <a:pt x="1962150" y="477774"/>
                </a:lnTo>
                <a:lnTo>
                  <a:pt x="1967484" y="485394"/>
                </a:lnTo>
                <a:lnTo>
                  <a:pt x="1975104" y="480060"/>
                </a:lnTo>
                <a:close/>
              </a:path>
              <a:path w="2131060" h="1999614">
                <a:moveTo>
                  <a:pt x="1985772" y="496824"/>
                </a:moveTo>
                <a:lnTo>
                  <a:pt x="1980438" y="488442"/>
                </a:lnTo>
                <a:lnTo>
                  <a:pt x="1972056" y="493776"/>
                </a:lnTo>
                <a:lnTo>
                  <a:pt x="1977390" y="501396"/>
                </a:lnTo>
                <a:lnTo>
                  <a:pt x="1985772" y="496824"/>
                </a:lnTo>
                <a:close/>
              </a:path>
              <a:path w="2131060" h="1999614">
                <a:moveTo>
                  <a:pt x="1995678" y="512826"/>
                </a:moveTo>
                <a:lnTo>
                  <a:pt x="1990344" y="505206"/>
                </a:lnTo>
                <a:lnTo>
                  <a:pt x="1981962" y="509778"/>
                </a:lnTo>
                <a:lnTo>
                  <a:pt x="1987296" y="518160"/>
                </a:lnTo>
                <a:lnTo>
                  <a:pt x="1995678" y="512826"/>
                </a:lnTo>
                <a:close/>
              </a:path>
              <a:path w="2131060" h="1999614">
                <a:moveTo>
                  <a:pt x="2004822" y="529590"/>
                </a:moveTo>
                <a:lnTo>
                  <a:pt x="2001774" y="522732"/>
                </a:lnTo>
                <a:lnTo>
                  <a:pt x="2000250" y="521208"/>
                </a:lnTo>
                <a:lnTo>
                  <a:pt x="1991868" y="525780"/>
                </a:lnTo>
                <a:lnTo>
                  <a:pt x="1993392" y="528066"/>
                </a:lnTo>
                <a:lnTo>
                  <a:pt x="1996440" y="534162"/>
                </a:lnTo>
                <a:lnTo>
                  <a:pt x="2004822" y="529590"/>
                </a:lnTo>
                <a:close/>
              </a:path>
              <a:path w="2131060" h="1999614">
                <a:moveTo>
                  <a:pt x="2013966" y="546354"/>
                </a:moveTo>
                <a:lnTo>
                  <a:pt x="2009394" y="537972"/>
                </a:lnTo>
                <a:lnTo>
                  <a:pt x="2001012" y="542544"/>
                </a:lnTo>
                <a:lnTo>
                  <a:pt x="2005584" y="550926"/>
                </a:lnTo>
                <a:lnTo>
                  <a:pt x="2013966" y="546354"/>
                </a:lnTo>
                <a:close/>
              </a:path>
              <a:path w="2131060" h="1999614">
                <a:moveTo>
                  <a:pt x="2023110" y="563118"/>
                </a:moveTo>
                <a:lnTo>
                  <a:pt x="2018538" y="554736"/>
                </a:lnTo>
                <a:lnTo>
                  <a:pt x="2010156" y="559308"/>
                </a:lnTo>
                <a:lnTo>
                  <a:pt x="2014728" y="567690"/>
                </a:lnTo>
                <a:lnTo>
                  <a:pt x="2023110" y="563118"/>
                </a:lnTo>
                <a:close/>
              </a:path>
              <a:path w="2131060" h="1999614">
                <a:moveTo>
                  <a:pt x="2032254" y="580644"/>
                </a:moveTo>
                <a:lnTo>
                  <a:pt x="2027682" y="571500"/>
                </a:lnTo>
                <a:lnTo>
                  <a:pt x="2019300" y="576072"/>
                </a:lnTo>
                <a:lnTo>
                  <a:pt x="2023110" y="584454"/>
                </a:lnTo>
                <a:lnTo>
                  <a:pt x="2032254" y="580644"/>
                </a:lnTo>
                <a:close/>
              </a:path>
              <a:path w="2131060" h="1999614">
                <a:moveTo>
                  <a:pt x="2039874" y="597408"/>
                </a:moveTo>
                <a:lnTo>
                  <a:pt x="2036064" y="589026"/>
                </a:lnTo>
                <a:lnTo>
                  <a:pt x="2027682" y="592836"/>
                </a:lnTo>
                <a:lnTo>
                  <a:pt x="2031492" y="601980"/>
                </a:lnTo>
                <a:lnTo>
                  <a:pt x="2039874" y="597408"/>
                </a:lnTo>
                <a:close/>
              </a:path>
              <a:path w="2131060" h="1999614">
                <a:moveTo>
                  <a:pt x="2048256" y="614934"/>
                </a:moveTo>
                <a:lnTo>
                  <a:pt x="2046732" y="610362"/>
                </a:lnTo>
                <a:lnTo>
                  <a:pt x="2044446" y="605790"/>
                </a:lnTo>
                <a:lnTo>
                  <a:pt x="2036064" y="610362"/>
                </a:lnTo>
                <a:lnTo>
                  <a:pt x="2037588" y="614172"/>
                </a:lnTo>
                <a:lnTo>
                  <a:pt x="2039874" y="618744"/>
                </a:lnTo>
                <a:lnTo>
                  <a:pt x="2048256" y="614934"/>
                </a:lnTo>
                <a:close/>
              </a:path>
              <a:path w="2131060" h="1999614">
                <a:moveTo>
                  <a:pt x="2055876" y="632460"/>
                </a:moveTo>
                <a:lnTo>
                  <a:pt x="2052066" y="624078"/>
                </a:lnTo>
                <a:lnTo>
                  <a:pt x="2042922" y="627126"/>
                </a:lnTo>
                <a:lnTo>
                  <a:pt x="2046732" y="636270"/>
                </a:lnTo>
                <a:lnTo>
                  <a:pt x="2055876" y="632460"/>
                </a:lnTo>
                <a:close/>
              </a:path>
              <a:path w="2131060" h="1999614">
                <a:moveTo>
                  <a:pt x="2062734" y="649986"/>
                </a:moveTo>
                <a:lnTo>
                  <a:pt x="2059686" y="641604"/>
                </a:lnTo>
                <a:lnTo>
                  <a:pt x="2050542" y="645413"/>
                </a:lnTo>
                <a:lnTo>
                  <a:pt x="2054352" y="653796"/>
                </a:lnTo>
                <a:lnTo>
                  <a:pt x="2062734" y="649986"/>
                </a:lnTo>
                <a:close/>
              </a:path>
              <a:path w="2131060" h="1999614">
                <a:moveTo>
                  <a:pt x="2069592" y="668274"/>
                </a:moveTo>
                <a:lnTo>
                  <a:pt x="2066544" y="659130"/>
                </a:lnTo>
                <a:lnTo>
                  <a:pt x="2057400" y="662178"/>
                </a:lnTo>
                <a:lnTo>
                  <a:pt x="2061210" y="671322"/>
                </a:lnTo>
                <a:lnTo>
                  <a:pt x="2069592" y="668274"/>
                </a:lnTo>
                <a:close/>
              </a:path>
              <a:path w="2131060" h="1999614">
                <a:moveTo>
                  <a:pt x="2076450" y="685800"/>
                </a:moveTo>
                <a:lnTo>
                  <a:pt x="2073402" y="677418"/>
                </a:lnTo>
                <a:lnTo>
                  <a:pt x="2064258" y="680466"/>
                </a:lnTo>
                <a:lnTo>
                  <a:pt x="2067306" y="689610"/>
                </a:lnTo>
                <a:lnTo>
                  <a:pt x="2076450" y="685800"/>
                </a:lnTo>
                <a:close/>
              </a:path>
              <a:path w="2131060" h="1999614">
                <a:moveTo>
                  <a:pt x="2082546" y="704088"/>
                </a:moveTo>
                <a:lnTo>
                  <a:pt x="2082546" y="702563"/>
                </a:lnTo>
                <a:lnTo>
                  <a:pt x="2079498" y="694944"/>
                </a:lnTo>
                <a:lnTo>
                  <a:pt x="2070354" y="697991"/>
                </a:lnTo>
                <a:lnTo>
                  <a:pt x="2073402" y="705612"/>
                </a:lnTo>
                <a:lnTo>
                  <a:pt x="2073402" y="707136"/>
                </a:lnTo>
                <a:lnTo>
                  <a:pt x="2082546" y="704088"/>
                </a:lnTo>
                <a:close/>
              </a:path>
              <a:path w="2131060" h="1999614">
                <a:moveTo>
                  <a:pt x="2088642" y="722376"/>
                </a:moveTo>
                <a:lnTo>
                  <a:pt x="2085594" y="713232"/>
                </a:lnTo>
                <a:lnTo>
                  <a:pt x="2076450" y="716280"/>
                </a:lnTo>
                <a:lnTo>
                  <a:pt x="2079498" y="725424"/>
                </a:lnTo>
                <a:lnTo>
                  <a:pt x="2088642" y="722376"/>
                </a:lnTo>
                <a:close/>
              </a:path>
              <a:path w="2131060" h="1999614">
                <a:moveTo>
                  <a:pt x="2093976" y="740663"/>
                </a:moveTo>
                <a:lnTo>
                  <a:pt x="2090928" y="731519"/>
                </a:lnTo>
                <a:lnTo>
                  <a:pt x="2081784" y="734568"/>
                </a:lnTo>
                <a:lnTo>
                  <a:pt x="2084832" y="743712"/>
                </a:lnTo>
                <a:lnTo>
                  <a:pt x="2093976" y="740663"/>
                </a:lnTo>
                <a:close/>
              </a:path>
              <a:path w="2131060" h="1999614">
                <a:moveTo>
                  <a:pt x="2099310" y="759713"/>
                </a:moveTo>
                <a:lnTo>
                  <a:pt x="2097024" y="749808"/>
                </a:lnTo>
                <a:lnTo>
                  <a:pt x="2087118" y="752094"/>
                </a:lnTo>
                <a:lnTo>
                  <a:pt x="2089404" y="762000"/>
                </a:lnTo>
                <a:lnTo>
                  <a:pt x="2099310" y="759713"/>
                </a:lnTo>
                <a:close/>
              </a:path>
              <a:path w="2131060" h="1999614">
                <a:moveTo>
                  <a:pt x="2103882" y="778002"/>
                </a:moveTo>
                <a:lnTo>
                  <a:pt x="2101596" y="768858"/>
                </a:lnTo>
                <a:lnTo>
                  <a:pt x="2091690" y="771144"/>
                </a:lnTo>
                <a:lnTo>
                  <a:pt x="2093976" y="780288"/>
                </a:lnTo>
                <a:lnTo>
                  <a:pt x="2103882" y="778002"/>
                </a:lnTo>
                <a:close/>
              </a:path>
              <a:path w="2131060" h="1999614">
                <a:moveTo>
                  <a:pt x="2108454" y="796290"/>
                </a:moveTo>
                <a:lnTo>
                  <a:pt x="2106168" y="787146"/>
                </a:lnTo>
                <a:lnTo>
                  <a:pt x="2096262" y="789432"/>
                </a:lnTo>
                <a:lnTo>
                  <a:pt x="2098548" y="798576"/>
                </a:lnTo>
                <a:lnTo>
                  <a:pt x="2108454" y="796290"/>
                </a:lnTo>
                <a:close/>
              </a:path>
              <a:path w="2131060" h="1999614">
                <a:moveTo>
                  <a:pt x="2111502" y="815340"/>
                </a:moveTo>
                <a:lnTo>
                  <a:pt x="2109978" y="806196"/>
                </a:lnTo>
                <a:lnTo>
                  <a:pt x="2100834" y="807719"/>
                </a:lnTo>
                <a:lnTo>
                  <a:pt x="2102358" y="816863"/>
                </a:lnTo>
                <a:lnTo>
                  <a:pt x="2111502" y="815340"/>
                </a:lnTo>
                <a:close/>
              </a:path>
              <a:path w="2131060" h="1999614">
                <a:moveTo>
                  <a:pt x="2115312" y="834390"/>
                </a:moveTo>
                <a:lnTo>
                  <a:pt x="2113788" y="824484"/>
                </a:lnTo>
                <a:lnTo>
                  <a:pt x="2103882" y="826769"/>
                </a:lnTo>
                <a:lnTo>
                  <a:pt x="2106168" y="835913"/>
                </a:lnTo>
                <a:lnTo>
                  <a:pt x="2115312" y="834390"/>
                </a:lnTo>
                <a:close/>
              </a:path>
              <a:path w="2131060" h="1999614">
                <a:moveTo>
                  <a:pt x="2118360" y="852678"/>
                </a:moveTo>
                <a:lnTo>
                  <a:pt x="2117598" y="847344"/>
                </a:lnTo>
                <a:lnTo>
                  <a:pt x="2116836" y="843534"/>
                </a:lnTo>
                <a:lnTo>
                  <a:pt x="2107692" y="845057"/>
                </a:lnTo>
                <a:lnTo>
                  <a:pt x="2108454" y="848868"/>
                </a:lnTo>
                <a:lnTo>
                  <a:pt x="2109216" y="854201"/>
                </a:lnTo>
                <a:lnTo>
                  <a:pt x="2118360" y="852678"/>
                </a:lnTo>
                <a:close/>
              </a:path>
              <a:path w="2131060" h="1999614">
                <a:moveTo>
                  <a:pt x="2121408" y="871728"/>
                </a:moveTo>
                <a:lnTo>
                  <a:pt x="2119884" y="862584"/>
                </a:lnTo>
                <a:lnTo>
                  <a:pt x="2110740" y="864107"/>
                </a:lnTo>
                <a:lnTo>
                  <a:pt x="2111502" y="873251"/>
                </a:lnTo>
                <a:lnTo>
                  <a:pt x="2121408" y="871728"/>
                </a:lnTo>
                <a:close/>
              </a:path>
              <a:path w="2131060" h="1999614">
                <a:moveTo>
                  <a:pt x="2123694" y="890778"/>
                </a:moveTo>
                <a:lnTo>
                  <a:pt x="2122170" y="881634"/>
                </a:lnTo>
                <a:lnTo>
                  <a:pt x="2113026" y="882396"/>
                </a:lnTo>
                <a:lnTo>
                  <a:pt x="2114550" y="892301"/>
                </a:lnTo>
                <a:lnTo>
                  <a:pt x="2123694" y="890778"/>
                </a:lnTo>
                <a:close/>
              </a:path>
              <a:path w="2131060" h="1999614">
                <a:moveTo>
                  <a:pt x="2125980" y="909828"/>
                </a:moveTo>
                <a:lnTo>
                  <a:pt x="2125218" y="900684"/>
                </a:lnTo>
                <a:lnTo>
                  <a:pt x="2115312" y="901446"/>
                </a:lnTo>
                <a:lnTo>
                  <a:pt x="2116074" y="910590"/>
                </a:lnTo>
                <a:lnTo>
                  <a:pt x="2125980" y="909828"/>
                </a:lnTo>
                <a:close/>
              </a:path>
              <a:path w="2131060" h="1999614">
                <a:moveTo>
                  <a:pt x="2127504" y="928878"/>
                </a:moveTo>
                <a:lnTo>
                  <a:pt x="2126742" y="919734"/>
                </a:lnTo>
                <a:lnTo>
                  <a:pt x="2116836" y="920496"/>
                </a:lnTo>
                <a:lnTo>
                  <a:pt x="2117598" y="929640"/>
                </a:lnTo>
                <a:lnTo>
                  <a:pt x="2127504" y="928878"/>
                </a:lnTo>
                <a:close/>
              </a:path>
              <a:path w="2131060" h="1999614">
                <a:moveTo>
                  <a:pt x="2129028" y="947928"/>
                </a:moveTo>
                <a:lnTo>
                  <a:pt x="2128266" y="938784"/>
                </a:lnTo>
                <a:lnTo>
                  <a:pt x="2118360" y="939546"/>
                </a:lnTo>
                <a:lnTo>
                  <a:pt x="2119122" y="948690"/>
                </a:lnTo>
                <a:lnTo>
                  <a:pt x="2129028" y="947928"/>
                </a:lnTo>
                <a:close/>
              </a:path>
              <a:path w="2131060" h="1999614">
                <a:moveTo>
                  <a:pt x="2129028" y="966978"/>
                </a:moveTo>
                <a:lnTo>
                  <a:pt x="2129028" y="957834"/>
                </a:lnTo>
                <a:lnTo>
                  <a:pt x="2119884" y="957834"/>
                </a:lnTo>
                <a:lnTo>
                  <a:pt x="2119884" y="967740"/>
                </a:lnTo>
                <a:lnTo>
                  <a:pt x="2129028" y="966978"/>
                </a:lnTo>
                <a:close/>
              </a:path>
              <a:path w="2131060" h="1999614">
                <a:moveTo>
                  <a:pt x="2129790" y="986028"/>
                </a:moveTo>
                <a:lnTo>
                  <a:pt x="2129790" y="976884"/>
                </a:lnTo>
                <a:lnTo>
                  <a:pt x="2119884" y="976884"/>
                </a:lnTo>
                <a:lnTo>
                  <a:pt x="2120646" y="986790"/>
                </a:lnTo>
                <a:lnTo>
                  <a:pt x="2129790" y="986028"/>
                </a:lnTo>
                <a:close/>
              </a:path>
              <a:path w="2131060" h="1999614">
                <a:moveTo>
                  <a:pt x="2130552" y="999744"/>
                </a:moveTo>
                <a:lnTo>
                  <a:pt x="2129790" y="995934"/>
                </a:lnTo>
                <a:lnTo>
                  <a:pt x="2120646" y="995934"/>
                </a:lnTo>
                <a:lnTo>
                  <a:pt x="2120646" y="1005078"/>
                </a:lnTo>
                <a:lnTo>
                  <a:pt x="2129790" y="1005840"/>
                </a:lnTo>
                <a:lnTo>
                  <a:pt x="2130552" y="999744"/>
                </a:lnTo>
                <a:close/>
              </a:path>
              <a:path w="2131060" h="1999614">
                <a:moveTo>
                  <a:pt x="2129790" y="1024890"/>
                </a:moveTo>
                <a:lnTo>
                  <a:pt x="2129790" y="1014984"/>
                </a:lnTo>
                <a:lnTo>
                  <a:pt x="2119884" y="1014984"/>
                </a:lnTo>
                <a:lnTo>
                  <a:pt x="2119884" y="1024128"/>
                </a:lnTo>
                <a:lnTo>
                  <a:pt x="2129790" y="1024890"/>
                </a:lnTo>
                <a:close/>
              </a:path>
              <a:path w="2131060" h="1999614">
                <a:moveTo>
                  <a:pt x="2129028" y="1043940"/>
                </a:moveTo>
                <a:lnTo>
                  <a:pt x="2129028" y="1034034"/>
                </a:lnTo>
                <a:lnTo>
                  <a:pt x="2119884" y="1034034"/>
                </a:lnTo>
                <a:lnTo>
                  <a:pt x="2119122" y="1043178"/>
                </a:lnTo>
                <a:lnTo>
                  <a:pt x="2129028" y="1043940"/>
                </a:lnTo>
                <a:close/>
              </a:path>
              <a:path w="2131060" h="1999614">
                <a:moveTo>
                  <a:pt x="2128266" y="1053846"/>
                </a:moveTo>
                <a:lnTo>
                  <a:pt x="2119122" y="1052322"/>
                </a:lnTo>
                <a:lnTo>
                  <a:pt x="2118360" y="1062228"/>
                </a:lnTo>
                <a:lnTo>
                  <a:pt x="2127504" y="1062990"/>
                </a:lnTo>
                <a:lnTo>
                  <a:pt x="2128266" y="1053846"/>
                </a:lnTo>
                <a:close/>
              </a:path>
              <a:path w="2131060" h="1999614">
                <a:moveTo>
                  <a:pt x="2126742" y="1072134"/>
                </a:moveTo>
                <a:lnTo>
                  <a:pt x="2117598" y="1071372"/>
                </a:lnTo>
                <a:lnTo>
                  <a:pt x="2116836" y="1081278"/>
                </a:lnTo>
                <a:lnTo>
                  <a:pt x="2125980" y="1082040"/>
                </a:lnTo>
                <a:lnTo>
                  <a:pt x="2126742" y="1072134"/>
                </a:lnTo>
                <a:close/>
              </a:path>
              <a:path w="2131060" h="1999614">
                <a:moveTo>
                  <a:pt x="2125218" y="1091184"/>
                </a:moveTo>
                <a:lnTo>
                  <a:pt x="2116074" y="1090422"/>
                </a:lnTo>
                <a:lnTo>
                  <a:pt x="2115312" y="1100328"/>
                </a:lnTo>
                <a:lnTo>
                  <a:pt x="2124456" y="1101090"/>
                </a:lnTo>
                <a:lnTo>
                  <a:pt x="2125218" y="1091184"/>
                </a:lnTo>
                <a:close/>
              </a:path>
              <a:path w="2131060" h="1999614">
                <a:moveTo>
                  <a:pt x="2123694" y="1110996"/>
                </a:moveTo>
                <a:lnTo>
                  <a:pt x="2113788" y="1109472"/>
                </a:lnTo>
                <a:lnTo>
                  <a:pt x="2113026" y="1118616"/>
                </a:lnTo>
                <a:lnTo>
                  <a:pt x="2122170" y="1120140"/>
                </a:lnTo>
                <a:lnTo>
                  <a:pt x="2123694" y="1110996"/>
                </a:lnTo>
                <a:close/>
              </a:path>
              <a:path w="2131060" h="1999614">
                <a:moveTo>
                  <a:pt x="2120646" y="1129284"/>
                </a:moveTo>
                <a:lnTo>
                  <a:pt x="2111502" y="1128522"/>
                </a:lnTo>
                <a:lnTo>
                  <a:pt x="2109978" y="1137666"/>
                </a:lnTo>
                <a:lnTo>
                  <a:pt x="2119884" y="1139190"/>
                </a:lnTo>
                <a:lnTo>
                  <a:pt x="2120646" y="1129284"/>
                </a:lnTo>
                <a:close/>
              </a:path>
              <a:path w="2131060" h="1999614">
                <a:moveTo>
                  <a:pt x="2118360" y="1148334"/>
                </a:moveTo>
                <a:lnTo>
                  <a:pt x="2109216" y="1146810"/>
                </a:lnTo>
                <a:lnTo>
                  <a:pt x="2108454" y="1150620"/>
                </a:lnTo>
                <a:lnTo>
                  <a:pt x="2107692" y="1155954"/>
                </a:lnTo>
                <a:lnTo>
                  <a:pt x="2116836" y="1158240"/>
                </a:lnTo>
                <a:lnTo>
                  <a:pt x="2117598" y="1152144"/>
                </a:lnTo>
                <a:lnTo>
                  <a:pt x="2118360" y="1148334"/>
                </a:lnTo>
                <a:close/>
              </a:path>
              <a:path w="2131060" h="1999614">
                <a:moveTo>
                  <a:pt x="2115312" y="1167384"/>
                </a:moveTo>
                <a:lnTo>
                  <a:pt x="2105406" y="1165860"/>
                </a:lnTo>
                <a:lnTo>
                  <a:pt x="2103882" y="1175004"/>
                </a:lnTo>
                <a:lnTo>
                  <a:pt x="2113026" y="1176528"/>
                </a:lnTo>
                <a:lnTo>
                  <a:pt x="2115312" y="1167384"/>
                </a:lnTo>
                <a:close/>
              </a:path>
              <a:path w="2131060" h="1999614">
                <a:moveTo>
                  <a:pt x="2111502" y="1186434"/>
                </a:moveTo>
                <a:lnTo>
                  <a:pt x="2102358" y="1184148"/>
                </a:lnTo>
                <a:lnTo>
                  <a:pt x="2100072" y="1194054"/>
                </a:lnTo>
                <a:lnTo>
                  <a:pt x="2109978" y="1195578"/>
                </a:lnTo>
                <a:lnTo>
                  <a:pt x="2111502" y="1186434"/>
                </a:lnTo>
                <a:close/>
              </a:path>
              <a:path w="2131060" h="1999614">
                <a:moveTo>
                  <a:pt x="2107692" y="1204722"/>
                </a:moveTo>
                <a:lnTo>
                  <a:pt x="2098548" y="1202436"/>
                </a:lnTo>
                <a:lnTo>
                  <a:pt x="2096262" y="1212342"/>
                </a:lnTo>
                <a:lnTo>
                  <a:pt x="2105406" y="1214628"/>
                </a:lnTo>
                <a:lnTo>
                  <a:pt x="2107692" y="1204722"/>
                </a:lnTo>
                <a:close/>
              </a:path>
              <a:path w="2131060" h="1999614">
                <a:moveTo>
                  <a:pt x="2103120" y="1223772"/>
                </a:moveTo>
                <a:lnTo>
                  <a:pt x="2093976" y="1221486"/>
                </a:lnTo>
                <a:lnTo>
                  <a:pt x="2091690" y="1230630"/>
                </a:lnTo>
                <a:lnTo>
                  <a:pt x="2100834" y="1232916"/>
                </a:lnTo>
                <a:lnTo>
                  <a:pt x="2103120" y="1223772"/>
                </a:lnTo>
                <a:close/>
              </a:path>
              <a:path w="2131060" h="1999614">
                <a:moveTo>
                  <a:pt x="2098548" y="1242060"/>
                </a:moveTo>
                <a:lnTo>
                  <a:pt x="2089404" y="1239774"/>
                </a:lnTo>
                <a:lnTo>
                  <a:pt x="2087118" y="1247394"/>
                </a:lnTo>
                <a:lnTo>
                  <a:pt x="2087118" y="1248918"/>
                </a:lnTo>
                <a:lnTo>
                  <a:pt x="2096262" y="1251204"/>
                </a:lnTo>
                <a:lnTo>
                  <a:pt x="2097024" y="1249680"/>
                </a:lnTo>
                <a:lnTo>
                  <a:pt x="2098548" y="1242060"/>
                </a:lnTo>
                <a:close/>
              </a:path>
              <a:path w="2131060" h="1999614">
                <a:moveTo>
                  <a:pt x="2093214" y="1260348"/>
                </a:moveTo>
                <a:lnTo>
                  <a:pt x="2084070" y="1258062"/>
                </a:lnTo>
                <a:lnTo>
                  <a:pt x="2081784" y="1267206"/>
                </a:lnTo>
                <a:lnTo>
                  <a:pt x="2090166" y="1269492"/>
                </a:lnTo>
                <a:lnTo>
                  <a:pt x="2093214" y="1260348"/>
                </a:lnTo>
                <a:close/>
              </a:path>
              <a:path w="2131060" h="1999614">
                <a:moveTo>
                  <a:pt x="2087880" y="1278636"/>
                </a:moveTo>
                <a:lnTo>
                  <a:pt x="2078736" y="1276350"/>
                </a:lnTo>
                <a:lnTo>
                  <a:pt x="2075688" y="1285494"/>
                </a:lnTo>
                <a:lnTo>
                  <a:pt x="2084832" y="1287780"/>
                </a:lnTo>
                <a:lnTo>
                  <a:pt x="2087880" y="1278636"/>
                </a:lnTo>
                <a:close/>
              </a:path>
              <a:path w="2131060" h="1999614">
                <a:moveTo>
                  <a:pt x="2082546" y="1296924"/>
                </a:moveTo>
                <a:lnTo>
                  <a:pt x="2073402" y="1293876"/>
                </a:lnTo>
                <a:lnTo>
                  <a:pt x="2070354" y="1303020"/>
                </a:lnTo>
                <a:lnTo>
                  <a:pt x="2078736" y="1306068"/>
                </a:lnTo>
                <a:lnTo>
                  <a:pt x="2082546" y="1296924"/>
                </a:lnTo>
                <a:close/>
              </a:path>
              <a:path w="2131060" h="1999614">
                <a:moveTo>
                  <a:pt x="2075688" y="1315212"/>
                </a:moveTo>
                <a:lnTo>
                  <a:pt x="2066544" y="1312164"/>
                </a:lnTo>
                <a:lnTo>
                  <a:pt x="2063496" y="1321308"/>
                </a:lnTo>
                <a:lnTo>
                  <a:pt x="2072640" y="1324356"/>
                </a:lnTo>
                <a:lnTo>
                  <a:pt x="2075688" y="1315212"/>
                </a:lnTo>
                <a:close/>
              </a:path>
              <a:path w="2131060" h="1999614">
                <a:moveTo>
                  <a:pt x="2069592" y="1333500"/>
                </a:moveTo>
                <a:lnTo>
                  <a:pt x="2060448" y="1329690"/>
                </a:lnTo>
                <a:lnTo>
                  <a:pt x="2057400" y="1338834"/>
                </a:lnTo>
                <a:lnTo>
                  <a:pt x="2065782" y="1341882"/>
                </a:lnTo>
                <a:lnTo>
                  <a:pt x="2069592" y="1333500"/>
                </a:lnTo>
                <a:close/>
              </a:path>
              <a:path w="2131060" h="1999614">
                <a:moveTo>
                  <a:pt x="2061972" y="1351026"/>
                </a:moveTo>
                <a:lnTo>
                  <a:pt x="2053590" y="1347216"/>
                </a:lnTo>
                <a:lnTo>
                  <a:pt x="2049780" y="1356360"/>
                </a:lnTo>
                <a:lnTo>
                  <a:pt x="2058924" y="1360170"/>
                </a:lnTo>
                <a:lnTo>
                  <a:pt x="2061972" y="1351026"/>
                </a:lnTo>
                <a:close/>
              </a:path>
              <a:path w="2131060" h="1999614">
                <a:moveTo>
                  <a:pt x="2055114" y="1368552"/>
                </a:moveTo>
                <a:lnTo>
                  <a:pt x="2045970" y="1364742"/>
                </a:lnTo>
                <a:lnTo>
                  <a:pt x="2042160" y="1373886"/>
                </a:lnTo>
                <a:lnTo>
                  <a:pt x="2051304" y="1377695"/>
                </a:lnTo>
                <a:lnTo>
                  <a:pt x="2055114" y="1368552"/>
                </a:lnTo>
                <a:close/>
              </a:path>
              <a:path w="2131060" h="1999614">
                <a:moveTo>
                  <a:pt x="2047494" y="1386078"/>
                </a:moveTo>
                <a:lnTo>
                  <a:pt x="2039112" y="1382268"/>
                </a:lnTo>
                <a:lnTo>
                  <a:pt x="2037588" y="1385316"/>
                </a:lnTo>
                <a:lnTo>
                  <a:pt x="2034540" y="1390650"/>
                </a:lnTo>
                <a:lnTo>
                  <a:pt x="2043684" y="1395222"/>
                </a:lnTo>
                <a:lnTo>
                  <a:pt x="2046732" y="1389126"/>
                </a:lnTo>
                <a:lnTo>
                  <a:pt x="2047494" y="1386078"/>
                </a:lnTo>
                <a:close/>
              </a:path>
              <a:path w="2131060" h="1999614">
                <a:moveTo>
                  <a:pt x="2039112" y="1403604"/>
                </a:moveTo>
                <a:lnTo>
                  <a:pt x="2030730" y="1399794"/>
                </a:lnTo>
                <a:lnTo>
                  <a:pt x="2026920" y="1408176"/>
                </a:lnTo>
                <a:lnTo>
                  <a:pt x="2035302" y="1411986"/>
                </a:lnTo>
                <a:lnTo>
                  <a:pt x="2039112" y="1403604"/>
                </a:lnTo>
                <a:close/>
              </a:path>
              <a:path w="2131060" h="1999614">
                <a:moveTo>
                  <a:pt x="2030730" y="1421130"/>
                </a:moveTo>
                <a:lnTo>
                  <a:pt x="2022348" y="1416558"/>
                </a:lnTo>
                <a:lnTo>
                  <a:pt x="2018538" y="1424940"/>
                </a:lnTo>
                <a:lnTo>
                  <a:pt x="2026920" y="1429512"/>
                </a:lnTo>
                <a:lnTo>
                  <a:pt x="2030730" y="1421130"/>
                </a:lnTo>
                <a:close/>
              </a:path>
              <a:path w="2131060" h="1999614">
                <a:moveTo>
                  <a:pt x="2022348" y="1437894"/>
                </a:moveTo>
                <a:lnTo>
                  <a:pt x="2013966" y="1433322"/>
                </a:lnTo>
                <a:lnTo>
                  <a:pt x="2009394" y="1441704"/>
                </a:lnTo>
                <a:lnTo>
                  <a:pt x="2017776" y="1446276"/>
                </a:lnTo>
                <a:lnTo>
                  <a:pt x="2022348" y="1437894"/>
                </a:lnTo>
                <a:close/>
              </a:path>
              <a:path w="2131060" h="1999614">
                <a:moveTo>
                  <a:pt x="2013204" y="1454658"/>
                </a:moveTo>
                <a:lnTo>
                  <a:pt x="2004822" y="1450086"/>
                </a:lnTo>
                <a:lnTo>
                  <a:pt x="2000250" y="1458468"/>
                </a:lnTo>
                <a:lnTo>
                  <a:pt x="2008632" y="1463040"/>
                </a:lnTo>
                <a:lnTo>
                  <a:pt x="2013204" y="1454658"/>
                </a:lnTo>
                <a:close/>
              </a:path>
              <a:path w="2131060" h="1999614">
                <a:moveTo>
                  <a:pt x="2004060" y="1471422"/>
                </a:moveTo>
                <a:lnTo>
                  <a:pt x="1995678" y="1466850"/>
                </a:lnTo>
                <a:lnTo>
                  <a:pt x="1993392" y="1471422"/>
                </a:lnTo>
                <a:lnTo>
                  <a:pt x="1991106" y="1475232"/>
                </a:lnTo>
                <a:lnTo>
                  <a:pt x="1999488" y="1479804"/>
                </a:lnTo>
                <a:lnTo>
                  <a:pt x="2001774" y="1475994"/>
                </a:lnTo>
                <a:lnTo>
                  <a:pt x="2004060" y="1471422"/>
                </a:lnTo>
                <a:close/>
              </a:path>
              <a:path w="2131060" h="1999614">
                <a:moveTo>
                  <a:pt x="1994154" y="1488186"/>
                </a:moveTo>
                <a:lnTo>
                  <a:pt x="1986534" y="1482852"/>
                </a:lnTo>
                <a:lnTo>
                  <a:pt x="1981200" y="1491234"/>
                </a:lnTo>
                <a:lnTo>
                  <a:pt x="1989582" y="1496568"/>
                </a:lnTo>
                <a:lnTo>
                  <a:pt x="1994154" y="1488186"/>
                </a:lnTo>
                <a:close/>
              </a:path>
              <a:path w="2131060" h="1999614">
                <a:moveTo>
                  <a:pt x="1984248" y="1504188"/>
                </a:moveTo>
                <a:lnTo>
                  <a:pt x="1975866" y="1499616"/>
                </a:lnTo>
                <a:lnTo>
                  <a:pt x="1971294" y="1507236"/>
                </a:lnTo>
                <a:lnTo>
                  <a:pt x="1979676" y="1512570"/>
                </a:lnTo>
                <a:lnTo>
                  <a:pt x="1984248" y="1504188"/>
                </a:lnTo>
                <a:close/>
              </a:path>
              <a:path w="2131060" h="1999614">
                <a:moveTo>
                  <a:pt x="1974342" y="1520952"/>
                </a:moveTo>
                <a:lnTo>
                  <a:pt x="1965960" y="1515618"/>
                </a:lnTo>
                <a:lnTo>
                  <a:pt x="1960626" y="1523238"/>
                </a:lnTo>
                <a:lnTo>
                  <a:pt x="1969008" y="1528572"/>
                </a:lnTo>
                <a:lnTo>
                  <a:pt x="1974342" y="1520952"/>
                </a:lnTo>
                <a:close/>
              </a:path>
              <a:path w="2131060" h="1999614">
                <a:moveTo>
                  <a:pt x="1963674" y="1536192"/>
                </a:moveTo>
                <a:lnTo>
                  <a:pt x="1955292" y="1530858"/>
                </a:lnTo>
                <a:lnTo>
                  <a:pt x="1949958" y="1539240"/>
                </a:lnTo>
                <a:lnTo>
                  <a:pt x="1958340" y="1544574"/>
                </a:lnTo>
                <a:lnTo>
                  <a:pt x="1963674" y="1536192"/>
                </a:lnTo>
                <a:close/>
              </a:path>
              <a:path w="2131060" h="1999614">
                <a:moveTo>
                  <a:pt x="1953006" y="1552194"/>
                </a:moveTo>
                <a:lnTo>
                  <a:pt x="1944624" y="1546860"/>
                </a:lnTo>
                <a:lnTo>
                  <a:pt x="1940052" y="1552956"/>
                </a:lnTo>
                <a:lnTo>
                  <a:pt x="1939290" y="1554480"/>
                </a:lnTo>
                <a:lnTo>
                  <a:pt x="1946910" y="1560576"/>
                </a:lnTo>
                <a:lnTo>
                  <a:pt x="1948434" y="1558290"/>
                </a:lnTo>
                <a:lnTo>
                  <a:pt x="1953006" y="1552194"/>
                </a:lnTo>
                <a:close/>
              </a:path>
              <a:path w="2131060" h="1999614">
                <a:moveTo>
                  <a:pt x="1941576" y="1567434"/>
                </a:moveTo>
                <a:lnTo>
                  <a:pt x="1933956" y="1562100"/>
                </a:lnTo>
                <a:lnTo>
                  <a:pt x="1927860" y="1569720"/>
                </a:lnTo>
                <a:lnTo>
                  <a:pt x="1935480" y="1575054"/>
                </a:lnTo>
                <a:lnTo>
                  <a:pt x="1941576" y="1567434"/>
                </a:lnTo>
                <a:close/>
              </a:path>
              <a:path w="2131060" h="1999614">
                <a:moveTo>
                  <a:pt x="1930146" y="1582674"/>
                </a:moveTo>
                <a:lnTo>
                  <a:pt x="1922526" y="1577340"/>
                </a:lnTo>
                <a:lnTo>
                  <a:pt x="1916430" y="1584960"/>
                </a:lnTo>
                <a:lnTo>
                  <a:pt x="1924050" y="1590294"/>
                </a:lnTo>
                <a:lnTo>
                  <a:pt x="1930146" y="1582674"/>
                </a:lnTo>
                <a:close/>
              </a:path>
              <a:path w="2131060" h="1999614">
                <a:moveTo>
                  <a:pt x="1917954" y="1598676"/>
                </a:moveTo>
                <a:lnTo>
                  <a:pt x="1911096" y="1592580"/>
                </a:lnTo>
                <a:lnTo>
                  <a:pt x="1905000" y="1599438"/>
                </a:lnTo>
                <a:lnTo>
                  <a:pt x="1911858" y="1605534"/>
                </a:lnTo>
                <a:lnTo>
                  <a:pt x="1917954" y="1598676"/>
                </a:lnTo>
                <a:close/>
              </a:path>
              <a:path w="2131060" h="1999614">
                <a:moveTo>
                  <a:pt x="1905762" y="1613154"/>
                </a:moveTo>
                <a:lnTo>
                  <a:pt x="1898904" y="1607058"/>
                </a:lnTo>
                <a:lnTo>
                  <a:pt x="1892808" y="1613916"/>
                </a:lnTo>
                <a:lnTo>
                  <a:pt x="1899666" y="1620012"/>
                </a:lnTo>
                <a:lnTo>
                  <a:pt x="1905762" y="1613154"/>
                </a:lnTo>
                <a:close/>
              </a:path>
              <a:path w="2131060" h="1999614">
                <a:moveTo>
                  <a:pt x="1893570" y="1627632"/>
                </a:moveTo>
                <a:lnTo>
                  <a:pt x="1886712" y="1621536"/>
                </a:lnTo>
                <a:lnTo>
                  <a:pt x="1880616" y="1628394"/>
                </a:lnTo>
                <a:lnTo>
                  <a:pt x="1887474" y="1634489"/>
                </a:lnTo>
                <a:lnTo>
                  <a:pt x="1893570" y="1627632"/>
                </a:lnTo>
                <a:close/>
              </a:path>
              <a:path w="2131060" h="1999614">
                <a:moveTo>
                  <a:pt x="1880616" y="1642110"/>
                </a:moveTo>
                <a:lnTo>
                  <a:pt x="1873758" y="1635252"/>
                </a:lnTo>
                <a:lnTo>
                  <a:pt x="1867662" y="1642872"/>
                </a:lnTo>
                <a:lnTo>
                  <a:pt x="1874520" y="1648968"/>
                </a:lnTo>
                <a:lnTo>
                  <a:pt x="1880616" y="1642110"/>
                </a:lnTo>
                <a:close/>
              </a:path>
              <a:path w="2131060" h="1999614">
                <a:moveTo>
                  <a:pt x="1868424" y="1655826"/>
                </a:moveTo>
                <a:lnTo>
                  <a:pt x="1860804" y="1649730"/>
                </a:lnTo>
                <a:lnTo>
                  <a:pt x="1854708" y="1656588"/>
                </a:lnTo>
                <a:lnTo>
                  <a:pt x="1861566" y="1662684"/>
                </a:lnTo>
                <a:lnTo>
                  <a:pt x="1868424" y="1655826"/>
                </a:lnTo>
                <a:close/>
              </a:path>
              <a:path w="2131060" h="1999614">
                <a:moveTo>
                  <a:pt x="1814322" y="1710689"/>
                </a:moveTo>
                <a:lnTo>
                  <a:pt x="1807464" y="1703070"/>
                </a:lnTo>
                <a:lnTo>
                  <a:pt x="1800606" y="1709927"/>
                </a:lnTo>
                <a:lnTo>
                  <a:pt x="1806702" y="1716786"/>
                </a:lnTo>
                <a:lnTo>
                  <a:pt x="1814322" y="1710689"/>
                </a:lnTo>
                <a:close/>
              </a:path>
              <a:path w="2131060" h="1999614">
                <a:moveTo>
                  <a:pt x="1828038" y="1696974"/>
                </a:moveTo>
                <a:lnTo>
                  <a:pt x="1821180" y="1690116"/>
                </a:lnTo>
                <a:lnTo>
                  <a:pt x="1814322" y="1696974"/>
                </a:lnTo>
                <a:lnTo>
                  <a:pt x="1821180" y="1703832"/>
                </a:lnTo>
                <a:lnTo>
                  <a:pt x="1828038" y="1696974"/>
                </a:lnTo>
                <a:close/>
              </a:path>
              <a:path w="2131060" h="1999614">
                <a:moveTo>
                  <a:pt x="1841754" y="1683258"/>
                </a:moveTo>
                <a:lnTo>
                  <a:pt x="1834896" y="1677162"/>
                </a:lnTo>
                <a:lnTo>
                  <a:pt x="1828038" y="1683258"/>
                </a:lnTo>
                <a:lnTo>
                  <a:pt x="1834896" y="1690116"/>
                </a:lnTo>
                <a:lnTo>
                  <a:pt x="1841754" y="1683258"/>
                </a:lnTo>
                <a:close/>
              </a:path>
              <a:path w="2131060" h="1999614">
                <a:moveTo>
                  <a:pt x="1855470" y="1670304"/>
                </a:moveTo>
                <a:lnTo>
                  <a:pt x="1847850" y="1663446"/>
                </a:lnTo>
                <a:lnTo>
                  <a:pt x="1846326" y="1665732"/>
                </a:lnTo>
                <a:lnTo>
                  <a:pt x="1841754" y="1670304"/>
                </a:lnTo>
                <a:lnTo>
                  <a:pt x="1848612" y="1677162"/>
                </a:lnTo>
                <a:lnTo>
                  <a:pt x="1853184" y="1671827"/>
                </a:lnTo>
                <a:lnTo>
                  <a:pt x="1855470" y="1670304"/>
                </a:lnTo>
                <a:close/>
              </a:path>
              <a:path w="2131060" h="1999614">
                <a:moveTo>
                  <a:pt x="1799844" y="1722882"/>
                </a:moveTo>
                <a:lnTo>
                  <a:pt x="1793748" y="1716024"/>
                </a:lnTo>
                <a:lnTo>
                  <a:pt x="1786128" y="1722120"/>
                </a:lnTo>
                <a:lnTo>
                  <a:pt x="1792986" y="1729739"/>
                </a:lnTo>
                <a:lnTo>
                  <a:pt x="1799844" y="1722882"/>
                </a:lnTo>
                <a:close/>
              </a:path>
              <a:path w="2131060" h="1999614">
                <a:moveTo>
                  <a:pt x="1785366" y="1735836"/>
                </a:moveTo>
                <a:lnTo>
                  <a:pt x="1779270" y="1728977"/>
                </a:lnTo>
                <a:lnTo>
                  <a:pt x="1774698" y="1732788"/>
                </a:lnTo>
                <a:lnTo>
                  <a:pt x="1772412" y="1735074"/>
                </a:lnTo>
                <a:lnTo>
                  <a:pt x="1778508" y="1741932"/>
                </a:lnTo>
                <a:lnTo>
                  <a:pt x="1781556" y="1739646"/>
                </a:lnTo>
                <a:lnTo>
                  <a:pt x="1785366" y="1735836"/>
                </a:lnTo>
                <a:close/>
              </a:path>
              <a:path w="2131060" h="1999614">
                <a:moveTo>
                  <a:pt x="1770888" y="1748027"/>
                </a:moveTo>
                <a:lnTo>
                  <a:pt x="1764792" y="1740408"/>
                </a:lnTo>
                <a:lnTo>
                  <a:pt x="1757172" y="1746504"/>
                </a:lnTo>
                <a:lnTo>
                  <a:pt x="1763268" y="1754124"/>
                </a:lnTo>
                <a:lnTo>
                  <a:pt x="1770888" y="1748027"/>
                </a:lnTo>
                <a:close/>
              </a:path>
              <a:path w="2131060" h="1999614">
                <a:moveTo>
                  <a:pt x="1756410" y="1760220"/>
                </a:moveTo>
                <a:lnTo>
                  <a:pt x="1750314" y="1752600"/>
                </a:lnTo>
                <a:lnTo>
                  <a:pt x="1742694" y="1758696"/>
                </a:lnTo>
                <a:lnTo>
                  <a:pt x="1748790" y="1766316"/>
                </a:lnTo>
                <a:lnTo>
                  <a:pt x="1756410" y="1760220"/>
                </a:lnTo>
                <a:close/>
              </a:path>
              <a:path w="2131060" h="1999614">
                <a:moveTo>
                  <a:pt x="1741170" y="1772412"/>
                </a:moveTo>
                <a:lnTo>
                  <a:pt x="1735074" y="1764792"/>
                </a:lnTo>
                <a:lnTo>
                  <a:pt x="1727454" y="1770126"/>
                </a:lnTo>
                <a:lnTo>
                  <a:pt x="1733550" y="1777746"/>
                </a:lnTo>
                <a:lnTo>
                  <a:pt x="1741170" y="1772412"/>
                </a:lnTo>
                <a:close/>
              </a:path>
              <a:path w="2131060" h="1999614">
                <a:moveTo>
                  <a:pt x="1725930" y="1783842"/>
                </a:moveTo>
                <a:lnTo>
                  <a:pt x="1719834" y="1775460"/>
                </a:lnTo>
                <a:lnTo>
                  <a:pt x="1712214" y="1781556"/>
                </a:lnTo>
                <a:lnTo>
                  <a:pt x="1718310" y="1789176"/>
                </a:lnTo>
                <a:lnTo>
                  <a:pt x="1725930" y="1783842"/>
                </a:lnTo>
                <a:close/>
              </a:path>
              <a:path w="2131060" h="1999614">
                <a:moveTo>
                  <a:pt x="1710690" y="1794510"/>
                </a:moveTo>
                <a:lnTo>
                  <a:pt x="1704594" y="1786889"/>
                </a:lnTo>
                <a:lnTo>
                  <a:pt x="1696974" y="1792986"/>
                </a:lnTo>
                <a:lnTo>
                  <a:pt x="1702308" y="1800606"/>
                </a:lnTo>
                <a:lnTo>
                  <a:pt x="1710690" y="1794510"/>
                </a:lnTo>
                <a:close/>
              </a:path>
              <a:path w="2131060" h="1999614">
                <a:moveTo>
                  <a:pt x="1694688" y="1805939"/>
                </a:moveTo>
                <a:lnTo>
                  <a:pt x="1689354" y="1798320"/>
                </a:lnTo>
                <a:lnTo>
                  <a:pt x="1681734" y="1802892"/>
                </a:lnTo>
                <a:lnTo>
                  <a:pt x="1686306" y="1811274"/>
                </a:lnTo>
                <a:lnTo>
                  <a:pt x="1694688" y="1805939"/>
                </a:lnTo>
                <a:close/>
              </a:path>
              <a:path w="2131060" h="1999614">
                <a:moveTo>
                  <a:pt x="1678686" y="1816608"/>
                </a:moveTo>
                <a:lnTo>
                  <a:pt x="1673352" y="1808226"/>
                </a:lnTo>
                <a:lnTo>
                  <a:pt x="1665732" y="1813560"/>
                </a:lnTo>
                <a:lnTo>
                  <a:pt x="1671066" y="1821942"/>
                </a:lnTo>
                <a:lnTo>
                  <a:pt x="1678686" y="1816608"/>
                </a:lnTo>
                <a:close/>
              </a:path>
              <a:path w="2131060" h="1999614">
                <a:moveTo>
                  <a:pt x="1662684" y="1827276"/>
                </a:moveTo>
                <a:lnTo>
                  <a:pt x="1657350" y="1818894"/>
                </a:lnTo>
                <a:lnTo>
                  <a:pt x="1655064" y="1820418"/>
                </a:lnTo>
                <a:lnTo>
                  <a:pt x="1649730" y="1824227"/>
                </a:lnTo>
                <a:lnTo>
                  <a:pt x="1654302" y="1831848"/>
                </a:lnTo>
                <a:lnTo>
                  <a:pt x="1660398" y="1828800"/>
                </a:lnTo>
                <a:lnTo>
                  <a:pt x="1662684" y="1827276"/>
                </a:lnTo>
                <a:close/>
              </a:path>
              <a:path w="2131060" h="1999614">
                <a:moveTo>
                  <a:pt x="1646682" y="1837182"/>
                </a:moveTo>
                <a:lnTo>
                  <a:pt x="1641348" y="1828800"/>
                </a:lnTo>
                <a:lnTo>
                  <a:pt x="1633728" y="1834134"/>
                </a:lnTo>
                <a:lnTo>
                  <a:pt x="1638300" y="1841754"/>
                </a:lnTo>
                <a:lnTo>
                  <a:pt x="1646682" y="1837182"/>
                </a:lnTo>
                <a:close/>
              </a:path>
              <a:path w="2131060" h="1999614">
                <a:moveTo>
                  <a:pt x="1629918" y="1847088"/>
                </a:moveTo>
                <a:lnTo>
                  <a:pt x="1625346" y="1838706"/>
                </a:lnTo>
                <a:lnTo>
                  <a:pt x="1616964" y="1843277"/>
                </a:lnTo>
                <a:lnTo>
                  <a:pt x="1622298" y="1851660"/>
                </a:lnTo>
                <a:lnTo>
                  <a:pt x="1629918" y="1847088"/>
                </a:lnTo>
                <a:close/>
              </a:path>
              <a:path w="2131060" h="1999614">
                <a:moveTo>
                  <a:pt x="1613154" y="1856994"/>
                </a:moveTo>
                <a:lnTo>
                  <a:pt x="1609344" y="1848612"/>
                </a:lnTo>
                <a:lnTo>
                  <a:pt x="1600962" y="1852422"/>
                </a:lnTo>
                <a:lnTo>
                  <a:pt x="1604772" y="1860804"/>
                </a:lnTo>
                <a:lnTo>
                  <a:pt x="1613154" y="1856994"/>
                </a:lnTo>
                <a:close/>
              </a:path>
              <a:path w="2131060" h="1999614">
                <a:moveTo>
                  <a:pt x="1596390" y="1865376"/>
                </a:moveTo>
                <a:lnTo>
                  <a:pt x="1592580" y="1856994"/>
                </a:lnTo>
                <a:lnTo>
                  <a:pt x="1584198" y="1861566"/>
                </a:lnTo>
                <a:lnTo>
                  <a:pt x="1588008" y="1869948"/>
                </a:lnTo>
                <a:lnTo>
                  <a:pt x="1596390" y="1865376"/>
                </a:lnTo>
                <a:close/>
              </a:path>
              <a:path w="2131060" h="1999614">
                <a:moveTo>
                  <a:pt x="1579626" y="1874520"/>
                </a:moveTo>
                <a:lnTo>
                  <a:pt x="1575816" y="1866138"/>
                </a:lnTo>
                <a:lnTo>
                  <a:pt x="1568196" y="1869948"/>
                </a:lnTo>
                <a:lnTo>
                  <a:pt x="1567434" y="1870710"/>
                </a:lnTo>
                <a:lnTo>
                  <a:pt x="1571244" y="1879091"/>
                </a:lnTo>
                <a:lnTo>
                  <a:pt x="1572768" y="1878329"/>
                </a:lnTo>
                <a:lnTo>
                  <a:pt x="1579626" y="1874520"/>
                </a:lnTo>
                <a:close/>
              </a:path>
              <a:path w="2131060" h="1999614">
                <a:moveTo>
                  <a:pt x="1562862" y="1883664"/>
                </a:moveTo>
                <a:lnTo>
                  <a:pt x="1558290" y="1874520"/>
                </a:lnTo>
                <a:lnTo>
                  <a:pt x="1549908" y="1879091"/>
                </a:lnTo>
                <a:lnTo>
                  <a:pt x="1554480" y="1887474"/>
                </a:lnTo>
                <a:lnTo>
                  <a:pt x="1562862" y="1883664"/>
                </a:lnTo>
                <a:close/>
              </a:path>
              <a:path w="2131060" h="1999614">
                <a:moveTo>
                  <a:pt x="1545336" y="1892045"/>
                </a:moveTo>
                <a:lnTo>
                  <a:pt x="1541526" y="1882902"/>
                </a:lnTo>
                <a:lnTo>
                  <a:pt x="1533144" y="1887474"/>
                </a:lnTo>
                <a:lnTo>
                  <a:pt x="1536954" y="1895856"/>
                </a:lnTo>
                <a:lnTo>
                  <a:pt x="1545336" y="1892045"/>
                </a:lnTo>
                <a:close/>
              </a:path>
              <a:path w="2131060" h="1999614">
                <a:moveTo>
                  <a:pt x="1528572" y="1899665"/>
                </a:moveTo>
                <a:lnTo>
                  <a:pt x="1524000" y="1891284"/>
                </a:lnTo>
                <a:lnTo>
                  <a:pt x="1522476" y="1892045"/>
                </a:lnTo>
                <a:lnTo>
                  <a:pt x="1515618" y="1895094"/>
                </a:lnTo>
                <a:lnTo>
                  <a:pt x="1519428" y="1903476"/>
                </a:lnTo>
                <a:lnTo>
                  <a:pt x="1527048" y="1900427"/>
                </a:lnTo>
                <a:lnTo>
                  <a:pt x="1528572" y="1899665"/>
                </a:lnTo>
                <a:close/>
              </a:path>
              <a:path w="2131060" h="1999614">
                <a:moveTo>
                  <a:pt x="1511046" y="1907286"/>
                </a:moveTo>
                <a:lnTo>
                  <a:pt x="1507236" y="1898903"/>
                </a:lnTo>
                <a:lnTo>
                  <a:pt x="1498092" y="1902714"/>
                </a:lnTo>
                <a:lnTo>
                  <a:pt x="1501902" y="1911095"/>
                </a:lnTo>
                <a:lnTo>
                  <a:pt x="1511046" y="1907286"/>
                </a:lnTo>
                <a:close/>
              </a:path>
              <a:path w="2131060" h="1999614">
                <a:moveTo>
                  <a:pt x="1493520" y="1914906"/>
                </a:moveTo>
                <a:lnTo>
                  <a:pt x="1489710" y="1906524"/>
                </a:lnTo>
                <a:lnTo>
                  <a:pt x="1480566" y="1909572"/>
                </a:lnTo>
                <a:lnTo>
                  <a:pt x="1484376" y="1918715"/>
                </a:lnTo>
                <a:lnTo>
                  <a:pt x="1493520" y="1914906"/>
                </a:lnTo>
                <a:close/>
              </a:path>
              <a:path w="2131060" h="1999614">
                <a:moveTo>
                  <a:pt x="1475232" y="1922526"/>
                </a:moveTo>
                <a:lnTo>
                  <a:pt x="1472184" y="1913382"/>
                </a:lnTo>
                <a:lnTo>
                  <a:pt x="1463040" y="1916430"/>
                </a:lnTo>
                <a:lnTo>
                  <a:pt x="1466088" y="1925574"/>
                </a:lnTo>
                <a:lnTo>
                  <a:pt x="1475232" y="1922526"/>
                </a:lnTo>
                <a:close/>
              </a:path>
              <a:path w="2131060" h="1999614">
                <a:moveTo>
                  <a:pt x="1457706" y="1928622"/>
                </a:moveTo>
                <a:lnTo>
                  <a:pt x="1453896" y="1920239"/>
                </a:lnTo>
                <a:lnTo>
                  <a:pt x="1445514" y="1923288"/>
                </a:lnTo>
                <a:lnTo>
                  <a:pt x="1448562" y="1932432"/>
                </a:lnTo>
                <a:lnTo>
                  <a:pt x="1457706" y="1928622"/>
                </a:lnTo>
                <a:close/>
              </a:path>
              <a:path w="2131060" h="1999614">
                <a:moveTo>
                  <a:pt x="1439418" y="1935480"/>
                </a:moveTo>
                <a:lnTo>
                  <a:pt x="1436370" y="1926336"/>
                </a:lnTo>
                <a:lnTo>
                  <a:pt x="1427988" y="1929384"/>
                </a:lnTo>
                <a:lnTo>
                  <a:pt x="1427988" y="1930146"/>
                </a:lnTo>
                <a:lnTo>
                  <a:pt x="1430274" y="1938528"/>
                </a:lnTo>
                <a:lnTo>
                  <a:pt x="1431036" y="1938528"/>
                </a:lnTo>
                <a:lnTo>
                  <a:pt x="1439418" y="1935480"/>
                </a:lnTo>
                <a:close/>
              </a:path>
              <a:path w="2131060" h="1999614">
                <a:moveTo>
                  <a:pt x="1421130" y="1941576"/>
                </a:moveTo>
                <a:lnTo>
                  <a:pt x="1418844" y="1932432"/>
                </a:lnTo>
                <a:lnTo>
                  <a:pt x="1409700" y="1935480"/>
                </a:lnTo>
                <a:lnTo>
                  <a:pt x="1411986" y="1944624"/>
                </a:lnTo>
                <a:lnTo>
                  <a:pt x="1421130" y="1941576"/>
                </a:lnTo>
                <a:close/>
              </a:path>
              <a:path w="2131060" h="1999614">
                <a:moveTo>
                  <a:pt x="1403604" y="1947672"/>
                </a:moveTo>
                <a:lnTo>
                  <a:pt x="1400556" y="1938528"/>
                </a:lnTo>
                <a:lnTo>
                  <a:pt x="1391412" y="1941576"/>
                </a:lnTo>
                <a:lnTo>
                  <a:pt x="1394460" y="1950720"/>
                </a:lnTo>
                <a:lnTo>
                  <a:pt x="1403604" y="1947672"/>
                </a:lnTo>
                <a:close/>
              </a:path>
              <a:path w="2131060" h="1999614">
                <a:moveTo>
                  <a:pt x="1385316" y="1953006"/>
                </a:moveTo>
                <a:lnTo>
                  <a:pt x="1382268" y="1943862"/>
                </a:lnTo>
                <a:lnTo>
                  <a:pt x="1379220" y="1945386"/>
                </a:lnTo>
                <a:lnTo>
                  <a:pt x="1373124" y="1946910"/>
                </a:lnTo>
                <a:lnTo>
                  <a:pt x="1375410" y="1956054"/>
                </a:lnTo>
                <a:lnTo>
                  <a:pt x="1381506" y="1954530"/>
                </a:lnTo>
                <a:lnTo>
                  <a:pt x="1385316" y="1953006"/>
                </a:lnTo>
                <a:close/>
              </a:path>
              <a:path w="2131060" h="1999614">
                <a:moveTo>
                  <a:pt x="1366266" y="1958339"/>
                </a:moveTo>
                <a:lnTo>
                  <a:pt x="1363980" y="1949196"/>
                </a:lnTo>
                <a:lnTo>
                  <a:pt x="1354836" y="1951482"/>
                </a:lnTo>
                <a:lnTo>
                  <a:pt x="1357122" y="1960626"/>
                </a:lnTo>
                <a:lnTo>
                  <a:pt x="1366266" y="1958339"/>
                </a:lnTo>
                <a:close/>
              </a:path>
              <a:path w="2131060" h="1999614">
                <a:moveTo>
                  <a:pt x="1347978" y="1963674"/>
                </a:moveTo>
                <a:lnTo>
                  <a:pt x="1345692" y="1953768"/>
                </a:lnTo>
                <a:lnTo>
                  <a:pt x="1336548" y="1956816"/>
                </a:lnTo>
                <a:lnTo>
                  <a:pt x="1338834" y="1965960"/>
                </a:lnTo>
                <a:lnTo>
                  <a:pt x="1347978" y="1963674"/>
                </a:lnTo>
                <a:close/>
              </a:path>
              <a:path w="2131060" h="1999614">
                <a:moveTo>
                  <a:pt x="1329690" y="1968246"/>
                </a:moveTo>
                <a:lnTo>
                  <a:pt x="1327404" y="1959102"/>
                </a:lnTo>
                <a:lnTo>
                  <a:pt x="1318260" y="1960626"/>
                </a:lnTo>
                <a:lnTo>
                  <a:pt x="1320546" y="1970532"/>
                </a:lnTo>
                <a:lnTo>
                  <a:pt x="1329690" y="1968246"/>
                </a:lnTo>
                <a:close/>
              </a:path>
              <a:path w="2131060" h="1999614">
                <a:moveTo>
                  <a:pt x="1310640" y="1972056"/>
                </a:moveTo>
                <a:lnTo>
                  <a:pt x="1309116" y="1962912"/>
                </a:lnTo>
                <a:lnTo>
                  <a:pt x="1299210" y="1965198"/>
                </a:lnTo>
                <a:lnTo>
                  <a:pt x="1301496" y="1974342"/>
                </a:lnTo>
                <a:lnTo>
                  <a:pt x="1310640" y="1972056"/>
                </a:lnTo>
                <a:close/>
              </a:path>
              <a:path w="2131060" h="1999614">
                <a:moveTo>
                  <a:pt x="1292352" y="1976628"/>
                </a:moveTo>
                <a:lnTo>
                  <a:pt x="1290066" y="1966722"/>
                </a:lnTo>
                <a:lnTo>
                  <a:pt x="1280922" y="1969008"/>
                </a:lnTo>
                <a:lnTo>
                  <a:pt x="1283208" y="1978152"/>
                </a:lnTo>
                <a:lnTo>
                  <a:pt x="1292352" y="1976628"/>
                </a:lnTo>
                <a:close/>
              </a:path>
              <a:path w="2131060" h="1999614">
                <a:moveTo>
                  <a:pt x="1273302" y="1979676"/>
                </a:moveTo>
                <a:lnTo>
                  <a:pt x="1271778" y="1970532"/>
                </a:lnTo>
                <a:lnTo>
                  <a:pt x="1262634" y="1972056"/>
                </a:lnTo>
                <a:lnTo>
                  <a:pt x="1264158" y="1981962"/>
                </a:lnTo>
                <a:lnTo>
                  <a:pt x="1273302" y="1979676"/>
                </a:lnTo>
                <a:close/>
              </a:path>
              <a:path w="2131060" h="1999614">
                <a:moveTo>
                  <a:pt x="1254252" y="1983486"/>
                </a:moveTo>
                <a:lnTo>
                  <a:pt x="1252728" y="1973580"/>
                </a:lnTo>
                <a:lnTo>
                  <a:pt x="1243584" y="1975104"/>
                </a:lnTo>
                <a:lnTo>
                  <a:pt x="1245108" y="1985010"/>
                </a:lnTo>
                <a:lnTo>
                  <a:pt x="1254252" y="1983486"/>
                </a:lnTo>
                <a:close/>
              </a:path>
              <a:path w="2131060" h="1999614">
                <a:moveTo>
                  <a:pt x="1235964" y="1986534"/>
                </a:moveTo>
                <a:lnTo>
                  <a:pt x="1234440" y="1976628"/>
                </a:lnTo>
                <a:lnTo>
                  <a:pt x="1226058" y="1978152"/>
                </a:lnTo>
                <a:lnTo>
                  <a:pt x="1225296" y="1978152"/>
                </a:lnTo>
                <a:lnTo>
                  <a:pt x="1226058" y="1988058"/>
                </a:lnTo>
                <a:lnTo>
                  <a:pt x="1227582" y="1988058"/>
                </a:lnTo>
                <a:lnTo>
                  <a:pt x="1235964" y="1986534"/>
                </a:lnTo>
                <a:close/>
              </a:path>
              <a:path w="2131060" h="1999614">
                <a:moveTo>
                  <a:pt x="1216914" y="1988820"/>
                </a:moveTo>
                <a:lnTo>
                  <a:pt x="1215390" y="1979676"/>
                </a:lnTo>
                <a:lnTo>
                  <a:pt x="1206246" y="1980438"/>
                </a:lnTo>
                <a:lnTo>
                  <a:pt x="1207008" y="1990344"/>
                </a:lnTo>
                <a:lnTo>
                  <a:pt x="1216914" y="1988820"/>
                </a:lnTo>
                <a:close/>
              </a:path>
              <a:path w="2131060" h="1999614">
                <a:moveTo>
                  <a:pt x="1197864" y="1991106"/>
                </a:moveTo>
                <a:lnTo>
                  <a:pt x="1196340" y="1981962"/>
                </a:lnTo>
                <a:lnTo>
                  <a:pt x="1187196" y="1982724"/>
                </a:lnTo>
                <a:lnTo>
                  <a:pt x="1187958" y="1992630"/>
                </a:lnTo>
                <a:lnTo>
                  <a:pt x="1197864" y="1991106"/>
                </a:lnTo>
                <a:close/>
              </a:path>
              <a:path w="2131060" h="1999614">
                <a:moveTo>
                  <a:pt x="1178814" y="1993392"/>
                </a:moveTo>
                <a:lnTo>
                  <a:pt x="1178052" y="1984248"/>
                </a:lnTo>
                <a:lnTo>
                  <a:pt x="1172718" y="1985010"/>
                </a:lnTo>
                <a:lnTo>
                  <a:pt x="1168146" y="1985010"/>
                </a:lnTo>
                <a:lnTo>
                  <a:pt x="1168908" y="1994154"/>
                </a:lnTo>
                <a:lnTo>
                  <a:pt x="1174242" y="1994154"/>
                </a:lnTo>
                <a:lnTo>
                  <a:pt x="1178814" y="1993392"/>
                </a:lnTo>
                <a:close/>
              </a:path>
              <a:path w="2131060" h="1999614">
                <a:moveTo>
                  <a:pt x="1159764" y="1994916"/>
                </a:moveTo>
                <a:lnTo>
                  <a:pt x="1159002" y="1985772"/>
                </a:lnTo>
                <a:lnTo>
                  <a:pt x="1149096" y="1986534"/>
                </a:lnTo>
                <a:lnTo>
                  <a:pt x="1149858" y="1995678"/>
                </a:lnTo>
                <a:lnTo>
                  <a:pt x="1159764" y="1994916"/>
                </a:lnTo>
                <a:close/>
              </a:path>
              <a:path w="2131060" h="1999614">
                <a:moveTo>
                  <a:pt x="1140714" y="1996439"/>
                </a:moveTo>
                <a:lnTo>
                  <a:pt x="1139952" y="1987296"/>
                </a:lnTo>
                <a:lnTo>
                  <a:pt x="1130808" y="1987296"/>
                </a:lnTo>
                <a:lnTo>
                  <a:pt x="1130808" y="1997202"/>
                </a:lnTo>
                <a:lnTo>
                  <a:pt x="1140714" y="1996439"/>
                </a:lnTo>
                <a:close/>
              </a:path>
              <a:path w="2131060" h="1999614">
                <a:moveTo>
                  <a:pt x="1121664" y="1997964"/>
                </a:moveTo>
                <a:lnTo>
                  <a:pt x="1120902" y="1988058"/>
                </a:lnTo>
                <a:lnTo>
                  <a:pt x="1119378" y="1988820"/>
                </a:lnTo>
                <a:lnTo>
                  <a:pt x="1111758" y="1988820"/>
                </a:lnTo>
                <a:lnTo>
                  <a:pt x="1111758" y="1997964"/>
                </a:lnTo>
                <a:lnTo>
                  <a:pt x="1121664" y="1997964"/>
                </a:lnTo>
                <a:close/>
              </a:path>
              <a:path w="2131060" h="1999614">
                <a:moveTo>
                  <a:pt x="1102614" y="1998726"/>
                </a:moveTo>
                <a:lnTo>
                  <a:pt x="1101852" y="1988820"/>
                </a:lnTo>
                <a:lnTo>
                  <a:pt x="1092708" y="1988820"/>
                </a:lnTo>
                <a:lnTo>
                  <a:pt x="1092708" y="1998726"/>
                </a:lnTo>
                <a:lnTo>
                  <a:pt x="1102614" y="1998726"/>
                </a:lnTo>
                <a:close/>
              </a:path>
              <a:path w="2131060" h="1999614">
                <a:moveTo>
                  <a:pt x="1083564" y="1998726"/>
                </a:moveTo>
                <a:lnTo>
                  <a:pt x="1082802" y="1989582"/>
                </a:lnTo>
                <a:lnTo>
                  <a:pt x="1073658" y="1989582"/>
                </a:lnTo>
                <a:lnTo>
                  <a:pt x="1073658" y="1998726"/>
                </a:lnTo>
                <a:lnTo>
                  <a:pt x="1083564" y="1998726"/>
                </a:lnTo>
                <a:close/>
              </a:path>
              <a:path w="2131060" h="1999614">
                <a:moveTo>
                  <a:pt x="1064514" y="1989582"/>
                </a:moveTo>
                <a:lnTo>
                  <a:pt x="1054608" y="1989582"/>
                </a:lnTo>
                <a:lnTo>
                  <a:pt x="1054608" y="1998726"/>
                </a:lnTo>
                <a:lnTo>
                  <a:pt x="1063752" y="1999488"/>
                </a:lnTo>
                <a:lnTo>
                  <a:pt x="1064514" y="1989582"/>
                </a:lnTo>
                <a:close/>
              </a:path>
              <a:path w="2131060" h="1999614">
                <a:moveTo>
                  <a:pt x="1045464" y="1989582"/>
                </a:moveTo>
                <a:lnTo>
                  <a:pt x="1035558" y="1988820"/>
                </a:lnTo>
                <a:lnTo>
                  <a:pt x="1035558" y="1998726"/>
                </a:lnTo>
                <a:lnTo>
                  <a:pt x="1044702" y="1998726"/>
                </a:lnTo>
                <a:lnTo>
                  <a:pt x="1045464" y="1989582"/>
                </a:lnTo>
                <a:close/>
              </a:path>
              <a:path w="2131060" h="1999614">
                <a:moveTo>
                  <a:pt x="1026414" y="1988820"/>
                </a:moveTo>
                <a:lnTo>
                  <a:pt x="1016508" y="1988820"/>
                </a:lnTo>
                <a:lnTo>
                  <a:pt x="1016508" y="1997964"/>
                </a:lnTo>
                <a:lnTo>
                  <a:pt x="1025652" y="1998726"/>
                </a:lnTo>
                <a:lnTo>
                  <a:pt x="1026414" y="1988820"/>
                </a:lnTo>
                <a:close/>
              </a:path>
              <a:path w="2131060" h="1999614">
                <a:moveTo>
                  <a:pt x="1007364" y="1988058"/>
                </a:moveTo>
                <a:lnTo>
                  <a:pt x="998220" y="1987296"/>
                </a:lnTo>
                <a:lnTo>
                  <a:pt x="997458" y="1997202"/>
                </a:lnTo>
                <a:lnTo>
                  <a:pt x="1006602" y="1997964"/>
                </a:lnTo>
                <a:lnTo>
                  <a:pt x="1007364" y="1988058"/>
                </a:lnTo>
                <a:close/>
              </a:path>
              <a:path w="2131060" h="1999614">
                <a:moveTo>
                  <a:pt x="988314" y="1986534"/>
                </a:moveTo>
                <a:lnTo>
                  <a:pt x="979170" y="1986534"/>
                </a:lnTo>
                <a:lnTo>
                  <a:pt x="978408" y="1995678"/>
                </a:lnTo>
                <a:lnTo>
                  <a:pt x="987552" y="1996439"/>
                </a:lnTo>
                <a:lnTo>
                  <a:pt x="988314" y="1986534"/>
                </a:lnTo>
                <a:close/>
              </a:path>
              <a:path w="2131060" h="1999614">
                <a:moveTo>
                  <a:pt x="969264" y="1985772"/>
                </a:moveTo>
                <a:lnTo>
                  <a:pt x="960120" y="1985010"/>
                </a:lnTo>
                <a:lnTo>
                  <a:pt x="959358" y="1994154"/>
                </a:lnTo>
                <a:lnTo>
                  <a:pt x="968502" y="1994916"/>
                </a:lnTo>
                <a:lnTo>
                  <a:pt x="969264" y="1985772"/>
                </a:lnTo>
                <a:close/>
              </a:path>
              <a:path w="2131060" h="1999614">
                <a:moveTo>
                  <a:pt x="950976" y="1983486"/>
                </a:moveTo>
                <a:lnTo>
                  <a:pt x="941070" y="1982724"/>
                </a:lnTo>
                <a:lnTo>
                  <a:pt x="940308" y="1991868"/>
                </a:lnTo>
                <a:lnTo>
                  <a:pt x="949452" y="1993392"/>
                </a:lnTo>
                <a:lnTo>
                  <a:pt x="950976" y="1983486"/>
                </a:lnTo>
                <a:close/>
              </a:path>
              <a:path w="2131060" h="1999614">
                <a:moveTo>
                  <a:pt x="931926" y="1981962"/>
                </a:moveTo>
                <a:lnTo>
                  <a:pt x="922020" y="1980438"/>
                </a:lnTo>
                <a:lnTo>
                  <a:pt x="921258" y="1989582"/>
                </a:lnTo>
                <a:lnTo>
                  <a:pt x="930402" y="1991106"/>
                </a:lnTo>
                <a:lnTo>
                  <a:pt x="931926" y="1981962"/>
                </a:lnTo>
                <a:close/>
              </a:path>
              <a:path w="2131060" h="1999614">
                <a:moveTo>
                  <a:pt x="912876" y="1979676"/>
                </a:moveTo>
                <a:lnTo>
                  <a:pt x="904494" y="1978152"/>
                </a:lnTo>
                <a:lnTo>
                  <a:pt x="903732" y="1978152"/>
                </a:lnTo>
                <a:lnTo>
                  <a:pt x="902208" y="1987296"/>
                </a:lnTo>
                <a:lnTo>
                  <a:pt x="902970" y="1988058"/>
                </a:lnTo>
                <a:lnTo>
                  <a:pt x="911352" y="1988820"/>
                </a:lnTo>
                <a:lnTo>
                  <a:pt x="912876" y="1979676"/>
                </a:lnTo>
                <a:close/>
              </a:path>
              <a:path w="2131060" h="1999614">
                <a:moveTo>
                  <a:pt x="893826" y="1976628"/>
                </a:moveTo>
                <a:lnTo>
                  <a:pt x="884682" y="1975104"/>
                </a:lnTo>
                <a:lnTo>
                  <a:pt x="883158" y="1984248"/>
                </a:lnTo>
                <a:lnTo>
                  <a:pt x="892302" y="1985772"/>
                </a:lnTo>
                <a:lnTo>
                  <a:pt x="893826" y="1976628"/>
                </a:lnTo>
                <a:close/>
              </a:path>
              <a:path w="2131060" h="1999614">
                <a:moveTo>
                  <a:pt x="875538" y="1973580"/>
                </a:moveTo>
                <a:lnTo>
                  <a:pt x="865632" y="1972056"/>
                </a:lnTo>
                <a:lnTo>
                  <a:pt x="864108" y="1981200"/>
                </a:lnTo>
                <a:lnTo>
                  <a:pt x="874014" y="1982724"/>
                </a:lnTo>
                <a:lnTo>
                  <a:pt x="875538" y="1973580"/>
                </a:lnTo>
                <a:close/>
              </a:path>
              <a:path w="2131060" h="1999614">
                <a:moveTo>
                  <a:pt x="856488" y="1970532"/>
                </a:moveTo>
                <a:lnTo>
                  <a:pt x="851916" y="1969770"/>
                </a:lnTo>
                <a:lnTo>
                  <a:pt x="847344" y="1968246"/>
                </a:lnTo>
                <a:lnTo>
                  <a:pt x="845820" y="1978152"/>
                </a:lnTo>
                <a:lnTo>
                  <a:pt x="854964" y="1979676"/>
                </a:lnTo>
                <a:lnTo>
                  <a:pt x="856488" y="1970532"/>
                </a:lnTo>
                <a:close/>
              </a:path>
              <a:path w="2131060" h="1999614">
                <a:moveTo>
                  <a:pt x="838200" y="1966722"/>
                </a:moveTo>
                <a:lnTo>
                  <a:pt x="829056" y="1964436"/>
                </a:lnTo>
                <a:lnTo>
                  <a:pt x="826770" y="1973580"/>
                </a:lnTo>
                <a:lnTo>
                  <a:pt x="835914" y="1975866"/>
                </a:lnTo>
                <a:lnTo>
                  <a:pt x="838200" y="1966722"/>
                </a:lnTo>
                <a:close/>
              </a:path>
              <a:path w="2131060" h="1999614">
                <a:moveTo>
                  <a:pt x="819912" y="1962150"/>
                </a:moveTo>
                <a:lnTo>
                  <a:pt x="810006" y="1960626"/>
                </a:lnTo>
                <a:lnTo>
                  <a:pt x="808482" y="1969770"/>
                </a:lnTo>
                <a:lnTo>
                  <a:pt x="817626" y="1972056"/>
                </a:lnTo>
                <a:lnTo>
                  <a:pt x="819912" y="1962150"/>
                </a:lnTo>
                <a:close/>
              </a:path>
              <a:path w="2131060" h="1999614">
                <a:moveTo>
                  <a:pt x="800862" y="1958339"/>
                </a:moveTo>
                <a:lnTo>
                  <a:pt x="791718" y="1956054"/>
                </a:lnTo>
                <a:lnTo>
                  <a:pt x="789432" y="1965198"/>
                </a:lnTo>
                <a:lnTo>
                  <a:pt x="798576" y="1967484"/>
                </a:lnTo>
                <a:lnTo>
                  <a:pt x="800862" y="1958339"/>
                </a:lnTo>
                <a:close/>
              </a:path>
              <a:path w="2131060" h="1999614">
                <a:moveTo>
                  <a:pt x="782574" y="1953768"/>
                </a:moveTo>
                <a:lnTo>
                  <a:pt x="773430" y="1951482"/>
                </a:lnTo>
                <a:lnTo>
                  <a:pt x="771144" y="1960626"/>
                </a:lnTo>
                <a:lnTo>
                  <a:pt x="780288" y="1962912"/>
                </a:lnTo>
                <a:lnTo>
                  <a:pt x="782574" y="1953768"/>
                </a:lnTo>
                <a:close/>
              </a:path>
              <a:path w="2131060" h="1999614">
                <a:moveTo>
                  <a:pt x="764286" y="1948434"/>
                </a:moveTo>
                <a:lnTo>
                  <a:pt x="755142" y="1946148"/>
                </a:lnTo>
                <a:lnTo>
                  <a:pt x="752856" y="1955292"/>
                </a:lnTo>
                <a:lnTo>
                  <a:pt x="762000" y="1957578"/>
                </a:lnTo>
                <a:lnTo>
                  <a:pt x="764286" y="1948434"/>
                </a:lnTo>
                <a:close/>
              </a:path>
              <a:path w="2131060" h="1999614">
                <a:moveTo>
                  <a:pt x="745998" y="1943862"/>
                </a:moveTo>
                <a:lnTo>
                  <a:pt x="736854" y="1940814"/>
                </a:lnTo>
                <a:lnTo>
                  <a:pt x="734568" y="1949958"/>
                </a:lnTo>
                <a:lnTo>
                  <a:pt x="743712" y="1953006"/>
                </a:lnTo>
                <a:lnTo>
                  <a:pt x="745998" y="1943862"/>
                </a:lnTo>
                <a:close/>
              </a:path>
              <a:path w="2131060" h="1999614">
                <a:moveTo>
                  <a:pt x="727710" y="1937766"/>
                </a:moveTo>
                <a:lnTo>
                  <a:pt x="719328" y="1934718"/>
                </a:lnTo>
                <a:lnTo>
                  <a:pt x="716280" y="1943862"/>
                </a:lnTo>
                <a:lnTo>
                  <a:pt x="725424" y="1946910"/>
                </a:lnTo>
                <a:lnTo>
                  <a:pt x="727710" y="1937766"/>
                </a:lnTo>
                <a:close/>
              </a:path>
              <a:path w="2131060" h="1999614">
                <a:moveTo>
                  <a:pt x="710184" y="1932432"/>
                </a:moveTo>
                <a:lnTo>
                  <a:pt x="701802" y="1929384"/>
                </a:lnTo>
                <a:lnTo>
                  <a:pt x="701040" y="1929384"/>
                </a:lnTo>
                <a:lnTo>
                  <a:pt x="697992" y="1938528"/>
                </a:lnTo>
                <a:lnTo>
                  <a:pt x="698754" y="1938528"/>
                </a:lnTo>
                <a:lnTo>
                  <a:pt x="707136" y="1941576"/>
                </a:lnTo>
                <a:lnTo>
                  <a:pt x="710184" y="1932432"/>
                </a:lnTo>
                <a:close/>
              </a:path>
              <a:path w="2131060" h="1999614">
                <a:moveTo>
                  <a:pt x="691896" y="1926336"/>
                </a:moveTo>
                <a:lnTo>
                  <a:pt x="683514" y="1922526"/>
                </a:lnTo>
                <a:lnTo>
                  <a:pt x="679704" y="1931670"/>
                </a:lnTo>
                <a:lnTo>
                  <a:pt x="688848" y="1934718"/>
                </a:lnTo>
                <a:lnTo>
                  <a:pt x="691896" y="1926336"/>
                </a:lnTo>
                <a:close/>
              </a:path>
              <a:path w="2131060" h="1999614">
                <a:moveTo>
                  <a:pt x="674370" y="1919478"/>
                </a:moveTo>
                <a:lnTo>
                  <a:pt x="665226" y="1916430"/>
                </a:lnTo>
                <a:lnTo>
                  <a:pt x="662178" y="1924812"/>
                </a:lnTo>
                <a:lnTo>
                  <a:pt x="670560" y="1928622"/>
                </a:lnTo>
                <a:lnTo>
                  <a:pt x="674370" y="1919478"/>
                </a:lnTo>
                <a:close/>
              </a:path>
              <a:path w="2131060" h="1999614">
                <a:moveTo>
                  <a:pt x="656082" y="1912620"/>
                </a:moveTo>
                <a:lnTo>
                  <a:pt x="653796" y="1911858"/>
                </a:lnTo>
                <a:lnTo>
                  <a:pt x="647700" y="1909572"/>
                </a:lnTo>
                <a:lnTo>
                  <a:pt x="643890" y="1917954"/>
                </a:lnTo>
                <a:lnTo>
                  <a:pt x="650748" y="1921002"/>
                </a:lnTo>
                <a:lnTo>
                  <a:pt x="653034" y="1921764"/>
                </a:lnTo>
                <a:lnTo>
                  <a:pt x="656082" y="1912620"/>
                </a:lnTo>
                <a:close/>
              </a:path>
              <a:path w="2131060" h="1999614">
                <a:moveTo>
                  <a:pt x="639318" y="1905762"/>
                </a:moveTo>
                <a:lnTo>
                  <a:pt x="630174" y="1901952"/>
                </a:lnTo>
                <a:lnTo>
                  <a:pt x="626364" y="1910334"/>
                </a:lnTo>
                <a:lnTo>
                  <a:pt x="635508" y="1914144"/>
                </a:lnTo>
                <a:lnTo>
                  <a:pt x="639318" y="1905762"/>
                </a:lnTo>
                <a:close/>
              </a:path>
              <a:path w="2131060" h="1999614">
                <a:moveTo>
                  <a:pt x="621792" y="1898142"/>
                </a:moveTo>
                <a:lnTo>
                  <a:pt x="612648" y="1894332"/>
                </a:lnTo>
                <a:lnTo>
                  <a:pt x="608838" y="1902714"/>
                </a:lnTo>
                <a:lnTo>
                  <a:pt x="617982" y="1906524"/>
                </a:lnTo>
                <a:lnTo>
                  <a:pt x="621792" y="1898142"/>
                </a:lnTo>
                <a:close/>
              </a:path>
              <a:path w="2131060" h="1999614">
                <a:moveTo>
                  <a:pt x="604266" y="1890522"/>
                </a:moveTo>
                <a:lnTo>
                  <a:pt x="595884" y="1886712"/>
                </a:lnTo>
                <a:lnTo>
                  <a:pt x="591312" y="1895094"/>
                </a:lnTo>
                <a:lnTo>
                  <a:pt x="600456" y="1898904"/>
                </a:lnTo>
                <a:lnTo>
                  <a:pt x="604266" y="1890522"/>
                </a:lnTo>
                <a:close/>
              </a:path>
              <a:path w="2131060" h="1999614">
                <a:moveTo>
                  <a:pt x="586740" y="1882139"/>
                </a:moveTo>
                <a:lnTo>
                  <a:pt x="578358" y="1878330"/>
                </a:lnTo>
                <a:lnTo>
                  <a:pt x="574548" y="1886712"/>
                </a:lnTo>
                <a:lnTo>
                  <a:pt x="582930" y="1890522"/>
                </a:lnTo>
                <a:lnTo>
                  <a:pt x="586740" y="1882139"/>
                </a:lnTo>
                <a:close/>
              </a:path>
              <a:path w="2131060" h="1999614">
                <a:moveTo>
                  <a:pt x="569976" y="1873758"/>
                </a:moveTo>
                <a:lnTo>
                  <a:pt x="561594" y="1869948"/>
                </a:lnTo>
                <a:lnTo>
                  <a:pt x="557022" y="1878330"/>
                </a:lnTo>
                <a:lnTo>
                  <a:pt x="557784" y="1879092"/>
                </a:lnTo>
                <a:lnTo>
                  <a:pt x="565404" y="1882902"/>
                </a:lnTo>
                <a:lnTo>
                  <a:pt x="569976" y="1873758"/>
                </a:lnTo>
                <a:close/>
              </a:path>
              <a:path w="2131060" h="1999614">
                <a:moveTo>
                  <a:pt x="553212" y="1865376"/>
                </a:moveTo>
                <a:lnTo>
                  <a:pt x="544830" y="1860804"/>
                </a:lnTo>
                <a:lnTo>
                  <a:pt x="540258" y="1869186"/>
                </a:lnTo>
                <a:lnTo>
                  <a:pt x="548640" y="1873758"/>
                </a:lnTo>
                <a:lnTo>
                  <a:pt x="553212" y="1865376"/>
                </a:lnTo>
                <a:close/>
              </a:path>
              <a:path w="2131060" h="1999614">
                <a:moveTo>
                  <a:pt x="536448" y="1856232"/>
                </a:moveTo>
                <a:lnTo>
                  <a:pt x="528066" y="1851660"/>
                </a:lnTo>
                <a:lnTo>
                  <a:pt x="523494" y="1860042"/>
                </a:lnTo>
                <a:lnTo>
                  <a:pt x="531876" y="1864614"/>
                </a:lnTo>
                <a:lnTo>
                  <a:pt x="536448" y="1856232"/>
                </a:lnTo>
                <a:close/>
              </a:path>
              <a:path w="2131060" h="1999614">
                <a:moveTo>
                  <a:pt x="519684" y="1847088"/>
                </a:moveTo>
                <a:lnTo>
                  <a:pt x="517398" y="1846326"/>
                </a:lnTo>
                <a:lnTo>
                  <a:pt x="511302" y="1842516"/>
                </a:lnTo>
                <a:lnTo>
                  <a:pt x="506730" y="1850898"/>
                </a:lnTo>
                <a:lnTo>
                  <a:pt x="512826" y="1854708"/>
                </a:lnTo>
                <a:lnTo>
                  <a:pt x="515112" y="1855470"/>
                </a:lnTo>
                <a:lnTo>
                  <a:pt x="519684" y="1847088"/>
                </a:lnTo>
                <a:close/>
              </a:path>
              <a:path w="2131060" h="1999614">
                <a:moveTo>
                  <a:pt x="503682" y="1837944"/>
                </a:moveTo>
                <a:lnTo>
                  <a:pt x="495300" y="1832610"/>
                </a:lnTo>
                <a:lnTo>
                  <a:pt x="489966" y="1840992"/>
                </a:lnTo>
                <a:lnTo>
                  <a:pt x="498348" y="1845564"/>
                </a:lnTo>
                <a:lnTo>
                  <a:pt x="503682" y="1837944"/>
                </a:lnTo>
                <a:close/>
              </a:path>
              <a:path w="2131060" h="1999614">
                <a:moveTo>
                  <a:pt x="486918" y="1828038"/>
                </a:moveTo>
                <a:lnTo>
                  <a:pt x="478536" y="1822704"/>
                </a:lnTo>
                <a:lnTo>
                  <a:pt x="473964" y="1831086"/>
                </a:lnTo>
                <a:lnTo>
                  <a:pt x="482346" y="1836420"/>
                </a:lnTo>
                <a:lnTo>
                  <a:pt x="486918" y="1828038"/>
                </a:lnTo>
                <a:close/>
              </a:path>
              <a:path w="2131060" h="1999614">
                <a:moveTo>
                  <a:pt x="470916" y="1818132"/>
                </a:moveTo>
                <a:lnTo>
                  <a:pt x="463296" y="1812798"/>
                </a:lnTo>
                <a:lnTo>
                  <a:pt x="457962" y="1820418"/>
                </a:lnTo>
                <a:lnTo>
                  <a:pt x="465582" y="1825752"/>
                </a:lnTo>
                <a:lnTo>
                  <a:pt x="470916" y="1818132"/>
                </a:lnTo>
                <a:close/>
              </a:path>
              <a:path w="2131060" h="1999614">
                <a:moveTo>
                  <a:pt x="454914" y="1807464"/>
                </a:moveTo>
                <a:lnTo>
                  <a:pt x="447294" y="1802130"/>
                </a:lnTo>
                <a:lnTo>
                  <a:pt x="441960" y="1809750"/>
                </a:lnTo>
                <a:lnTo>
                  <a:pt x="449580" y="1815084"/>
                </a:lnTo>
                <a:lnTo>
                  <a:pt x="454914" y="1807464"/>
                </a:lnTo>
                <a:close/>
              </a:path>
              <a:path w="2131060" h="1999614">
                <a:moveTo>
                  <a:pt x="439674" y="1796796"/>
                </a:moveTo>
                <a:lnTo>
                  <a:pt x="433578" y="1792986"/>
                </a:lnTo>
                <a:lnTo>
                  <a:pt x="432054" y="1791462"/>
                </a:lnTo>
                <a:lnTo>
                  <a:pt x="425958" y="1799082"/>
                </a:lnTo>
                <a:lnTo>
                  <a:pt x="428244" y="1800606"/>
                </a:lnTo>
                <a:lnTo>
                  <a:pt x="434340" y="1805178"/>
                </a:lnTo>
                <a:lnTo>
                  <a:pt x="439674" y="1796796"/>
                </a:lnTo>
                <a:close/>
              </a:path>
              <a:path w="2131060" h="1999614">
                <a:moveTo>
                  <a:pt x="423672" y="1786128"/>
                </a:moveTo>
                <a:lnTo>
                  <a:pt x="416052" y="1780032"/>
                </a:lnTo>
                <a:lnTo>
                  <a:pt x="410718" y="1787652"/>
                </a:lnTo>
                <a:lnTo>
                  <a:pt x="418338" y="1793748"/>
                </a:lnTo>
                <a:lnTo>
                  <a:pt x="423672" y="1786128"/>
                </a:lnTo>
                <a:close/>
              </a:path>
              <a:path w="2131060" h="1999614">
                <a:moveTo>
                  <a:pt x="408432" y="1774698"/>
                </a:moveTo>
                <a:lnTo>
                  <a:pt x="400812" y="1769364"/>
                </a:lnTo>
                <a:lnTo>
                  <a:pt x="395478" y="1776984"/>
                </a:lnTo>
                <a:lnTo>
                  <a:pt x="403098" y="1782318"/>
                </a:lnTo>
                <a:lnTo>
                  <a:pt x="408432" y="1774698"/>
                </a:lnTo>
                <a:close/>
              </a:path>
              <a:path w="2131060" h="1999614">
                <a:moveTo>
                  <a:pt x="393192" y="1763268"/>
                </a:moveTo>
                <a:lnTo>
                  <a:pt x="386334" y="1757172"/>
                </a:lnTo>
                <a:lnTo>
                  <a:pt x="380238" y="1764792"/>
                </a:lnTo>
                <a:lnTo>
                  <a:pt x="387858" y="1770888"/>
                </a:lnTo>
                <a:lnTo>
                  <a:pt x="393192" y="1763268"/>
                </a:lnTo>
                <a:close/>
              </a:path>
              <a:path w="2131060" h="1999614">
                <a:moveTo>
                  <a:pt x="378714" y="1751838"/>
                </a:moveTo>
                <a:lnTo>
                  <a:pt x="371094" y="1745742"/>
                </a:lnTo>
                <a:lnTo>
                  <a:pt x="364998" y="1752600"/>
                </a:lnTo>
                <a:lnTo>
                  <a:pt x="372618" y="1758696"/>
                </a:lnTo>
                <a:lnTo>
                  <a:pt x="378714" y="1751838"/>
                </a:lnTo>
                <a:close/>
              </a:path>
              <a:path w="2131060" h="1999614">
                <a:moveTo>
                  <a:pt x="364236" y="1739646"/>
                </a:moveTo>
                <a:lnTo>
                  <a:pt x="356616" y="1733550"/>
                </a:lnTo>
                <a:lnTo>
                  <a:pt x="350520" y="1741170"/>
                </a:lnTo>
                <a:lnTo>
                  <a:pt x="358140" y="1747266"/>
                </a:lnTo>
                <a:lnTo>
                  <a:pt x="364236" y="1739646"/>
                </a:lnTo>
                <a:close/>
              </a:path>
              <a:path w="2131060" h="1999614">
                <a:moveTo>
                  <a:pt x="349758" y="1727454"/>
                </a:moveTo>
                <a:lnTo>
                  <a:pt x="342138" y="1721358"/>
                </a:lnTo>
                <a:lnTo>
                  <a:pt x="336042" y="1728216"/>
                </a:lnTo>
                <a:lnTo>
                  <a:pt x="342900" y="1734312"/>
                </a:lnTo>
                <a:lnTo>
                  <a:pt x="349758" y="1727454"/>
                </a:lnTo>
                <a:close/>
              </a:path>
              <a:path w="2131060" h="1999614">
                <a:moveTo>
                  <a:pt x="335280" y="1714500"/>
                </a:moveTo>
                <a:lnTo>
                  <a:pt x="328422" y="1708404"/>
                </a:lnTo>
                <a:lnTo>
                  <a:pt x="322326" y="1715262"/>
                </a:lnTo>
                <a:lnTo>
                  <a:pt x="329184" y="1722120"/>
                </a:lnTo>
                <a:lnTo>
                  <a:pt x="335280" y="1714500"/>
                </a:lnTo>
                <a:close/>
              </a:path>
              <a:path w="2131060" h="1999614">
                <a:moveTo>
                  <a:pt x="281178" y="1661922"/>
                </a:moveTo>
                <a:lnTo>
                  <a:pt x="274320" y="1655064"/>
                </a:lnTo>
                <a:lnTo>
                  <a:pt x="267462" y="1661922"/>
                </a:lnTo>
                <a:lnTo>
                  <a:pt x="273558" y="1668780"/>
                </a:lnTo>
                <a:lnTo>
                  <a:pt x="281178" y="1661922"/>
                </a:lnTo>
                <a:close/>
              </a:path>
              <a:path w="2131060" h="1999614">
                <a:moveTo>
                  <a:pt x="294132" y="1675638"/>
                </a:moveTo>
                <a:lnTo>
                  <a:pt x="287274" y="1668780"/>
                </a:lnTo>
                <a:lnTo>
                  <a:pt x="280416" y="1675638"/>
                </a:lnTo>
                <a:lnTo>
                  <a:pt x="287274" y="1682496"/>
                </a:lnTo>
                <a:lnTo>
                  <a:pt x="294132" y="1675638"/>
                </a:lnTo>
                <a:close/>
              </a:path>
              <a:path w="2131060" h="1999614">
                <a:moveTo>
                  <a:pt x="307848" y="1688592"/>
                </a:moveTo>
                <a:lnTo>
                  <a:pt x="300990" y="1682496"/>
                </a:lnTo>
                <a:lnTo>
                  <a:pt x="294132" y="1689354"/>
                </a:lnTo>
                <a:lnTo>
                  <a:pt x="300990" y="1695450"/>
                </a:lnTo>
                <a:lnTo>
                  <a:pt x="307848" y="1688592"/>
                </a:lnTo>
                <a:close/>
              </a:path>
              <a:path w="2131060" h="1999614">
                <a:moveTo>
                  <a:pt x="321564" y="1702308"/>
                </a:moveTo>
                <a:lnTo>
                  <a:pt x="314706" y="1695450"/>
                </a:lnTo>
                <a:lnTo>
                  <a:pt x="307848" y="1702308"/>
                </a:lnTo>
                <a:lnTo>
                  <a:pt x="314706" y="1709166"/>
                </a:lnTo>
                <a:lnTo>
                  <a:pt x="321564" y="1702308"/>
                </a:lnTo>
                <a:close/>
              </a:path>
              <a:path w="2131060" h="1999614">
                <a:moveTo>
                  <a:pt x="268224" y="1648206"/>
                </a:moveTo>
                <a:lnTo>
                  <a:pt x="261366" y="1641348"/>
                </a:lnTo>
                <a:lnTo>
                  <a:pt x="254508" y="1647444"/>
                </a:lnTo>
                <a:lnTo>
                  <a:pt x="260604" y="1654302"/>
                </a:lnTo>
                <a:lnTo>
                  <a:pt x="268224" y="1648206"/>
                </a:lnTo>
                <a:close/>
              </a:path>
              <a:path w="2131060" h="1999614">
                <a:moveTo>
                  <a:pt x="255270" y="1634490"/>
                </a:moveTo>
                <a:lnTo>
                  <a:pt x="250698" y="1629156"/>
                </a:lnTo>
                <a:lnTo>
                  <a:pt x="248412" y="1627632"/>
                </a:lnTo>
                <a:lnTo>
                  <a:pt x="241554" y="1633728"/>
                </a:lnTo>
                <a:lnTo>
                  <a:pt x="243078" y="1636014"/>
                </a:lnTo>
                <a:lnTo>
                  <a:pt x="247650" y="1640586"/>
                </a:lnTo>
                <a:lnTo>
                  <a:pt x="255270" y="1634490"/>
                </a:lnTo>
                <a:close/>
              </a:path>
              <a:path w="2131060" h="1999614">
                <a:moveTo>
                  <a:pt x="242316" y="1620012"/>
                </a:moveTo>
                <a:lnTo>
                  <a:pt x="236220" y="1612392"/>
                </a:lnTo>
                <a:lnTo>
                  <a:pt x="229362" y="1618488"/>
                </a:lnTo>
                <a:lnTo>
                  <a:pt x="235458" y="1626108"/>
                </a:lnTo>
                <a:lnTo>
                  <a:pt x="242316" y="1620012"/>
                </a:lnTo>
                <a:close/>
              </a:path>
              <a:path w="2131060" h="1999614">
                <a:moveTo>
                  <a:pt x="230124" y="1605534"/>
                </a:moveTo>
                <a:lnTo>
                  <a:pt x="224028" y="1597914"/>
                </a:lnTo>
                <a:lnTo>
                  <a:pt x="217170" y="1604010"/>
                </a:lnTo>
                <a:lnTo>
                  <a:pt x="223266" y="1611630"/>
                </a:lnTo>
                <a:lnTo>
                  <a:pt x="230124" y="1605534"/>
                </a:lnTo>
                <a:close/>
              </a:path>
              <a:path w="2131060" h="1999614">
                <a:moveTo>
                  <a:pt x="218694" y="1591056"/>
                </a:moveTo>
                <a:lnTo>
                  <a:pt x="212598" y="1583436"/>
                </a:lnTo>
                <a:lnTo>
                  <a:pt x="204978" y="1588770"/>
                </a:lnTo>
                <a:lnTo>
                  <a:pt x="211074" y="1596390"/>
                </a:lnTo>
                <a:lnTo>
                  <a:pt x="218694" y="1591056"/>
                </a:lnTo>
                <a:close/>
              </a:path>
              <a:path w="2131060" h="1999614">
                <a:moveTo>
                  <a:pt x="206502" y="1575816"/>
                </a:moveTo>
                <a:lnTo>
                  <a:pt x="201168" y="1568196"/>
                </a:lnTo>
                <a:lnTo>
                  <a:pt x="193548" y="1573530"/>
                </a:lnTo>
                <a:lnTo>
                  <a:pt x="199644" y="1581150"/>
                </a:lnTo>
                <a:lnTo>
                  <a:pt x="206502" y="1575816"/>
                </a:lnTo>
                <a:close/>
              </a:path>
              <a:path w="2131060" h="1999614">
                <a:moveTo>
                  <a:pt x="195072" y="1560576"/>
                </a:moveTo>
                <a:lnTo>
                  <a:pt x="189738" y="1552956"/>
                </a:lnTo>
                <a:lnTo>
                  <a:pt x="182118" y="1558290"/>
                </a:lnTo>
                <a:lnTo>
                  <a:pt x="182118" y="1559052"/>
                </a:lnTo>
                <a:lnTo>
                  <a:pt x="187452" y="1565910"/>
                </a:lnTo>
                <a:lnTo>
                  <a:pt x="195072" y="1560576"/>
                </a:lnTo>
                <a:close/>
              </a:path>
              <a:path w="2131060" h="1999614">
                <a:moveTo>
                  <a:pt x="184404" y="1545336"/>
                </a:moveTo>
                <a:lnTo>
                  <a:pt x="179070" y="1537716"/>
                </a:lnTo>
                <a:lnTo>
                  <a:pt x="171450" y="1543050"/>
                </a:lnTo>
                <a:lnTo>
                  <a:pt x="176784" y="1550670"/>
                </a:lnTo>
                <a:lnTo>
                  <a:pt x="184404" y="1545336"/>
                </a:lnTo>
                <a:close/>
              </a:path>
              <a:path w="2131060" h="1999614">
                <a:moveTo>
                  <a:pt x="173736" y="1529334"/>
                </a:moveTo>
                <a:lnTo>
                  <a:pt x="168402" y="1521714"/>
                </a:lnTo>
                <a:lnTo>
                  <a:pt x="160782" y="1527048"/>
                </a:lnTo>
                <a:lnTo>
                  <a:pt x="166116" y="1534668"/>
                </a:lnTo>
                <a:lnTo>
                  <a:pt x="173736" y="1529334"/>
                </a:lnTo>
                <a:close/>
              </a:path>
              <a:path w="2131060" h="1999614">
                <a:moveTo>
                  <a:pt x="163068" y="1514094"/>
                </a:moveTo>
                <a:lnTo>
                  <a:pt x="162306" y="1512570"/>
                </a:lnTo>
                <a:lnTo>
                  <a:pt x="157734" y="1505712"/>
                </a:lnTo>
                <a:lnTo>
                  <a:pt x="150114" y="1511046"/>
                </a:lnTo>
                <a:lnTo>
                  <a:pt x="154686" y="1517904"/>
                </a:lnTo>
                <a:lnTo>
                  <a:pt x="154686" y="1519428"/>
                </a:lnTo>
                <a:lnTo>
                  <a:pt x="163068" y="1514094"/>
                </a:lnTo>
                <a:close/>
              </a:path>
              <a:path w="2131060" h="1999614">
                <a:moveTo>
                  <a:pt x="153162" y="1498092"/>
                </a:moveTo>
                <a:lnTo>
                  <a:pt x="147828" y="1489710"/>
                </a:lnTo>
                <a:lnTo>
                  <a:pt x="140208" y="1494282"/>
                </a:lnTo>
                <a:lnTo>
                  <a:pt x="144780" y="1502664"/>
                </a:lnTo>
                <a:lnTo>
                  <a:pt x="153162" y="1498092"/>
                </a:lnTo>
                <a:close/>
              </a:path>
              <a:path w="2131060" h="1999614">
                <a:moveTo>
                  <a:pt x="143256" y="1481328"/>
                </a:moveTo>
                <a:lnTo>
                  <a:pt x="137922" y="1473708"/>
                </a:lnTo>
                <a:lnTo>
                  <a:pt x="130302" y="1478280"/>
                </a:lnTo>
                <a:lnTo>
                  <a:pt x="134874" y="1486662"/>
                </a:lnTo>
                <a:lnTo>
                  <a:pt x="143256" y="1481328"/>
                </a:lnTo>
                <a:close/>
              </a:path>
              <a:path w="2131060" h="1999614">
                <a:moveTo>
                  <a:pt x="133350" y="1465326"/>
                </a:moveTo>
                <a:lnTo>
                  <a:pt x="128778" y="1456944"/>
                </a:lnTo>
                <a:lnTo>
                  <a:pt x="120396" y="1461516"/>
                </a:lnTo>
                <a:lnTo>
                  <a:pt x="124968" y="1469898"/>
                </a:lnTo>
                <a:lnTo>
                  <a:pt x="133350" y="1465326"/>
                </a:lnTo>
                <a:close/>
              </a:path>
              <a:path w="2131060" h="1999614">
                <a:moveTo>
                  <a:pt x="124206" y="1448562"/>
                </a:moveTo>
                <a:lnTo>
                  <a:pt x="119634" y="1440180"/>
                </a:lnTo>
                <a:lnTo>
                  <a:pt x="111252" y="1444752"/>
                </a:lnTo>
                <a:lnTo>
                  <a:pt x="115824" y="1453134"/>
                </a:lnTo>
                <a:lnTo>
                  <a:pt x="124206" y="1448562"/>
                </a:lnTo>
                <a:close/>
              </a:path>
              <a:path w="2131060" h="1999614">
                <a:moveTo>
                  <a:pt x="115062" y="1431798"/>
                </a:moveTo>
                <a:lnTo>
                  <a:pt x="113538" y="1428750"/>
                </a:lnTo>
                <a:lnTo>
                  <a:pt x="111252" y="1423416"/>
                </a:lnTo>
                <a:lnTo>
                  <a:pt x="102870" y="1427988"/>
                </a:lnTo>
                <a:lnTo>
                  <a:pt x="105156" y="1433322"/>
                </a:lnTo>
                <a:lnTo>
                  <a:pt x="106680" y="1436370"/>
                </a:lnTo>
                <a:lnTo>
                  <a:pt x="115062" y="1431798"/>
                </a:lnTo>
                <a:close/>
              </a:path>
              <a:path w="2131060" h="1999614">
                <a:moveTo>
                  <a:pt x="106680" y="1415034"/>
                </a:moveTo>
                <a:lnTo>
                  <a:pt x="102870" y="1406652"/>
                </a:lnTo>
                <a:lnTo>
                  <a:pt x="94488" y="1410462"/>
                </a:lnTo>
                <a:lnTo>
                  <a:pt x="98298" y="1418844"/>
                </a:lnTo>
                <a:lnTo>
                  <a:pt x="106680" y="1415034"/>
                </a:lnTo>
                <a:close/>
              </a:path>
              <a:path w="2131060" h="1999614">
                <a:moveTo>
                  <a:pt x="99060" y="1397508"/>
                </a:moveTo>
                <a:lnTo>
                  <a:pt x="94488" y="1389126"/>
                </a:lnTo>
                <a:lnTo>
                  <a:pt x="86106" y="1393698"/>
                </a:lnTo>
                <a:lnTo>
                  <a:pt x="89916" y="1402080"/>
                </a:lnTo>
                <a:lnTo>
                  <a:pt x="99060" y="1397508"/>
                </a:lnTo>
                <a:close/>
              </a:path>
              <a:path w="2131060" h="1999614">
                <a:moveTo>
                  <a:pt x="90678" y="1380744"/>
                </a:moveTo>
                <a:lnTo>
                  <a:pt x="86868" y="1372362"/>
                </a:lnTo>
                <a:lnTo>
                  <a:pt x="78486" y="1375410"/>
                </a:lnTo>
                <a:lnTo>
                  <a:pt x="82296" y="1384554"/>
                </a:lnTo>
                <a:lnTo>
                  <a:pt x="90678" y="1380744"/>
                </a:lnTo>
                <a:close/>
              </a:path>
              <a:path w="2131060" h="1999614">
                <a:moveTo>
                  <a:pt x="83058" y="1363218"/>
                </a:moveTo>
                <a:lnTo>
                  <a:pt x="80010" y="1354836"/>
                </a:lnTo>
                <a:lnTo>
                  <a:pt x="70866" y="1357884"/>
                </a:lnTo>
                <a:lnTo>
                  <a:pt x="74676" y="1367028"/>
                </a:lnTo>
                <a:lnTo>
                  <a:pt x="83058" y="1363218"/>
                </a:lnTo>
                <a:close/>
              </a:path>
              <a:path w="2131060" h="1999614">
                <a:moveTo>
                  <a:pt x="76200" y="1345692"/>
                </a:moveTo>
                <a:lnTo>
                  <a:pt x="73914" y="1339596"/>
                </a:lnTo>
                <a:lnTo>
                  <a:pt x="72390" y="1337310"/>
                </a:lnTo>
                <a:lnTo>
                  <a:pt x="63246" y="1340358"/>
                </a:lnTo>
                <a:lnTo>
                  <a:pt x="64770" y="1343406"/>
                </a:lnTo>
                <a:lnTo>
                  <a:pt x="67056" y="1349502"/>
                </a:lnTo>
                <a:lnTo>
                  <a:pt x="76200" y="1345692"/>
                </a:lnTo>
                <a:close/>
              </a:path>
              <a:path w="2131060" h="1999614">
                <a:moveTo>
                  <a:pt x="69342" y="1328166"/>
                </a:moveTo>
                <a:lnTo>
                  <a:pt x="66294" y="1319022"/>
                </a:lnTo>
                <a:lnTo>
                  <a:pt x="57150" y="1322070"/>
                </a:lnTo>
                <a:lnTo>
                  <a:pt x="60198" y="1331214"/>
                </a:lnTo>
                <a:lnTo>
                  <a:pt x="69342" y="1328166"/>
                </a:lnTo>
                <a:close/>
              </a:path>
              <a:path w="2131060" h="1999614">
                <a:moveTo>
                  <a:pt x="62484" y="1309878"/>
                </a:moveTo>
                <a:lnTo>
                  <a:pt x="59436" y="1301496"/>
                </a:lnTo>
                <a:lnTo>
                  <a:pt x="50292" y="1304544"/>
                </a:lnTo>
                <a:lnTo>
                  <a:pt x="54102" y="1313688"/>
                </a:lnTo>
                <a:lnTo>
                  <a:pt x="62484" y="1309878"/>
                </a:lnTo>
                <a:close/>
              </a:path>
              <a:path w="2131060" h="1999614">
                <a:moveTo>
                  <a:pt x="56388" y="1292352"/>
                </a:moveTo>
                <a:lnTo>
                  <a:pt x="54102" y="1283208"/>
                </a:lnTo>
                <a:lnTo>
                  <a:pt x="44958" y="1286256"/>
                </a:lnTo>
                <a:lnTo>
                  <a:pt x="47244" y="1295400"/>
                </a:lnTo>
                <a:lnTo>
                  <a:pt x="56388" y="1292352"/>
                </a:lnTo>
                <a:close/>
              </a:path>
              <a:path w="2131060" h="1999614">
                <a:moveTo>
                  <a:pt x="51054" y="1274064"/>
                </a:moveTo>
                <a:lnTo>
                  <a:pt x="48006" y="1264920"/>
                </a:lnTo>
                <a:lnTo>
                  <a:pt x="38862" y="1267968"/>
                </a:lnTo>
                <a:lnTo>
                  <a:pt x="41910" y="1277112"/>
                </a:lnTo>
                <a:lnTo>
                  <a:pt x="51054" y="1274064"/>
                </a:lnTo>
                <a:close/>
              </a:path>
              <a:path w="2131060" h="1999614">
                <a:moveTo>
                  <a:pt x="45720" y="1255776"/>
                </a:moveTo>
                <a:lnTo>
                  <a:pt x="42672" y="1246632"/>
                </a:lnTo>
                <a:lnTo>
                  <a:pt x="33528" y="1249680"/>
                </a:lnTo>
                <a:lnTo>
                  <a:pt x="36576" y="1258824"/>
                </a:lnTo>
                <a:lnTo>
                  <a:pt x="45720" y="1255776"/>
                </a:lnTo>
                <a:close/>
              </a:path>
              <a:path w="2131060" h="1999614">
                <a:moveTo>
                  <a:pt x="40386" y="1238250"/>
                </a:moveTo>
                <a:lnTo>
                  <a:pt x="38100" y="1228344"/>
                </a:lnTo>
                <a:lnTo>
                  <a:pt x="28956" y="1230630"/>
                </a:lnTo>
                <a:lnTo>
                  <a:pt x="31242" y="1240536"/>
                </a:lnTo>
                <a:lnTo>
                  <a:pt x="40386" y="1238250"/>
                </a:lnTo>
                <a:close/>
              </a:path>
              <a:path w="2131060" h="1999614">
                <a:moveTo>
                  <a:pt x="35814" y="1219200"/>
                </a:moveTo>
                <a:lnTo>
                  <a:pt x="33528" y="1210056"/>
                </a:lnTo>
                <a:lnTo>
                  <a:pt x="24384" y="1212342"/>
                </a:lnTo>
                <a:lnTo>
                  <a:pt x="26670" y="1221486"/>
                </a:lnTo>
                <a:lnTo>
                  <a:pt x="35814" y="1219200"/>
                </a:lnTo>
                <a:close/>
              </a:path>
              <a:path w="2131060" h="1999614">
                <a:moveTo>
                  <a:pt x="31242" y="1200912"/>
                </a:moveTo>
                <a:lnTo>
                  <a:pt x="31242" y="1199388"/>
                </a:lnTo>
                <a:lnTo>
                  <a:pt x="29718" y="1191768"/>
                </a:lnTo>
                <a:lnTo>
                  <a:pt x="20574" y="1193292"/>
                </a:lnTo>
                <a:lnTo>
                  <a:pt x="22098" y="1201674"/>
                </a:lnTo>
                <a:lnTo>
                  <a:pt x="22098" y="1203198"/>
                </a:lnTo>
                <a:lnTo>
                  <a:pt x="31242" y="1200912"/>
                </a:lnTo>
                <a:close/>
              </a:path>
              <a:path w="2131060" h="1999614">
                <a:moveTo>
                  <a:pt x="28194" y="1182624"/>
                </a:moveTo>
                <a:lnTo>
                  <a:pt x="25908" y="1172718"/>
                </a:lnTo>
                <a:lnTo>
                  <a:pt x="16764" y="1175004"/>
                </a:lnTo>
                <a:lnTo>
                  <a:pt x="18288" y="1184148"/>
                </a:lnTo>
                <a:lnTo>
                  <a:pt x="28194" y="1182624"/>
                </a:lnTo>
                <a:close/>
              </a:path>
              <a:path w="2131060" h="1999614">
                <a:moveTo>
                  <a:pt x="24384" y="1163574"/>
                </a:moveTo>
                <a:lnTo>
                  <a:pt x="22860" y="1154430"/>
                </a:lnTo>
                <a:lnTo>
                  <a:pt x="12954" y="1155954"/>
                </a:lnTo>
                <a:lnTo>
                  <a:pt x="15240" y="1165860"/>
                </a:lnTo>
                <a:lnTo>
                  <a:pt x="24384" y="1163574"/>
                </a:lnTo>
                <a:close/>
              </a:path>
              <a:path w="2131060" h="1999614">
                <a:moveTo>
                  <a:pt x="21336" y="1145286"/>
                </a:moveTo>
                <a:lnTo>
                  <a:pt x="19812" y="1136142"/>
                </a:lnTo>
                <a:lnTo>
                  <a:pt x="10668" y="1136904"/>
                </a:lnTo>
                <a:lnTo>
                  <a:pt x="11430" y="1146810"/>
                </a:lnTo>
                <a:lnTo>
                  <a:pt x="21336" y="1145286"/>
                </a:lnTo>
                <a:close/>
              </a:path>
              <a:path w="2131060" h="1999614">
                <a:moveTo>
                  <a:pt x="18288" y="1126236"/>
                </a:moveTo>
                <a:lnTo>
                  <a:pt x="17526" y="1117092"/>
                </a:lnTo>
                <a:lnTo>
                  <a:pt x="7620" y="1117854"/>
                </a:lnTo>
                <a:lnTo>
                  <a:pt x="9144" y="1127760"/>
                </a:lnTo>
                <a:lnTo>
                  <a:pt x="18288" y="1126236"/>
                </a:lnTo>
                <a:close/>
              </a:path>
              <a:path w="2131060" h="1999614">
                <a:moveTo>
                  <a:pt x="16002" y="1107186"/>
                </a:moveTo>
                <a:lnTo>
                  <a:pt x="15240" y="1101090"/>
                </a:lnTo>
                <a:lnTo>
                  <a:pt x="14478" y="1098042"/>
                </a:lnTo>
                <a:lnTo>
                  <a:pt x="5334" y="1098804"/>
                </a:lnTo>
                <a:lnTo>
                  <a:pt x="5334" y="1101852"/>
                </a:lnTo>
                <a:lnTo>
                  <a:pt x="6858" y="1108710"/>
                </a:lnTo>
                <a:lnTo>
                  <a:pt x="16002" y="1107186"/>
                </a:lnTo>
                <a:close/>
              </a:path>
              <a:path w="2131060" h="1999614">
                <a:moveTo>
                  <a:pt x="13716" y="1088898"/>
                </a:moveTo>
                <a:lnTo>
                  <a:pt x="12954" y="1078992"/>
                </a:lnTo>
                <a:lnTo>
                  <a:pt x="3810" y="1079754"/>
                </a:lnTo>
                <a:lnTo>
                  <a:pt x="4572" y="1089660"/>
                </a:lnTo>
                <a:lnTo>
                  <a:pt x="13716" y="1088898"/>
                </a:lnTo>
                <a:close/>
              </a:path>
              <a:path w="2131060" h="1999614">
                <a:moveTo>
                  <a:pt x="12192" y="1069848"/>
                </a:moveTo>
                <a:lnTo>
                  <a:pt x="11430" y="1059942"/>
                </a:lnTo>
                <a:lnTo>
                  <a:pt x="2286" y="1060704"/>
                </a:lnTo>
                <a:lnTo>
                  <a:pt x="3048" y="1070610"/>
                </a:lnTo>
                <a:lnTo>
                  <a:pt x="12192" y="1069848"/>
                </a:lnTo>
                <a:close/>
              </a:path>
            </a:pathLst>
          </a:custGeom>
          <a:solidFill>
            <a:srgbClr val="1A0A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64393" y="4099559"/>
            <a:ext cx="2422525" cy="2273935"/>
          </a:xfrm>
          <a:custGeom>
            <a:avLst/>
            <a:gdLst/>
            <a:ahLst/>
            <a:cxnLst/>
            <a:rect l="l" t="t" r="r" b="b"/>
            <a:pathLst>
              <a:path w="2422525" h="2273935">
                <a:moveTo>
                  <a:pt x="9906" y="1165860"/>
                </a:moveTo>
                <a:lnTo>
                  <a:pt x="9906" y="1156716"/>
                </a:lnTo>
                <a:lnTo>
                  <a:pt x="0" y="1156716"/>
                </a:lnTo>
                <a:lnTo>
                  <a:pt x="762" y="1165860"/>
                </a:lnTo>
                <a:lnTo>
                  <a:pt x="9906" y="1165860"/>
                </a:lnTo>
                <a:close/>
              </a:path>
              <a:path w="2422525" h="2273935">
                <a:moveTo>
                  <a:pt x="9906" y="1146810"/>
                </a:moveTo>
                <a:lnTo>
                  <a:pt x="9906" y="1137666"/>
                </a:lnTo>
                <a:lnTo>
                  <a:pt x="0" y="1137666"/>
                </a:lnTo>
                <a:lnTo>
                  <a:pt x="0" y="1146810"/>
                </a:lnTo>
                <a:lnTo>
                  <a:pt x="9906" y="1146810"/>
                </a:lnTo>
                <a:close/>
              </a:path>
              <a:path w="2422525" h="2273935">
                <a:moveTo>
                  <a:pt x="9906" y="1127760"/>
                </a:moveTo>
                <a:lnTo>
                  <a:pt x="9906" y="1118616"/>
                </a:lnTo>
                <a:lnTo>
                  <a:pt x="0" y="1118616"/>
                </a:lnTo>
                <a:lnTo>
                  <a:pt x="0" y="1127760"/>
                </a:lnTo>
                <a:lnTo>
                  <a:pt x="9906" y="1127760"/>
                </a:lnTo>
                <a:close/>
              </a:path>
              <a:path w="2422525" h="2273935">
                <a:moveTo>
                  <a:pt x="10668" y="1099566"/>
                </a:moveTo>
                <a:lnTo>
                  <a:pt x="762" y="1099566"/>
                </a:lnTo>
                <a:lnTo>
                  <a:pt x="762" y="1108710"/>
                </a:lnTo>
                <a:lnTo>
                  <a:pt x="9906" y="1108710"/>
                </a:lnTo>
                <a:lnTo>
                  <a:pt x="9906" y="1107948"/>
                </a:lnTo>
                <a:lnTo>
                  <a:pt x="10668" y="1099566"/>
                </a:lnTo>
                <a:close/>
              </a:path>
              <a:path w="2422525" h="2273935">
                <a:moveTo>
                  <a:pt x="11430" y="1080516"/>
                </a:moveTo>
                <a:lnTo>
                  <a:pt x="1524" y="1080516"/>
                </a:lnTo>
                <a:lnTo>
                  <a:pt x="1524" y="1089660"/>
                </a:lnTo>
                <a:lnTo>
                  <a:pt x="10668" y="1090422"/>
                </a:lnTo>
                <a:lnTo>
                  <a:pt x="11430" y="1080516"/>
                </a:lnTo>
                <a:close/>
              </a:path>
              <a:path w="2422525" h="2273935">
                <a:moveTo>
                  <a:pt x="12192" y="1061466"/>
                </a:moveTo>
                <a:lnTo>
                  <a:pt x="3048" y="1060704"/>
                </a:lnTo>
                <a:lnTo>
                  <a:pt x="2286" y="1070610"/>
                </a:lnTo>
                <a:lnTo>
                  <a:pt x="11430" y="1071372"/>
                </a:lnTo>
                <a:lnTo>
                  <a:pt x="12192" y="1061466"/>
                </a:lnTo>
                <a:close/>
              </a:path>
              <a:path w="2422525" h="2273935">
                <a:moveTo>
                  <a:pt x="13716" y="1043178"/>
                </a:moveTo>
                <a:lnTo>
                  <a:pt x="4572" y="1041654"/>
                </a:lnTo>
                <a:lnTo>
                  <a:pt x="3810" y="1049274"/>
                </a:lnTo>
                <a:lnTo>
                  <a:pt x="3810" y="1051560"/>
                </a:lnTo>
                <a:lnTo>
                  <a:pt x="12954" y="1052322"/>
                </a:lnTo>
                <a:lnTo>
                  <a:pt x="12954" y="1050036"/>
                </a:lnTo>
                <a:lnTo>
                  <a:pt x="13716" y="1043178"/>
                </a:lnTo>
                <a:close/>
              </a:path>
              <a:path w="2422525" h="2273935">
                <a:moveTo>
                  <a:pt x="16002" y="1024128"/>
                </a:moveTo>
                <a:lnTo>
                  <a:pt x="6096" y="1022604"/>
                </a:lnTo>
                <a:lnTo>
                  <a:pt x="5334" y="1032510"/>
                </a:lnTo>
                <a:lnTo>
                  <a:pt x="14478" y="1033272"/>
                </a:lnTo>
                <a:lnTo>
                  <a:pt x="16002" y="1024128"/>
                </a:lnTo>
                <a:close/>
              </a:path>
              <a:path w="2422525" h="2273935">
                <a:moveTo>
                  <a:pt x="18288" y="1005078"/>
                </a:moveTo>
                <a:lnTo>
                  <a:pt x="8382" y="1003554"/>
                </a:lnTo>
                <a:lnTo>
                  <a:pt x="7620" y="1013460"/>
                </a:lnTo>
                <a:lnTo>
                  <a:pt x="16764" y="1014222"/>
                </a:lnTo>
                <a:lnTo>
                  <a:pt x="18288" y="1005078"/>
                </a:lnTo>
                <a:close/>
              </a:path>
              <a:path w="2422525" h="2273935">
                <a:moveTo>
                  <a:pt x="20574" y="986028"/>
                </a:moveTo>
                <a:lnTo>
                  <a:pt x="11430" y="985266"/>
                </a:lnTo>
                <a:lnTo>
                  <a:pt x="9906" y="994410"/>
                </a:lnTo>
                <a:lnTo>
                  <a:pt x="19050" y="995934"/>
                </a:lnTo>
                <a:lnTo>
                  <a:pt x="20574" y="986028"/>
                </a:lnTo>
                <a:close/>
              </a:path>
              <a:path w="2422525" h="2273935">
                <a:moveTo>
                  <a:pt x="22860" y="967740"/>
                </a:moveTo>
                <a:lnTo>
                  <a:pt x="13716" y="966216"/>
                </a:lnTo>
                <a:lnTo>
                  <a:pt x="12192" y="975360"/>
                </a:lnTo>
                <a:lnTo>
                  <a:pt x="22098" y="976884"/>
                </a:lnTo>
                <a:lnTo>
                  <a:pt x="22860" y="967740"/>
                </a:lnTo>
                <a:close/>
              </a:path>
              <a:path w="2422525" h="2273935">
                <a:moveTo>
                  <a:pt x="26670" y="948690"/>
                </a:moveTo>
                <a:lnTo>
                  <a:pt x="17526" y="947166"/>
                </a:lnTo>
                <a:lnTo>
                  <a:pt x="15240" y="956310"/>
                </a:lnTo>
                <a:lnTo>
                  <a:pt x="25146" y="958596"/>
                </a:lnTo>
                <a:lnTo>
                  <a:pt x="26670" y="948690"/>
                </a:lnTo>
                <a:close/>
              </a:path>
              <a:path w="2422525" h="2273935">
                <a:moveTo>
                  <a:pt x="30480" y="930402"/>
                </a:moveTo>
                <a:lnTo>
                  <a:pt x="20574" y="928116"/>
                </a:lnTo>
                <a:lnTo>
                  <a:pt x="19050" y="938022"/>
                </a:lnTo>
                <a:lnTo>
                  <a:pt x="28194" y="939546"/>
                </a:lnTo>
                <a:lnTo>
                  <a:pt x="30480" y="930402"/>
                </a:lnTo>
                <a:close/>
              </a:path>
              <a:path w="2422525" h="2273935">
                <a:moveTo>
                  <a:pt x="33528" y="911352"/>
                </a:moveTo>
                <a:lnTo>
                  <a:pt x="24384" y="909828"/>
                </a:lnTo>
                <a:lnTo>
                  <a:pt x="22860" y="918972"/>
                </a:lnTo>
                <a:lnTo>
                  <a:pt x="32004" y="920496"/>
                </a:lnTo>
                <a:lnTo>
                  <a:pt x="33528" y="911352"/>
                </a:lnTo>
                <a:close/>
              </a:path>
              <a:path w="2422525" h="2273935">
                <a:moveTo>
                  <a:pt x="38100" y="893064"/>
                </a:moveTo>
                <a:lnTo>
                  <a:pt x="28956" y="890778"/>
                </a:lnTo>
                <a:lnTo>
                  <a:pt x="26670" y="899922"/>
                </a:lnTo>
                <a:lnTo>
                  <a:pt x="35814" y="902208"/>
                </a:lnTo>
                <a:lnTo>
                  <a:pt x="38100" y="893064"/>
                </a:lnTo>
                <a:close/>
              </a:path>
              <a:path w="2422525" h="2273935">
                <a:moveTo>
                  <a:pt x="42672" y="874776"/>
                </a:moveTo>
                <a:lnTo>
                  <a:pt x="33528" y="872490"/>
                </a:lnTo>
                <a:lnTo>
                  <a:pt x="31242" y="881634"/>
                </a:lnTo>
                <a:lnTo>
                  <a:pt x="40386" y="883920"/>
                </a:lnTo>
                <a:lnTo>
                  <a:pt x="42672" y="874776"/>
                </a:lnTo>
                <a:close/>
              </a:path>
              <a:path w="2422525" h="2273935">
                <a:moveTo>
                  <a:pt x="47244" y="856488"/>
                </a:moveTo>
                <a:lnTo>
                  <a:pt x="38100" y="854202"/>
                </a:lnTo>
                <a:lnTo>
                  <a:pt x="35814" y="863346"/>
                </a:lnTo>
                <a:lnTo>
                  <a:pt x="44958" y="865632"/>
                </a:lnTo>
                <a:lnTo>
                  <a:pt x="47244" y="856488"/>
                </a:lnTo>
                <a:close/>
              </a:path>
              <a:path w="2422525" h="2273935">
                <a:moveTo>
                  <a:pt x="52578" y="838200"/>
                </a:moveTo>
                <a:lnTo>
                  <a:pt x="43434" y="835152"/>
                </a:lnTo>
                <a:lnTo>
                  <a:pt x="40386" y="844296"/>
                </a:lnTo>
                <a:lnTo>
                  <a:pt x="49530" y="847344"/>
                </a:lnTo>
                <a:lnTo>
                  <a:pt x="52578" y="838200"/>
                </a:lnTo>
                <a:close/>
              </a:path>
              <a:path w="2422525" h="2273935">
                <a:moveTo>
                  <a:pt x="57912" y="819912"/>
                </a:moveTo>
                <a:lnTo>
                  <a:pt x="48768" y="816864"/>
                </a:lnTo>
                <a:lnTo>
                  <a:pt x="46482" y="826008"/>
                </a:lnTo>
                <a:lnTo>
                  <a:pt x="55626" y="829056"/>
                </a:lnTo>
                <a:lnTo>
                  <a:pt x="57912" y="819912"/>
                </a:lnTo>
                <a:close/>
              </a:path>
              <a:path w="2422525" h="2273935">
                <a:moveTo>
                  <a:pt x="64008" y="801624"/>
                </a:moveTo>
                <a:lnTo>
                  <a:pt x="54864" y="799338"/>
                </a:lnTo>
                <a:lnTo>
                  <a:pt x="51816" y="808482"/>
                </a:lnTo>
                <a:lnTo>
                  <a:pt x="60960" y="810768"/>
                </a:lnTo>
                <a:lnTo>
                  <a:pt x="64008" y="801624"/>
                </a:lnTo>
                <a:close/>
              </a:path>
              <a:path w="2422525" h="2273935">
                <a:moveTo>
                  <a:pt x="70104" y="784098"/>
                </a:moveTo>
                <a:lnTo>
                  <a:pt x="60960" y="781050"/>
                </a:lnTo>
                <a:lnTo>
                  <a:pt x="57912" y="789432"/>
                </a:lnTo>
                <a:lnTo>
                  <a:pt x="67056" y="793242"/>
                </a:lnTo>
                <a:lnTo>
                  <a:pt x="70104" y="784098"/>
                </a:lnTo>
                <a:close/>
              </a:path>
              <a:path w="2422525" h="2273935">
                <a:moveTo>
                  <a:pt x="76200" y="765810"/>
                </a:moveTo>
                <a:lnTo>
                  <a:pt x="67818" y="762762"/>
                </a:lnTo>
                <a:lnTo>
                  <a:pt x="64008" y="771906"/>
                </a:lnTo>
                <a:lnTo>
                  <a:pt x="73152" y="774954"/>
                </a:lnTo>
                <a:lnTo>
                  <a:pt x="76200" y="765810"/>
                </a:lnTo>
                <a:close/>
              </a:path>
              <a:path w="2422525" h="2273935">
                <a:moveTo>
                  <a:pt x="83058" y="748284"/>
                </a:moveTo>
                <a:lnTo>
                  <a:pt x="73914" y="744474"/>
                </a:lnTo>
                <a:lnTo>
                  <a:pt x="73914" y="745998"/>
                </a:lnTo>
                <a:lnTo>
                  <a:pt x="70866" y="753618"/>
                </a:lnTo>
                <a:lnTo>
                  <a:pt x="80010" y="757428"/>
                </a:lnTo>
                <a:lnTo>
                  <a:pt x="82296" y="749046"/>
                </a:lnTo>
                <a:lnTo>
                  <a:pt x="83058" y="748284"/>
                </a:lnTo>
                <a:close/>
              </a:path>
              <a:path w="2422525" h="2273935">
                <a:moveTo>
                  <a:pt x="89916" y="730758"/>
                </a:moveTo>
                <a:lnTo>
                  <a:pt x="81534" y="726948"/>
                </a:lnTo>
                <a:lnTo>
                  <a:pt x="77724" y="736092"/>
                </a:lnTo>
                <a:lnTo>
                  <a:pt x="86868" y="739902"/>
                </a:lnTo>
                <a:lnTo>
                  <a:pt x="89916" y="730758"/>
                </a:lnTo>
                <a:close/>
              </a:path>
              <a:path w="2422525" h="2273935">
                <a:moveTo>
                  <a:pt x="97536" y="713232"/>
                </a:moveTo>
                <a:lnTo>
                  <a:pt x="89154" y="709422"/>
                </a:lnTo>
                <a:lnTo>
                  <a:pt x="85344" y="718566"/>
                </a:lnTo>
                <a:lnTo>
                  <a:pt x="93726" y="722376"/>
                </a:lnTo>
                <a:lnTo>
                  <a:pt x="97536" y="713232"/>
                </a:lnTo>
                <a:close/>
              </a:path>
              <a:path w="2422525" h="2273935">
                <a:moveTo>
                  <a:pt x="105156" y="695706"/>
                </a:moveTo>
                <a:lnTo>
                  <a:pt x="96774" y="691896"/>
                </a:lnTo>
                <a:lnTo>
                  <a:pt x="95250" y="694182"/>
                </a:lnTo>
                <a:lnTo>
                  <a:pt x="92202" y="701040"/>
                </a:lnTo>
                <a:lnTo>
                  <a:pt x="101346" y="704850"/>
                </a:lnTo>
                <a:lnTo>
                  <a:pt x="104394" y="697992"/>
                </a:lnTo>
                <a:lnTo>
                  <a:pt x="105156" y="695706"/>
                </a:lnTo>
                <a:close/>
              </a:path>
              <a:path w="2422525" h="2273935">
                <a:moveTo>
                  <a:pt x="113538" y="678942"/>
                </a:moveTo>
                <a:lnTo>
                  <a:pt x="104394" y="675132"/>
                </a:lnTo>
                <a:lnTo>
                  <a:pt x="100584" y="683514"/>
                </a:lnTo>
                <a:lnTo>
                  <a:pt x="108966" y="687324"/>
                </a:lnTo>
                <a:lnTo>
                  <a:pt x="113538" y="678942"/>
                </a:lnTo>
                <a:close/>
              </a:path>
              <a:path w="2422525" h="2273935">
                <a:moveTo>
                  <a:pt x="121920" y="661416"/>
                </a:moveTo>
                <a:lnTo>
                  <a:pt x="112776" y="657606"/>
                </a:lnTo>
                <a:lnTo>
                  <a:pt x="108966" y="665988"/>
                </a:lnTo>
                <a:lnTo>
                  <a:pt x="117348" y="670560"/>
                </a:lnTo>
                <a:lnTo>
                  <a:pt x="121920" y="661416"/>
                </a:lnTo>
                <a:close/>
              </a:path>
              <a:path w="2422525" h="2273935">
                <a:moveTo>
                  <a:pt x="129540" y="644652"/>
                </a:moveTo>
                <a:lnTo>
                  <a:pt x="121920" y="640080"/>
                </a:lnTo>
                <a:lnTo>
                  <a:pt x="119634" y="643890"/>
                </a:lnTo>
                <a:lnTo>
                  <a:pt x="117348" y="649224"/>
                </a:lnTo>
                <a:lnTo>
                  <a:pt x="125730" y="653034"/>
                </a:lnTo>
                <a:lnTo>
                  <a:pt x="128016" y="648462"/>
                </a:lnTo>
                <a:lnTo>
                  <a:pt x="129540" y="644652"/>
                </a:lnTo>
                <a:close/>
              </a:path>
              <a:path w="2422525" h="2273935">
                <a:moveTo>
                  <a:pt x="138684" y="627888"/>
                </a:moveTo>
                <a:lnTo>
                  <a:pt x="131064" y="623316"/>
                </a:lnTo>
                <a:lnTo>
                  <a:pt x="126492" y="631698"/>
                </a:lnTo>
                <a:lnTo>
                  <a:pt x="134112" y="636270"/>
                </a:lnTo>
                <a:lnTo>
                  <a:pt x="138684" y="627888"/>
                </a:lnTo>
                <a:close/>
              </a:path>
              <a:path w="2422525" h="2273935">
                <a:moveTo>
                  <a:pt x="147827" y="611124"/>
                </a:moveTo>
                <a:lnTo>
                  <a:pt x="140208" y="606552"/>
                </a:lnTo>
                <a:lnTo>
                  <a:pt x="135636" y="614934"/>
                </a:lnTo>
                <a:lnTo>
                  <a:pt x="143256" y="619506"/>
                </a:lnTo>
                <a:lnTo>
                  <a:pt x="147827" y="611124"/>
                </a:lnTo>
                <a:close/>
              </a:path>
              <a:path w="2422525" h="2273935">
                <a:moveTo>
                  <a:pt x="157733" y="595122"/>
                </a:moveTo>
                <a:lnTo>
                  <a:pt x="149351" y="589788"/>
                </a:lnTo>
                <a:lnTo>
                  <a:pt x="146304" y="595122"/>
                </a:lnTo>
                <a:lnTo>
                  <a:pt x="144017" y="598170"/>
                </a:lnTo>
                <a:lnTo>
                  <a:pt x="152399" y="602742"/>
                </a:lnTo>
                <a:lnTo>
                  <a:pt x="154685" y="599694"/>
                </a:lnTo>
                <a:lnTo>
                  <a:pt x="157733" y="595122"/>
                </a:lnTo>
                <a:close/>
              </a:path>
              <a:path w="2422525" h="2273935">
                <a:moveTo>
                  <a:pt x="167640" y="579120"/>
                </a:moveTo>
                <a:lnTo>
                  <a:pt x="159258" y="573786"/>
                </a:lnTo>
                <a:lnTo>
                  <a:pt x="153924" y="582168"/>
                </a:lnTo>
                <a:lnTo>
                  <a:pt x="162306" y="586740"/>
                </a:lnTo>
                <a:lnTo>
                  <a:pt x="167640" y="579120"/>
                </a:lnTo>
                <a:close/>
              </a:path>
              <a:path w="2422525" h="2273935">
                <a:moveTo>
                  <a:pt x="177545" y="562356"/>
                </a:moveTo>
                <a:lnTo>
                  <a:pt x="169163" y="557784"/>
                </a:lnTo>
                <a:lnTo>
                  <a:pt x="164592" y="565404"/>
                </a:lnTo>
                <a:lnTo>
                  <a:pt x="172211" y="570738"/>
                </a:lnTo>
                <a:lnTo>
                  <a:pt x="177545" y="562356"/>
                </a:lnTo>
                <a:close/>
              </a:path>
              <a:path w="2422525" h="2273935">
                <a:moveTo>
                  <a:pt x="187451" y="546354"/>
                </a:moveTo>
                <a:lnTo>
                  <a:pt x="179831" y="541020"/>
                </a:lnTo>
                <a:lnTo>
                  <a:pt x="175260" y="547116"/>
                </a:lnTo>
                <a:lnTo>
                  <a:pt x="174497" y="549402"/>
                </a:lnTo>
                <a:lnTo>
                  <a:pt x="182117" y="554736"/>
                </a:lnTo>
                <a:lnTo>
                  <a:pt x="183642" y="552450"/>
                </a:lnTo>
                <a:lnTo>
                  <a:pt x="187451" y="546354"/>
                </a:lnTo>
                <a:close/>
              </a:path>
              <a:path w="2422525" h="2273935">
                <a:moveTo>
                  <a:pt x="198119" y="531114"/>
                </a:moveTo>
                <a:lnTo>
                  <a:pt x="190499" y="525780"/>
                </a:lnTo>
                <a:lnTo>
                  <a:pt x="185165" y="533400"/>
                </a:lnTo>
                <a:lnTo>
                  <a:pt x="192785" y="538734"/>
                </a:lnTo>
                <a:lnTo>
                  <a:pt x="198119" y="531114"/>
                </a:lnTo>
                <a:close/>
              </a:path>
              <a:path w="2422525" h="2273935">
                <a:moveTo>
                  <a:pt x="208787" y="515112"/>
                </a:moveTo>
                <a:lnTo>
                  <a:pt x="201167" y="509778"/>
                </a:lnTo>
                <a:lnTo>
                  <a:pt x="195833" y="517398"/>
                </a:lnTo>
                <a:lnTo>
                  <a:pt x="203454" y="523494"/>
                </a:lnTo>
                <a:lnTo>
                  <a:pt x="208787" y="515112"/>
                </a:lnTo>
                <a:close/>
              </a:path>
              <a:path w="2422525" h="2273935">
                <a:moveTo>
                  <a:pt x="220218" y="499872"/>
                </a:moveTo>
                <a:lnTo>
                  <a:pt x="212597" y="494538"/>
                </a:lnTo>
                <a:lnTo>
                  <a:pt x="207264" y="501396"/>
                </a:lnTo>
                <a:lnTo>
                  <a:pt x="206501" y="502158"/>
                </a:lnTo>
                <a:lnTo>
                  <a:pt x="214122" y="507492"/>
                </a:lnTo>
                <a:lnTo>
                  <a:pt x="214883" y="506730"/>
                </a:lnTo>
                <a:lnTo>
                  <a:pt x="220218" y="499872"/>
                </a:lnTo>
                <a:close/>
              </a:path>
              <a:path w="2422525" h="2273935">
                <a:moveTo>
                  <a:pt x="231647" y="484632"/>
                </a:moveTo>
                <a:lnTo>
                  <a:pt x="224027" y="479298"/>
                </a:lnTo>
                <a:lnTo>
                  <a:pt x="217932" y="486918"/>
                </a:lnTo>
                <a:lnTo>
                  <a:pt x="225551" y="492252"/>
                </a:lnTo>
                <a:lnTo>
                  <a:pt x="231647" y="484632"/>
                </a:lnTo>
                <a:close/>
              </a:path>
              <a:path w="2422525" h="2273935">
                <a:moveTo>
                  <a:pt x="243077" y="469392"/>
                </a:moveTo>
                <a:lnTo>
                  <a:pt x="235458" y="464058"/>
                </a:lnTo>
                <a:lnTo>
                  <a:pt x="229361" y="471678"/>
                </a:lnTo>
                <a:lnTo>
                  <a:pt x="236982" y="477012"/>
                </a:lnTo>
                <a:lnTo>
                  <a:pt x="243077" y="469392"/>
                </a:lnTo>
                <a:close/>
              </a:path>
              <a:path w="2422525" h="2273935">
                <a:moveTo>
                  <a:pt x="254508" y="454914"/>
                </a:moveTo>
                <a:lnTo>
                  <a:pt x="247650" y="448818"/>
                </a:lnTo>
                <a:lnTo>
                  <a:pt x="241554" y="456438"/>
                </a:lnTo>
                <a:lnTo>
                  <a:pt x="248411" y="462534"/>
                </a:lnTo>
                <a:lnTo>
                  <a:pt x="254508" y="454914"/>
                </a:lnTo>
                <a:close/>
              </a:path>
              <a:path w="2422525" h="2273935">
                <a:moveTo>
                  <a:pt x="266700" y="440436"/>
                </a:moveTo>
                <a:lnTo>
                  <a:pt x="259841" y="434340"/>
                </a:lnTo>
                <a:lnTo>
                  <a:pt x="253746" y="441198"/>
                </a:lnTo>
                <a:lnTo>
                  <a:pt x="260604" y="447294"/>
                </a:lnTo>
                <a:lnTo>
                  <a:pt x="266700" y="440436"/>
                </a:lnTo>
                <a:close/>
              </a:path>
              <a:path w="2422525" h="2273935">
                <a:moveTo>
                  <a:pt x="278891" y="425958"/>
                </a:moveTo>
                <a:lnTo>
                  <a:pt x="272034" y="419862"/>
                </a:lnTo>
                <a:lnTo>
                  <a:pt x="265938" y="426720"/>
                </a:lnTo>
                <a:lnTo>
                  <a:pt x="272796" y="432816"/>
                </a:lnTo>
                <a:lnTo>
                  <a:pt x="278891" y="425958"/>
                </a:lnTo>
                <a:close/>
              </a:path>
              <a:path w="2422525" h="2273935">
                <a:moveTo>
                  <a:pt x="291846" y="411480"/>
                </a:moveTo>
                <a:lnTo>
                  <a:pt x="284988" y="405384"/>
                </a:lnTo>
                <a:lnTo>
                  <a:pt x="278130" y="412242"/>
                </a:lnTo>
                <a:lnTo>
                  <a:pt x="284988" y="418338"/>
                </a:lnTo>
                <a:lnTo>
                  <a:pt x="291846" y="411480"/>
                </a:lnTo>
                <a:close/>
              </a:path>
              <a:path w="2422525" h="2273935">
                <a:moveTo>
                  <a:pt x="304800" y="397764"/>
                </a:moveTo>
                <a:lnTo>
                  <a:pt x="297180" y="390906"/>
                </a:lnTo>
                <a:lnTo>
                  <a:pt x="291084" y="398526"/>
                </a:lnTo>
                <a:lnTo>
                  <a:pt x="297941" y="404622"/>
                </a:lnTo>
                <a:lnTo>
                  <a:pt x="304800" y="397764"/>
                </a:lnTo>
                <a:close/>
              </a:path>
              <a:path w="2422525" h="2273935">
                <a:moveTo>
                  <a:pt x="317754" y="383286"/>
                </a:moveTo>
                <a:lnTo>
                  <a:pt x="310134" y="377190"/>
                </a:lnTo>
                <a:lnTo>
                  <a:pt x="304038" y="384048"/>
                </a:lnTo>
                <a:lnTo>
                  <a:pt x="310896" y="390906"/>
                </a:lnTo>
                <a:lnTo>
                  <a:pt x="317754" y="383286"/>
                </a:lnTo>
                <a:close/>
              </a:path>
              <a:path w="2422525" h="2273935">
                <a:moveTo>
                  <a:pt x="330708" y="370332"/>
                </a:moveTo>
                <a:lnTo>
                  <a:pt x="323850" y="363474"/>
                </a:lnTo>
                <a:lnTo>
                  <a:pt x="316991" y="370332"/>
                </a:lnTo>
                <a:lnTo>
                  <a:pt x="323850" y="377190"/>
                </a:lnTo>
                <a:lnTo>
                  <a:pt x="330708" y="370332"/>
                </a:lnTo>
                <a:close/>
              </a:path>
              <a:path w="2422525" h="2273935">
                <a:moveTo>
                  <a:pt x="344423" y="356616"/>
                </a:moveTo>
                <a:lnTo>
                  <a:pt x="337566" y="349758"/>
                </a:lnTo>
                <a:lnTo>
                  <a:pt x="330708" y="356616"/>
                </a:lnTo>
                <a:lnTo>
                  <a:pt x="337566" y="363474"/>
                </a:lnTo>
                <a:lnTo>
                  <a:pt x="344423" y="356616"/>
                </a:lnTo>
                <a:close/>
              </a:path>
              <a:path w="2422525" h="2273935">
                <a:moveTo>
                  <a:pt x="358140" y="343662"/>
                </a:moveTo>
                <a:lnTo>
                  <a:pt x="351282" y="336804"/>
                </a:lnTo>
                <a:lnTo>
                  <a:pt x="344423" y="343662"/>
                </a:lnTo>
                <a:lnTo>
                  <a:pt x="351282" y="350520"/>
                </a:lnTo>
                <a:lnTo>
                  <a:pt x="358140" y="343662"/>
                </a:lnTo>
                <a:close/>
              </a:path>
              <a:path w="2422525" h="2273935">
                <a:moveTo>
                  <a:pt x="371855" y="330708"/>
                </a:moveTo>
                <a:lnTo>
                  <a:pt x="364998" y="323850"/>
                </a:lnTo>
                <a:lnTo>
                  <a:pt x="358140" y="329946"/>
                </a:lnTo>
                <a:lnTo>
                  <a:pt x="364236" y="336804"/>
                </a:lnTo>
                <a:lnTo>
                  <a:pt x="371855" y="330708"/>
                </a:lnTo>
                <a:close/>
              </a:path>
              <a:path w="2422525" h="2273935">
                <a:moveTo>
                  <a:pt x="385572" y="317754"/>
                </a:moveTo>
                <a:lnTo>
                  <a:pt x="379476" y="310896"/>
                </a:lnTo>
                <a:lnTo>
                  <a:pt x="372618" y="316992"/>
                </a:lnTo>
                <a:lnTo>
                  <a:pt x="378714" y="324612"/>
                </a:lnTo>
                <a:lnTo>
                  <a:pt x="385572" y="317754"/>
                </a:lnTo>
                <a:close/>
              </a:path>
              <a:path w="2422525" h="2273935">
                <a:moveTo>
                  <a:pt x="400050" y="305562"/>
                </a:moveTo>
                <a:lnTo>
                  <a:pt x="393954" y="297942"/>
                </a:lnTo>
                <a:lnTo>
                  <a:pt x="386334" y="304800"/>
                </a:lnTo>
                <a:lnTo>
                  <a:pt x="393191" y="311658"/>
                </a:lnTo>
                <a:lnTo>
                  <a:pt x="400050" y="305562"/>
                </a:lnTo>
                <a:close/>
              </a:path>
              <a:path w="2422525" h="2273935">
                <a:moveTo>
                  <a:pt x="414527" y="293370"/>
                </a:moveTo>
                <a:lnTo>
                  <a:pt x="408431" y="285750"/>
                </a:lnTo>
                <a:lnTo>
                  <a:pt x="400812" y="291846"/>
                </a:lnTo>
                <a:lnTo>
                  <a:pt x="406908" y="299466"/>
                </a:lnTo>
                <a:lnTo>
                  <a:pt x="414527" y="293370"/>
                </a:lnTo>
                <a:close/>
              </a:path>
              <a:path w="2422525" h="2273935">
                <a:moveTo>
                  <a:pt x="429005" y="281178"/>
                </a:moveTo>
                <a:lnTo>
                  <a:pt x="423671" y="273558"/>
                </a:lnTo>
                <a:lnTo>
                  <a:pt x="416052" y="279654"/>
                </a:lnTo>
                <a:lnTo>
                  <a:pt x="422147" y="287274"/>
                </a:lnTo>
                <a:lnTo>
                  <a:pt x="429005" y="281178"/>
                </a:lnTo>
                <a:close/>
              </a:path>
              <a:path w="2422525" h="2273935">
                <a:moveTo>
                  <a:pt x="444245" y="268986"/>
                </a:moveTo>
                <a:lnTo>
                  <a:pt x="438149" y="262128"/>
                </a:lnTo>
                <a:lnTo>
                  <a:pt x="430530" y="268224"/>
                </a:lnTo>
                <a:lnTo>
                  <a:pt x="436625" y="275082"/>
                </a:lnTo>
                <a:lnTo>
                  <a:pt x="444245" y="268986"/>
                </a:lnTo>
                <a:close/>
              </a:path>
              <a:path w="2422525" h="2273935">
                <a:moveTo>
                  <a:pt x="459485" y="258318"/>
                </a:moveTo>
                <a:lnTo>
                  <a:pt x="453389" y="250698"/>
                </a:lnTo>
                <a:lnTo>
                  <a:pt x="445769" y="256032"/>
                </a:lnTo>
                <a:lnTo>
                  <a:pt x="451866" y="263652"/>
                </a:lnTo>
                <a:lnTo>
                  <a:pt x="459485" y="258318"/>
                </a:lnTo>
                <a:close/>
              </a:path>
              <a:path w="2422525" h="2273935">
                <a:moveTo>
                  <a:pt x="474725" y="246888"/>
                </a:moveTo>
                <a:lnTo>
                  <a:pt x="468630" y="239268"/>
                </a:lnTo>
                <a:lnTo>
                  <a:pt x="461009" y="244602"/>
                </a:lnTo>
                <a:lnTo>
                  <a:pt x="467105" y="252222"/>
                </a:lnTo>
                <a:lnTo>
                  <a:pt x="474725" y="246888"/>
                </a:lnTo>
                <a:close/>
              </a:path>
              <a:path w="2422525" h="2273935">
                <a:moveTo>
                  <a:pt x="489966" y="235458"/>
                </a:moveTo>
                <a:lnTo>
                  <a:pt x="483869" y="227838"/>
                </a:lnTo>
                <a:lnTo>
                  <a:pt x="476249" y="233172"/>
                </a:lnTo>
                <a:lnTo>
                  <a:pt x="482345" y="240792"/>
                </a:lnTo>
                <a:lnTo>
                  <a:pt x="489966" y="235458"/>
                </a:lnTo>
                <a:close/>
              </a:path>
              <a:path w="2422525" h="2273935">
                <a:moveTo>
                  <a:pt x="505205" y="224790"/>
                </a:moveTo>
                <a:lnTo>
                  <a:pt x="499871" y="217170"/>
                </a:lnTo>
                <a:lnTo>
                  <a:pt x="492252" y="222504"/>
                </a:lnTo>
                <a:lnTo>
                  <a:pt x="497585" y="230124"/>
                </a:lnTo>
                <a:lnTo>
                  <a:pt x="505205" y="224790"/>
                </a:lnTo>
                <a:close/>
              </a:path>
              <a:path w="2422525" h="2273935">
                <a:moveTo>
                  <a:pt x="521207" y="214122"/>
                </a:moveTo>
                <a:lnTo>
                  <a:pt x="515873" y="206502"/>
                </a:lnTo>
                <a:lnTo>
                  <a:pt x="508253" y="211836"/>
                </a:lnTo>
                <a:lnTo>
                  <a:pt x="513588" y="219456"/>
                </a:lnTo>
                <a:lnTo>
                  <a:pt x="521207" y="214122"/>
                </a:lnTo>
                <a:close/>
              </a:path>
              <a:path w="2422525" h="2273935">
                <a:moveTo>
                  <a:pt x="537210" y="203454"/>
                </a:moveTo>
                <a:lnTo>
                  <a:pt x="531876" y="195834"/>
                </a:lnTo>
                <a:lnTo>
                  <a:pt x="524255" y="201168"/>
                </a:lnTo>
                <a:lnTo>
                  <a:pt x="528827" y="208788"/>
                </a:lnTo>
                <a:lnTo>
                  <a:pt x="537210" y="203454"/>
                </a:lnTo>
                <a:close/>
              </a:path>
              <a:path w="2422525" h="2273935">
                <a:moveTo>
                  <a:pt x="553211" y="193548"/>
                </a:moveTo>
                <a:lnTo>
                  <a:pt x="548640" y="185928"/>
                </a:lnTo>
                <a:lnTo>
                  <a:pt x="540257" y="190500"/>
                </a:lnTo>
                <a:lnTo>
                  <a:pt x="544830" y="198882"/>
                </a:lnTo>
                <a:lnTo>
                  <a:pt x="553211" y="193548"/>
                </a:lnTo>
                <a:close/>
              </a:path>
              <a:path w="2422525" h="2273935">
                <a:moveTo>
                  <a:pt x="569213" y="184404"/>
                </a:moveTo>
                <a:lnTo>
                  <a:pt x="564641" y="176022"/>
                </a:lnTo>
                <a:lnTo>
                  <a:pt x="556260" y="180594"/>
                </a:lnTo>
                <a:lnTo>
                  <a:pt x="561593" y="188976"/>
                </a:lnTo>
                <a:lnTo>
                  <a:pt x="569213" y="184404"/>
                </a:lnTo>
                <a:close/>
              </a:path>
              <a:path w="2422525" h="2273935">
                <a:moveTo>
                  <a:pt x="585977" y="174498"/>
                </a:moveTo>
                <a:lnTo>
                  <a:pt x="580643" y="166116"/>
                </a:lnTo>
                <a:lnTo>
                  <a:pt x="573024" y="170688"/>
                </a:lnTo>
                <a:lnTo>
                  <a:pt x="577596" y="179070"/>
                </a:lnTo>
                <a:lnTo>
                  <a:pt x="585977" y="174498"/>
                </a:lnTo>
                <a:close/>
              </a:path>
              <a:path w="2422525" h="2273935">
                <a:moveTo>
                  <a:pt x="601980" y="165354"/>
                </a:moveTo>
                <a:lnTo>
                  <a:pt x="598169" y="156972"/>
                </a:lnTo>
                <a:lnTo>
                  <a:pt x="589788" y="161544"/>
                </a:lnTo>
                <a:lnTo>
                  <a:pt x="593597" y="169926"/>
                </a:lnTo>
                <a:lnTo>
                  <a:pt x="601980" y="165354"/>
                </a:lnTo>
                <a:close/>
              </a:path>
              <a:path w="2422525" h="2273935">
                <a:moveTo>
                  <a:pt x="618743" y="156210"/>
                </a:moveTo>
                <a:lnTo>
                  <a:pt x="614933" y="147828"/>
                </a:lnTo>
                <a:lnTo>
                  <a:pt x="606552" y="152400"/>
                </a:lnTo>
                <a:lnTo>
                  <a:pt x="610361" y="160782"/>
                </a:lnTo>
                <a:lnTo>
                  <a:pt x="618743" y="156210"/>
                </a:lnTo>
                <a:close/>
              </a:path>
              <a:path w="2422525" h="2273935">
                <a:moveTo>
                  <a:pt x="635507" y="147066"/>
                </a:moveTo>
                <a:lnTo>
                  <a:pt x="631697" y="138684"/>
                </a:lnTo>
                <a:lnTo>
                  <a:pt x="623316" y="143256"/>
                </a:lnTo>
                <a:lnTo>
                  <a:pt x="627126" y="151638"/>
                </a:lnTo>
                <a:lnTo>
                  <a:pt x="635507" y="147066"/>
                </a:lnTo>
                <a:close/>
              </a:path>
              <a:path w="2422525" h="2273935">
                <a:moveTo>
                  <a:pt x="653033" y="138684"/>
                </a:moveTo>
                <a:lnTo>
                  <a:pt x="648461" y="130302"/>
                </a:lnTo>
                <a:lnTo>
                  <a:pt x="640080" y="134112"/>
                </a:lnTo>
                <a:lnTo>
                  <a:pt x="643890" y="143256"/>
                </a:lnTo>
                <a:lnTo>
                  <a:pt x="653033" y="138684"/>
                </a:lnTo>
                <a:close/>
              </a:path>
              <a:path w="2422525" h="2273935">
                <a:moveTo>
                  <a:pt x="669797" y="130302"/>
                </a:moveTo>
                <a:lnTo>
                  <a:pt x="665988" y="121920"/>
                </a:lnTo>
                <a:lnTo>
                  <a:pt x="656843" y="125730"/>
                </a:lnTo>
                <a:lnTo>
                  <a:pt x="661416" y="134874"/>
                </a:lnTo>
                <a:lnTo>
                  <a:pt x="669797" y="130302"/>
                </a:lnTo>
                <a:close/>
              </a:path>
              <a:path w="2422525" h="2273935">
                <a:moveTo>
                  <a:pt x="687324" y="121920"/>
                </a:moveTo>
                <a:lnTo>
                  <a:pt x="682752" y="113538"/>
                </a:lnTo>
                <a:lnTo>
                  <a:pt x="674369" y="118110"/>
                </a:lnTo>
                <a:lnTo>
                  <a:pt x="678180" y="126492"/>
                </a:lnTo>
                <a:lnTo>
                  <a:pt x="687324" y="121920"/>
                </a:lnTo>
                <a:close/>
              </a:path>
              <a:path w="2422525" h="2273935">
                <a:moveTo>
                  <a:pt x="704088" y="115062"/>
                </a:moveTo>
                <a:lnTo>
                  <a:pt x="700277" y="105918"/>
                </a:lnTo>
                <a:lnTo>
                  <a:pt x="691896" y="109728"/>
                </a:lnTo>
                <a:lnTo>
                  <a:pt x="695705" y="118872"/>
                </a:lnTo>
                <a:lnTo>
                  <a:pt x="704088" y="115062"/>
                </a:lnTo>
                <a:close/>
              </a:path>
              <a:path w="2422525" h="2273935">
                <a:moveTo>
                  <a:pt x="721613" y="107442"/>
                </a:moveTo>
                <a:lnTo>
                  <a:pt x="718566" y="98298"/>
                </a:lnTo>
                <a:lnTo>
                  <a:pt x="709421" y="102108"/>
                </a:lnTo>
                <a:lnTo>
                  <a:pt x="713232" y="111252"/>
                </a:lnTo>
                <a:lnTo>
                  <a:pt x="721613" y="107442"/>
                </a:lnTo>
                <a:close/>
              </a:path>
              <a:path w="2422525" h="2273935">
                <a:moveTo>
                  <a:pt x="739140" y="99822"/>
                </a:moveTo>
                <a:lnTo>
                  <a:pt x="736091" y="91440"/>
                </a:lnTo>
                <a:lnTo>
                  <a:pt x="726947" y="95250"/>
                </a:lnTo>
                <a:lnTo>
                  <a:pt x="730757" y="103632"/>
                </a:lnTo>
                <a:lnTo>
                  <a:pt x="739140" y="99822"/>
                </a:lnTo>
                <a:close/>
              </a:path>
              <a:path w="2422525" h="2273935">
                <a:moveTo>
                  <a:pt x="756666" y="92964"/>
                </a:moveTo>
                <a:lnTo>
                  <a:pt x="753618" y="84582"/>
                </a:lnTo>
                <a:lnTo>
                  <a:pt x="744474" y="87630"/>
                </a:lnTo>
                <a:lnTo>
                  <a:pt x="748283" y="96774"/>
                </a:lnTo>
                <a:lnTo>
                  <a:pt x="756666" y="92964"/>
                </a:lnTo>
                <a:close/>
              </a:path>
              <a:path w="2422525" h="2273935">
                <a:moveTo>
                  <a:pt x="774954" y="86868"/>
                </a:moveTo>
                <a:lnTo>
                  <a:pt x="771905" y="77724"/>
                </a:lnTo>
                <a:lnTo>
                  <a:pt x="762761" y="80772"/>
                </a:lnTo>
                <a:lnTo>
                  <a:pt x="765810" y="89916"/>
                </a:lnTo>
                <a:lnTo>
                  <a:pt x="774954" y="86868"/>
                </a:lnTo>
                <a:close/>
              </a:path>
              <a:path w="2422525" h="2273935">
                <a:moveTo>
                  <a:pt x="792480" y="80010"/>
                </a:moveTo>
                <a:lnTo>
                  <a:pt x="789432" y="70866"/>
                </a:lnTo>
                <a:lnTo>
                  <a:pt x="780288" y="74676"/>
                </a:lnTo>
                <a:lnTo>
                  <a:pt x="784097" y="83058"/>
                </a:lnTo>
                <a:lnTo>
                  <a:pt x="792480" y="80010"/>
                </a:lnTo>
                <a:close/>
              </a:path>
              <a:path w="2422525" h="2273935">
                <a:moveTo>
                  <a:pt x="810768" y="73914"/>
                </a:moveTo>
                <a:lnTo>
                  <a:pt x="807719" y="64770"/>
                </a:lnTo>
                <a:lnTo>
                  <a:pt x="798576" y="67818"/>
                </a:lnTo>
                <a:lnTo>
                  <a:pt x="801624" y="76962"/>
                </a:lnTo>
                <a:lnTo>
                  <a:pt x="810768" y="73914"/>
                </a:lnTo>
                <a:close/>
              </a:path>
              <a:path w="2422525" h="2273935">
                <a:moveTo>
                  <a:pt x="829056" y="68580"/>
                </a:moveTo>
                <a:lnTo>
                  <a:pt x="826008" y="59436"/>
                </a:lnTo>
                <a:lnTo>
                  <a:pt x="816864" y="61722"/>
                </a:lnTo>
                <a:lnTo>
                  <a:pt x="819912" y="70866"/>
                </a:lnTo>
                <a:lnTo>
                  <a:pt x="829056" y="68580"/>
                </a:lnTo>
                <a:close/>
              </a:path>
              <a:path w="2422525" h="2273935">
                <a:moveTo>
                  <a:pt x="846582" y="62484"/>
                </a:moveTo>
                <a:lnTo>
                  <a:pt x="844296" y="53340"/>
                </a:lnTo>
                <a:lnTo>
                  <a:pt x="835152" y="56388"/>
                </a:lnTo>
                <a:lnTo>
                  <a:pt x="838200" y="65532"/>
                </a:lnTo>
                <a:lnTo>
                  <a:pt x="846582" y="62484"/>
                </a:lnTo>
                <a:close/>
              </a:path>
              <a:path w="2422525" h="2273935">
                <a:moveTo>
                  <a:pt x="864870" y="57150"/>
                </a:moveTo>
                <a:lnTo>
                  <a:pt x="862584" y="48006"/>
                </a:lnTo>
                <a:lnTo>
                  <a:pt x="853440" y="50292"/>
                </a:lnTo>
                <a:lnTo>
                  <a:pt x="855726" y="59436"/>
                </a:lnTo>
                <a:lnTo>
                  <a:pt x="864870" y="57150"/>
                </a:lnTo>
                <a:close/>
              </a:path>
              <a:path w="2422525" h="2273935">
                <a:moveTo>
                  <a:pt x="883158" y="52578"/>
                </a:moveTo>
                <a:lnTo>
                  <a:pt x="880872" y="43434"/>
                </a:lnTo>
                <a:lnTo>
                  <a:pt x="871728" y="45720"/>
                </a:lnTo>
                <a:lnTo>
                  <a:pt x="874014" y="54864"/>
                </a:lnTo>
                <a:lnTo>
                  <a:pt x="883158" y="52578"/>
                </a:lnTo>
                <a:close/>
              </a:path>
              <a:path w="2422525" h="2273935">
                <a:moveTo>
                  <a:pt x="902208" y="47244"/>
                </a:moveTo>
                <a:lnTo>
                  <a:pt x="899160" y="38100"/>
                </a:lnTo>
                <a:lnTo>
                  <a:pt x="890016" y="40386"/>
                </a:lnTo>
                <a:lnTo>
                  <a:pt x="892302" y="50292"/>
                </a:lnTo>
                <a:lnTo>
                  <a:pt x="902208" y="47244"/>
                </a:lnTo>
                <a:close/>
              </a:path>
              <a:path w="2422525" h="2273935">
                <a:moveTo>
                  <a:pt x="920496" y="43434"/>
                </a:moveTo>
                <a:lnTo>
                  <a:pt x="918210" y="33528"/>
                </a:lnTo>
                <a:lnTo>
                  <a:pt x="908304" y="35814"/>
                </a:lnTo>
                <a:lnTo>
                  <a:pt x="911352" y="44958"/>
                </a:lnTo>
                <a:lnTo>
                  <a:pt x="920496" y="43434"/>
                </a:lnTo>
                <a:close/>
              </a:path>
              <a:path w="2422525" h="2273935">
                <a:moveTo>
                  <a:pt x="938784" y="38862"/>
                </a:moveTo>
                <a:lnTo>
                  <a:pt x="936498" y="29718"/>
                </a:lnTo>
                <a:lnTo>
                  <a:pt x="927354" y="32004"/>
                </a:lnTo>
                <a:lnTo>
                  <a:pt x="929640" y="41148"/>
                </a:lnTo>
                <a:lnTo>
                  <a:pt x="938784" y="38862"/>
                </a:lnTo>
                <a:close/>
              </a:path>
              <a:path w="2422525" h="2273935">
                <a:moveTo>
                  <a:pt x="957072" y="35052"/>
                </a:moveTo>
                <a:lnTo>
                  <a:pt x="955548" y="25908"/>
                </a:lnTo>
                <a:lnTo>
                  <a:pt x="946404" y="27432"/>
                </a:lnTo>
                <a:lnTo>
                  <a:pt x="947928" y="37338"/>
                </a:lnTo>
                <a:lnTo>
                  <a:pt x="957072" y="35052"/>
                </a:lnTo>
                <a:close/>
              </a:path>
              <a:path w="2422525" h="2273935">
                <a:moveTo>
                  <a:pt x="976122" y="31242"/>
                </a:moveTo>
                <a:lnTo>
                  <a:pt x="974598" y="22098"/>
                </a:lnTo>
                <a:lnTo>
                  <a:pt x="966978" y="22860"/>
                </a:lnTo>
                <a:lnTo>
                  <a:pt x="964692" y="23622"/>
                </a:lnTo>
                <a:lnTo>
                  <a:pt x="966978" y="32766"/>
                </a:lnTo>
                <a:lnTo>
                  <a:pt x="969264" y="32766"/>
                </a:lnTo>
                <a:lnTo>
                  <a:pt x="976122" y="31242"/>
                </a:lnTo>
                <a:close/>
              </a:path>
              <a:path w="2422525" h="2273935">
                <a:moveTo>
                  <a:pt x="994410" y="28194"/>
                </a:moveTo>
                <a:lnTo>
                  <a:pt x="992886" y="19050"/>
                </a:lnTo>
                <a:lnTo>
                  <a:pt x="983742" y="20574"/>
                </a:lnTo>
                <a:lnTo>
                  <a:pt x="985266" y="29718"/>
                </a:lnTo>
                <a:lnTo>
                  <a:pt x="994410" y="28194"/>
                </a:lnTo>
                <a:close/>
              </a:path>
              <a:path w="2422525" h="2273935">
                <a:moveTo>
                  <a:pt x="1013460" y="25146"/>
                </a:moveTo>
                <a:lnTo>
                  <a:pt x="1011936" y="16002"/>
                </a:lnTo>
                <a:lnTo>
                  <a:pt x="1002792" y="17526"/>
                </a:lnTo>
                <a:lnTo>
                  <a:pt x="1004316" y="26670"/>
                </a:lnTo>
                <a:lnTo>
                  <a:pt x="1013460" y="25146"/>
                </a:lnTo>
                <a:close/>
              </a:path>
              <a:path w="2422525" h="2273935">
                <a:moveTo>
                  <a:pt x="1031748" y="22098"/>
                </a:moveTo>
                <a:lnTo>
                  <a:pt x="1030986" y="12954"/>
                </a:lnTo>
                <a:lnTo>
                  <a:pt x="1027176" y="12954"/>
                </a:lnTo>
                <a:lnTo>
                  <a:pt x="1021080" y="13716"/>
                </a:lnTo>
                <a:lnTo>
                  <a:pt x="1022604" y="23622"/>
                </a:lnTo>
                <a:lnTo>
                  <a:pt x="1028700" y="22860"/>
                </a:lnTo>
                <a:lnTo>
                  <a:pt x="1031748" y="22098"/>
                </a:lnTo>
                <a:close/>
              </a:path>
              <a:path w="2422525" h="2273935">
                <a:moveTo>
                  <a:pt x="1050798" y="19812"/>
                </a:moveTo>
                <a:lnTo>
                  <a:pt x="1050036" y="10668"/>
                </a:lnTo>
                <a:lnTo>
                  <a:pt x="1040130" y="11430"/>
                </a:lnTo>
                <a:lnTo>
                  <a:pt x="1041654" y="21336"/>
                </a:lnTo>
                <a:lnTo>
                  <a:pt x="1050798" y="19812"/>
                </a:lnTo>
                <a:close/>
              </a:path>
              <a:path w="2422525" h="2273935">
                <a:moveTo>
                  <a:pt x="1069848" y="17526"/>
                </a:moveTo>
                <a:lnTo>
                  <a:pt x="1068324" y="8382"/>
                </a:lnTo>
                <a:lnTo>
                  <a:pt x="1059180" y="9144"/>
                </a:lnTo>
                <a:lnTo>
                  <a:pt x="1060704" y="19050"/>
                </a:lnTo>
                <a:lnTo>
                  <a:pt x="1069848" y="17526"/>
                </a:lnTo>
                <a:close/>
              </a:path>
              <a:path w="2422525" h="2273935">
                <a:moveTo>
                  <a:pt x="1088898" y="15240"/>
                </a:moveTo>
                <a:lnTo>
                  <a:pt x="1088136" y="6096"/>
                </a:lnTo>
                <a:lnTo>
                  <a:pt x="1087374" y="6096"/>
                </a:lnTo>
                <a:lnTo>
                  <a:pt x="1078230" y="6858"/>
                </a:lnTo>
                <a:lnTo>
                  <a:pt x="1078992" y="16764"/>
                </a:lnTo>
                <a:lnTo>
                  <a:pt x="1088898" y="15240"/>
                </a:lnTo>
                <a:close/>
              </a:path>
              <a:path w="2422525" h="2273935">
                <a:moveTo>
                  <a:pt x="1107186" y="13716"/>
                </a:moveTo>
                <a:lnTo>
                  <a:pt x="1107186" y="4572"/>
                </a:lnTo>
                <a:lnTo>
                  <a:pt x="1097280" y="5334"/>
                </a:lnTo>
                <a:lnTo>
                  <a:pt x="1098042" y="14478"/>
                </a:lnTo>
                <a:lnTo>
                  <a:pt x="1107186" y="13716"/>
                </a:lnTo>
                <a:close/>
              </a:path>
              <a:path w="2422525" h="2273935">
                <a:moveTo>
                  <a:pt x="1126236" y="12954"/>
                </a:moveTo>
                <a:lnTo>
                  <a:pt x="1125474" y="3048"/>
                </a:lnTo>
                <a:lnTo>
                  <a:pt x="1116330" y="3810"/>
                </a:lnTo>
                <a:lnTo>
                  <a:pt x="1117092" y="13716"/>
                </a:lnTo>
                <a:lnTo>
                  <a:pt x="1126236" y="12954"/>
                </a:lnTo>
                <a:close/>
              </a:path>
              <a:path w="2422525" h="2273935">
                <a:moveTo>
                  <a:pt x="1145286" y="11430"/>
                </a:moveTo>
                <a:lnTo>
                  <a:pt x="1144524" y="1524"/>
                </a:lnTo>
                <a:lnTo>
                  <a:pt x="1135380" y="2286"/>
                </a:lnTo>
                <a:lnTo>
                  <a:pt x="1136142" y="12192"/>
                </a:lnTo>
                <a:lnTo>
                  <a:pt x="1145286" y="11430"/>
                </a:lnTo>
                <a:close/>
              </a:path>
              <a:path w="2422525" h="2273935">
                <a:moveTo>
                  <a:pt x="1164336" y="10668"/>
                </a:moveTo>
                <a:lnTo>
                  <a:pt x="1164336" y="1524"/>
                </a:lnTo>
                <a:lnTo>
                  <a:pt x="1154430" y="1524"/>
                </a:lnTo>
                <a:lnTo>
                  <a:pt x="1154430" y="10668"/>
                </a:lnTo>
                <a:lnTo>
                  <a:pt x="1164336" y="10668"/>
                </a:lnTo>
                <a:close/>
              </a:path>
              <a:path w="2422525" h="2273935">
                <a:moveTo>
                  <a:pt x="1183386" y="9906"/>
                </a:moveTo>
                <a:lnTo>
                  <a:pt x="1183386" y="762"/>
                </a:lnTo>
                <a:lnTo>
                  <a:pt x="1173480" y="762"/>
                </a:lnTo>
                <a:lnTo>
                  <a:pt x="1173480" y="10668"/>
                </a:lnTo>
                <a:lnTo>
                  <a:pt x="1183386" y="9906"/>
                </a:lnTo>
                <a:close/>
              </a:path>
              <a:path w="2422525" h="2273935">
                <a:moveTo>
                  <a:pt x="1202436" y="9906"/>
                </a:moveTo>
                <a:lnTo>
                  <a:pt x="1202436" y="0"/>
                </a:lnTo>
                <a:lnTo>
                  <a:pt x="1192530" y="762"/>
                </a:lnTo>
                <a:lnTo>
                  <a:pt x="1192530" y="9906"/>
                </a:lnTo>
                <a:lnTo>
                  <a:pt x="1202436" y="9906"/>
                </a:lnTo>
                <a:close/>
              </a:path>
              <a:path w="2422525" h="2273935">
                <a:moveTo>
                  <a:pt x="1221486" y="9906"/>
                </a:moveTo>
                <a:lnTo>
                  <a:pt x="1221486" y="0"/>
                </a:lnTo>
                <a:lnTo>
                  <a:pt x="1211580" y="0"/>
                </a:lnTo>
                <a:lnTo>
                  <a:pt x="1211580" y="9906"/>
                </a:lnTo>
                <a:lnTo>
                  <a:pt x="1221486" y="9906"/>
                </a:lnTo>
                <a:close/>
              </a:path>
              <a:path w="2422525" h="2273935">
                <a:moveTo>
                  <a:pt x="1240536" y="9906"/>
                </a:moveTo>
                <a:lnTo>
                  <a:pt x="1240536" y="762"/>
                </a:lnTo>
                <a:lnTo>
                  <a:pt x="1230630" y="762"/>
                </a:lnTo>
                <a:lnTo>
                  <a:pt x="1230630" y="9906"/>
                </a:lnTo>
                <a:lnTo>
                  <a:pt x="1240536" y="9906"/>
                </a:lnTo>
                <a:close/>
              </a:path>
              <a:path w="2422525" h="2273935">
                <a:moveTo>
                  <a:pt x="1259586" y="10668"/>
                </a:moveTo>
                <a:lnTo>
                  <a:pt x="1259586" y="1524"/>
                </a:lnTo>
                <a:lnTo>
                  <a:pt x="1249680" y="762"/>
                </a:lnTo>
                <a:lnTo>
                  <a:pt x="1249680" y="10668"/>
                </a:lnTo>
                <a:lnTo>
                  <a:pt x="1259586" y="10668"/>
                </a:lnTo>
                <a:close/>
              </a:path>
              <a:path w="2422525" h="2273935">
                <a:moveTo>
                  <a:pt x="1278636" y="1524"/>
                </a:moveTo>
                <a:lnTo>
                  <a:pt x="1268730" y="1524"/>
                </a:lnTo>
                <a:lnTo>
                  <a:pt x="1268730" y="10668"/>
                </a:lnTo>
                <a:lnTo>
                  <a:pt x="1273302" y="10668"/>
                </a:lnTo>
                <a:lnTo>
                  <a:pt x="1277874" y="11430"/>
                </a:lnTo>
                <a:lnTo>
                  <a:pt x="1278636" y="1524"/>
                </a:lnTo>
                <a:close/>
              </a:path>
              <a:path w="2422525" h="2273935">
                <a:moveTo>
                  <a:pt x="1297686" y="3048"/>
                </a:moveTo>
                <a:lnTo>
                  <a:pt x="1288542" y="2286"/>
                </a:lnTo>
                <a:lnTo>
                  <a:pt x="1287780" y="12192"/>
                </a:lnTo>
                <a:lnTo>
                  <a:pt x="1296924" y="12954"/>
                </a:lnTo>
                <a:lnTo>
                  <a:pt x="1297686" y="3048"/>
                </a:lnTo>
                <a:close/>
              </a:path>
              <a:path w="2422525" h="2273935">
                <a:moveTo>
                  <a:pt x="1316736" y="4572"/>
                </a:moveTo>
                <a:lnTo>
                  <a:pt x="1307592" y="3810"/>
                </a:lnTo>
                <a:lnTo>
                  <a:pt x="1306830" y="13716"/>
                </a:lnTo>
                <a:lnTo>
                  <a:pt x="1315974" y="13716"/>
                </a:lnTo>
                <a:lnTo>
                  <a:pt x="1316736" y="4572"/>
                </a:lnTo>
                <a:close/>
              </a:path>
              <a:path w="2422525" h="2273935">
                <a:moveTo>
                  <a:pt x="1335786" y="6096"/>
                </a:moveTo>
                <a:lnTo>
                  <a:pt x="1334262" y="6026"/>
                </a:lnTo>
                <a:lnTo>
                  <a:pt x="1326642" y="5334"/>
                </a:lnTo>
                <a:lnTo>
                  <a:pt x="1325880" y="14478"/>
                </a:lnTo>
                <a:lnTo>
                  <a:pt x="1334262" y="15240"/>
                </a:lnTo>
                <a:lnTo>
                  <a:pt x="1335024" y="15240"/>
                </a:lnTo>
                <a:lnTo>
                  <a:pt x="1335786" y="6096"/>
                </a:lnTo>
                <a:close/>
              </a:path>
              <a:path w="2422525" h="2273935">
                <a:moveTo>
                  <a:pt x="1354836" y="8382"/>
                </a:moveTo>
                <a:lnTo>
                  <a:pt x="1345692" y="6858"/>
                </a:lnTo>
                <a:lnTo>
                  <a:pt x="1344168" y="16764"/>
                </a:lnTo>
                <a:lnTo>
                  <a:pt x="1354074" y="17526"/>
                </a:lnTo>
                <a:lnTo>
                  <a:pt x="1354836" y="8382"/>
                </a:lnTo>
                <a:close/>
              </a:path>
              <a:path w="2422525" h="2273935">
                <a:moveTo>
                  <a:pt x="1373886" y="10668"/>
                </a:moveTo>
                <a:lnTo>
                  <a:pt x="1364742" y="9144"/>
                </a:lnTo>
                <a:lnTo>
                  <a:pt x="1363218" y="19050"/>
                </a:lnTo>
                <a:lnTo>
                  <a:pt x="1373124" y="19812"/>
                </a:lnTo>
                <a:lnTo>
                  <a:pt x="1373886" y="10668"/>
                </a:lnTo>
                <a:close/>
              </a:path>
              <a:path w="2422525" h="2273935">
                <a:moveTo>
                  <a:pt x="1392936" y="12954"/>
                </a:moveTo>
                <a:lnTo>
                  <a:pt x="1383030" y="11430"/>
                </a:lnTo>
                <a:lnTo>
                  <a:pt x="1382268" y="21336"/>
                </a:lnTo>
                <a:lnTo>
                  <a:pt x="1391412" y="22098"/>
                </a:lnTo>
                <a:lnTo>
                  <a:pt x="1392936" y="12954"/>
                </a:lnTo>
                <a:close/>
              </a:path>
              <a:path w="2422525" h="2273935">
                <a:moveTo>
                  <a:pt x="1411986" y="16002"/>
                </a:moveTo>
                <a:lnTo>
                  <a:pt x="1402080" y="14478"/>
                </a:lnTo>
                <a:lnTo>
                  <a:pt x="1400556" y="23622"/>
                </a:lnTo>
                <a:lnTo>
                  <a:pt x="1410462" y="25146"/>
                </a:lnTo>
                <a:lnTo>
                  <a:pt x="1411986" y="16002"/>
                </a:lnTo>
                <a:close/>
              </a:path>
              <a:path w="2422525" h="2273935">
                <a:moveTo>
                  <a:pt x="1430274" y="19050"/>
                </a:moveTo>
                <a:lnTo>
                  <a:pt x="1421130" y="17526"/>
                </a:lnTo>
                <a:lnTo>
                  <a:pt x="1419606" y="26670"/>
                </a:lnTo>
                <a:lnTo>
                  <a:pt x="1428750" y="28194"/>
                </a:lnTo>
                <a:lnTo>
                  <a:pt x="1430274" y="19050"/>
                </a:lnTo>
                <a:close/>
              </a:path>
              <a:path w="2422525" h="2273935">
                <a:moveTo>
                  <a:pt x="1449324" y="22098"/>
                </a:moveTo>
                <a:lnTo>
                  <a:pt x="1440180" y="20574"/>
                </a:lnTo>
                <a:lnTo>
                  <a:pt x="1438656" y="29718"/>
                </a:lnTo>
                <a:lnTo>
                  <a:pt x="1447800" y="31242"/>
                </a:lnTo>
                <a:lnTo>
                  <a:pt x="1449324" y="22098"/>
                </a:lnTo>
                <a:close/>
              </a:path>
              <a:path w="2422525" h="2273935">
                <a:moveTo>
                  <a:pt x="1468374" y="25908"/>
                </a:moveTo>
                <a:lnTo>
                  <a:pt x="1459230" y="23622"/>
                </a:lnTo>
                <a:lnTo>
                  <a:pt x="1456944" y="33528"/>
                </a:lnTo>
                <a:lnTo>
                  <a:pt x="1466088" y="35052"/>
                </a:lnTo>
                <a:lnTo>
                  <a:pt x="1468374" y="25908"/>
                </a:lnTo>
                <a:close/>
              </a:path>
              <a:path w="2422525" h="2273935">
                <a:moveTo>
                  <a:pt x="1486662" y="29718"/>
                </a:moveTo>
                <a:lnTo>
                  <a:pt x="1477518" y="28193"/>
                </a:lnTo>
                <a:lnTo>
                  <a:pt x="1475232" y="37337"/>
                </a:lnTo>
                <a:lnTo>
                  <a:pt x="1485138" y="38862"/>
                </a:lnTo>
                <a:lnTo>
                  <a:pt x="1486662" y="29718"/>
                </a:lnTo>
                <a:close/>
              </a:path>
              <a:path w="2422525" h="2273935">
                <a:moveTo>
                  <a:pt x="1505712" y="34290"/>
                </a:moveTo>
                <a:lnTo>
                  <a:pt x="1496568" y="32003"/>
                </a:lnTo>
                <a:lnTo>
                  <a:pt x="1494282" y="41147"/>
                </a:lnTo>
                <a:lnTo>
                  <a:pt x="1503426" y="43434"/>
                </a:lnTo>
                <a:lnTo>
                  <a:pt x="1505712" y="34290"/>
                </a:lnTo>
                <a:close/>
              </a:path>
              <a:path w="2422525" h="2273935">
                <a:moveTo>
                  <a:pt x="1524000" y="38862"/>
                </a:moveTo>
                <a:lnTo>
                  <a:pt x="1514856" y="35813"/>
                </a:lnTo>
                <a:lnTo>
                  <a:pt x="1512570" y="44957"/>
                </a:lnTo>
                <a:lnTo>
                  <a:pt x="1521714" y="48006"/>
                </a:lnTo>
                <a:lnTo>
                  <a:pt x="1524000" y="38862"/>
                </a:lnTo>
                <a:close/>
              </a:path>
              <a:path w="2422525" h="2273935">
                <a:moveTo>
                  <a:pt x="1542288" y="43434"/>
                </a:moveTo>
                <a:lnTo>
                  <a:pt x="1533144" y="41147"/>
                </a:lnTo>
                <a:lnTo>
                  <a:pt x="1530858" y="50291"/>
                </a:lnTo>
                <a:lnTo>
                  <a:pt x="1540002" y="52578"/>
                </a:lnTo>
                <a:lnTo>
                  <a:pt x="1542288" y="43434"/>
                </a:lnTo>
                <a:close/>
              </a:path>
              <a:path w="2422525" h="2273935">
                <a:moveTo>
                  <a:pt x="1561338" y="48006"/>
                </a:moveTo>
                <a:lnTo>
                  <a:pt x="1552194" y="45719"/>
                </a:lnTo>
                <a:lnTo>
                  <a:pt x="1549146" y="54863"/>
                </a:lnTo>
                <a:lnTo>
                  <a:pt x="1558290" y="57150"/>
                </a:lnTo>
                <a:lnTo>
                  <a:pt x="1561338" y="48006"/>
                </a:lnTo>
                <a:close/>
              </a:path>
              <a:path w="2422525" h="2273935">
                <a:moveTo>
                  <a:pt x="1579626" y="53340"/>
                </a:moveTo>
                <a:lnTo>
                  <a:pt x="1571244" y="51053"/>
                </a:lnTo>
                <a:lnTo>
                  <a:pt x="1570482" y="51053"/>
                </a:lnTo>
                <a:lnTo>
                  <a:pt x="1567434" y="60197"/>
                </a:lnTo>
                <a:lnTo>
                  <a:pt x="1568958" y="60197"/>
                </a:lnTo>
                <a:lnTo>
                  <a:pt x="1576578" y="62484"/>
                </a:lnTo>
                <a:lnTo>
                  <a:pt x="1579626" y="53340"/>
                </a:lnTo>
                <a:close/>
              </a:path>
              <a:path w="2422525" h="2273935">
                <a:moveTo>
                  <a:pt x="1597914" y="59435"/>
                </a:moveTo>
                <a:lnTo>
                  <a:pt x="1588770" y="56387"/>
                </a:lnTo>
                <a:lnTo>
                  <a:pt x="1585722" y="65531"/>
                </a:lnTo>
                <a:lnTo>
                  <a:pt x="1594866" y="68579"/>
                </a:lnTo>
                <a:lnTo>
                  <a:pt x="1597914" y="59435"/>
                </a:lnTo>
                <a:close/>
              </a:path>
              <a:path w="2422525" h="2273935">
                <a:moveTo>
                  <a:pt x="1616202" y="65531"/>
                </a:moveTo>
                <a:lnTo>
                  <a:pt x="1607058" y="62484"/>
                </a:lnTo>
                <a:lnTo>
                  <a:pt x="1604010" y="71628"/>
                </a:lnTo>
                <a:lnTo>
                  <a:pt x="1613154" y="73913"/>
                </a:lnTo>
                <a:lnTo>
                  <a:pt x="1616202" y="65531"/>
                </a:lnTo>
                <a:close/>
              </a:path>
              <a:path w="2422525" h="2273935">
                <a:moveTo>
                  <a:pt x="1634489" y="71628"/>
                </a:moveTo>
                <a:lnTo>
                  <a:pt x="1627632" y="68579"/>
                </a:lnTo>
                <a:lnTo>
                  <a:pt x="1625346" y="67818"/>
                </a:lnTo>
                <a:lnTo>
                  <a:pt x="1622298" y="76962"/>
                </a:lnTo>
                <a:lnTo>
                  <a:pt x="1624584" y="77723"/>
                </a:lnTo>
                <a:lnTo>
                  <a:pt x="1630680" y="80009"/>
                </a:lnTo>
                <a:lnTo>
                  <a:pt x="1634489" y="71628"/>
                </a:lnTo>
                <a:close/>
              </a:path>
              <a:path w="2422525" h="2273935">
                <a:moveTo>
                  <a:pt x="1652016" y="77723"/>
                </a:moveTo>
                <a:lnTo>
                  <a:pt x="1642872" y="74675"/>
                </a:lnTo>
                <a:lnTo>
                  <a:pt x="1639824" y="83819"/>
                </a:lnTo>
                <a:lnTo>
                  <a:pt x="1648968" y="86868"/>
                </a:lnTo>
                <a:lnTo>
                  <a:pt x="1652016" y="77723"/>
                </a:lnTo>
                <a:close/>
              </a:path>
              <a:path w="2422525" h="2273935">
                <a:moveTo>
                  <a:pt x="1669542" y="84581"/>
                </a:moveTo>
                <a:lnTo>
                  <a:pt x="1661160" y="81534"/>
                </a:lnTo>
                <a:lnTo>
                  <a:pt x="1657350" y="89915"/>
                </a:lnTo>
                <a:lnTo>
                  <a:pt x="1666494" y="93725"/>
                </a:lnTo>
                <a:lnTo>
                  <a:pt x="1669542" y="84581"/>
                </a:lnTo>
                <a:close/>
              </a:path>
              <a:path w="2422525" h="2273935">
                <a:moveTo>
                  <a:pt x="1687830" y="91440"/>
                </a:moveTo>
                <a:lnTo>
                  <a:pt x="1682495" y="89153"/>
                </a:lnTo>
                <a:lnTo>
                  <a:pt x="1678686" y="87629"/>
                </a:lnTo>
                <a:lnTo>
                  <a:pt x="1675638" y="96773"/>
                </a:lnTo>
                <a:lnTo>
                  <a:pt x="1679448" y="98297"/>
                </a:lnTo>
                <a:lnTo>
                  <a:pt x="1684020" y="100584"/>
                </a:lnTo>
                <a:lnTo>
                  <a:pt x="1687830" y="91440"/>
                </a:lnTo>
                <a:close/>
              </a:path>
              <a:path w="2422525" h="2273935">
                <a:moveTo>
                  <a:pt x="1705356" y="99059"/>
                </a:moveTo>
                <a:lnTo>
                  <a:pt x="1696974" y="95250"/>
                </a:lnTo>
                <a:lnTo>
                  <a:pt x="1693164" y="103631"/>
                </a:lnTo>
                <a:lnTo>
                  <a:pt x="1701545" y="107441"/>
                </a:lnTo>
                <a:lnTo>
                  <a:pt x="1705356" y="99059"/>
                </a:lnTo>
                <a:close/>
              </a:path>
              <a:path w="2422525" h="2273935">
                <a:moveTo>
                  <a:pt x="1722882" y="106679"/>
                </a:moveTo>
                <a:lnTo>
                  <a:pt x="1714500" y="102869"/>
                </a:lnTo>
                <a:lnTo>
                  <a:pt x="1710689" y="111251"/>
                </a:lnTo>
                <a:lnTo>
                  <a:pt x="1719072" y="115062"/>
                </a:lnTo>
                <a:lnTo>
                  <a:pt x="1722882" y="106679"/>
                </a:lnTo>
                <a:close/>
              </a:path>
              <a:path w="2422525" h="2273935">
                <a:moveTo>
                  <a:pt x="1740408" y="114300"/>
                </a:moveTo>
                <a:lnTo>
                  <a:pt x="1736598" y="112013"/>
                </a:lnTo>
                <a:lnTo>
                  <a:pt x="1732026" y="109728"/>
                </a:lnTo>
                <a:lnTo>
                  <a:pt x="1728216" y="118872"/>
                </a:lnTo>
                <a:lnTo>
                  <a:pt x="1732788" y="121157"/>
                </a:lnTo>
                <a:lnTo>
                  <a:pt x="1736598" y="122681"/>
                </a:lnTo>
                <a:lnTo>
                  <a:pt x="1740408" y="114300"/>
                </a:lnTo>
                <a:close/>
              </a:path>
              <a:path w="2422525" h="2273935">
                <a:moveTo>
                  <a:pt x="1757934" y="122681"/>
                </a:moveTo>
                <a:lnTo>
                  <a:pt x="1749552" y="118109"/>
                </a:lnTo>
                <a:lnTo>
                  <a:pt x="1744980" y="126491"/>
                </a:lnTo>
                <a:lnTo>
                  <a:pt x="1753362" y="131063"/>
                </a:lnTo>
                <a:lnTo>
                  <a:pt x="1757934" y="122681"/>
                </a:lnTo>
                <a:close/>
              </a:path>
              <a:path w="2422525" h="2273935">
                <a:moveTo>
                  <a:pt x="1774698" y="130301"/>
                </a:moveTo>
                <a:lnTo>
                  <a:pt x="1766316" y="126491"/>
                </a:lnTo>
                <a:lnTo>
                  <a:pt x="1762506" y="134873"/>
                </a:lnTo>
                <a:lnTo>
                  <a:pt x="1770888" y="139446"/>
                </a:lnTo>
                <a:lnTo>
                  <a:pt x="1774698" y="130301"/>
                </a:lnTo>
                <a:close/>
              </a:path>
              <a:path w="2422525" h="2273935">
                <a:moveTo>
                  <a:pt x="1792224" y="139446"/>
                </a:moveTo>
                <a:lnTo>
                  <a:pt x="1788414" y="137159"/>
                </a:lnTo>
                <a:lnTo>
                  <a:pt x="1783842" y="134873"/>
                </a:lnTo>
                <a:lnTo>
                  <a:pt x="1779270" y="143256"/>
                </a:lnTo>
                <a:lnTo>
                  <a:pt x="1784604" y="145541"/>
                </a:lnTo>
                <a:lnTo>
                  <a:pt x="1787652" y="147828"/>
                </a:lnTo>
                <a:lnTo>
                  <a:pt x="1792224" y="139446"/>
                </a:lnTo>
                <a:close/>
              </a:path>
              <a:path w="2422525" h="2273935">
                <a:moveTo>
                  <a:pt x="1808988" y="147828"/>
                </a:moveTo>
                <a:lnTo>
                  <a:pt x="1800606" y="143256"/>
                </a:lnTo>
                <a:lnTo>
                  <a:pt x="1796034" y="151637"/>
                </a:lnTo>
                <a:lnTo>
                  <a:pt x="1804416" y="156209"/>
                </a:lnTo>
                <a:lnTo>
                  <a:pt x="1808988" y="147828"/>
                </a:lnTo>
                <a:close/>
              </a:path>
              <a:path w="2422525" h="2273935">
                <a:moveTo>
                  <a:pt x="1825752" y="156972"/>
                </a:moveTo>
                <a:lnTo>
                  <a:pt x="1817370" y="152400"/>
                </a:lnTo>
                <a:lnTo>
                  <a:pt x="1812798" y="160781"/>
                </a:lnTo>
                <a:lnTo>
                  <a:pt x="1821180" y="165353"/>
                </a:lnTo>
                <a:lnTo>
                  <a:pt x="1825752" y="156972"/>
                </a:lnTo>
                <a:close/>
              </a:path>
              <a:path w="2422525" h="2273935">
                <a:moveTo>
                  <a:pt x="1842516" y="166115"/>
                </a:moveTo>
                <a:lnTo>
                  <a:pt x="1839468" y="164591"/>
                </a:lnTo>
                <a:lnTo>
                  <a:pt x="1834134" y="161544"/>
                </a:lnTo>
                <a:lnTo>
                  <a:pt x="1829562" y="169925"/>
                </a:lnTo>
                <a:lnTo>
                  <a:pt x="1834895" y="172973"/>
                </a:lnTo>
                <a:lnTo>
                  <a:pt x="1837944" y="174497"/>
                </a:lnTo>
                <a:lnTo>
                  <a:pt x="1842516" y="166115"/>
                </a:lnTo>
                <a:close/>
              </a:path>
              <a:path w="2422525" h="2273935">
                <a:moveTo>
                  <a:pt x="1859280" y="176022"/>
                </a:moveTo>
                <a:lnTo>
                  <a:pt x="1850898" y="171450"/>
                </a:lnTo>
                <a:lnTo>
                  <a:pt x="1845564" y="179831"/>
                </a:lnTo>
                <a:lnTo>
                  <a:pt x="1853945" y="184403"/>
                </a:lnTo>
                <a:lnTo>
                  <a:pt x="1859280" y="176022"/>
                </a:lnTo>
                <a:close/>
              </a:path>
              <a:path w="2422525" h="2273935">
                <a:moveTo>
                  <a:pt x="1875282" y="185928"/>
                </a:moveTo>
                <a:lnTo>
                  <a:pt x="1866900" y="181356"/>
                </a:lnTo>
                <a:lnTo>
                  <a:pt x="1862328" y="189737"/>
                </a:lnTo>
                <a:lnTo>
                  <a:pt x="1870710" y="194309"/>
                </a:lnTo>
                <a:lnTo>
                  <a:pt x="1875282" y="185928"/>
                </a:lnTo>
                <a:close/>
              </a:path>
              <a:path w="2422525" h="2273935">
                <a:moveTo>
                  <a:pt x="1892045" y="195834"/>
                </a:moveTo>
                <a:lnTo>
                  <a:pt x="1888236" y="194309"/>
                </a:lnTo>
                <a:lnTo>
                  <a:pt x="1883664" y="191262"/>
                </a:lnTo>
                <a:lnTo>
                  <a:pt x="1878330" y="198881"/>
                </a:lnTo>
                <a:lnTo>
                  <a:pt x="1883664" y="201929"/>
                </a:lnTo>
                <a:lnTo>
                  <a:pt x="1886712" y="204215"/>
                </a:lnTo>
                <a:lnTo>
                  <a:pt x="1892045" y="195834"/>
                </a:lnTo>
                <a:close/>
              </a:path>
              <a:path w="2422525" h="2273935">
                <a:moveTo>
                  <a:pt x="1907286" y="206501"/>
                </a:moveTo>
                <a:lnTo>
                  <a:pt x="1899666" y="201168"/>
                </a:lnTo>
                <a:lnTo>
                  <a:pt x="1894332" y="209550"/>
                </a:lnTo>
                <a:lnTo>
                  <a:pt x="1901952" y="214884"/>
                </a:lnTo>
                <a:lnTo>
                  <a:pt x="1907286" y="206501"/>
                </a:lnTo>
                <a:close/>
              </a:path>
              <a:path w="2422525" h="2273935">
                <a:moveTo>
                  <a:pt x="1923288" y="217169"/>
                </a:moveTo>
                <a:lnTo>
                  <a:pt x="1915668" y="211835"/>
                </a:lnTo>
                <a:lnTo>
                  <a:pt x="1910334" y="220218"/>
                </a:lnTo>
                <a:lnTo>
                  <a:pt x="1917954" y="225551"/>
                </a:lnTo>
                <a:lnTo>
                  <a:pt x="1923288" y="217169"/>
                </a:lnTo>
                <a:close/>
              </a:path>
              <a:path w="2422525" h="2273935">
                <a:moveTo>
                  <a:pt x="1939289" y="227837"/>
                </a:moveTo>
                <a:lnTo>
                  <a:pt x="1936242" y="225551"/>
                </a:lnTo>
                <a:lnTo>
                  <a:pt x="1931670" y="222503"/>
                </a:lnTo>
                <a:lnTo>
                  <a:pt x="1926336" y="230885"/>
                </a:lnTo>
                <a:lnTo>
                  <a:pt x="1930908" y="233934"/>
                </a:lnTo>
                <a:lnTo>
                  <a:pt x="1933956" y="236219"/>
                </a:lnTo>
                <a:lnTo>
                  <a:pt x="1939289" y="227837"/>
                </a:lnTo>
                <a:close/>
              </a:path>
              <a:path w="2422525" h="2273935">
                <a:moveTo>
                  <a:pt x="1954530" y="239268"/>
                </a:moveTo>
                <a:lnTo>
                  <a:pt x="1946910" y="233934"/>
                </a:lnTo>
                <a:lnTo>
                  <a:pt x="1941576" y="241553"/>
                </a:lnTo>
                <a:lnTo>
                  <a:pt x="1949195" y="246887"/>
                </a:lnTo>
                <a:lnTo>
                  <a:pt x="1954530" y="239268"/>
                </a:lnTo>
                <a:close/>
              </a:path>
              <a:path w="2422525" h="2273935">
                <a:moveTo>
                  <a:pt x="1969770" y="250697"/>
                </a:moveTo>
                <a:lnTo>
                  <a:pt x="1962150" y="245363"/>
                </a:lnTo>
                <a:lnTo>
                  <a:pt x="1956816" y="252984"/>
                </a:lnTo>
                <a:lnTo>
                  <a:pt x="1964436" y="258318"/>
                </a:lnTo>
                <a:lnTo>
                  <a:pt x="1969770" y="250697"/>
                </a:lnTo>
                <a:close/>
              </a:path>
              <a:path w="2422525" h="2273935">
                <a:moveTo>
                  <a:pt x="1985010" y="262128"/>
                </a:moveTo>
                <a:lnTo>
                  <a:pt x="1981962" y="259079"/>
                </a:lnTo>
                <a:lnTo>
                  <a:pt x="1977389" y="256794"/>
                </a:lnTo>
                <a:lnTo>
                  <a:pt x="1972056" y="264413"/>
                </a:lnTo>
                <a:lnTo>
                  <a:pt x="1975866" y="267462"/>
                </a:lnTo>
                <a:lnTo>
                  <a:pt x="1979676" y="269747"/>
                </a:lnTo>
                <a:lnTo>
                  <a:pt x="1985010" y="262128"/>
                </a:lnTo>
                <a:close/>
              </a:path>
              <a:path w="2422525" h="2273935">
                <a:moveTo>
                  <a:pt x="2000250" y="274319"/>
                </a:moveTo>
                <a:lnTo>
                  <a:pt x="1992630" y="268223"/>
                </a:lnTo>
                <a:lnTo>
                  <a:pt x="1986534" y="275844"/>
                </a:lnTo>
                <a:lnTo>
                  <a:pt x="1994154" y="281940"/>
                </a:lnTo>
                <a:lnTo>
                  <a:pt x="2000250" y="274319"/>
                </a:lnTo>
                <a:close/>
              </a:path>
              <a:path w="2422525" h="2273935">
                <a:moveTo>
                  <a:pt x="2014728" y="286512"/>
                </a:moveTo>
                <a:lnTo>
                  <a:pt x="2007870" y="280416"/>
                </a:lnTo>
                <a:lnTo>
                  <a:pt x="2001774" y="288035"/>
                </a:lnTo>
                <a:lnTo>
                  <a:pt x="2008632" y="294131"/>
                </a:lnTo>
                <a:lnTo>
                  <a:pt x="2014728" y="286512"/>
                </a:lnTo>
                <a:close/>
              </a:path>
              <a:path w="2422525" h="2273935">
                <a:moveTo>
                  <a:pt x="2029968" y="298703"/>
                </a:moveTo>
                <a:lnTo>
                  <a:pt x="2025395" y="294894"/>
                </a:lnTo>
                <a:lnTo>
                  <a:pt x="2022348" y="292607"/>
                </a:lnTo>
                <a:lnTo>
                  <a:pt x="2016252" y="299466"/>
                </a:lnTo>
                <a:lnTo>
                  <a:pt x="2020062" y="302513"/>
                </a:lnTo>
                <a:lnTo>
                  <a:pt x="2023110" y="305562"/>
                </a:lnTo>
                <a:lnTo>
                  <a:pt x="2029968" y="298703"/>
                </a:lnTo>
                <a:close/>
              </a:path>
              <a:path w="2422525" h="2273935">
                <a:moveTo>
                  <a:pt x="2043684" y="311657"/>
                </a:moveTo>
                <a:lnTo>
                  <a:pt x="2036826" y="304800"/>
                </a:lnTo>
                <a:lnTo>
                  <a:pt x="2030730" y="312419"/>
                </a:lnTo>
                <a:lnTo>
                  <a:pt x="2037588" y="318516"/>
                </a:lnTo>
                <a:lnTo>
                  <a:pt x="2043684" y="311657"/>
                </a:lnTo>
                <a:close/>
              </a:path>
              <a:path w="2422525" h="2273935">
                <a:moveTo>
                  <a:pt x="2058162" y="323850"/>
                </a:moveTo>
                <a:lnTo>
                  <a:pt x="2051304" y="317753"/>
                </a:lnTo>
                <a:lnTo>
                  <a:pt x="2044445" y="324612"/>
                </a:lnTo>
                <a:lnTo>
                  <a:pt x="2052066" y="331469"/>
                </a:lnTo>
                <a:lnTo>
                  <a:pt x="2058162" y="323850"/>
                </a:lnTo>
                <a:close/>
              </a:path>
              <a:path w="2422525" h="2273935">
                <a:moveTo>
                  <a:pt x="2072639" y="337566"/>
                </a:moveTo>
                <a:lnTo>
                  <a:pt x="2068068" y="332994"/>
                </a:lnTo>
                <a:lnTo>
                  <a:pt x="2065020" y="330707"/>
                </a:lnTo>
                <a:lnTo>
                  <a:pt x="2058924" y="337566"/>
                </a:lnTo>
                <a:lnTo>
                  <a:pt x="2065782" y="344423"/>
                </a:lnTo>
                <a:lnTo>
                  <a:pt x="2072639" y="337566"/>
                </a:lnTo>
                <a:close/>
              </a:path>
              <a:path w="2422525" h="2273935">
                <a:moveTo>
                  <a:pt x="2085594" y="350519"/>
                </a:moveTo>
                <a:lnTo>
                  <a:pt x="2078736" y="343662"/>
                </a:lnTo>
                <a:lnTo>
                  <a:pt x="2072639" y="350519"/>
                </a:lnTo>
                <a:lnTo>
                  <a:pt x="2079498" y="357378"/>
                </a:lnTo>
                <a:lnTo>
                  <a:pt x="2085594" y="350519"/>
                </a:lnTo>
                <a:close/>
              </a:path>
              <a:path w="2422525" h="2273935">
                <a:moveTo>
                  <a:pt x="2099310" y="364236"/>
                </a:moveTo>
                <a:lnTo>
                  <a:pt x="2092452" y="357378"/>
                </a:lnTo>
                <a:lnTo>
                  <a:pt x="2085594" y="364236"/>
                </a:lnTo>
                <a:lnTo>
                  <a:pt x="2092452" y="371094"/>
                </a:lnTo>
                <a:lnTo>
                  <a:pt x="2099310" y="364236"/>
                </a:lnTo>
                <a:close/>
              </a:path>
              <a:path w="2422525" h="2273935">
                <a:moveTo>
                  <a:pt x="2113026" y="377952"/>
                </a:moveTo>
                <a:lnTo>
                  <a:pt x="2107692" y="372618"/>
                </a:lnTo>
                <a:lnTo>
                  <a:pt x="2106168" y="370332"/>
                </a:lnTo>
                <a:lnTo>
                  <a:pt x="2099310" y="377190"/>
                </a:lnTo>
                <a:lnTo>
                  <a:pt x="2106168" y="384048"/>
                </a:lnTo>
                <a:lnTo>
                  <a:pt x="2113026" y="377952"/>
                </a:lnTo>
                <a:close/>
              </a:path>
              <a:path w="2422525" h="2273935">
                <a:moveTo>
                  <a:pt x="2125980" y="391668"/>
                </a:moveTo>
                <a:lnTo>
                  <a:pt x="2119122" y="384810"/>
                </a:lnTo>
                <a:lnTo>
                  <a:pt x="2112264" y="390906"/>
                </a:lnTo>
                <a:lnTo>
                  <a:pt x="2119122" y="398526"/>
                </a:lnTo>
                <a:lnTo>
                  <a:pt x="2125980" y="391668"/>
                </a:lnTo>
                <a:close/>
              </a:path>
              <a:path w="2422525" h="2273935">
                <a:moveTo>
                  <a:pt x="2138934" y="405384"/>
                </a:moveTo>
                <a:lnTo>
                  <a:pt x="2132076" y="398526"/>
                </a:lnTo>
                <a:lnTo>
                  <a:pt x="2125218" y="405384"/>
                </a:lnTo>
                <a:lnTo>
                  <a:pt x="2132076" y="412242"/>
                </a:lnTo>
                <a:lnTo>
                  <a:pt x="2138934" y="405384"/>
                </a:lnTo>
                <a:close/>
              </a:path>
              <a:path w="2422525" h="2273935">
                <a:moveTo>
                  <a:pt x="2151888" y="419862"/>
                </a:moveTo>
                <a:lnTo>
                  <a:pt x="2145030" y="413004"/>
                </a:lnTo>
                <a:lnTo>
                  <a:pt x="2138172" y="419100"/>
                </a:lnTo>
                <a:lnTo>
                  <a:pt x="2138934" y="419862"/>
                </a:lnTo>
                <a:lnTo>
                  <a:pt x="2144268" y="425958"/>
                </a:lnTo>
                <a:lnTo>
                  <a:pt x="2151888" y="419862"/>
                </a:lnTo>
                <a:close/>
              </a:path>
              <a:path w="2422525" h="2273935">
                <a:moveTo>
                  <a:pt x="2164080" y="435102"/>
                </a:moveTo>
                <a:lnTo>
                  <a:pt x="2157984" y="427482"/>
                </a:lnTo>
                <a:lnTo>
                  <a:pt x="2150364" y="433578"/>
                </a:lnTo>
                <a:lnTo>
                  <a:pt x="2156460" y="441198"/>
                </a:lnTo>
                <a:lnTo>
                  <a:pt x="2164080" y="435102"/>
                </a:lnTo>
                <a:close/>
              </a:path>
              <a:path w="2422525" h="2273935">
                <a:moveTo>
                  <a:pt x="2176272" y="449580"/>
                </a:moveTo>
                <a:lnTo>
                  <a:pt x="2170176" y="441960"/>
                </a:lnTo>
                <a:lnTo>
                  <a:pt x="2162556" y="448056"/>
                </a:lnTo>
                <a:lnTo>
                  <a:pt x="2168652" y="455676"/>
                </a:lnTo>
                <a:lnTo>
                  <a:pt x="2176272" y="449580"/>
                </a:lnTo>
                <a:close/>
              </a:path>
              <a:path w="2422525" h="2273935">
                <a:moveTo>
                  <a:pt x="2187702" y="464820"/>
                </a:moveTo>
                <a:lnTo>
                  <a:pt x="2182368" y="457200"/>
                </a:lnTo>
                <a:lnTo>
                  <a:pt x="2174748" y="462534"/>
                </a:lnTo>
                <a:lnTo>
                  <a:pt x="2180082" y="470154"/>
                </a:lnTo>
                <a:lnTo>
                  <a:pt x="2187702" y="464820"/>
                </a:lnTo>
                <a:close/>
              </a:path>
              <a:path w="2422525" h="2273935">
                <a:moveTo>
                  <a:pt x="2199132" y="479298"/>
                </a:moveTo>
                <a:lnTo>
                  <a:pt x="2193798" y="472440"/>
                </a:lnTo>
                <a:lnTo>
                  <a:pt x="2186178" y="477774"/>
                </a:lnTo>
                <a:lnTo>
                  <a:pt x="2192274" y="485394"/>
                </a:lnTo>
                <a:lnTo>
                  <a:pt x="2199132" y="479298"/>
                </a:lnTo>
                <a:close/>
              </a:path>
              <a:path w="2422525" h="2273935">
                <a:moveTo>
                  <a:pt x="2211324" y="494538"/>
                </a:moveTo>
                <a:lnTo>
                  <a:pt x="2205228" y="486918"/>
                </a:lnTo>
                <a:lnTo>
                  <a:pt x="2197608" y="493014"/>
                </a:lnTo>
                <a:lnTo>
                  <a:pt x="2203704" y="500634"/>
                </a:lnTo>
                <a:lnTo>
                  <a:pt x="2211324" y="494538"/>
                </a:lnTo>
                <a:close/>
              </a:path>
              <a:path w="2422525" h="2273935">
                <a:moveTo>
                  <a:pt x="2221992" y="510539"/>
                </a:moveTo>
                <a:lnTo>
                  <a:pt x="2216658" y="502919"/>
                </a:lnTo>
                <a:lnTo>
                  <a:pt x="2209038" y="508254"/>
                </a:lnTo>
                <a:lnTo>
                  <a:pt x="2214372" y="515873"/>
                </a:lnTo>
                <a:lnTo>
                  <a:pt x="2221992" y="510539"/>
                </a:lnTo>
                <a:close/>
              </a:path>
              <a:path w="2422525" h="2273935">
                <a:moveTo>
                  <a:pt x="2232660" y="526541"/>
                </a:moveTo>
                <a:lnTo>
                  <a:pt x="2227326" y="518159"/>
                </a:lnTo>
                <a:lnTo>
                  <a:pt x="2219706" y="523494"/>
                </a:lnTo>
                <a:lnTo>
                  <a:pt x="2225040" y="531876"/>
                </a:lnTo>
                <a:lnTo>
                  <a:pt x="2232660" y="526541"/>
                </a:lnTo>
                <a:close/>
              </a:path>
              <a:path w="2422525" h="2273935">
                <a:moveTo>
                  <a:pt x="2243328" y="541782"/>
                </a:moveTo>
                <a:lnTo>
                  <a:pt x="2237994" y="534161"/>
                </a:lnTo>
                <a:lnTo>
                  <a:pt x="2230374" y="539496"/>
                </a:lnTo>
                <a:lnTo>
                  <a:pt x="2235708" y="547116"/>
                </a:lnTo>
                <a:lnTo>
                  <a:pt x="2243328" y="541782"/>
                </a:lnTo>
                <a:close/>
              </a:path>
              <a:path w="2422525" h="2273935">
                <a:moveTo>
                  <a:pt x="2253996" y="558546"/>
                </a:moveTo>
                <a:lnTo>
                  <a:pt x="2249424" y="550164"/>
                </a:lnTo>
                <a:lnTo>
                  <a:pt x="2241042" y="555497"/>
                </a:lnTo>
                <a:lnTo>
                  <a:pt x="2245614" y="563118"/>
                </a:lnTo>
                <a:lnTo>
                  <a:pt x="2253996" y="558546"/>
                </a:lnTo>
                <a:close/>
              </a:path>
              <a:path w="2422525" h="2273935">
                <a:moveTo>
                  <a:pt x="2263902" y="574547"/>
                </a:moveTo>
                <a:lnTo>
                  <a:pt x="2259330" y="566166"/>
                </a:lnTo>
                <a:lnTo>
                  <a:pt x="2250948" y="571500"/>
                </a:lnTo>
                <a:lnTo>
                  <a:pt x="2255520" y="579119"/>
                </a:lnTo>
                <a:lnTo>
                  <a:pt x="2263902" y="574547"/>
                </a:lnTo>
                <a:close/>
              </a:path>
              <a:path w="2422525" h="2273935">
                <a:moveTo>
                  <a:pt x="2273808" y="590550"/>
                </a:moveTo>
                <a:lnTo>
                  <a:pt x="2269236" y="582930"/>
                </a:lnTo>
                <a:lnTo>
                  <a:pt x="2260854" y="587502"/>
                </a:lnTo>
                <a:lnTo>
                  <a:pt x="2266188" y="595883"/>
                </a:lnTo>
                <a:lnTo>
                  <a:pt x="2273808" y="590550"/>
                </a:lnTo>
                <a:close/>
              </a:path>
              <a:path w="2422525" h="2273935">
                <a:moveTo>
                  <a:pt x="2283714" y="607314"/>
                </a:moveTo>
                <a:lnTo>
                  <a:pt x="2279142" y="598932"/>
                </a:lnTo>
                <a:lnTo>
                  <a:pt x="2270760" y="603504"/>
                </a:lnTo>
                <a:lnTo>
                  <a:pt x="2275332" y="611886"/>
                </a:lnTo>
                <a:lnTo>
                  <a:pt x="2283714" y="607314"/>
                </a:lnTo>
                <a:close/>
              </a:path>
              <a:path w="2422525" h="2273935">
                <a:moveTo>
                  <a:pt x="2292858" y="624078"/>
                </a:moveTo>
                <a:lnTo>
                  <a:pt x="2288286" y="615696"/>
                </a:lnTo>
                <a:lnTo>
                  <a:pt x="2279904" y="620268"/>
                </a:lnTo>
                <a:lnTo>
                  <a:pt x="2284476" y="628650"/>
                </a:lnTo>
                <a:lnTo>
                  <a:pt x="2292858" y="624078"/>
                </a:lnTo>
                <a:close/>
              </a:path>
              <a:path w="2422525" h="2273935">
                <a:moveTo>
                  <a:pt x="2302002" y="640841"/>
                </a:moveTo>
                <a:lnTo>
                  <a:pt x="2297430" y="632460"/>
                </a:lnTo>
                <a:lnTo>
                  <a:pt x="2289048" y="637032"/>
                </a:lnTo>
                <a:lnTo>
                  <a:pt x="2293620" y="645414"/>
                </a:lnTo>
                <a:lnTo>
                  <a:pt x="2302002" y="640841"/>
                </a:lnTo>
                <a:close/>
              </a:path>
              <a:path w="2422525" h="2273935">
                <a:moveTo>
                  <a:pt x="2310384" y="658368"/>
                </a:moveTo>
                <a:lnTo>
                  <a:pt x="2305812" y="649986"/>
                </a:lnTo>
                <a:lnTo>
                  <a:pt x="2297430" y="653796"/>
                </a:lnTo>
                <a:lnTo>
                  <a:pt x="2302002" y="662178"/>
                </a:lnTo>
                <a:lnTo>
                  <a:pt x="2310384" y="658368"/>
                </a:lnTo>
                <a:close/>
              </a:path>
              <a:path w="2422525" h="2273935">
                <a:moveTo>
                  <a:pt x="2318766" y="675132"/>
                </a:moveTo>
                <a:lnTo>
                  <a:pt x="2314194" y="666750"/>
                </a:lnTo>
                <a:lnTo>
                  <a:pt x="2305812" y="671322"/>
                </a:lnTo>
                <a:lnTo>
                  <a:pt x="2309622" y="679704"/>
                </a:lnTo>
                <a:lnTo>
                  <a:pt x="2318766" y="675132"/>
                </a:lnTo>
                <a:close/>
              </a:path>
              <a:path w="2422525" h="2273935">
                <a:moveTo>
                  <a:pt x="2326386" y="692658"/>
                </a:moveTo>
                <a:lnTo>
                  <a:pt x="2322576" y="684276"/>
                </a:lnTo>
                <a:lnTo>
                  <a:pt x="2314194" y="688086"/>
                </a:lnTo>
                <a:lnTo>
                  <a:pt x="2318004" y="696468"/>
                </a:lnTo>
                <a:lnTo>
                  <a:pt x="2326386" y="692658"/>
                </a:lnTo>
                <a:close/>
              </a:path>
              <a:path w="2422525" h="2273935">
                <a:moveTo>
                  <a:pt x="2334006" y="710183"/>
                </a:moveTo>
                <a:lnTo>
                  <a:pt x="2330958" y="701802"/>
                </a:lnTo>
                <a:lnTo>
                  <a:pt x="2321814" y="705611"/>
                </a:lnTo>
                <a:lnTo>
                  <a:pt x="2325624" y="713994"/>
                </a:lnTo>
                <a:lnTo>
                  <a:pt x="2334006" y="710183"/>
                </a:lnTo>
                <a:close/>
              </a:path>
              <a:path w="2422525" h="2273935">
                <a:moveTo>
                  <a:pt x="2341626" y="727710"/>
                </a:moveTo>
                <a:lnTo>
                  <a:pt x="2337816" y="719328"/>
                </a:lnTo>
                <a:lnTo>
                  <a:pt x="2329434" y="723138"/>
                </a:lnTo>
                <a:lnTo>
                  <a:pt x="2333244" y="731519"/>
                </a:lnTo>
                <a:lnTo>
                  <a:pt x="2341626" y="727710"/>
                </a:lnTo>
                <a:close/>
              </a:path>
              <a:path w="2422525" h="2273935">
                <a:moveTo>
                  <a:pt x="2349246" y="745236"/>
                </a:moveTo>
                <a:lnTo>
                  <a:pt x="2345436" y="736854"/>
                </a:lnTo>
                <a:lnTo>
                  <a:pt x="2336292" y="740664"/>
                </a:lnTo>
                <a:lnTo>
                  <a:pt x="2340102" y="749046"/>
                </a:lnTo>
                <a:lnTo>
                  <a:pt x="2349246" y="745236"/>
                </a:lnTo>
                <a:close/>
              </a:path>
              <a:path w="2422525" h="2273935">
                <a:moveTo>
                  <a:pt x="2355342" y="763524"/>
                </a:moveTo>
                <a:lnTo>
                  <a:pt x="2352294" y="754380"/>
                </a:lnTo>
                <a:lnTo>
                  <a:pt x="2343150" y="758190"/>
                </a:lnTo>
                <a:lnTo>
                  <a:pt x="2346960" y="766572"/>
                </a:lnTo>
                <a:lnTo>
                  <a:pt x="2355342" y="763524"/>
                </a:lnTo>
                <a:close/>
              </a:path>
              <a:path w="2422525" h="2273935">
                <a:moveTo>
                  <a:pt x="2362200" y="781812"/>
                </a:moveTo>
                <a:lnTo>
                  <a:pt x="2359152" y="772668"/>
                </a:lnTo>
                <a:lnTo>
                  <a:pt x="2350008" y="775716"/>
                </a:lnTo>
                <a:lnTo>
                  <a:pt x="2353056" y="784860"/>
                </a:lnTo>
                <a:lnTo>
                  <a:pt x="2362200" y="781812"/>
                </a:lnTo>
                <a:close/>
              </a:path>
              <a:path w="2422525" h="2273935">
                <a:moveTo>
                  <a:pt x="2368296" y="800100"/>
                </a:moveTo>
                <a:lnTo>
                  <a:pt x="2368296" y="798576"/>
                </a:lnTo>
                <a:lnTo>
                  <a:pt x="2365248" y="790194"/>
                </a:lnTo>
                <a:lnTo>
                  <a:pt x="2356104" y="794004"/>
                </a:lnTo>
                <a:lnTo>
                  <a:pt x="2359152" y="801624"/>
                </a:lnTo>
                <a:lnTo>
                  <a:pt x="2359152" y="802386"/>
                </a:lnTo>
                <a:lnTo>
                  <a:pt x="2368296" y="800100"/>
                </a:lnTo>
                <a:close/>
              </a:path>
              <a:path w="2422525" h="2273935">
                <a:moveTo>
                  <a:pt x="2374392" y="817626"/>
                </a:moveTo>
                <a:lnTo>
                  <a:pt x="2371344" y="808482"/>
                </a:lnTo>
                <a:lnTo>
                  <a:pt x="2362200" y="811530"/>
                </a:lnTo>
                <a:lnTo>
                  <a:pt x="2365248" y="820674"/>
                </a:lnTo>
                <a:lnTo>
                  <a:pt x="2374392" y="817626"/>
                </a:lnTo>
                <a:close/>
              </a:path>
              <a:path w="2422525" h="2273935">
                <a:moveTo>
                  <a:pt x="2379726" y="835913"/>
                </a:moveTo>
                <a:lnTo>
                  <a:pt x="2376678" y="826769"/>
                </a:lnTo>
                <a:lnTo>
                  <a:pt x="2367534" y="829818"/>
                </a:lnTo>
                <a:lnTo>
                  <a:pt x="2370582" y="838962"/>
                </a:lnTo>
                <a:lnTo>
                  <a:pt x="2379726" y="835913"/>
                </a:lnTo>
                <a:close/>
              </a:path>
              <a:path w="2422525" h="2273935">
                <a:moveTo>
                  <a:pt x="2385060" y="854963"/>
                </a:moveTo>
                <a:lnTo>
                  <a:pt x="2384298" y="852678"/>
                </a:lnTo>
                <a:lnTo>
                  <a:pt x="2382012" y="845057"/>
                </a:lnTo>
                <a:lnTo>
                  <a:pt x="2372868" y="848106"/>
                </a:lnTo>
                <a:lnTo>
                  <a:pt x="2375916" y="857250"/>
                </a:lnTo>
                <a:lnTo>
                  <a:pt x="2385060" y="854963"/>
                </a:lnTo>
                <a:close/>
              </a:path>
              <a:path w="2422525" h="2273935">
                <a:moveTo>
                  <a:pt x="2389632" y="873252"/>
                </a:moveTo>
                <a:lnTo>
                  <a:pt x="2387346" y="864107"/>
                </a:lnTo>
                <a:lnTo>
                  <a:pt x="2378202" y="866394"/>
                </a:lnTo>
                <a:lnTo>
                  <a:pt x="2380488" y="875538"/>
                </a:lnTo>
                <a:lnTo>
                  <a:pt x="2389632" y="873252"/>
                </a:lnTo>
                <a:close/>
              </a:path>
              <a:path w="2422525" h="2273935">
                <a:moveTo>
                  <a:pt x="2394204" y="891540"/>
                </a:moveTo>
                <a:lnTo>
                  <a:pt x="2391918" y="882396"/>
                </a:lnTo>
                <a:lnTo>
                  <a:pt x="2382774" y="884682"/>
                </a:lnTo>
                <a:lnTo>
                  <a:pt x="2385060" y="893826"/>
                </a:lnTo>
                <a:lnTo>
                  <a:pt x="2394204" y="891540"/>
                </a:lnTo>
                <a:close/>
              </a:path>
              <a:path w="2422525" h="2273935">
                <a:moveTo>
                  <a:pt x="2398776" y="910590"/>
                </a:moveTo>
                <a:lnTo>
                  <a:pt x="2398014" y="907542"/>
                </a:lnTo>
                <a:lnTo>
                  <a:pt x="2396490" y="900684"/>
                </a:lnTo>
                <a:lnTo>
                  <a:pt x="2387346" y="902969"/>
                </a:lnTo>
                <a:lnTo>
                  <a:pt x="2388870" y="909828"/>
                </a:lnTo>
                <a:lnTo>
                  <a:pt x="2389632" y="912113"/>
                </a:lnTo>
                <a:lnTo>
                  <a:pt x="2398776" y="910590"/>
                </a:lnTo>
                <a:close/>
              </a:path>
              <a:path w="2422525" h="2273935">
                <a:moveTo>
                  <a:pt x="2402586" y="928878"/>
                </a:moveTo>
                <a:lnTo>
                  <a:pt x="2400300" y="919734"/>
                </a:lnTo>
                <a:lnTo>
                  <a:pt x="2391156" y="921257"/>
                </a:lnTo>
                <a:lnTo>
                  <a:pt x="2392680" y="931163"/>
                </a:lnTo>
                <a:lnTo>
                  <a:pt x="2402586" y="928878"/>
                </a:lnTo>
                <a:close/>
              </a:path>
              <a:path w="2422525" h="2273935">
                <a:moveTo>
                  <a:pt x="2405634" y="947928"/>
                </a:moveTo>
                <a:lnTo>
                  <a:pt x="2404110" y="938784"/>
                </a:lnTo>
                <a:lnTo>
                  <a:pt x="2394966" y="940307"/>
                </a:lnTo>
                <a:lnTo>
                  <a:pt x="2396490" y="949452"/>
                </a:lnTo>
                <a:lnTo>
                  <a:pt x="2405634" y="947928"/>
                </a:lnTo>
                <a:close/>
              </a:path>
              <a:path w="2422525" h="2273935">
                <a:moveTo>
                  <a:pt x="2409444" y="966978"/>
                </a:moveTo>
                <a:lnTo>
                  <a:pt x="2408682" y="963930"/>
                </a:lnTo>
                <a:lnTo>
                  <a:pt x="2407920" y="957072"/>
                </a:lnTo>
                <a:lnTo>
                  <a:pt x="2398014" y="959357"/>
                </a:lnTo>
                <a:lnTo>
                  <a:pt x="2399538" y="965454"/>
                </a:lnTo>
                <a:lnTo>
                  <a:pt x="2399538" y="968502"/>
                </a:lnTo>
                <a:lnTo>
                  <a:pt x="2409444" y="966978"/>
                </a:lnTo>
                <a:close/>
              </a:path>
              <a:path w="2422525" h="2273935">
                <a:moveTo>
                  <a:pt x="2411730" y="986028"/>
                </a:moveTo>
                <a:lnTo>
                  <a:pt x="2410206" y="976122"/>
                </a:lnTo>
                <a:lnTo>
                  <a:pt x="2401062" y="977646"/>
                </a:lnTo>
                <a:lnTo>
                  <a:pt x="2402586" y="986790"/>
                </a:lnTo>
                <a:lnTo>
                  <a:pt x="2411730" y="986028"/>
                </a:lnTo>
                <a:close/>
              </a:path>
              <a:path w="2422525" h="2273935">
                <a:moveTo>
                  <a:pt x="2414016" y="1004316"/>
                </a:moveTo>
                <a:lnTo>
                  <a:pt x="2413254" y="995172"/>
                </a:lnTo>
                <a:lnTo>
                  <a:pt x="2403348" y="996696"/>
                </a:lnTo>
                <a:lnTo>
                  <a:pt x="2404872" y="1005840"/>
                </a:lnTo>
                <a:lnTo>
                  <a:pt x="2414016" y="1004316"/>
                </a:lnTo>
                <a:close/>
              </a:path>
              <a:path w="2422525" h="2273935">
                <a:moveTo>
                  <a:pt x="2417064" y="1023366"/>
                </a:moveTo>
                <a:lnTo>
                  <a:pt x="2416302" y="1020318"/>
                </a:lnTo>
                <a:lnTo>
                  <a:pt x="2415540" y="1014222"/>
                </a:lnTo>
                <a:lnTo>
                  <a:pt x="2406396" y="1015746"/>
                </a:lnTo>
                <a:lnTo>
                  <a:pt x="2407158" y="1021841"/>
                </a:lnTo>
                <a:lnTo>
                  <a:pt x="2407158" y="1024890"/>
                </a:lnTo>
                <a:lnTo>
                  <a:pt x="2417064" y="1023366"/>
                </a:lnTo>
                <a:close/>
              </a:path>
              <a:path w="2422525" h="2273935">
                <a:moveTo>
                  <a:pt x="2418588" y="1042416"/>
                </a:moveTo>
                <a:lnTo>
                  <a:pt x="2417826" y="1033272"/>
                </a:lnTo>
                <a:lnTo>
                  <a:pt x="2407920" y="1034034"/>
                </a:lnTo>
                <a:lnTo>
                  <a:pt x="2409444" y="1043940"/>
                </a:lnTo>
                <a:lnTo>
                  <a:pt x="2418588" y="1042416"/>
                </a:lnTo>
                <a:close/>
              </a:path>
              <a:path w="2422525" h="2273935">
                <a:moveTo>
                  <a:pt x="2420112" y="1061466"/>
                </a:moveTo>
                <a:lnTo>
                  <a:pt x="2419350" y="1052322"/>
                </a:lnTo>
                <a:lnTo>
                  <a:pt x="2410206" y="1053084"/>
                </a:lnTo>
                <a:lnTo>
                  <a:pt x="2410206" y="1062228"/>
                </a:lnTo>
                <a:lnTo>
                  <a:pt x="2420112" y="1061466"/>
                </a:lnTo>
                <a:close/>
              </a:path>
              <a:path w="2422525" h="2273935">
                <a:moveTo>
                  <a:pt x="2421636" y="1081278"/>
                </a:moveTo>
                <a:lnTo>
                  <a:pt x="2420874" y="1078230"/>
                </a:lnTo>
                <a:lnTo>
                  <a:pt x="2420874" y="1071372"/>
                </a:lnTo>
                <a:lnTo>
                  <a:pt x="2410968" y="1072134"/>
                </a:lnTo>
                <a:lnTo>
                  <a:pt x="2411730" y="1078992"/>
                </a:lnTo>
                <a:lnTo>
                  <a:pt x="2411730" y="1081278"/>
                </a:lnTo>
                <a:lnTo>
                  <a:pt x="2421636" y="1081278"/>
                </a:lnTo>
                <a:close/>
              </a:path>
              <a:path w="2422525" h="2273935">
                <a:moveTo>
                  <a:pt x="2422398" y="1100328"/>
                </a:moveTo>
                <a:lnTo>
                  <a:pt x="2421636" y="1090422"/>
                </a:lnTo>
                <a:lnTo>
                  <a:pt x="2412492" y="1091184"/>
                </a:lnTo>
                <a:lnTo>
                  <a:pt x="2412492" y="1100328"/>
                </a:lnTo>
                <a:lnTo>
                  <a:pt x="2422398" y="1100328"/>
                </a:lnTo>
                <a:close/>
              </a:path>
              <a:path w="2422525" h="2273935">
                <a:moveTo>
                  <a:pt x="2422398" y="1119378"/>
                </a:moveTo>
                <a:lnTo>
                  <a:pt x="2422398" y="1109472"/>
                </a:lnTo>
                <a:lnTo>
                  <a:pt x="2412492" y="1109472"/>
                </a:lnTo>
                <a:lnTo>
                  <a:pt x="2413254" y="1119378"/>
                </a:lnTo>
                <a:lnTo>
                  <a:pt x="2422398" y="1119378"/>
                </a:lnTo>
                <a:close/>
              </a:path>
              <a:path w="2422525" h="2273935">
                <a:moveTo>
                  <a:pt x="2422398" y="1138428"/>
                </a:moveTo>
                <a:lnTo>
                  <a:pt x="2422398" y="1128522"/>
                </a:lnTo>
                <a:lnTo>
                  <a:pt x="2413254" y="1128522"/>
                </a:lnTo>
                <a:lnTo>
                  <a:pt x="2413254" y="1138428"/>
                </a:lnTo>
                <a:lnTo>
                  <a:pt x="2422398" y="1138428"/>
                </a:lnTo>
                <a:close/>
              </a:path>
              <a:path w="2422525" h="2273935">
                <a:moveTo>
                  <a:pt x="2422398" y="1157478"/>
                </a:moveTo>
                <a:lnTo>
                  <a:pt x="2422398" y="1147572"/>
                </a:lnTo>
                <a:lnTo>
                  <a:pt x="2413254" y="1147572"/>
                </a:lnTo>
                <a:lnTo>
                  <a:pt x="2413254" y="1157478"/>
                </a:lnTo>
                <a:lnTo>
                  <a:pt x="2422398" y="1157478"/>
                </a:lnTo>
                <a:close/>
              </a:path>
              <a:path w="2422525" h="2273935">
                <a:moveTo>
                  <a:pt x="2422398" y="1167384"/>
                </a:moveTo>
                <a:lnTo>
                  <a:pt x="2412492" y="1166622"/>
                </a:lnTo>
                <a:lnTo>
                  <a:pt x="2412492" y="1176528"/>
                </a:lnTo>
                <a:lnTo>
                  <a:pt x="2421636" y="1176528"/>
                </a:lnTo>
                <a:lnTo>
                  <a:pt x="2422398" y="1167384"/>
                </a:lnTo>
                <a:close/>
              </a:path>
              <a:path w="2422525" h="2273935">
                <a:moveTo>
                  <a:pt x="2421636" y="1186434"/>
                </a:moveTo>
                <a:lnTo>
                  <a:pt x="2411730" y="1185672"/>
                </a:lnTo>
                <a:lnTo>
                  <a:pt x="2411730" y="1194816"/>
                </a:lnTo>
                <a:lnTo>
                  <a:pt x="2420874" y="1195578"/>
                </a:lnTo>
                <a:lnTo>
                  <a:pt x="2421636" y="1186434"/>
                </a:lnTo>
                <a:close/>
              </a:path>
              <a:path w="2422525" h="2273935">
                <a:moveTo>
                  <a:pt x="2420874" y="1205484"/>
                </a:moveTo>
                <a:lnTo>
                  <a:pt x="2410968" y="1204722"/>
                </a:lnTo>
                <a:lnTo>
                  <a:pt x="2410206" y="1213866"/>
                </a:lnTo>
                <a:lnTo>
                  <a:pt x="2420112" y="1214628"/>
                </a:lnTo>
                <a:lnTo>
                  <a:pt x="2420874" y="1205484"/>
                </a:lnTo>
                <a:close/>
              </a:path>
              <a:path w="2422525" h="2273935">
                <a:moveTo>
                  <a:pt x="2419350" y="1224534"/>
                </a:moveTo>
                <a:lnTo>
                  <a:pt x="2409444" y="1223772"/>
                </a:lnTo>
                <a:lnTo>
                  <a:pt x="2408682" y="1232916"/>
                </a:lnTo>
                <a:lnTo>
                  <a:pt x="2418588" y="1233678"/>
                </a:lnTo>
                <a:lnTo>
                  <a:pt x="2419350" y="1224534"/>
                </a:lnTo>
                <a:close/>
              </a:path>
              <a:path w="2422525" h="2273935">
                <a:moveTo>
                  <a:pt x="2417064" y="1243584"/>
                </a:moveTo>
                <a:lnTo>
                  <a:pt x="2407920" y="1242060"/>
                </a:lnTo>
                <a:lnTo>
                  <a:pt x="2407158" y="1251966"/>
                </a:lnTo>
                <a:lnTo>
                  <a:pt x="2416302" y="1252728"/>
                </a:lnTo>
                <a:lnTo>
                  <a:pt x="2417064" y="1243584"/>
                </a:lnTo>
                <a:close/>
              </a:path>
              <a:path w="2422525" h="2273935">
                <a:moveTo>
                  <a:pt x="2415540" y="1262634"/>
                </a:moveTo>
                <a:lnTo>
                  <a:pt x="2405634" y="1261110"/>
                </a:lnTo>
                <a:lnTo>
                  <a:pt x="2404872" y="1270254"/>
                </a:lnTo>
                <a:lnTo>
                  <a:pt x="2414016" y="1271778"/>
                </a:lnTo>
                <a:lnTo>
                  <a:pt x="2415540" y="1262634"/>
                </a:lnTo>
                <a:close/>
              </a:path>
              <a:path w="2422525" h="2273935">
                <a:moveTo>
                  <a:pt x="2412492" y="1281684"/>
                </a:moveTo>
                <a:lnTo>
                  <a:pt x="2403348" y="1280160"/>
                </a:lnTo>
                <a:lnTo>
                  <a:pt x="2401824" y="1289304"/>
                </a:lnTo>
                <a:lnTo>
                  <a:pt x="2411730" y="1290828"/>
                </a:lnTo>
                <a:lnTo>
                  <a:pt x="2412492" y="1281684"/>
                </a:lnTo>
                <a:close/>
              </a:path>
              <a:path w="2422525" h="2273935">
                <a:moveTo>
                  <a:pt x="2410206" y="1299972"/>
                </a:moveTo>
                <a:lnTo>
                  <a:pt x="2400300" y="1299210"/>
                </a:lnTo>
                <a:lnTo>
                  <a:pt x="2399538" y="1308354"/>
                </a:lnTo>
                <a:lnTo>
                  <a:pt x="2408682" y="1309878"/>
                </a:lnTo>
                <a:lnTo>
                  <a:pt x="2410206" y="1299972"/>
                </a:lnTo>
                <a:close/>
              </a:path>
              <a:path w="2422525" h="2273935">
                <a:moveTo>
                  <a:pt x="2407158" y="1319022"/>
                </a:moveTo>
                <a:lnTo>
                  <a:pt x="2398014" y="1317498"/>
                </a:lnTo>
                <a:lnTo>
                  <a:pt x="2395728" y="1326642"/>
                </a:lnTo>
                <a:lnTo>
                  <a:pt x="2404872" y="1328928"/>
                </a:lnTo>
                <a:lnTo>
                  <a:pt x="2407158" y="1319022"/>
                </a:lnTo>
                <a:close/>
              </a:path>
              <a:path w="2422525" h="2273935">
                <a:moveTo>
                  <a:pt x="2403348" y="1338072"/>
                </a:moveTo>
                <a:lnTo>
                  <a:pt x="2394204" y="1336548"/>
                </a:lnTo>
                <a:lnTo>
                  <a:pt x="2392680" y="1345692"/>
                </a:lnTo>
                <a:lnTo>
                  <a:pt x="2401824" y="1347216"/>
                </a:lnTo>
                <a:lnTo>
                  <a:pt x="2403348" y="1338072"/>
                </a:lnTo>
                <a:close/>
              </a:path>
              <a:path w="2422525" h="2273935">
                <a:moveTo>
                  <a:pt x="2399538" y="1356360"/>
                </a:moveTo>
                <a:lnTo>
                  <a:pt x="2390394" y="1354836"/>
                </a:lnTo>
                <a:lnTo>
                  <a:pt x="2388870" y="1363980"/>
                </a:lnTo>
                <a:lnTo>
                  <a:pt x="2398014" y="1366266"/>
                </a:lnTo>
                <a:lnTo>
                  <a:pt x="2399538" y="1356360"/>
                </a:lnTo>
                <a:close/>
              </a:path>
              <a:path w="2422525" h="2273935">
                <a:moveTo>
                  <a:pt x="2395728" y="1375410"/>
                </a:moveTo>
                <a:lnTo>
                  <a:pt x="2386584" y="1373124"/>
                </a:lnTo>
                <a:lnTo>
                  <a:pt x="2384298" y="1382268"/>
                </a:lnTo>
                <a:lnTo>
                  <a:pt x="2393442" y="1384554"/>
                </a:lnTo>
                <a:lnTo>
                  <a:pt x="2395728" y="1375410"/>
                </a:lnTo>
                <a:close/>
              </a:path>
              <a:path w="2422525" h="2273935">
                <a:moveTo>
                  <a:pt x="2391156" y="1393698"/>
                </a:moveTo>
                <a:lnTo>
                  <a:pt x="2382012" y="1391412"/>
                </a:lnTo>
                <a:lnTo>
                  <a:pt x="2379726" y="1401318"/>
                </a:lnTo>
                <a:lnTo>
                  <a:pt x="2388870" y="1403604"/>
                </a:lnTo>
                <a:lnTo>
                  <a:pt x="2391156" y="1393698"/>
                </a:lnTo>
                <a:close/>
              </a:path>
              <a:path w="2422525" h="2273935">
                <a:moveTo>
                  <a:pt x="2386584" y="1412748"/>
                </a:moveTo>
                <a:lnTo>
                  <a:pt x="2377440" y="1410462"/>
                </a:lnTo>
                <a:lnTo>
                  <a:pt x="2375154" y="1418844"/>
                </a:lnTo>
                <a:lnTo>
                  <a:pt x="2375154" y="1419606"/>
                </a:lnTo>
                <a:lnTo>
                  <a:pt x="2384298" y="1421892"/>
                </a:lnTo>
                <a:lnTo>
                  <a:pt x="2384298" y="1421130"/>
                </a:lnTo>
                <a:lnTo>
                  <a:pt x="2386584" y="1412748"/>
                </a:lnTo>
                <a:close/>
              </a:path>
              <a:path w="2422525" h="2273935">
                <a:moveTo>
                  <a:pt x="2381250" y="1431036"/>
                </a:moveTo>
                <a:lnTo>
                  <a:pt x="2372106" y="1427988"/>
                </a:lnTo>
                <a:lnTo>
                  <a:pt x="2369820" y="1437132"/>
                </a:lnTo>
                <a:lnTo>
                  <a:pt x="2378964" y="1440180"/>
                </a:lnTo>
                <a:lnTo>
                  <a:pt x="2381250" y="1431036"/>
                </a:lnTo>
                <a:close/>
              </a:path>
              <a:path w="2422525" h="2273935">
                <a:moveTo>
                  <a:pt x="2375916" y="1449324"/>
                </a:moveTo>
                <a:lnTo>
                  <a:pt x="2366772" y="1446276"/>
                </a:lnTo>
                <a:lnTo>
                  <a:pt x="2364486" y="1455420"/>
                </a:lnTo>
                <a:lnTo>
                  <a:pt x="2373630" y="1458468"/>
                </a:lnTo>
                <a:lnTo>
                  <a:pt x="2375916" y="1449324"/>
                </a:lnTo>
                <a:close/>
              </a:path>
              <a:path w="2422525" h="2273935">
                <a:moveTo>
                  <a:pt x="2370582" y="1467612"/>
                </a:moveTo>
                <a:lnTo>
                  <a:pt x="2361438" y="1464564"/>
                </a:lnTo>
                <a:lnTo>
                  <a:pt x="2359152" y="1472184"/>
                </a:lnTo>
                <a:lnTo>
                  <a:pt x="2358390" y="1473708"/>
                </a:lnTo>
                <a:lnTo>
                  <a:pt x="2367534" y="1476756"/>
                </a:lnTo>
                <a:lnTo>
                  <a:pt x="2368296" y="1475232"/>
                </a:lnTo>
                <a:lnTo>
                  <a:pt x="2370582" y="1467612"/>
                </a:lnTo>
                <a:close/>
              </a:path>
              <a:path w="2422525" h="2273935">
                <a:moveTo>
                  <a:pt x="2364486" y="1485900"/>
                </a:moveTo>
                <a:lnTo>
                  <a:pt x="2355342" y="1482852"/>
                </a:lnTo>
                <a:lnTo>
                  <a:pt x="2352294" y="1491234"/>
                </a:lnTo>
                <a:lnTo>
                  <a:pt x="2361438" y="1495044"/>
                </a:lnTo>
                <a:lnTo>
                  <a:pt x="2364486" y="1485900"/>
                </a:lnTo>
                <a:close/>
              </a:path>
              <a:path w="2422525" h="2273935">
                <a:moveTo>
                  <a:pt x="2357628" y="1503426"/>
                </a:moveTo>
                <a:lnTo>
                  <a:pt x="2349246" y="1500378"/>
                </a:lnTo>
                <a:lnTo>
                  <a:pt x="2345436" y="1509522"/>
                </a:lnTo>
                <a:lnTo>
                  <a:pt x="2354580" y="1512570"/>
                </a:lnTo>
                <a:lnTo>
                  <a:pt x="2357628" y="1503426"/>
                </a:lnTo>
                <a:close/>
              </a:path>
              <a:path w="2422525" h="2273935">
                <a:moveTo>
                  <a:pt x="2351532" y="1521714"/>
                </a:moveTo>
                <a:lnTo>
                  <a:pt x="2342388" y="1518666"/>
                </a:lnTo>
                <a:lnTo>
                  <a:pt x="2340102" y="1524762"/>
                </a:lnTo>
                <a:lnTo>
                  <a:pt x="2339340" y="1527048"/>
                </a:lnTo>
                <a:lnTo>
                  <a:pt x="2347722" y="1530858"/>
                </a:lnTo>
                <a:lnTo>
                  <a:pt x="2349246" y="1527810"/>
                </a:lnTo>
                <a:lnTo>
                  <a:pt x="2351532" y="1521714"/>
                </a:lnTo>
                <a:close/>
              </a:path>
              <a:path w="2422525" h="2273935">
                <a:moveTo>
                  <a:pt x="2343912" y="1540002"/>
                </a:moveTo>
                <a:lnTo>
                  <a:pt x="2335530" y="1536192"/>
                </a:lnTo>
                <a:lnTo>
                  <a:pt x="2331720" y="1544574"/>
                </a:lnTo>
                <a:lnTo>
                  <a:pt x="2340864" y="1548384"/>
                </a:lnTo>
                <a:lnTo>
                  <a:pt x="2343912" y="1540002"/>
                </a:lnTo>
                <a:close/>
              </a:path>
              <a:path w="2422525" h="2273935">
                <a:moveTo>
                  <a:pt x="2337054" y="1557528"/>
                </a:moveTo>
                <a:lnTo>
                  <a:pt x="2327910" y="1553718"/>
                </a:lnTo>
                <a:lnTo>
                  <a:pt x="2324100" y="1562100"/>
                </a:lnTo>
                <a:lnTo>
                  <a:pt x="2333244" y="1565910"/>
                </a:lnTo>
                <a:lnTo>
                  <a:pt x="2337054" y="1557528"/>
                </a:lnTo>
                <a:close/>
              </a:path>
              <a:path w="2422525" h="2273935">
                <a:moveTo>
                  <a:pt x="2329434" y="1575054"/>
                </a:moveTo>
                <a:lnTo>
                  <a:pt x="2321052" y="1571244"/>
                </a:lnTo>
                <a:lnTo>
                  <a:pt x="2318766" y="1575816"/>
                </a:lnTo>
                <a:lnTo>
                  <a:pt x="2317242" y="1579626"/>
                </a:lnTo>
                <a:lnTo>
                  <a:pt x="2325624" y="1583436"/>
                </a:lnTo>
                <a:lnTo>
                  <a:pt x="2327910" y="1579626"/>
                </a:lnTo>
                <a:lnTo>
                  <a:pt x="2329434" y="1575054"/>
                </a:lnTo>
                <a:close/>
              </a:path>
              <a:path w="2422525" h="2273935">
                <a:moveTo>
                  <a:pt x="2321052" y="1592580"/>
                </a:moveTo>
                <a:lnTo>
                  <a:pt x="2312670" y="1588008"/>
                </a:lnTo>
                <a:lnTo>
                  <a:pt x="2308860" y="1596389"/>
                </a:lnTo>
                <a:lnTo>
                  <a:pt x="2317242" y="1600962"/>
                </a:lnTo>
                <a:lnTo>
                  <a:pt x="2321052" y="1592580"/>
                </a:lnTo>
                <a:close/>
              </a:path>
              <a:path w="2422525" h="2273935">
                <a:moveTo>
                  <a:pt x="2313432" y="1609344"/>
                </a:moveTo>
                <a:lnTo>
                  <a:pt x="2304288" y="1605533"/>
                </a:lnTo>
                <a:lnTo>
                  <a:pt x="2300478" y="1613916"/>
                </a:lnTo>
                <a:lnTo>
                  <a:pt x="2308860" y="1617726"/>
                </a:lnTo>
                <a:lnTo>
                  <a:pt x="2313432" y="1609344"/>
                </a:lnTo>
                <a:close/>
              </a:path>
              <a:path w="2422525" h="2273935">
                <a:moveTo>
                  <a:pt x="2305050" y="1626870"/>
                </a:moveTo>
                <a:lnTo>
                  <a:pt x="2295906" y="1622298"/>
                </a:lnTo>
                <a:lnTo>
                  <a:pt x="2294382" y="1625345"/>
                </a:lnTo>
                <a:lnTo>
                  <a:pt x="2292096" y="1630680"/>
                </a:lnTo>
                <a:lnTo>
                  <a:pt x="2300478" y="1635252"/>
                </a:lnTo>
                <a:lnTo>
                  <a:pt x="2303526" y="1629918"/>
                </a:lnTo>
                <a:lnTo>
                  <a:pt x="2305050" y="1626870"/>
                </a:lnTo>
                <a:close/>
              </a:path>
              <a:path w="2422525" h="2273935">
                <a:moveTo>
                  <a:pt x="2295906" y="1643633"/>
                </a:moveTo>
                <a:lnTo>
                  <a:pt x="2287524" y="1639062"/>
                </a:lnTo>
                <a:lnTo>
                  <a:pt x="2282952" y="1647444"/>
                </a:lnTo>
                <a:lnTo>
                  <a:pt x="2291334" y="1652015"/>
                </a:lnTo>
                <a:lnTo>
                  <a:pt x="2295906" y="1643633"/>
                </a:lnTo>
                <a:close/>
              </a:path>
              <a:path w="2422525" h="2273935">
                <a:moveTo>
                  <a:pt x="2286762" y="1660398"/>
                </a:moveTo>
                <a:lnTo>
                  <a:pt x="2278380" y="1655826"/>
                </a:lnTo>
                <a:lnTo>
                  <a:pt x="2273808" y="1664208"/>
                </a:lnTo>
                <a:lnTo>
                  <a:pt x="2282190" y="1668780"/>
                </a:lnTo>
                <a:lnTo>
                  <a:pt x="2286762" y="1660398"/>
                </a:lnTo>
                <a:close/>
              </a:path>
              <a:path w="2422525" h="2273935">
                <a:moveTo>
                  <a:pt x="2277618" y="1677162"/>
                </a:moveTo>
                <a:lnTo>
                  <a:pt x="2269236" y="1672589"/>
                </a:lnTo>
                <a:lnTo>
                  <a:pt x="2268474" y="1674114"/>
                </a:lnTo>
                <a:lnTo>
                  <a:pt x="2264664" y="1680210"/>
                </a:lnTo>
                <a:lnTo>
                  <a:pt x="2272284" y="1685544"/>
                </a:lnTo>
                <a:lnTo>
                  <a:pt x="2276856" y="1678686"/>
                </a:lnTo>
                <a:lnTo>
                  <a:pt x="2277618" y="1677162"/>
                </a:lnTo>
                <a:close/>
              </a:path>
              <a:path w="2422525" h="2273935">
                <a:moveTo>
                  <a:pt x="2267712" y="1693164"/>
                </a:moveTo>
                <a:lnTo>
                  <a:pt x="2259330" y="1688591"/>
                </a:lnTo>
                <a:lnTo>
                  <a:pt x="2254758" y="1696974"/>
                </a:lnTo>
                <a:lnTo>
                  <a:pt x="2262378" y="1701545"/>
                </a:lnTo>
                <a:lnTo>
                  <a:pt x="2267712" y="1693164"/>
                </a:lnTo>
                <a:close/>
              </a:path>
              <a:path w="2422525" h="2273935">
                <a:moveTo>
                  <a:pt x="2257806" y="1709927"/>
                </a:moveTo>
                <a:lnTo>
                  <a:pt x="2249424" y="1704594"/>
                </a:lnTo>
                <a:lnTo>
                  <a:pt x="2244090" y="1712976"/>
                </a:lnTo>
                <a:lnTo>
                  <a:pt x="2252472" y="1717548"/>
                </a:lnTo>
                <a:lnTo>
                  <a:pt x="2257806" y="1709927"/>
                </a:lnTo>
                <a:close/>
              </a:path>
              <a:path w="2422525" h="2273935">
                <a:moveTo>
                  <a:pt x="2247900" y="1725930"/>
                </a:moveTo>
                <a:lnTo>
                  <a:pt x="2239518" y="1721358"/>
                </a:lnTo>
                <a:lnTo>
                  <a:pt x="2234184" y="1728977"/>
                </a:lnTo>
                <a:lnTo>
                  <a:pt x="2241804" y="1734312"/>
                </a:lnTo>
                <a:lnTo>
                  <a:pt x="2247138" y="1726691"/>
                </a:lnTo>
                <a:lnTo>
                  <a:pt x="2247900" y="1725930"/>
                </a:lnTo>
                <a:close/>
              </a:path>
              <a:path w="2422525" h="2273935">
                <a:moveTo>
                  <a:pt x="2236470" y="1741932"/>
                </a:moveTo>
                <a:lnTo>
                  <a:pt x="2228850" y="1736598"/>
                </a:lnTo>
                <a:lnTo>
                  <a:pt x="2223516" y="1744218"/>
                </a:lnTo>
                <a:lnTo>
                  <a:pt x="2231136" y="1749552"/>
                </a:lnTo>
                <a:lnTo>
                  <a:pt x="2236470" y="1741932"/>
                </a:lnTo>
                <a:close/>
              </a:path>
              <a:path w="2422525" h="2273935">
                <a:moveTo>
                  <a:pt x="2225802" y="1757933"/>
                </a:moveTo>
                <a:lnTo>
                  <a:pt x="2218182" y="1752600"/>
                </a:lnTo>
                <a:lnTo>
                  <a:pt x="2212848" y="1760220"/>
                </a:lnTo>
                <a:lnTo>
                  <a:pt x="2220468" y="1765553"/>
                </a:lnTo>
                <a:lnTo>
                  <a:pt x="2225802" y="1757933"/>
                </a:lnTo>
                <a:close/>
              </a:path>
              <a:path w="2422525" h="2273935">
                <a:moveTo>
                  <a:pt x="2215134" y="1773174"/>
                </a:moveTo>
                <a:lnTo>
                  <a:pt x="2207514" y="1767839"/>
                </a:lnTo>
                <a:lnTo>
                  <a:pt x="2201418" y="1775460"/>
                </a:lnTo>
                <a:lnTo>
                  <a:pt x="2209038" y="1780794"/>
                </a:lnTo>
                <a:lnTo>
                  <a:pt x="2215134" y="1773174"/>
                </a:lnTo>
                <a:close/>
              </a:path>
              <a:path w="2422525" h="2273935">
                <a:moveTo>
                  <a:pt x="2203704" y="1788414"/>
                </a:moveTo>
                <a:lnTo>
                  <a:pt x="2196084" y="1783080"/>
                </a:lnTo>
                <a:lnTo>
                  <a:pt x="2189988" y="1790700"/>
                </a:lnTo>
                <a:lnTo>
                  <a:pt x="2197608" y="1796034"/>
                </a:lnTo>
                <a:lnTo>
                  <a:pt x="2203704" y="1788414"/>
                </a:lnTo>
                <a:close/>
              </a:path>
              <a:path w="2422525" h="2273935">
                <a:moveTo>
                  <a:pt x="2192274" y="1803654"/>
                </a:moveTo>
                <a:lnTo>
                  <a:pt x="2184654" y="1798320"/>
                </a:lnTo>
                <a:lnTo>
                  <a:pt x="2178558" y="1805939"/>
                </a:lnTo>
                <a:lnTo>
                  <a:pt x="2186178" y="1811274"/>
                </a:lnTo>
                <a:lnTo>
                  <a:pt x="2192274" y="1803654"/>
                </a:lnTo>
                <a:close/>
              </a:path>
              <a:path w="2422525" h="2273935">
                <a:moveTo>
                  <a:pt x="2180082" y="1818894"/>
                </a:moveTo>
                <a:lnTo>
                  <a:pt x="2173224" y="1812798"/>
                </a:lnTo>
                <a:lnTo>
                  <a:pt x="2167128" y="1820418"/>
                </a:lnTo>
                <a:lnTo>
                  <a:pt x="2173986" y="1826514"/>
                </a:lnTo>
                <a:lnTo>
                  <a:pt x="2180082" y="1818894"/>
                </a:lnTo>
                <a:close/>
              </a:path>
              <a:path w="2422525" h="2273935">
                <a:moveTo>
                  <a:pt x="2167890" y="1834134"/>
                </a:moveTo>
                <a:lnTo>
                  <a:pt x="2161032" y="1828038"/>
                </a:lnTo>
                <a:lnTo>
                  <a:pt x="2154936" y="1834896"/>
                </a:lnTo>
                <a:lnTo>
                  <a:pt x="2161794" y="1840992"/>
                </a:lnTo>
                <a:lnTo>
                  <a:pt x="2167890" y="1834134"/>
                </a:lnTo>
                <a:close/>
              </a:path>
              <a:path w="2422525" h="2273935">
                <a:moveTo>
                  <a:pt x="2155698" y="1848612"/>
                </a:moveTo>
                <a:lnTo>
                  <a:pt x="2148840" y="1842516"/>
                </a:lnTo>
                <a:lnTo>
                  <a:pt x="2142744" y="1849374"/>
                </a:lnTo>
                <a:lnTo>
                  <a:pt x="2149602" y="1855470"/>
                </a:lnTo>
                <a:lnTo>
                  <a:pt x="2155698" y="1848612"/>
                </a:lnTo>
                <a:close/>
              </a:path>
              <a:path w="2422525" h="2273935">
                <a:moveTo>
                  <a:pt x="2143506" y="1863089"/>
                </a:moveTo>
                <a:lnTo>
                  <a:pt x="2136648" y="1856232"/>
                </a:lnTo>
                <a:lnTo>
                  <a:pt x="2129790" y="1863852"/>
                </a:lnTo>
                <a:lnTo>
                  <a:pt x="2136648" y="1869948"/>
                </a:lnTo>
                <a:lnTo>
                  <a:pt x="2143506" y="1863089"/>
                </a:lnTo>
                <a:close/>
              </a:path>
              <a:path w="2422525" h="2273935">
                <a:moveTo>
                  <a:pt x="2077212" y="1931670"/>
                </a:moveTo>
                <a:lnTo>
                  <a:pt x="2070354" y="1924812"/>
                </a:lnTo>
                <a:lnTo>
                  <a:pt x="2063495" y="1931670"/>
                </a:lnTo>
                <a:lnTo>
                  <a:pt x="2070354" y="1938528"/>
                </a:lnTo>
                <a:lnTo>
                  <a:pt x="2077212" y="1931670"/>
                </a:lnTo>
                <a:close/>
              </a:path>
              <a:path w="2422525" h="2273935">
                <a:moveTo>
                  <a:pt x="2090928" y="1918716"/>
                </a:moveTo>
                <a:lnTo>
                  <a:pt x="2084070" y="1911858"/>
                </a:lnTo>
                <a:lnTo>
                  <a:pt x="2077212" y="1917954"/>
                </a:lnTo>
                <a:lnTo>
                  <a:pt x="2084070" y="1924812"/>
                </a:lnTo>
                <a:lnTo>
                  <a:pt x="2090928" y="1918716"/>
                </a:lnTo>
                <a:close/>
              </a:path>
              <a:path w="2422525" h="2273935">
                <a:moveTo>
                  <a:pt x="2103882" y="1905000"/>
                </a:moveTo>
                <a:lnTo>
                  <a:pt x="2097786" y="1898142"/>
                </a:lnTo>
                <a:lnTo>
                  <a:pt x="2090928" y="1905000"/>
                </a:lnTo>
                <a:lnTo>
                  <a:pt x="2097786" y="1911858"/>
                </a:lnTo>
                <a:lnTo>
                  <a:pt x="2103882" y="1905000"/>
                </a:lnTo>
                <a:close/>
              </a:path>
              <a:path w="2422525" h="2273935">
                <a:moveTo>
                  <a:pt x="2117598" y="1891284"/>
                </a:moveTo>
                <a:lnTo>
                  <a:pt x="2110740" y="1884426"/>
                </a:lnTo>
                <a:lnTo>
                  <a:pt x="2103882" y="1891284"/>
                </a:lnTo>
                <a:lnTo>
                  <a:pt x="2110740" y="1898142"/>
                </a:lnTo>
                <a:lnTo>
                  <a:pt x="2117598" y="1891284"/>
                </a:lnTo>
                <a:close/>
              </a:path>
              <a:path w="2422525" h="2273935">
                <a:moveTo>
                  <a:pt x="2130552" y="1876806"/>
                </a:moveTo>
                <a:lnTo>
                  <a:pt x="2123694" y="1870710"/>
                </a:lnTo>
                <a:lnTo>
                  <a:pt x="2116836" y="1877568"/>
                </a:lnTo>
                <a:lnTo>
                  <a:pt x="2123694" y="1884426"/>
                </a:lnTo>
                <a:lnTo>
                  <a:pt x="2130552" y="1876806"/>
                </a:lnTo>
                <a:close/>
              </a:path>
              <a:path w="2422525" h="2273935">
                <a:moveTo>
                  <a:pt x="2062734" y="1945386"/>
                </a:moveTo>
                <a:lnTo>
                  <a:pt x="2056638" y="1937766"/>
                </a:lnTo>
                <a:lnTo>
                  <a:pt x="2049780" y="1944624"/>
                </a:lnTo>
                <a:lnTo>
                  <a:pt x="2055876" y="1951482"/>
                </a:lnTo>
                <a:lnTo>
                  <a:pt x="2062734" y="1945386"/>
                </a:lnTo>
                <a:close/>
              </a:path>
              <a:path w="2422525" h="2273935">
                <a:moveTo>
                  <a:pt x="2049018" y="1957578"/>
                </a:moveTo>
                <a:lnTo>
                  <a:pt x="2042922" y="1950720"/>
                </a:lnTo>
                <a:lnTo>
                  <a:pt x="2035302" y="1956816"/>
                </a:lnTo>
                <a:lnTo>
                  <a:pt x="2042160" y="1964436"/>
                </a:lnTo>
                <a:lnTo>
                  <a:pt x="2049018" y="1957578"/>
                </a:lnTo>
                <a:close/>
              </a:path>
              <a:path w="2422525" h="2273935">
                <a:moveTo>
                  <a:pt x="2034539" y="1970532"/>
                </a:moveTo>
                <a:lnTo>
                  <a:pt x="2028444" y="1963674"/>
                </a:lnTo>
                <a:lnTo>
                  <a:pt x="2021586" y="1969770"/>
                </a:lnTo>
                <a:lnTo>
                  <a:pt x="2027682" y="1976628"/>
                </a:lnTo>
                <a:lnTo>
                  <a:pt x="2034539" y="1970532"/>
                </a:lnTo>
                <a:close/>
              </a:path>
              <a:path w="2422525" h="2273935">
                <a:moveTo>
                  <a:pt x="2020062" y="1982724"/>
                </a:moveTo>
                <a:lnTo>
                  <a:pt x="2013966" y="1975866"/>
                </a:lnTo>
                <a:lnTo>
                  <a:pt x="2006345" y="1981962"/>
                </a:lnTo>
                <a:lnTo>
                  <a:pt x="2012442" y="1988820"/>
                </a:lnTo>
                <a:lnTo>
                  <a:pt x="2020062" y="1982724"/>
                </a:lnTo>
                <a:close/>
              </a:path>
              <a:path w="2422525" h="2273935">
                <a:moveTo>
                  <a:pt x="2005584" y="1994915"/>
                </a:moveTo>
                <a:lnTo>
                  <a:pt x="1999488" y="1988058"/>
                </a:lnTo>
                <a:lnTo>
                  <a:pt x="1991868" y="1993391"/>
                </a:lnTo>
                <a:lnTo>
                  <a:pt x="1997964" y="2001012"/>
                </a:lnTo>
                <a:lnTo>
                  <a:pt x="2005584" y="1994915"/>
                </a:lnTo>
                <a:close/>
              </a:path>
              <a:path w="2422525" h="2273935">
                <a:moveTo>
                  <a:pt x="1990344" y="2007108"/>
                </a:moveTo>
                <a:lnTo>
                  <a:pt x="1984248" y="1999488"/>
                </a:lnTo>
                <a:lnTo>
                  <a:pt x="1977389" y="2005584"/>
                </a:lnTo>
                <a:lnTo>
                  <a:pt x="1983486" y="2013203"/>
                </a:lnTo>
                <a:lnTo>
                  <a:pt x="1990344" y="2007108"/>
                </a:lnTo>
                <a:close/>
              </a:path>
              <a:path w="2422525" h="2273935">
                <a:moveTo>
                  <a:pt x="1975104" y="2019300"/>
                </a:moveTo>
                <a:lnTo>
                  <a:pt x="1969770" y="2010918"/>
                </a:lnTo>
                <a:lnTo>
                  <a:pt x="1962150" y="2017014"/>
                </a:lnTo>
                <a:lnTo>
                  <a:pt x="1967484" y="2024634"/>
                </a:lnTo>
                <a:lnTo>
                  <a:pt x="1975104" y="2019300"/>
                </a:lnTo>
                <a:close/>
              </a:path>
              <a:path w="2422525" h="2273935">
                <a:moveTo>
                  <a:pt x="1959864" y="2029968"/>
                </a:moveTo>
                <a:lnTo>
                  <a:pt x="1954530" y="2022348"/>
                </a:lnTo>
                <a:lnTo>
                  <a:pt x="1946910" y="2028444"/>
                </a:lnTo>
                <a:lnTo>
                  <a:pt x="1952244" y="2036064"/>
                </a:lnTo>
                <a:lnTo>
                  <a:pt x="1959864" y="2029968"/>
                </a:lnTo>
                <a:close/>
              </a:path>
              <a:path w="2422525" h="2273935">
                <a:moveTo>
                  <a:pt x="1944624" y="2041398"/>
                </a:moveTo>
                <a:lnTo>
                  <a:pt x="1939289" y="2033777"/>
                </a:lnTo>
                <a:lnTo>
                  <a:pt x="1931670" y="2039874"/>
                </a:lnTo>
                <a:lnTo>
                  <a:pt x="1937004" y="2047494"/>
                </a:lnTo>
                <a:lnTo>
                  <a:pt x="1944624" y="2041398"/>
                </a:lnTo>
                <a:close/>
              </a:path>
              <a:path w="2422525" h="2273935">
                <a:moveTo>
                  <a:pt x="1928622" y="2052827"/>
                </a:moveTo>
                <a:lnTo>
                  <a:pt x="1923288" y="2044446"/>
                </a:lnTo>
                <a:lnTo>
                  <a:pt x="1915668" y="2049779"/>
                </a:lnTo>
                <a:lnTo>
                  <a:pt x="1921002" y="2058162"/>
                </a:lnTo>
                <a:lnTo>
                  <a:pt x="1928622" y="2052827"/>
                </a:lnTo>
                <a:close/>
              </a:path>
              <a:path w="2422525" h="2273935">
                <a:moveTo>
                  <a:pt x="1913382" y="2063496"/>
                </a:moveTo>
                <a:lnTo>
                  <a:pt x="1908048" y="2055114"/>
                </a:lnTo>
                <a:lnTo>
                  <a:pt x="1899666" y="2060448"/>
                </a:lnTo>
                <a:lnTo>
                  <a:pt x="1905000" y="2068829"/>
                </a:lnTo>
                <a:lnTo>
                  <a:pt x="1913382" y="2063496"/>
                </a:lnTo>
                <a:close/>
              </a:path>
              <a:path w="2422525" h="2273935">
                <a:moveTo>
                  <a:pt x="1897380" y="2074164"/>
                </a:moveTo>
                <a:lnTo>
                  <a:pt x="1892045" y="2065782"/>
                </a:lnTo>
                <a:lnTo>
                  <a:pt x="1883664" y="2071115"/>
                </a:lnTo>
                <a:lnTo>
                  <a:pt x="1888998" y="2078736"/>
                </a:lnTo>
                <a:lnTo>
                  <a:pt x="1897380" y="2074164"/>
                </a:lnTo>
                <a:close/>
              </a:path>
              <a:path w="2422525" h="2273935">
                <a:moveTo>
                  <a:pt x="1881378" y="2084070"/>
                </a:moveTo>
                <a:lnTo>
                  <a:pt x="1876044" y="2075688"/>
                </a:lnTo>
                <a:lnTo>
                  <a:pt x="1867662" y="2081022"/>
                </a:lnTo>
                <a:lnTo>
                  <a:pt x="1872995" y="2089403"/>
                </a:lnTo>
                <a:lnTo>
                  <a:pt x="1881378" y="2084070"/>
                </a:lnTo>
                <a:close/>
              </a:path>
              <a:path w="2422525" h="2273935">
                <a:moveTo>
                  <a:pt x="1864614" y="2093976"/>
                </a:moveTo>
                <a:lnTo>
                  <a:pt x="1860042" y="2085594"/>
                </a:lnTo>
                <a:lnTo>
                  <a:pt x="1851660" y="2090927"/>
                </a:lnTo>
                <a:lnTo>
                  <a:pt x="1856232" y="2098548"/>
                </a:lnTo>
                <a:lnTo>
                  <a:pt x="1864614" y="2093976"/>
                </a:lnTo>
                <a:close/>
              </a:path>
              <a:path w="2422525" h="2273935">
                <a:moveTo>
                  <a:pt x="1848612" y="2103882"/>
                </a:moveTo>
                <a:lnTo>
                  <a:pt x="1843278" y="2095500"/>
                </a:lnTo>
                <a:lnTo>
                  <a:pt x="1835658" y="2100834"/>
                </a:lnTo>
                <a:lnTo>
                  <a:pt x="1840230" y="2108454"/>
                </a:lnTo>
                <a:lnTo>
                  <a:pt x="1848612" y="2103882"/>
                </a:lnTo>
                <a:close/>
              </a:path>
              <a:path w="2422525" h="2273935">
                <a:moveTo>
                  <a:pt x="1831848" y="2113026"/>
                </a:moveTo>
                <a:lnTo>
                  <a:pt x="1827276" y="2104644"/>
                </a:lnTo>
                <a:lnTo>
                  <a:pt x="1818894" y="2109216"/>
                </a:lnTo>
                <a:lnTo>
                  <a:pt x="1823466" y="2117598"/>
                </a:lnTo>
                <a:lnTo>
                  <a:pt x="1831848" y="2113026"/>
                </a:lnTo>
                <a:close/>
              </a:path>
              <a:path w="2422525" h="2273935">
                <a:moveTo>
                  <a:pt x="1815084" y="2122170"/>
                </a:moveTo>
                <a:lnTo>
                  <a:pt x="1810512" y="2113788"/>
                </a:lnTo>
                <a:lnTo>
                  <a:pt x="1802130" y="2118360"/>
                </a:lnTo>
                <a:lnTo>
                  <a:pt x="1806702" y="2126741"/>
                </a:lnTo>
                <a:lnTo>
                  <a:pt x="1815084" y="2122170"/>
                </a:lnTo>
                <a:close/>
              </a:path>
              <a:path w="2422525" h="2273935">
                <a:moveTo>
                  <a:pt x="1798320" y="2131314"/>
                </a:moveTo>
                <a:lnTo>
                  <a:pt x="1793748" y="2122932"/>
                </a:lnTo>
                <a:lnTo>
                  <a:pt x="1785366" y="2127504"/>
                </a:lnTo>
                <a:lnTo>
                  <a:pt x="1789938" y="2135886"/>
                </a:lnTo>
                <a:lnTo>
                  <a:pt x="1798320" y="2131314"/>
                </a:lnTo>
                <a:close/>
              </a:path>
              <a:path w="2422525" h="2273935">
                <a:moveTo>
                  <a:pt x="1780794" y="2140458"/>
                </a:moveTo>
                <a:lnTo>
                  <a:pt x="1776984" y="2131314"/>
                </a:lnTo>
                <a:lnTo>
                  <a:pt x="1768602" y="2135886"/>
                </a:lnTo>
                <a:lnTo>
                  <a:pt x="1772412" y="2144268"/>
                </a:lnTo>
                <a:lnTo>
                  <a:pt x="1780794" y="2140458"/>
                </a:lnTo>
                <a:close/>
              </a:path>
              <a:path w="2422525" h="2273935">
                <a:moveTo>
                  <a:pt x="1764030" y="2148840"/>
                </a:moveTo>
                <a:lnTo>
                  <a:pt x="1759458" y="2139696"/>
                </a:lnTo>
                <a:lnTo>
                  <a:pt x="1751076" y="2144268"/>
                </a:lnTo>
                <a:lnTo>
                  <a:pt x="1754886" y="2152650"/>
                </a:lnTo>
                <a:lnTo>
                  <a:pt x="1764030" y="2148840"/>
                </a:lnTo>
                <a:close/>
              </a:path>
              <a:path w="2422525" h="2273935">
                <a:moveTo>
                  <a:pt x="1746504" y="2156460"/>
                </a:moveTo>
                <a:lnTo>
                  <a:pt x="1742694" y="2148078"/>
                </a:lnTo>
                <a:lnTo>
                  <a:pt x="1733550" y="2152650"/>
                </a:lnTo>
                <a:lnTo>
                  <a:pt x="1738122" y="2161032"/>
                </a:lnTo>
                <a:lnTo>
                  <a:pt x="1746504" y="2156460"/>
                </a:lnTo>
                <a:close/>
              </a:path>
              <a:path w="2422525" h="2273935">
                <a:moveTo>
                  <a:pt x="1728978" y="2164841"/>
                </a:moveTo>
                <a:lnTo>
                  <a:pt x="1725168" y="2155698"/>
                </a:lnTo>
                <a:lnTo>
                  <a:pt x="1716786" y="2159508"/>
                </a:lnTo>
                <a:lnTo>
                  <a:pt x="1720595" y="2168652"/>
                </a:lnTo>
                <a:lnTo>
                  <a:pt x="1728978" y="2164841"/>
                </a:lnTo>
                <a:close/>
              </a:path>
              <a:path w="2422525" h="2273935">
                <a:moveTo>
                  <a:pt x="1711452" y="2172462"/>
                </a:moveTo>
                <a:lnTo>
                  <a:pt x="1707642" y="2163318"/>
                </a:lnTo>
                <a:lnTo>
                  <a:pt x="1699260" y="2167128"/>
                </a:lnTo>
                <a:lnTo>
                  <a:pt x="1703070" y="2176272"/>
                </a:lnTo>
                <a:lnTo>
                  <a:pt x="1711452" y="2172462"/>
                </a:lnTo>
                <a:close/>
              </a:path>
              <a:path w="2422525" h="2273935">
                <a:moveTo>
                  <a:pt x="1693926" y="2179320"/>
                </a:moveTo>
                <a:lnTo>
                  <a:pt x="1690116" y="2170938"/>
                </a:lnTo>
                <a:lnTo>
                  <a:pt x="1681734" y="2174748"/>
                </a:lnTo>
                <a:lnTo>
                  <a:pt x="1685544" y="2183129"/>
                </a:lnTo>
                <a:lnTo>
                  <a:pt x="1693926" y="2179320"/>
                </a:lnTo>
                <a:close/>
              </a:path>
              <a:path w="2422525" h="2273935">
                <a:moveTo>
                  <a:pt x="1676400" y="2186940"/>
                </a:moveTo>
                <a:lnTo>
                  <a:pt x="1672589" y="2177796"/>
                </a:lnTo>
                <a:lnTo>
                  <a:pt x="1664208" y="2181606"/>
                </a:lnTo>
                <a:lnTo>
                  <a:pt x="1667256" y="2189988"/>
                </a:lnTo>
                <a:lnTo>
                  <a:pt x="1676400" y="2186940"/>
                </a:lnTo>
                <a:close/>
              </a:path>
              <a:path w="2422525" h="2273935">
                <a:moveTo>
                  <a:pt x="1658112" y="2193798"/>
                </a:moveTo>
                <a:lnTo>
                  <a:pt x="1655064" y="2184654"/>
                </a:lnTo>
                <a:lnTo>
                  <a:pt x="1645920" y="2187702"/>
                </a:lnTo>
                <a:lnTo>
                  <a:pt x="1649730" y="2196846"/>
                </a:lnTo>
                <a:lnTo>
                  <a:pt x="1658112" y="2193798"/>
                </a:lnTo>
                <a:close/>
              </a:path>
              <a:path w="2422525" h="2273935">
                <a:moveTo>
                  <a:pt x="1640586" y="2199894"/>
                </a:moveTo>
                <a:lnTo>
                  <a:pt x="1636776" y="2191512"/>
                </a:lnTo>
                <a:lnTo>
                  <a:pt x="1628394" y="2194560"/>
                </a:lnTo>
                <a:lnTo>
                  <a:pt x="1631442" y="2203704"/>
                </a:lnTo>
                <a:lnTo>
                  <a:pt x="1640586" y="2199894"/>
                </a:lnTo>
                <a:close/>
              </a:path>
              <a:path w="2422525" h="2273935">
                <a:moveTo>
                  <a:pt x="1622298" y="2206752"/>
                </a:moveTo>
                <a:lnTo>
                  <a:pt x="1619250" y="2197608"/>
                </a:lnTo>
                <a:lnTo>
                  <a:pt x="1610106" y="2200656"/>
                </a:lnTo>
                <a:lnTo>
                  <a:pt x="1613154" y="2209038"/>
                </a:lnTo>
                <a:lnTo>
                  <a:pt x="1622298" y="2206752"/>
                </a:lnTo>
                <a:close/>
              </a:path>
              <a:path w="2422525" h="2273935">
                <a:moveTo>
                  <a:pt x="1604010" y="2212086"/>
                </a:moveTo>
                <a:lnTo>
                  <a:pt x="1600962" y="2202941"/>
                </a:lnTo>
                <a:lnTo>
                  <a:pt x="1591818" y="2205990"/>
                </a:lnTo>
                <a:lnTo>
                  <a:pt x="1594866" y="2215134"/>
                </a:lnTo>
                <a:lnTo>
                  <a:pt x="1604010" y="2212086"/>
                </a:lnTo>
                <a:close/>
              </a:path>
              <a:path w="2422525" h="2273935">
                <a:moveTo>
                  <a:pt x="1585722" y="2218182"/>
                </a:moveTo>
                <a:lnTo>
                  <a:pt x="1583436" y="2209038"/>
                </a:lnTo>
                <a:lnTo>
                  <a:pt x="1574292" y="2212086"/>
                </a:lnTo>
                <a:lnTo>
                  <a:pt x="1576578" y="2221229"/>
                </a:lnTo>
                <a:lnTo>
                  <a:pt x="1585722" y="2218182"/>
                </a:lnTo>
                <a:close/>
              </a:path>
              <a:path w="2422525" h="2273935">
                <a:moveTo>
                  <a:pt x="1567434" y="2223516"/>
                </a:moveTo>
                <a:lnTo>
                  <a:pt x="1565148" y="2214372"/>
                </a:lnTo>
                <a:lnTo>
                  <a:pt x="1556004" y="2216658"/>
                </a:lnTo>
                <a:lnTo>
                  <a:pt x="1558290" y="2225802"/>
                </a:lnTo>
                <a:lnTo>
                  <a:pt x="1567434" y="2223516"/>
                </a:lnTo>
                <a:close/>
              </a:path>
              <a:path w="2422525" h="2273935">
                <a:moveTo>
                  <a:pt x="1549146" y="2228850"/>
                </a:moveTo>
                <a:lnTo>
                  <a:pt x="1546860" y="2219706"/>
                </a:lnTo>
                <a:lnTo>
                  <a:pt x="1537716" y="2221991"/>
                </a:lnTo>
                <a:lnTo>
                  <a:pt x="1540002" y="2231136"/>
                </a:lnTo>
                <a:lnTo>
                  <a:pt x="1549146" y="2228850"/>
                </a:lnTo>
                <a:close/>
              </a:path>
              <a:path w="2422525" h="2273935">
                <a:moveTo>
                  <a:pt x="1530858" y="2233422"/>
                </a:moveTo>
                <a:lnTo>
                  <a:pt x="1528572" y="2224278"/>
                </a:lnTo>
                <a:lnTo>
                  <a:pt x="1518666" y="2226564"/>
                </a:lnTo>
                <a:lnTo>
                  <a:pt x="1521714" y="2235708"/>
                </a:lnTo>
                <a:lnTo>
                  <a:pt x="1530858" y="2233422"/>
                </a:lnTo>
                <a:close/>
              </a:path>
              <a:path w="2422525" h="2273935">
                <a:moveTo>
                  <a:pt x="1511808" y="2237994"/>
                </a:moveTo>
                <a:lnTo>
                  <a:pt x="1510284" y="2228850"/>
                </a:lnTo>
                <a:lnTo>
                  <a:pt x="1500378" y="2231136"/>
                </a:lnTo>
                <a:lnTo>
                  <a:pt x="1502664" y="2240279"/>
                </a:lnTo>
                <a:lnTo>
                  <a:pt x="1511808" y="2237994"/>
                </a:lnTo>
                <a:close/>
              </a:path>
              <a:path w="2422525" h="2273935">
                <a:moveTo>
                  <a:pt x="1493520" y="2242566"/>
                </a:moveTo>
                <a:lnTo>
                  <a:pt x="1491234" y="2233422"/>
                </a:lnTo>
                <a:lnTo>
                  <a:pt x="1482090" y="2234946"/>
                </a:lnTo>
                <a:lnTo>
                  <a:pt x="1484376" y="2244090"/>
                </a:lnTo>
                <a:lnTo>
                  <a:pt x="1493520" y="2242566"/>
                </a:lnTo>
                <a:close/>
              </a:path>
              <a:path w="2422525" h="2273935">
                <a:moveTo>
                  <a:pt x="1474470" y="2246376"/>
                </a:moveTo>
                <a:lnTo>
                  <a:pt x="1472946" y="2237232"/>
                </a:lnTo>
                <a:lnTo>
                  <a:pt x="1463802" y="2238756"/>
                </a:lnTo>
                <a:lnTo>
                  <a:pt x="1465326" y="2248662"/>
                </a:lnTo>
                <a:lnTo>
                  <a:pt x="1474470" y="2246376"/>
                </a:lnTo>
                <a:close/>
              </a:path>
              <a:path w="2422525" h="2273935">
                <a:moveTo>
                  <a:pt x="1456182" y="2250186"/>
                </a:moveTo>
                <a:lnTo>
                  <a:pt x="1453896" y="2241042"/>
                </a:lnTo>
                <a:lnTo>
                  <a:pt x="1444752" y="2242566"/>
                </a:lnTo>
                <a:lnTo>
                  <a:pt x="1446276" y="2252472"/>
                </a:lnTo>
                <a:lnTo>
                  <a:pt x="1455420" y="2250948"/>
                </a:lnTo>
                <a:lnTo>
                  <a:pt x="1456182" y="2250186"/>
                </a:lnTo>
                <a:close/>
              </a:path>
              <a:path w="2422525" h="2273935">
                <a:moveTo>
                  <a:pt x="1437132" y="2253996"/>
                </a:moveTo>
                <a:lnTo>
                  <a:pt x="1435608" y="2244090"/>
                </a:lnTo>
                <a:lnTo>
                  <a:pt x="1426464" y="2245614"/>
                </a:lnTo>
                <a:lnTo>
                  <a:pt x="1427988" y="2255520"/>
                </a:lnTo>
                <a:lnTo>
                  <a:pt x="1437132" y="2253996"/>
                </a:lnTo>
                <a:close/>
              </a:path>
              <a:path w="2422525" h="2273935">
                <a:moveTo>
                  <a:pt x="1418082" y="2257044"/>
                </a:moveTo>
                <a:lnTo>
                  <a:pt x="1416558" y="2247138"/>
                </a:lnTo>
                <a:lnTo>
                  <a:pt x="1407414" y="2248662"/>
                </a:lnTo>
                <a:lnTo>
                  <a:pt x="1408938" y="2258568"/>
                </a:lnTo>
                <a:lnTo>
                  <a:pt x="1418082" y="2257044"/>
                </a:lnTo>
                <a:close/>
              </a:path>
              <a:path w="2422525" h="2273935">
                <a:moveTo>
                  <a:pt x="1399794" y="2260092"/>
                </a:moveTo>
                <a:lnTo>
                  <a:pt x="1398270" y="2250948"/>
                </a:lnTo>
                <a:lnTo>
                  <a:pt x="1394460" y="2250948"/>
                </a:lnTo>
                <a:lnTo>
                  <a:pt x="1389126" y="2251710"/>
                </a:lnTo>
                <a:lnTo>
                  <a:pt x="1389888" y="2261616"/>
                </a:lnTo>
                <a:lnTo>
                  <a:pt x="1395984" y="2260854"/>
                </a:lnTo>
                <a:lnTo>
                  <a:pt x="1399794" y="2260092"/>
                </a:lnTo>
                <a:close/>
              </a:path>
              <a:path w="2422525" h="2273935">
                <a:moveTo>
                  <a:pt x="1380744" y="2262378"/>
                </a:moveTo>
                <a:lnTo>
                  <a:pt x="1379220" y="2253234"/>
                </a:lnTo>
                <a:lnTo>
                  <a:pt x="1370076" y="2253996"/>
                </a:lnTo>
                <a:lnTo>
                  <a:pt x="1370838" y="2263902"/>
                </a:lnTo>
                <a:lnTo>
                  <a:pt x="1380744" y="2262378"/>
                </a:lnTo>
                <a:close/>
              </a:path>
              <a:path w="2422525" h="2273935">
                <a:moveTo>
                  <a:pt x="1361694" y="2264664"/>
                </a:moveTo>
                <a:lnTo>
                  <a:pt x="1360170" y="2255520"/>
                </a:lnTo>
                <a:lnTo>
                  <a:pt x="1351026" y="2256282"/>
                </a:lnTo>
                <a:lnTo>
                  <a:pt x="1351788" y="2265426"/>
                </a:lnTo>
                <a:lnTo>
                  <a:pt x="1361694" y="2264664"/>
                </a:lnTo>
                <a:close/>
              </a:path>
              <a:path w="2422525" h="2273935">
                <a:moveTo>
                  <a:pt x="1342644" y="2266950"/>
                </a:moveTo>
                <a:lnTo>
                  <a:pt x="1341882" y="2257806"/>
                </a:lnTo>
                <a:lnTo>
                  <a:pt x="1335024" y="2258491"/>
                </a:lnTo>
                <a:lnTo>
                  <a:pt x="1331976" y="2258568"/>
                </a:lnTo>
                <a:lnTo>
                  <a:pt x="1332738" y="2267712"/>
                </a:lnTo>
                <a:lnTo>
                  <a:pt x="1335024" y="2267712"/>
                </a:lnTo>
                <a:lnTo>
                  <a:pt x="1342644" y="2266950"/>
                </a:lnTo>
                <a:close/>
              </a:path>
              <a:path w="2422525" h="2273935">
                <a:moveTo>
                  <a:pt x="1323594" y="2268474"/>
                </a:moveTo>
                <a:lnTo>
                  <a:pt x="1322832" y="2259330"/>
                </a:lnTo>
                <a:lnTo>
                  <a:pt x="1312926" y="2260092"/>
                </a:lnTo>
                <a:lnTo>
                  <a:pt x="1313688" y="2269236"/>
                </a:lnTo>
                <a:lnTo>
                  <a:pt x="1323594" y="2268474"/>
                </a:lnTo>
                <a:close/>
              </a:path>
              <a:path w="2422525" h="2273935">
                <a:moveTo>
                  <a:pt x="1304544" y="2269998"/>
                </a:moveTo>
                <a:lnTo>
                  <a:pt x="1303782" y="2260854"/>
                </a:lnTo>
                <a:lnTo>
                  <a:pt x="1294638" y="2260854"/>
                </a:lnTo>
                <a:lnTo>
                  <a:pt x="1294638" y="2270760"/>
                </a:lnTo>
                <a:lnTo>
                  <a:pt x="1304544" y="2269998"/>
                </a:lnTo>
                <a:close/>
              </a:path>
              <a:path w="2422525" h="2273935">
                <a:moveTo>
                  <a:pt x="1285494" y="2271522"/>
                </a:moveTo>
                <a:lnTo>
                  <a:pt x="1284732" y="2261616"/>
                </a:lnTo>
                <a:lnTo>
                  <a:pt x="1275588" y="2262378"/>
                </a:lnTo>
                <a:lnTo>
                  <a:pt x="1276350" y="2272284"/>
                </a:lnTo>
                <a:lnTo>
                  <a:pt x="1285494" y="2271522"/>
                </a:lnTo>
                <a:close/>
              </a:path>
              <a:path w="2422525" h="2273935">
                <a:moveTo>
                  <a:pt x="1266444" y="2272284"/>
                </a:moveTo>
                <a:lnTo>
                  <a:pt x="1265682" y="2263140"/>
                </a:lnTo>
                <a:lnTo>
                  <a:pt x="1256538" y="2263140"/>
                </a:lnTo>
                <a:lnTo>
                  <a:pt x="1256538" y="2272284"/>
                </a:lnTo>
                <a:lnTo>
                  <a:pt x="1266444" y="2272284"/>
                </a:lnTo>
                <a:close/>
              </a:path>
              <a:path w="2422525" h="2273935">
                <a:moveTo>
                  <a:pt x="1247394" y="2273046"/>
                </a:moveTo>
                <a:lnTo>
                  <a:pt x="1246632" y="2263140"/>
                </a:lnTo>
                <a:lnTo>
                  <a:pt x="1237488" y="2263902"/>
                </a:lnTo>
                <a:lnTo>
                  <a:pt x="1237488" y="2273046"/>
                </a:lnTo>
                <a:lnTo>
                  <a:pt x="1247394" y="2273046"/>
                </a:lnTo>
                <a:close/>
              </a:path>
              <a:path w="2422525" h="2273935">
                <a:moveTo>
                  <a:pt x="1228344" y="2273046"/>
                </a:moveTo>
                <a:lnTo>
                  <a:pt x="1227582" y="2263902"/>
                </a:lnTo>
                <a:lnTo>
                  <a:pt x="1218438" y="2263902"/>
                </a:lnTo>
                <a:lnTo>
                  <a:pt x="1218438" y="2273808"/>
                </a:lnTo>
                <a:lnTo>
                  <a:pt x="1228344" y="2273046"/>
                </a:lnTo>
                <a:close/>
              </a:path>
              <a:path w="2422525" h="2273935">
                <a:moveTo>
                  <a:pt x="1209294" y="2263902"/>
                </a:moveTo>
                <a:lnTo>
                  <a:pt x="1199388" y="2263902"/>
                </a:lnTo>
                <a:lnTo>
                  <a:pt x="1199388" y="2273046"/>
                </a:lnTo>
                <a:lnTo>
                  <a:pt x="1208532" y="2273808"/>
                </a:lnTo>
                <a:lnTo>
                  <a:pt x="1209294" y="2263902"/>
                </a:lnTo>
                <a:close/>
              </a:path>
              <a:path w="2422525" h="2273935">
                <a:moveTo>
                  <a:pt x="1190244" y="2263902"/>
                </a:moveTo>
                <a:lnTo>
                  <a:pt x="1180338" y="2263140"/>
                </a:lnTo>
                <a:lnTo>
                  <a:pt x="1180338" y="2273046"/>
                </a:lnTo>
                <a:lnTo>
                  <a:pt x="1189482" y="2273046"/>
                </a:lnTo>
                <a:lnTo>
                  <a:pt x="1190244" y="2263902"/>
                </a:lnTo>
                <a:close/>
              </a:path>
              <a:path w="2422525" h="2273935">
                <a:moveTo>
                  <a:pt x="1171194" y="2263140"/>
                </a:moveTo>
                <a:lnTo>
                  <a:pt x="1161288" y="2263140"/>
                </a:lnTo>
                <a:lnTo>
                  <a:pt x="1161288" y="2272284"/>
                </a:lnTo>
                <a:lnTo>
                  <a:pt x="1170432" y="2273046"/>
                </a:lnTo>
                <a:lnTo>
                  <a:pt x="1171194" y="2263140"/>
                </a:lnTo>
                <a:close/>
              </a:path>
              <a:path w="2422525" h="2273935">
                <a:moveTo>
                  <a:pt x="1152144" y="2262378"/>
                </a:moveTo>
                <a:lnTo>
                  <a:pt x="1143000" y="2262378"/>
                </a:lnTo>
                <a:lnTo>
                  <a:pt x="1142238" y="2271522"/>
                </a:lnTo>
                <a:lnTo>
                  <a:pt x="1149096" y="2272284"/>
                </a:lnTo>
                <a:lnTo>
                  <a:pt x="1151382" y="2272284"/>
                </a:lnTo>
                <a:lnTo>
                  <a:pt x="1152144" y="2262378"/>
                </a:lnTo>
                <a:close/>
              </a:path>
              <a:path w="2422525" h="2273935">
                <a:moveTo>
                  <a:pt x="1133094" y="2261616"/>
                </a:moveTo>
                <a:lnTo>
                  <a:pt x="1123950" y="2260854"/>
                </a:lnTo>
                <a:lnTo>
                  <a:pt x="1123188" y="2269998"/>
                </a:lnTo>
                <a:lnTo>
                  <a:pt x="1132332" y="2270760"/>
                </a:lnTo>
                <a:lnTo>
                  <a:pt x="1133094" y="2261616"/>
                </a:lnTo>
                <a:close/>
              </a:path>
              <a:path w="2422525" h="2273935">
                <a:moveTo>
                  <a:pt x="1114044" y="2260092"/>
                </a:moveTo>
                <a:lnTo>
                  <a:pt x="1104900" y="2259330"/>
                </a:lnTo>
                <a:lnTo>
                  <a:pt x="1104138" y="2269236"/>
                </a:lnTo>
                <a:lnTo>
                  <a:pt x="1113282" y="2269998"/>
                </a:lnTo>
                <a:lnTo>
                  <a:pt x="1114044" y="2260092"/>
                </a:lnTo>
                <a:close/>
              </a:path>
              <a:path w="2422525" h="2273935">
                <a:moveTo>
                  <a:pt x="1094994" y="2258568"/>
                </a:moveTo>
                <a:lnTo>
                  <a:pt x="1088136" y="2258568"/>
                </a:lnTo>
                <a:lnTo>
                  <a:pt x="1085850" y="2257806"/>
                </a:lnTo>
                <a:lnTo>
                  <a:pt x="1085088" y="2267712"/>
                </a:lnTo>
                <a:lnTo>
                  <a:pt x="1088136" y="2267712"/>
                </a:lnTo>
                <a:lnTo>
                  <a:pt x="1094232" y="2268474"/>
                </a:lnTo>
                <a:lnTo>
                  <a:pt x="1094994" y="2258568"/>
                </a:lnTo>
                <a:close/>
              </a:path>
              <a:path w="2422525" h="2273935">
                <a:moveTo>
                  <a:pt x="1076706" y="2257044"/>
                </a:moveTo>
                <a:lnTo>
                  <a:pt x="1066800" y="2255520"/>
                </a:lnTo>
                <a:lnTo>
                  <a:pt x="1066038" y="2265426"/>
                </a:lnTo>
                <a:lnTo>
                  <a:pt x="1075182" y="2266188"/>
                </a:lnTo>
                <a:lnTo>
                  <a:pt x="1076706" y="2257044"/>
                </a:lnTo>
                <a:close/>
              </a:path>
              <a:path w="2422525" h="2273935">
                <a:moveTo>
                  <a:pt x="1057656" y="2254758"/>
                </a:moveTo>
                <a:lnTo>
                  <a:pt x="1047750" y="2253234"/>
                </a:lnTo>
                <a:lnTo>
                  <a:pt x="1046988" y="2263140"/>
                </a:lnTo>
                <a:lnTo>
                  <a:pt x="1056132" y="2263902"/>
                </a:lnTo>
                <a:lnTo>
                  <a:pt x="1057656" y="2254758"/>
                </a:lnTo>
                <a:close/>
              </a:path>
              <a:path w="2422525" h="2273935">
                <a:moveTo>
                  <a:pt x="1038606" y="2252472"/>
                </a:moveTo>
                <a:lnTo>
                  <a:pt x="1029462" y="2250948"/>
                </a:lnTo>
                <a:lnTo>
                  <a:pt x="1027938" y="2260854"/>
                </a:lnTo>
                <a:lnTo>
                  <a:pt x="1037844" y="2261616"/>
                </a:lnTo>
                <a:lnTo>
                  <a:pt x="1038606" y="2252472"/>
                </a:lnTo>
                <a:close/>
              </a:path>
              <a:path w="2422525" h="2273935">
                <a:moveTo>
                  <a:pt x="1020318" y="2249424"/>
                </a:moveTo>
                <a:lnTo>
                  <a:pt x="1010412" y="2247900"/>
                </a:lnTo>
                <a:lnTo>
                  <a:pt x="1008888" y="2257806"/>
                </a:lnTo>
                <a:lnTo>
                  <a:pt x="1018032" y="2259330"/>
                </a:lnTo>
                <a:lnTo>
                  <a:pt x="1020318" y="2249424"/>
                </a:lnTo>
                <a:close/>
              </a:path>
              <a:path w="2422525" h="2273935">
                <a:moveTo>
                  <a:pt x="1001268" y="2246376"/>
                </a:moveTo>
                <a:lnTo>
                  <a:pt x="992124" y="2244852"/>
                </a:lnTo>
                <a:lnTo>
                  <a:pt x="990600" y="2254758"/>
                </a:lnTo>
                <a:lnTo>
                  <a:pt x="999744" y="2256282"/>
                </a:lnTo>
                <a:lnTo>
                  <a:pt x="1001268" y="2246376"/>
                </a:lnTo>
                <a:close/>
              </a:path>
              <a:path w="2422525" h="2273935">
                <a:moveTo>
                  <a:pt x="982218" y="2243328"/>
                </a:moveTo>
                <a:lnTo>
                  <a:pt x="973074" y="2241804"/>
                </a:lnTo>
                <a:lnTo>
                  <a:pt x="971550" y="2250948"/>
                </a:lnTo>
                <a:lnTo>
                  <a:pt x="980694" y="2252472"/>
                </a:lnTo>
                <a:lnTo>
                  <a:pt x="982218" y="2243328"/>
                </a:lnTo>
                <a:close/>
              </a:path>
              <a:path w="2422525" h="2273935">
                <a:moveTo>
                  <a:pt x="963930" y="2240280"/>
                </a:moveTo>
                <a:lnTo>
                  <a:pt x="954786" y="2237994"/>
                </a:lnTo>
                <a:lnTo>
                  <a:pt x="952500" y="2247138"/>
                </a:lnTo>
                <a:lnTo>
                  <a:pt x="961644" y="2249424"/>
                </a:lnTo>
                <a:lnTo>
                  <a:pt x="963930" y="2240280"/>
                </a:lnTo>
                <a:close/>
              </a:path>
              <a:path w="2422525" h="2273935">
                <a:moveTo>
                  <a:pt x="945642" y="2235708"/>
                </a:moveTo>
                <a:lnTo>
                  <a:pt x="935736" y="2234184"/>
                </a:lnTo>
                <a:lnTo>
                  <a:pt x="934212" y="2243328"/>
                </a:lnTo>
                <a:lnTo>
                  <a:pt x="943356" y="2245614"/>
                </a:lnTo>
                <a:lnTo>
                  <a:pt x="945642" y="2235708"/>
                </a:lnTo>
                <a:close/>
              </a:path>
              <a:path w="2422525" h="2273935">
                <a:moveTo>
                  <a:pt x="926592" y="2231898"/>
                </a:moveTo>
                <a:lnTo>
                  <a:pt x="917448" y="2230374"/>
                </a:lnTo>
                <a:lnTo>
                  <a:pt x="915162" y="2239518"/>
                </a:lnTo>
                <a:lnTo>
                  <a:pt x="924306" y="2241042"/>
                </a:lnTo>
                <a:lnTo>
                  <a:pt x="926592" y="2231898"/>
                </a:lnTo>
                <a:close/>
              </a:path>
              <a:path w="2422525" h="2273935">
                <a:moveTo>
                  <a:pt x="908304" y="2228088"/>
                </a:moveTo>
                <a:lnTo>
                  <a:pt x="899160" y="2225802"/>
                </a:lnTo>
                <a:lnTo>
                  <a:pt x="896874" y="2234946"/>
                </a:lnTo>
                <a:lnTo>
                  <a:pt x="906018" y="2237232"/>
                </a:lnTo>
                <a:lnTo>
                  <a:pt x="908304" y="2228088"/>
                </a:lnTo>
                <a:close/>
              </a:path>
              <a:path w="2422525" h="2273935">
                <a:moveTo>
                  <a:pt x="890016" y="2222754"/>
                </a:moveTo>
                <a:lnTo>
                  <a:pt x="880872" y="2220468"/>
                </a:lnTo>
                <a:lnTo>
                  <a:pt x="878586" y="2229612"/>
                </a:lnTo>
                <a:lnTo>
                  <a:pt x="887730" y="2231898"/>
                </a:lnTo>
                <a:lnTo>
                  <a:pt x="890016" y="2222754"/>
                </a:lnTo>
                <a:close/>
              </a:path>
              <a:path w="2422525" h="2273935">
                <a:moveTo>
                  <a:pt x="871728" y="2218182"/>
                </a:moveTo>
                <a:lnTo>
                  <a:pt x="862584" y="2215896"/>
                </a:lnTo>
                <a:lnTo>
                  <a:pt x="859536" y="2225040"/>
                </a:lnTo>
                <a:lnTo>
                  <a:pt x="868680" y="2227326"/>
                </a:lnTo>
                <a:lnTo>
                  <a:pt x="871728" y="2218182"/>
                </a:lnTo>
                <a:close/>
              </a:path>
              <a:path w="2422525" h="2273935">
                <a:moveTo>
                  <a:pt x="853440" y="2212848"/>
                </a:moveTo>
                <a:lnTo>
                  <a:pt x="844296" y="2210562"/>
                </a:lnTo>
                <a:lnTo>
                  <a:pt x="841248" y="2219706"/>
                </a:lnTo>
                <a:lnTo>
                  <a:pt x="850392" y="2221992"/>
                </a:lnTo>
                <a:lnTo>
                  <a:pt x="853440" y="2212848"/>
                </a:lnTo>
                <a:close/>
              </a:path>
              <a:path w="2422525" h="2273935">
                <a:moveTo>
                  <a:pt x="835152" y="2207514"/>
                </a:moveTo>
                <a:lnTo>
                  <a:pt x="826008" y="2204466"/>
                </a:lnTo>
                <a:lnTo>
                  <a:pt x="822960" y="2213610"/>
                </a:lnTo>
                <a:lnTo>
                  <a:pt x="832104" y="2216658"/>
                </a:lnTo>
                <a:lnTo>
                  <a:pt x="835152" y="2207514"/>
                </a:lnTo>
                <a:close/>
              </a:path>
              <a:path w="2422525" h="2273935">
                <a:moveTo>
                  <a:pt x="816864" y="2201418"/>
                </a:moveTo>
                <a:lnTo>
                  <a:pt x="807720" y="2199132"/>
                </a:lnTo>
                <a:lnTo>
                  <a:pt x="804672" y="2208276"/>
                </a:lnTo>
                <a:lnTo>
                  <a:pt x="813816" y="2210562"/>
                </a:lnTo>
                <a:lnTo>
                  <a:pt x="816864" y="2201418"/>
                </a:lnTo>
                <a:close/>
              </a:path>
              <a:path w="2422525" h="2273935">
                <a:moveTo>
                  <a:pt x="798576" y="2196084"/>
                </a:moveTo>
                <a:lnTo>
                  <a:pt x="797814" y="2196084"/>
                </a:lnTo>
                <a:lnTo>
                  <a:pt x="790194" y="2193036"/>
                </a:lnTo>
                <a:lnTo>
                  <a:pt x="787146" y="2201418"/>
                </a:lnTo>
                <a:lnTo>
                  <a:pt x="795528" y="2204466"/>
                </a:lnTo>
                <a:lnTo>
                  <a:pt x="796290" y="2205228"/>
                </a:lnTo>
                <a:lnTo>
                  <a:pt x="798576" y="2196084"/>
                </a:lnTo>
                <a:close/>
              </a:path>
              <a:path w="2422525" h="2273935">
                <a:moveTo>
                  <a:pt x="781050" y="2189226"/>
                </a:moveTo>
                <a:lnTo>
                  <a:pt x="771906" y="2186178"/>
                </a:lnTo>
                <a:lnTo>
                  <a:pt x="768858" y="2195322"/>
                </a:lnTo>
                <a:lnTo>
                  <a:pt x="778002" y="2198370"/>
                </a:lnTo>
                <a:lnTo>
                  <a:pt x="781050" y="2189226"/>
                </a:lnTo>
                <a:close/>
              </a:path>
              <a:path w="2422525" h="2273935">
                <a:moveTo>
                  <a:pt x="763524" y="2183130"/>
                </a:moveTo>
                <a:lnTo>
                  <a:pt x="754380" y="2179320"/>
                </a:lnTo>
                <a:lnTo>
                  <a:pt x="751332" y="2188464"/>
                </a:lnTo>
                <a:lnTo>
                  <a:pt x="759714" y="2191512"/>
                </a:lnTo>
                <a:lnTo>
                  <a:pt x="763524" y="2183130"/>
                </a:lnTo>
                <a:close/>
              </a:path>
              <a:path w="2422525" h="2273935">
                <a:moveTo>
                  <a:pt x="745236" y="2176272"/>
                </a:moveTo>
                <a:lnTo>
                  <a:pt x="743712" y="2175510"/>
                </a:lnTo>
                <a:lnTo>
                  <a:pt x="736854" y="2172462"/>
                </a:lnTo>
                <a:lnTo>
                  <a:pt x="733044" y="2181606"/>
                </a:lnTo>
                <a:lnTo>
                  <a:pt x="739902" y="2184654"/>
                </a:lnTo>
                <a:lnTo>
                  <a:pt x="742188" y="2185416"/>
                </a:lnTo>
                <a:lnTo>
                  <a:pt x="745236" y="2176272"/>
                </a:lnTo>
                <a:close/>
              </a:path>
              <a:path w="2422525" h="2273935">
                <a:moveTo>
                  <a:pt x="727710" y="2168652"/>
                </a:moveTo>
                <a:lnTo>
                  <a:pt x="719328" y="2165604"/>
                </a:lnTo>
                <a:lnTo>
                  <a:pt x="715518" y="2173986"/>
                </a:lnTo>
                <a:lnTo>
                  <a:pt x="724662" y="2177796"/>
                </a:lnTo>
                <a:lnTo>
                  <a:pt x="727710" y="2168652"/>
                </a:lnTo>
                <a:close/>
              </a:path>
              <a:path w="2422525" h="2273935">
                <a:moveTo>
                  <a:pt x="710184" y="2161794"/>
                </a:moveTo>
                <a:lnTo>
                  <a:pt x="701802" y="2157984"/>
                </a:lnTo>
                <a:lnTo>
                  <a:pt x="697992" y="2166366"/>
                </a:lnTo>
                <a:lnTo>
                  <a:pt x="707136" y="2170176"/>
                </a:lnTo>
                <a:lnTo>
                  <a:pt x="710184" y="2161794"/>
                </a:lnTo>
                <a:close/>
              </a:path>
              <a:path w="2422525" h="2273935">
                <a:moveTo>
                  <a:pt x="692658" y="2154174"/>
                </a:moveTo>
                <a:lnTo>
                  <a:pt x="690372" y="2152650"/>
                </a:lnTo>
                <a:lnTo>
                  <a:pt x="684276" y="2150364"/>
                </a:lnTo>
                <a:lnTo>
                  <a:pt x="680466" y="2158746"/>
                </a:lnTo>
                <a:lnTo>
                  <a:pt x="686562" y="2161794"/>
                </a:lnTo>
                <a:lnTo>
                  <a:pt x="689610" y="2162556"/>
                </a:lnTo>
                <a:lnTo>
                  <a:pt x="692658" y="2154174"/>
                </a:lnTo>
                <a:close/>
              </a:path>
              <a:path w="2422525" h="2273935">
                <a:moveTo>
                  <a:pt x="675894" y="2145792"/>
                </a:moveTo>
                <a:lnTo>
                  <a:pt x="667512" y="2141982"/>
                </a:lnTo>
                <a:lnTo>
                  <a:pt x="662940" y="2150364"/>
                </a:lnTo>
                <a:lnTo>
                  <a:pt x="672084" y="2154936"/>
                </a:lnTo>
                <a:lnTo>
                  <a:pt x="675894" y="2145792"/>
                </a:lnTo>
                <a:close/>
              </a:path>
              <a:path w="2422525" h="2273935">
                <a:moveTo>
                  <a:pt x="659130" y="2138172"/>
                </a:moveTo>
                <a:lnTo>
                  <a:pt x="649986" y="2133600"/>
                </a:lnTo>
                <a:lnTo>
                  <a:pt x="646176" y="2141982"/>
                </a:lnTo>
                <a:lnTo>
                  <a:pt x="654558" y="2146554"/>
                </a:lnTo>
                <a:lnTo>
                  <a:pt x="659130" y="2138172"/>
                </a:lnTo>
                <a:close/>
              </a:path>
              <a:path w="2422525" h="2273935">
                <a:moveTo>
                  <a:pt x="641604" y="2129790"/>
                </a:moveTo>
                <a:lnTo>
                  <a:pt x="638556" y="2128266"/>
                </a:lnTo>
                <a:lnTo>
                  <a:pt x="633222" y="2125218"/>
                </a:lnTo>
                <a:lnTo>
                  <a:pt x="628650" y="2133600"/>
                </a:lnTo>
                <a:lnTo>
                  <a:pt x="633984" y="2136648"/>
                </a:lnTo>
                <a:lnTo>
                  <a:pt x="637794" y="2138172"/>
                </a:lnTo>
                <a:lnTo>
                  <a:pt x="641604" y="2129790"/>
                </a:lnTo>
                <a:close/>
              </a:path>
              <a:path w="2422525" h="2273935">
                <a:moveTo>
                  <a:pt x="624840" y="2120646"/>
                </a:moveTo>
                <a:lnTo>
                  <a:pt x="616458" y="2116074"/>
                </a:lnTo>
                <a:lnTo>
                  <a:pt x="611886" y="2124456"/>
                </a:lnTo>
                <a:lnTo>
                  <a:pt x="620268" y="2129028"/>
                </a:lnTo>
                <a:lnTo>
                  <a:pt x="624840" y="2120646"/>
                </a:lnTo>
                <a:close/>
              </a:path>
              <a:path w="2422525" h="2273935">
                <a:moveTo>
                  <a:pt x="608076" y="2111502"/>
                </a:moveTo>
                <a:lnTo>
                  <a:pt x="599694" y="2106930"/>
                </a:lnTo>
                <a:lnTo>
                  <a:pt x="595122" y="2115312"/>
                </a:lnTo>
                <a:lnTo>
                  <a:pt x="603504" y="2119884"/>
                </a:lnTo>
                <a:lnTo>
                  <a:pt x="608076" y="2111502"/>
                </a:lnTo>
                <a:close/>
              </a:path>
              <a:path w="2422525" h="2273935">
                <a:moveTo>
                  <a:pt x="591312" y="2102358"/>
                </a:moveTo>
                <a:lnTo>
                  <a:pt x="588264" y="2100834"/>
                </a:lnTo>
                <a:lnTo>
                  <a:pt x="583692" y="2097786"/>
                </a:lnTo>
                <a:lnTo>
                  <a:pt x="578358" y="2106168"/>
                </a:lnTo>
                <a:lnTo>
                  <a:pt x="583692" y="2109216"/>
                </a:lnTo>
                <a:lnTo>
                  <a:pt x="586740" y="2110740"/>
                </a:lnTo>
                <a:lnTo>
                  <a:pt x="591312" y="2102358"/>
                </a:lnTo>
                <a:close/>
              </a:path>
              <a:path w="2422525" h="2273935">
                <a:moveTo>
                  <a:pt x="575310" y="2093214"/>
                </a:moveTo>
                <a:lnTo>
                  <a:pt x="566928" y="2087880"/>
                </a:lnTo>
                <a:lnTo>
                  <a:pt x="562356" y="2096262"/>
                </a:lnTo>
                <a:lnTo>
                  <a:pt x="569976" y="2101596"/>
                </a:lnTo>
                <a:lnTo>
                  <a:pt x="575310" y="2093214"/>
                </a:lnTo>
                <a:close/>
              </a:path>
              <a:path w="2422525" h="2273935">
                <a:moveTo>
                  <a:pt x="558546" y="2083308"/>
                </a:moveTo>
                <a:lnTo>
                  <a:pt x="550926" y="2078736"/>
                </a:lnTo>
                <a:lnTo>
                  <a:pt x="545592" y="2086356"/>
                </a:lnTo>
                <a:lnTo>
                  <a:pt x="553974" y="2091690"/>
                </a:lnTo>
                <a:lnTo>
                  <a:pt x="558546" y="2083308"/>
                </a:lnTo>
                <a:close/>
              </a:path>
              <a:path w="2422525" h="2273935">
                <a:moveTo>
                  <a:pt x="542544" y="2073402"/>
                </a:moveTo>
                <a:lnTo>
                  <a:pt x="539496" y="2071116"/>
                </a:lnTo>
                <a:lnTo>
                  <a:pt x="534924" y="2068068"/>
                </a:lnTo>
                <a:lnTo>
                  <a:pt x="529590" y="2076450"/>
                </a:lnTo>
                <a:lnTo>
                  <a:pt x="534162" y="2079498"/>
                </a:lnTo>
                <a:lnTo>
                  <a:pt x="537972" y="2081784"/>
                </a:lnTo>
                <a:lnTo>
                  <a:pt x="542544" y="2073402"/>
                </a:lnTo>
                <a:close/>
              </a:path>
              <a:path w="2422525" h="2273935">
                <a:moveTo>
                  <a:pt x="526542" y="2063496"/>
                </a:moveTo>
                <a:lnTo>
                  <a:pt x="518922" y="2058162"/>
                </a:lnTo>
                <a:lnTo>
                  <a:pt x="513588" y="2065782"/>
                </a:lnTo>
                <a:lnTo>
                  <a:pt x="521208" y="2071116"/>
                </a:lnTo>
                <a:lnTo>
                  <a:pt x="526542" y="2063496"/>
                </a:lnTo>
                <a:close/>
              </a:path>
              <a:path w="2422525" h="2273935">
                <a:moveTo>
                  <a:pt x="511302" y="2052828"/>
                </a:moveTo>
                <a:lnTo>
                  <a:pt x="502920" y="2047494"/>
                </a:lnTo>
                <a:lnTo>
                  <a:pt x="497586" y="2055114"/>
                </a:lnTo>
                <a:lnTo>
                  <a:pt x="505968" y="2060448"/>
                </a:lnTo>
                <a:lnTo>
                  <a:pt x="511302" y="2052828"/>
                </a:lnTo>
                <a:close/>
              </a:path>
              <a:path w="2422525" h="2273935">
                <a:moveTo>
                  <a:pt x="495300" y="2042160"/>
                </a:moveTo>
                <a:lnTo>
                  <a:pt x="492252" y="2039874"/>
                </a:lnTo>
                <a:lnTo>
                  <a:pt x="487680" y="2036826"/>
                </a:lnTo>
                <a:lnTo>
                  <a:pt x="481584" y="2044446"/>
                </a:lnTo>
                <a:lnTo>
                  <a:pt x="486918" y="2048256"/>
                </a:lnTo>
                <a:lnTo>
                  <a:pt x="489966" y="2049780"/>
                </a:lnTo>
                <a:lnTo>
                  <a:pt x="495300" y="2042160"/>
                </a:lnTo>
                <a:close/>
              </a:path>
              <a:path w="2422525" h="2273935">
                <a:moveTo>
                  <a:pt x="480060" y="2030730"/>
                </a:moveTo>
                <a:lnTo>
                  <a:pt x="472440" y="2025396"/>
                </a:lnTo>
                <a:lnTo>
                  <a:pt x="466344" y="2033016"/>
                </a:lnTo>
                <a:lnTo>
                  <a:pt x="473964" y="2038350"/>
                </a:lnTo>
                <a:lnTo>
                  <a:pt x="480060" y="2030730"/>
                </a:lnTo>
                <a:close/>
              </a:path>
              <a:path w="2422525" h="2273935">
                <a:moveTo>
                  <a:pt x="464820" y="2019300"/>
                </a:moveTo>
                <a:lnTo>
                  <a:pt x="457200" y="2013966"/>
                </a:lnTo>
                <a:lnTo>
                  <a:pt x="451104" y="2021586"/>
                </a:lnTo>
                <a:lnTo>
                  <a:pt x="458724" y="2027682"/>
                </a:lnTo>
                <a:lnTo>
                  <a:pt x="464820" y="2019300"/>
                </a:lnTo>
                <a:close/>
              </a:path>
              <a:path w="2422525" h="2273935">
                <a:moveTo>
                  <a:pt x="449580" y="2008632"/>
                </a:moveTo>
                <a:lnTo>
                  <a:pt x="446532" y="2006346"/>
                </a:lnTo>
                <a:lnTo>
                  <a:pt x="441960" y="2002536"/>
                </a:lnTo>
                <a:lnTo>
                  <a:pt x="435864" y="2010156"/>
                </a:lnTo>
                <a:lnTo>
                  <a:pt x="441198" y="2013966"/>
                </a:lnTo>
                <a:lnTo>
                  <a:pt x="443484" y="2016252"/>
                </a:lnTo>
                <a:lnTo>
                  <a:pt x="449580" y="2008632"/>
                </a:lnTo>
                <a:close/>
              </a:path>
              <a:path w="2422525" h="2273935">
                <a:moveTo>
                  <a:pt x="434340" y="1996440"/>
                </a:moveTo>
                <a:lnTo>
                  <a:pt x="427482" y="1990344"/>
                </a:lnTo>
                <a:lnTo>
                  <a:pt x="421386" y="1997964"/>
                </a:lnTo>
                <a:lnTo>
                  <a:pt x="428244" y="2004060"/>
                </a:lnTo>
                <a:lnTo>
                  <a:pt x="434340" y="1996440"/>
                </a:lnTo>
                <a:close/>
              </a:path>
              <a:path w="2422525" h="2273935">
                <a:moveTo>
                  <a:pt x="419862" y="1984248"/>
                </a:moveTo>
                <a:lnTo>
                  <a:pt x="412242" y="1978914"/>
                </a:lnTo>
                <a:lnTo>
                  <a:pt x="406146" y="1985772"/>
                </a:lnTo>
                <a:lnTo>
                  <a:pt x="413766" y="1991868"/>
                </a:lnTo>
                <a:lnTo>
                  <a:pt x="419862" y="1984248"/>
                </a:lnTo>
                <a:close/>
              </a:path>
              <a:path w="2422525" h="2273935">
                <a:moveTo>
                  <a:pt x="404622" y="1972818"/>
                </a:moveTo>
                <a:lnTo>
                  <a:pt x="403098" y="1971294"/>
                </a:lnTo>
                <a:lnTo>
                  <a:pt x="397764" y="1966722"/>
                </a:lnTo>
                <a:lnTo>
                  <a:pt x="391668" y="1973580"/>
                </a:lnTo>
                <a:lnTo>
                  <a:pt x="397002" y="1978914"/>
                </a:lnTo>
                <a:lnTo>
                  <a:pt x="399288" y="1979676"/>
                </a:lnTo>
                <a:lnTo>
                  <a:pt x="404622" y="1972818"/>
                </a:lnTo>
                <a:close/>
              </a:path>
              <a:path w="2422525" h="2273935">
                <a:moveTo>
                  <a:pt x="390906" y="1959864"/>
                </a:moveTo>
                <a:lnTo>
                  <a:pt x="384048" y="1953768"/>
                </a:lnTo>
                <a:lnTo>
                  <a:pt x="377190" y="1960626"/>
                </a:lnTo>
                <a:lnTo>
                  <a:pt x="384810" y="1967484"/>
                </a:lnTo>
                <a:lnTo>
                  <a:pt x="390906" y="1959864"/>
                </a:lnTo>
                <a:close/>
              </a:path>
              <a:path w="2422525" h="2273935">
                <a:moveTo>
                  <a:pt x="376428" y="1947672"/>
                </a:moveTo>
                <a:lnTo>
                  <a:pt x="369570" y="1940814"/>
                </a:lnTo>
                <a:lnTo>
                  <a:pt x="363474" y="1948434"/>
                </a:lnTo>
                <a:lnTo>
                  <a:pt x="370332" y="1954530"/>
                </a:lnTo>
                <a:lnTo>
                  <a:pt x="376428" y="1947672"/>
                </a:lnTo>
                <a:close/>
              </a:path>
              <a:path w="2422525" h="2273935">
                <a:moveTo>
                  <a:pt x="335280" y="1908048"/>
                </a:moveTo>
                <a:lnTo>
                  <a:pt x="328422" y="1901190"/>
                </a:lnTo>
                <a:lnTo>
                  <a:pt x="322326" y="1908048"/>
                </a:lnTo>
                <a:lnTo>
                  <a:pt x="328422" y="1914906"/>
                </a:lnTo>
                <a:lnTo>
                  <a:pt x="335280" y="1908048"/>
                </a:lnTo>
                <a:close/>
              </a:path>
              <a:path w="2422525" h="2273935">
                <a:moveTo>
                  <a:pt x="348996" y="1921764"/>
                </a:moveTo>
                <a:lnTo>
                  <a:pt x="342138" y="1914906"/>
                </a:lnTo>
                <a:lnTo>
                  <a:pt x="335280" y="1921764"/>
                </a:lnTo>
                <a:lnTo>
                  <a:pt x="342138" y="1928622"/>
                </a:lnTo>
                <a:lnTo>
                  <a:pt x="348996" y="1921764"/>
                </a:lnTo>
                <a:close/>
              </a:path>
              <a:path w="2422525" h="2273935">
                <a:moveTo>
                  <a:pt x="362712" y="1934718"/>
                </a:moveTo>
                <a:lnTo>
                  <a:pt x="361188" y="1933956"/>
                </a:lnTo>
                <a:lnTo>
                  <a:pt x="355854" y="1927860"/>
                </a:lnTo>
                <a:lnTo>
                  <a:pt x="348996" y="1934718"/>
                </a:lnTo>
                <a:lnTo>
                  <a:pt x="355854" y="1941576"/>
                </a:lnTo>
                <a:lnTo>
                  <a:pt x="362712" y="1934718"/>
                </a:lnTo>
                <a:close/>
              </a:path>
              <a:path w="2422525" h="2273935">
                <a:moveTo>
                  <a:pt x="321564" y="1895094"/>
                </a:moveTo>
                <a:lnTo>
                  <a:pt x="321564" y="1894332"/>
                </a:lnTo>
                <a:lnTo>
                  <a:pt x="315468" y="1888236"/>
                </a:lnTo>
                <a:lnTo>
                  <a:pt x="308610" y="1894332"/>
                </a:lnTo>
                <a:lnTo>
                  <a:pt x="314706" y="1901190"/>
                </a:lnTo>
                <a:lnTo>
                  <a:pt x="315468" y="1901952"/>
                </a:lnTo>
                <a:lnTo>
                  <a:pt x="321564" y="1895094"/>
                </a:lnTo>
                <a:close/>
              </a:path>
              <a:path w="2422525" h="2273935">
                <a:moveTo>
                  <a:pt x="296418" y="1866900"/>
                </a:moveTo>
                <a:lnTo>
                  <a:pt x="289560" y="1860042"/>
                </a:lnTo>
                <a:lnTo>
                  <a:pt x="282702" y="1866138"/>
                </a:lnTo>
                <a:lnTo>
                  <a:pt x="288798" y="1873758"/>
                </a:lnTo>
                <a:lnTo>
                  <a:pt x="296418" y="1866900"/>
                </a:lnTo>
                <a:close/>
              </a:path>
              <a:path w="2422525" h="2273935">
                <a:moveTo>
                  <a:pt x="309372" y="1880616"/>
                </a:moveTo>
                <a:lnTo>
                  <a:pt x="302514" y="1873758"/>
                </a:lnTo>
                <a:lnTo>
                  <a:pt x="295656" y="1880616"/>
                </a:lnTo>
                <a:lnTo>
                  <a:pt x="301752" y="1887474"/>
                </a:lnTo>
                <a:lnTo>
                  <a:pt x="309372" y="1880616"/>
                </a:lnTo>
                <a:close/>
              </a:path>
              <a:path w="2422525" h="2273935">
                <a:moveTo>
                  <a:pt x="283464" y="1853184"/>
                </a:moveTo>
                <a:lnTo>
                  <a:pt x="277368" y="1845564"/>
                </a:lnTo>
                <a:lnTo>
                  <a:pt x="269748" y="1851660"/>
                </a:lnTo>
                <a:lnTo>
                  <a:pt x="275844" y="1859280"/>
                </a:lnTo>
                <a:lnTo>
                  <a:pt x="283464" y="1853184"/>
                </a:lnTo>
                <a:close/>
              </a:path>
              <a:path w="2422525" h="2273935">
                <a:moveTo>
                  <a:pt x="271272" y="1838706"/>
                </a:moveTo>
                <a:lnTo>
                  <a:pt x="265176" y="1831086"/>
                </a:lnTo>
                <a:lnTo>
                  <a:pt x="257556" y="1837182"/>
                </a:lnTo>
                <a:lnTo>
                  <a:pt x="263652" y="1844802"/>
                </a:lnTo>
                <a:lnTo>
                  <a:pt x="271272" y="1838706"/>
                </a:lnTo>
                <a:close/>
              </a:path>
              <a:path w="2422525" h="2273935">
                <a:moveTo>
                  <a:pt x="259080" y="1824228"/>
                </a:moveTo>
                <a:lnTo>
                  <a:pt x="252984" y="1816608"/>
                </a:lnTo>
                <a:lnTo>
                  <a:pt x="245364" y="1822704"/>
                </a:lnTo>
                <a:lnTo>
                  <a:pt x="251460" y="1830324"/>
                </a:lnTo>
                <a:lnTo>
                  <a:pt x="259080" y="1824228"/>
                </a:lnTo>
                <a:close/>
              </a:path>
              <a:path w="2422525" h="2273935">
                <a:moveTo>
                  <a:pt x="246888" y="1809750"/>
                </a:moveTo>
                <a:lnTo>
                  <a:pt x="241554" y="1802130"/>
                </a:lnTo>
                <a:lnTo>
                  <a:pt x="233934" y="1807464"/>
                </a:lnTo>
                <a:lnTo>
                  <a:pt x="239268" y="1815084"/>
                </a:lnTo>
                <a:lnTo>
                  <a:pt x="246888" y="1809750"/>
                </a:lnTo>
                <a:close/>
              </a:path>
              <a:path w="2422525" h="2273935">
                <a:moveTo>
                  <a:pt x="235458" y="1794510"/>
                </a:moveTo>
                <a:lnTo>
                  <a:pt x="229362" y="1786890"/>
                </a:lnTo>
                <a:lnTo>
                  <a:pt x="221742" y="1792224"/>
                </a:lnTo>
                <a:lnTo>
                  <a:pt x="227838" y="1799844"/>
                </a:lnTo>
                <a:lnTo>
                  <a:pt x="235458" y="1794510"/>
                </a:lnTo>
                <a:close/>
              </a:path>
              <a:path w="2422525" h="2273935">
                <a:moveTo>
                  <a:pt x="224028" y="1779270"/>
                </a:moveTo>
                <a:lnTo>
                  <a:pt x="217932" y="1771650"/>
                </a:lnTo>
                <a:lnTo>
                  <a:pt x="210312" y="1776984"/>
                </a:lnTo>
                <a:lnTo>
                  <a:pt x="216408" y="1784604"/>
                </a:lnTo>
                <a:lnTo>
                  <a:pt x="224028" y="1779270"/>
                </a:lnTo>
                <a:close/>
              </a:path>
              <a:path w="2422525" h="2273935">
                <a:moveTo>
                  <a:pt x="212598" y="1764030"/>
                </a:moveTo>
                <a:lnTo>
                  <a:pt x="207264" y="1756410"/>
                </a:lnTo>
                <a:lnTo>
                  <a:pt x="199644" y="1761744"/>
                </a:lnTo>
                <a:lnTo>
                  <a:pt x="204978" y="1769364"/>
                </a:lnTo>
                <a:lnTo>
                  <a:pt x="212598" y="1764030"/>
                </a:lnTo>
                <a:close/>
              </a:path>
              <a:path w="2422525" h="2273935">
                <a:moveTo>
                  <a:pt x="201930" y="1748028"/>
                </a:moveTo>
                <a:lnTo>
                  <a:pt x="196596" y="1740408"/>
                </a:lnTo>
                <a:lnTo>
                  <a:pt x="188976" y="1745742"/>
                </a:lnTo>
                <a:lnTo>
                  <a:pt x="194310" y="1753362"/>
                </a:lnTo>
                <a:lnTo>
                  <a:pt x="201930" y="1748028"/>
                </a:lnTo>
                <a:close/>
              </a:path>
              <a:path w="2422525" h="2273935">
                <a:moveTo>
                  <a:pt x="191262" y="1732788"/>
                </a:moveTo>
                <a:lnTo>
                  <a:pt x="185928" y="1724406"/>
                </a:lnTo>
                <a:lnTo>
                  <a:pt x="178308" y="1729740"/>
                </a:lnTo>
                <a:lnTo>
                  <a:pt x="183642" y="1738122"/>
                </a:lnTo>
                <a:lnTo>
                  <a:pt x="191262" y="1732788"/>
                </a:lnTo>
                <a:close/>
              </a:path>
              <a:path w="2422525" h="2273935">
                <a:moveTo>
                  <a:pt x="180594" y="1716786"/>
                </a:moveTo>
                <a:lnTo>
                  <a:pt x="176022" y="1708404"/>
                </a:lnTo>
                <a:lnTo>
                  <a:pt x="167640" y="1713738"/>
                </a:lnTo>
                <a:lnTo>
                  <a:pt x="172974" y="1722120"/>
                </a:lnTo>
                <a:lnTo>
                  <a:pt x="180594" y="1716786"/>
                </a:lnTo>
                <a:close/>
              </a:path>
              <a:path w="2422525" h="2273935">
                <a:moveTo>
                  <a:pt x="170688" y="1700784"/>
                </a:moveTo>
                <a:lnTo>
                  <a:pt x="166116" y="1692402"/>
                </a:lnTo>
                <a:lnTo>
                  <a:pt x="157734" y="1697736"/>
                </a:lnTo>
                <a:lnTo>
                  <a:pt x="163068" y="1705356"/>
                </a:lnTo>
                <a:lnTo>
                  <a:pt x="170688" y="1700784"/>
                </a:lnTo>
                <a:close/>
              </a:path>
              <a:path w="2422525" h="2273935">
                <a:moveTo>
                  <a:pt x="160782" y="1684020"/>
                </a:moveTo>
                <a:lnTo>
                  <a:pt x="156210" y="1676400"/>
                </a:lnTo>
                <a:lnTo>
                  <a:pt x="147828" y="1680972"/>
                </a:lnTo>
                <a:lnTo>
                  <a:pt x="153162" y="1689354"/>
                </a:lnTo>
                <a:lnTo>
                  <a:pt x="160782" y="1684020"/>
                </a:lnTo>
                <a:close/>
              </a:path>
              <a:path w="2422525" h="2273935">
                <a:moveTo>
                  <a:pt x="151638" y="1668018"/>
                </a:moveTo>
                <a:lnTo>
                  <a:pt x="147066" y="1659636"/>
                </a:lnTo>
                <a:lnTo>
                  <a:pt x="138684" y="1664208"/>
                </a:lnTo>
                <a:lnTo>
                  <a:pt x="143256" y="1672590"/>
                </a:lnTo>
                <a:lnTo>
                  <a:pt x="151638" y="1668018"/>
                </a:lnTo>
                <a:close/>
              </a:path>
              <a:path w="2422525" h="2273935">
                <a:moveTo>
                  <a:pt x="142494" y="1651254"/>
                </a:moveTo>
                <a:lnTo>
                  <a:pt x="137922" y="1642872"/>
                </a:lnTo>
                <a:lnTo>
                  <a:pt x="129540" y="1647444"/>
                </a:lnTo>
                <a:lnTo>
                  <a:pt x="134112" y="1655826"/>
                </a:lnTo>
                <a:lnTo>
                  <a:pt x="142494" y="1651254"/>
                </a:lnTo>
                <a:close/>
              </a:path>
              <a:path w="2422525" h="2273935">
                <a:moveTo>
                  <a:pt x="133350" y="1634490"/>
                </a:moveTo>
                <a:lnTo>
                  <a:pt x="128778" y="1626108"/>
                </a:lnTo>
                <a:lnTo>
                  <a:pt x="120396" y="1630680"/>
                </a:lnTo>
                <a:lnTo>
                  <a:pt x="124968" y="1639062"/>
                </a:lnTo>
                <a:lnTo>
                  <a:pt x="133350" y="1634490"/>
                </a:lnTo>
                <a:close/>
              </a:path>
              <a:path w="2422525" h="2273935">
                <a:moveTo>
                  <a:pt x="124206" y="1617726"/>
                </a:moveTo>
                <a:lnTo>
                  <a:pt x="120396" y="1609344"/>
                </a:lnTo>
                <a:lnTo>
                  <a:pt x="112014" y="1613916"/>
                </a:lnTo>
                <a:lnTo>
                  <a:pt x="115824" y="1622298"/>
                </a:lnTo>
                <a:lnTo>
                  <a:pt x="124206" y="1617726"/>
                </a:lnTo>
                <a:close/>
              </a:path>
              <a:path w="2422525" h="2273935">
                <a:moveTo>
                  <a:pt x="116586" y="1600962"/>
                </a:moveTo>
                <a:lnTo>
                  <a:pt x="112014" y="1592580"/>
                </a:lnTo>
                <a:lnTo>
                  <a:pt x="103632" y="1596390"/>
                </a:lnTo>
                <a:lnTo>
                  <a:pt x="107442" y="1604772"/>
                </a:lnTo>
                <a:lnTo>
                  <a:pt x="116586" y="1600962"/>
                </a:lnTo>
                <a:close/>
              </a:path>
              <a:path w="2422525" h="2273935">
                <a:moveTo>
                  <a:pt x="108204" y="1583436"/>
                </a:moveTo>
                <a:lnTo>
                  <a:pt x="103632" y="1575816"/>
                </a:lnTo>
                <a:lnTo>
                  <a:pt x="103632" y="1575054"/>
                </a:lnTo>
                <a:lnTo>
                  <a:pt x="95250" y="1578864"/>
                </a:lnTo>
                <a:lnTo>
                  <a:pt x="95250" y="1579626"/>
                </a:lnTo>
                <a:lnTo>
                  <a:pt x="99060" y="1588008"/>
                </a:lnTo>
                <a:lnTo>
                  <a:pt x="108204" y="1583436"/>
                </a:lnTo>
                <a:close/>
              </a:path>
              <a:path w="2422525" h="2273935">
                <a:moveTo>
                  <a:pt x="100584" y="1566672"/>
                </a:moveTo>
                <a:lnTo>
                  <a:pt x="96774" y="1557528"/>
                </a:lnTo>
                <a:lnTo>
                  <a:pt x="87630" y="1561338"/>
                </a:lnTo>
                <a:lnTo>
                  <a:pt x="91440" y="1570482"/>
                </a:lnTo>
                <a:lnTo>
                  <a:pt x="100584" y="1566672"/>
                </a:lnTo>
                <a:close/>
              </a:path>
              <a:path w="2422525" h="2273935">
                <a:moveTo>
                  <a:pt x="92964" y="1549146"/>
                </a:moveTo>
                <a:lnTo>
                  <a:pt x="89154" y="1540002"/>
                </a:lnTo>
                <a:lnTo>
                  <a:pt x="80010" y="1543812"/>
                </a:lnTo>
                <a:lnTo>
                  <a:pt x="83820" y="1552956"/>
                </a:lnTo>
                <a:lnTo>
                  <a:pt x="92964" y="1549146"/>
                </a:lnTo>
                <a:close/>
              </a:path>
              <a:path w="2422525" h="2273935">
                <a:moveTo>
                  <a:pt x="85344" y="1531620"/>
                </a:moveTo>
                <a:lnTo>
                  <a:pt x="82296" y="1524000"/>
                </a:lnTo>
                <a:lnTo>
                  <a:pt x="82296" y="1522476"/>
                </a:lnTo>
                <a:lnTo>
                  <a:pt x="73152" y="1526286"/>
                </a:lnTo>
                <a:lnTo>
                  <a:pt x="73914" y="1527810"/>
                </a:lnTo>
                <a:lnTo>
                  <a:pt x="76962" y="1535430"/>
                </a:lnTo>
                <a:lnTo>
                  <a:pt x="85344" y="1531620"/>
                </a:lnTo>
                <a:close/>
              </a:path>
              <a:path w="2422525" h="2273935">
                <a:moveTo>
                  <a:pt x="78486" y="1514094"/>
                </a:moveTo>
                <a:lnTo>
                  <a:pt x="75438" y="1504950"/>
                </a:lnTo>
                <a:lnTo>
                  <a:pt x="66294" y="1507998"/>
                </a:lnTo>
                <a:lnTo>
                  <a:pt x="70104" y="1517142"/>
                </a:lnTo>
                <a:lnTo>
                  <a:pt x="78486" y="1514094"/>
                </a:lnTo>
                <a:close/>
              </a:path>
              <a:path w="2422525" h="2273935">
                <a:moveTo>
                  <a:pt x="72390" y="1495806"/>
                </a:moveTo>
                <a:lnTo>
                  <a:pt x="69342" y="1486662"/>
                </a:lnTo>
                <a:lnTo>
                  <a:pt x="60198" y="1490472"/>
                </a:lnTo>
                <a:lnTo>
                  <a:pt x="63246" y="1498854"/>
                </a:lnTo>
                <a:lnTo>
                  <a:pt x="72390" y="1495806"/>
                </a:lnTo>
                <a:close/>
              </a:path>
              <a:path w="2422525" h="2273935">
                <a:moveTo>
                  <a:pt x="65532" y="1478280"/>
                </a:moveTo>
                <a:lnTo>
                  <a:pt x="63246" y="1472184"/>
                </a:lnTo>
                <a:lnTo>
                  <a:pt x="62484" y="1469136"/>
                </a:lnTo>
                <a:lnTo>
                  <a:pt x="53340" y="1472184"/>
                </a:lnTo>
                <a:lnTo>
                  <a:pt x="54864" y="1475232"/>
                </a:lnTo>
                <a:lnTo>
                  <a:pt x="57150" y="1481328"/>
                </a:lnTo>
                <a:lnTo>
                  <a:pt x="65532" y="1478280"/>
                </a:lnTo>
                <a:close/>
              </a:path>
              <a:path w="2422525" h="2273935">
                <a:moveTo>
                  <a:pt x="60198" y="1459992"/>
                </a:moveTo>
                <a:lnTo>
                  <a:pt x="57150" y="1450848"/>
                </a:lnTo>
                <a:lnTo>
                  <a:pt x="48006" y="1453896"/>
                </a:lnTo>
                <a:lnTo>
                  <a:pt x="51054" y="1463040"/>
                </a:lnTo>
                <a:lnTo>
                  <a:pt x="60198" y="1459992"/>
                </a:lnTo>
                <a:close/>
              </a:path>
              <a:path w="2422525" h="2273935">
                <a:moveTo>
                  <a:pt x="54864" y="1441704"/>
                </a:moveTo>
                <a:lnTo>
                  <a:pt x="51816" y="1432560"/>
                </a:lnTo>
                <a:lnTo>
                  <a:pt x="42672" y="1435608"/>
                </a:lnTo>
                <a:lnTo>
                  <a:pt x="45720" y="1444752"/>
                </a:lnTo>
                <a:lnTo>
                  <a:pt x="54864" y="1441704"/>
                </a:lnTo>
                <a:close/>
              </a:path>
              <a:path w="2422525" h="2273935">
                <a:moveTo>
                  <a:pt x="48768" y="1423416"/>
                </a:moveTo>
                <a:lnTo>
                  <a:pt x="47244" y="1418082"/>
                </a:lnTo>
                <a:lnTo>
                  <a:pt x="46482" y="1415034"/>
                </a:lnTo>
                <a:lnTo>
                  <a:pt x="37338" y="1417320"/>
                </a:lnTo>
                <a:lnTo>
                  <a:pt x="38100" y="1421130"/>
                </a:lnTo>
                <a:lnTo>
                  <a:pt x="39624" y="1426464"/>
                </a:lnTo>
                <a:lnTo>
                  <a:pt x="48768" y="1423416"/>
                </a:lnTo>
                <a:close/>
              </a:path>
              <a:path w="2422525" h="2273935">
                <a:moveTo>
                  <a:pt x="44196" y="1405128"/>
                </a:moveTo>
                <a:lnTo>
                  <a:pt x="41910" y="1395984"/>
                </a:lnTo>
                <a:lnTo>
                  <a:pt x="32766" y="1398270"/>
                </a:lnTo>
                <a:lnTo>
                  <a:pt x="35052" y="1407414"/>
                </a:lnTo>
                <a:lnTo>
                  <a:pt x="44196" y="1405128"/>
                </a:lnTo>
                <a:close/>
              </a:path>
              <a:path w="2422525" h="2273935">
                <a:moveTo>
                  <a:pt x="39624" y="1386840"/>
                </a:moveTo>
                <a:lnTo>
                  <a:pt x="37338" y="1377696"/>
                </a:lnTo>
                <a:lnTo>
                  <a:pt x="28194" y="1379982"/>
                </a:lnTo>
                <a:lnTo>
                  <a:pt x="30480" y="1389126"/>
                </a:lnTo>
                <a:lnTo>
                  <a:pt x="39624" y="1386840"/>
                </a:lnTo>
                <a:close/>
              </a:path>
              <a:path w="2422525" h="2273935">
                <a:moveTo>
                  <a:pt x="35052" y="1368552"/>
                </a:moveTo>
                <a:lnTo>
                  <a:pt x="33528" y="1359408"/>
                </a:lnTo>
                <a:lnTo>
                  <a:pt x="23622" y="1360932"/>
                </a:lnTo>
                <a:lnTo>
                  <a:pt x="25146" y="1366266"/>
                </a:lnTo>
                <a:lnTo>
                  <a:pt x="25908" y="1370838"/>
                </a:lnTo>
                <a:lnTo>
                  <a:pt x="35052" y="1368552"/>
                </a:lnTo>
                <a:close/>
              </a:path>
              <a:path w="2422525" h="2273935">
                <a:moveTo>
                  <a:pt x="31242" y="1350264"/>
                </a:moveTo>
                <a:lnTo>
                  <a:pt x="29718" y="1340358"/>
                </a:lnTo>
                <a:lnTo>
                  <a:pt x="20574" y="1342644"/>
                </a:lnTo>
                <a:lnTo>
                  <a:pt x="22098" y="1351788"/>
                </a:lnTo>
                <a:lnTo>
                  <a:pt x="31242" y="1350264"/>
                </a:lnTo>
                <a:close/>
              </a:path>
              <a:path w="2422525" h="2273935">
                <a:moveTo>
                  <a:pt x="28194" y="1331214"/>
                </a:moveTo>
                <a:lnTo>
                  <a:pt x="25908" y="1322070"/>
                </a:lnTo>
                <a:lnTo>
                  <a:pt x="16764" y="1323594"/>
                </a:lnTo>
                <a:lnTo>
                  <a:pt x="18288" y="1333500"/>
                </a:lnTo>
                <a:lnTo>
                  <a:pt x="28194" y="1331214"/>
                </a:lnTo>
                <a:close/>
              </a:path>
              <a:path w="2422525" h="2273935">
                <a:moveTo>
                  <a:pt x="24384" y="1312926"/>
                </a:moveTo>
                <a:lnTo>
                  <a:pt x="22860" y="1303782"/>
                </a:lnTo>
                <a:lnTo>
                  <a:pt x="13716" y="1304544"/>
                </a:lnTo>
                <a:lnTo>
                  <a:pt x="14478" y="1309878"/>
                </a:lnTo>
                <a:lnTo>
                  <a:pt x="15240" y="1314450"/>
                </a:lnTo>
                <a:lnTo>
                  <a:pt x="24384" y="1312926"/>
                </a:lnTo>
                <a:close/>
              </a:path>
              <a:path w="2422525" h="2273935">
                <a:moveTo>
                  <a:pt x="21336" y="1293876"/>
                </a:moveTo>
                <a:lnTo>
                  <a:pt x="20574" y="1284732"/>
                </a:lnTo>
                <a:lnTo>
                  <a:pt x="10668" y="1286256"/>
                </a:lnTo>
                <a:lnTo>
                  <a:pt x="12192" y="1295400"/>
                </a:lnTo>
                <a:lnTo>
                  <a:pt x="21336" y="1293876"/>
                </a:lnTo>
                <a:close/>
              </a:path>
              <a:path w="2422525" h="2273935">
                <a:moveTo>
                  <a:pt x="19050" y="1274826"/>
                </a:moveTo>
                <a:lnTo>
                  <a:pt x="17526" y="1265682"/>
                </a:lnTo>
                <a:lnTo>
                  <a:pt x="8382" y="1267206"/>
                </a:lnTo>
                <a:lnTo>
                  <a:pt x="9906" y="1276350"/>
                </a:lnTo>
                <a:lnTo>
                  <a:pt x="19050" y="1274826"/>
                </a:lnTo>
                <a:close/>
              </a:path>
              <a:path w="2422525" h="2273935">
                <a:moveTo>
                  <a:pt x="16764" y="1256538"/>
                </a:moveTo>
                <a:lnTo>
                  <a:pt x="15240" y="1247394"/>
                </a:lnTo>
                <a:lnTo>
                  <a:pt x="6096" y="1248156"/>
                </a:lnTo>
                <a:lnTo>
                  <a:pt x="6096" y="1253490"/>
                </a:lnTo>
                <a:lnTo>
                  <a:pt x="6858" y="1257300"/>
                </a:lnTo>
                <a:lnTo>
                  <a:pt x="16764" y="1256538"/>
                </a:lnTo>
                <a:close/>
              </a:path>
              <a:path w="2422525" h="2273935">
                <a:moveTo>
                  <a:pt x="14478" y="1237488"/>
                </a:moveTo>
                <a:lnTo>
                  <a:pt x="13716" y="1228344"/>
                </a:lnTo>
                <a:lnTo>
                  <a:pt x="3810" y="1229106"/>
                </a:lnTo>
                <a:lnTo>
                  <a:pt x="5334" y="1238250"/>
                </a:lnTo>
                <a:lnTo>
                  <a:pt x="14478" y="1237488"/>
                </a:lnTo>
                <a:close/>
              </a:path>
              <a:path w="2422525" h="2273935">
                <a:moveTo>
                  <a:pt x="12954" y="1218438"/>
                </a:moveTo>
                <a:lnTo>
                  <a:pt x="12192" y="1209294"/>
                </a:lnTo>
                <a:lnTo>
                  <a:pt x="3048" y="1210056"/>
                </a:lnTo>
                <a:lnTo>
                  <a:pt x="3048" y="1219200"/>
                </a:lnTo>
                <a:lnTo>
                  <a:pt x="12954" y="1218438"/>
                </a:lnTo>
                <a:close/>
              </a:path>
              <a:path w="2422525" h="2273935">
                <a:moveTo>
                  <a:pt x="11430" y="1199388"/>
                </a:moveTo>
                <a:lnTo>
                  <a:pt x="11430" y="1194816"/>
                </a:lnTo>
                <a:lnTo>
                  <a:pt x="10668" y="1190244"/>
                </a:lnTo>
                <a:lnTo>
                  <a:pt x="1524" y="1191006"/>
                </a:lnTo>
                <a:lnTo>
                  <a:pt x="1524" y="1195578"/>
                </a:lnTo>
                <a:lnTo>
                  <a:pt x="2286" y="1200150"/>
                </a:lnTo>
                <a:lnTo>
                  <a:pt x="11430" y="1199388"/>
                </a:lnTo>
                <a:close/>
              </a:path>
              <a:path w="2422525" h="2273935">
                <a:moveTo>
                  <a:pt x="10668" y="1181100"/>
                </a:moveTo>
                <a:lnTo>
                  <a:pt x="9906" y="1171194"/>
                </a:lnTo>
                <a:lnTo>
                  <a:pt x="762" y="1171956"/>
                </a:lnTo>
                <a:lnTo>
                  <a:pt x="762" y="1181100"/>
                </a:lnTo>
                <a:lnTo>
                  <a:pt x="10668" y="1181100"/>
                </a:lnTo>
                <a:close/>
              </a:path>
            </a:pathLst>
          </a:custGeom>
          <a:solidFill>
            <a:srgbClr val="1A0A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8089" y="3962400"/>
            <a:ext cx="2715260" cy="2548255"/>
          </a:xfrm>
          <a:custGeom>
            <a:avLst/>
            <a:gdLst/>
            <a:ahLst/>
            <a:cxnLst/>
            <a:rect l="l" t="t" r="r" b="b"/>
            <a:pathLst>
              <a:path w="2715259" h="2548254">
                <a:moveTo>
                  <a:pt x="9906" y="1306829"/>
                </a:moveTo>
                <a:lnTo>
                  <a:pt x="9906" y="1296924"/>
                </a:lnTo>
                <a:lnTo>
                  <a:pt x="762" y="1296924"/>
                </a:lnTo>
                <a:lnTo>
                  <a:pt x="762" y="1306829"/>
                </a:lnTo>
                <a:lnTo>
                  <a:pt x="9906" y="1306829"/>
                </a:lnTo>
                <a:close/>
              </a:path>
              <a:path w="2715259" h="2548254">
                <a:moveTo>
                  <a:pt x="9905" y="1287779"/>
                </a:moveTo>
                <a:lnTo>
                  <a:pt x="9905" y="1277874"/>
                </a:lnTo>
                <a:lnTo>
                  <a:pt x="0" y="1277874"/>
                </a:lnTo>
                <a:lnTo>
                  <a:pt x="762" y="1287779"/>
                </a:lnTo>
                <a:lnTo>
                  <a:pt x="9905" y="1287779"/>
                </a:lnTo>
                <a:close/>
              </a:path>
              <a:path w="2715259" h="2548254">
                <a:moveTo>
                  <a:pt x="9905" y="1268729"/>
                </a:moveTo>
                <a:lnTo>
                  <a:pt x="9905" y="1258824"/>
                </a:lnTo>
                <a:lnTo>
                  <a:pt x="762" y="1258824"/>
                </a:lnTo>
                <a:lnTo>
                  <a:pt x="0" y="1268729"/>
                </a:lnTo>
                <a:lnTo>
                  <a:pt x="9905" y="1268729"/>
                </a:lnTo>
                <a:close/>
              </a:path>
              <a:path w="2715259" h="2548254">
                <a:moveTo>
                  <a:pt x="9905" y="1249679"/>
                </a:moveTo>
                <a:lnTo>
                  <a:pt x="9905" y="1240536"/>
                </a:lnTo>
                <a:lnTo>
                  <a:pt x="762" y="1239774"/>
                </a:lnTo>
                <a:lnTo>
                  <a:pt x="762" y="1249679"/>
                </a:lnTo>
                <a:lnTo>
                  <a:pt x="9905" y="1249679"/>
                </a:lnTo>
                <a:close/>
              </a:path>
              <a:path w="2715259" h="2548254">
                <a:moveTo>
                  <a:pt x="10667" y="1230629"/>
                </a:moveTo>
                <a:lnTo>
                  <a:pt x="10667" y="1221486"/>
                </a:lnTo>
                <a:lnTo>
                  <a:pt x="1523" y="1220724"/>
                </a:lnTo>
                <a:lnTo>
                  <a:pt x="762" y="1230629"/>
                </a:lnTo>
                <a:lnTo>
                  <a:pt x="10667" y="1230629"/>
                </a:lnTo>
                <a:close/>
              </a:path>
              <a:path w="2715259" h="2548254">
                <a:moveTo>
                  <a:pt x="12191" y="1202436"/>
                </a:moveTo>
                <a:lnTo>
                  <a:pt x="2285" y="1201674"/>
                </a:lnTo>
                <a:lnTo>
                  <a:pt x="2285" y="1208532"/>
                </a:lnTo>
                <a:lnTo>
                  <a:pt x="1523" y="1211579"/>
                </a:lnTo>
                <a:lnTo>
                  <a:pt x="11429" y="1211579"/>
                </a:lnTo>
                <a:lnTo>
                  <a:pt x="11429" y="1208532"/>
                </a:lnTo>
                <a:lnTo>
                  <a:pt x="12191" y="1202436"/>
                </a:lnTo>
                <a:close/>
              </a:path>
              <a:path w="2715259" h="2548254">
                <a:moveTo>
                  <a:pt x="12953" y="1192529"/>
                </a:moveTo>
                <a:lnTo>
                  <a:pt x="12953" y="1183386"/>
                </a:lnTo>
                <a:lnTo>
                  <a:pt x="3809" y="1182624"/>
                </a:lnTo>
                <a:lnTo>
                  <a:pt x="3047" y="1192529"/>
                </a:lnTo>
                <a:lnTo>
                  <a:pt x="12953" y="1192529"/>
                </a:lnTo>
                <a:close/>
              </a:path>
              <a:path w="2715259" h="2548254">
                <a:moveTo>
                  <a:pt x="14477" y="1164336"/>
                </a:moveTo>
                <a:lnTo>
                  <a:pt x="5333" y="1163574"/>
                </a:lnTo>
                <a:lnTo>
                  <a:pt x="4571" y="1172717"/>
                </a:lnTo>
                <a:lnTo>
                  <a:pt x="13715" y="1174241"/>
                </a:lnTo>
                <a:lnTo>
                  <a:pt x="14477" y="1164336"/>
                </a:lnTo>
                <a:close/>
              </a:path>
              <a:path w="2715259" h="2548254">
                <a:moveTo>
                  <a:pt x="16763" y="1145286"/>
                </a:moveTo>
                <a:lnTo>
                  <a:pt x="6857" y="1144524"/>
                </a:lnTo>
                <a:lnTo>
                  <a:pt x="6095" y="1154429"/>
                </a:lnTo>
                <a:lnTo>
                  <a:pt x="16001" y="1155191"/>
                </a:lnTo>
                <a:lnTo>
                  <a:pt x="16763" y="1145286"/>
                </a:lnTo>
                <a:close/>
              </a:path>
              <a:path w="2715259" h="2548254">
                <a:moveTo>
                  <a:pt x="19050" y="1126998"/>
                </a:moveTo>
                <a:lnTo>
                  <a:pt x="9143" y="1125474"/>
                </a:lnTo>
                <a:lnTo>
                  <a:pt x="8381" y="1135379"/>
                </a:lnTo>
                <a:lnTo>
                  <a:pt x="17525" y="1136141"/>
                </a:lnTo>
                <a:lnTo>
                  <a:pt x="19050" y="1126998"/>
                </a:lnTo>
                <a:close/>
              </a:path>
              <a:path w="2715259" h="2548254">
                <a:moveTo>
                  <a:pt x="21335" y="1107948"/>
                </a:moveTo>
                <a:lnTo>
                  <a:pt x="12191" y="1106424"/>
                </a:lnTo>
                <a:lnTo>
                  <a:pt x="11429" y="1111758"/>
                </a:lnTo>
                <a:lnTo>
                  <a:pt x="10667" y="1116329"/>
                </a:lnTo>
                <a:lnTo>
                  <a:pt x="19812" y="1117091"/>
                </a:lnTo>
                <a:lnTo>
                  <a:pt x="20573" y="1113282"/>
                </a:lnTo>
                <a:lnTo>
                  <a:pt x="21335" y="1107948"/>
                </a:lnTo>
                <a:close/>
              </a:path>
              <a:path w="2715259" h="2548254">
                <a:moveTo>
                  <a:pt x="24383" y="1088898"/>
                </a:moveTo>
                <a:lnTo>
                  <a:pt x="14477" y="1087374"/>
                </a:lnTo>
                <a:lnTo>
                  <a:pt x="12953" y="1097279"/>
                </a:lnTo>
                <a:lnTo>
                  <a:pt x="22859" y="1098803"/>
                </a:lnTo>
                <a:lnTo>
                  <a:pt x="24383" y="1088898"/>
                </a:lnTo>
                <a:close/>
              </a:path>
              <a:path w="2715259" h="2548254">
                <a:moveTo>
                  <a:pt x="27431" y="1070610"/>
                </a:moveTo>
                <a:lnTo>
                  <a:pt x="17525" y="1069086"/>
                </a:lnTo>
                <a:lnTo>
                  <a:pt x="16001" y="1078229"/>
                </a:lnTo>
                <a:lnTo>
                  <a:pt x="25907" y="1079753"/>
                </a:lnTo>
                <a:lnTo>
                  <a:pt x="27431" y="1070610"/>
                </a:lnTo>
                <a:close/>
              </a:path>
              <a:path w="2715259" h="2548254">
                <a:moveTo>
                  <a:pt x="30479" y="1051560"/>
                </a:moveTo>
                <a:lnTo>
                  <a:pt x="21335" y="1050036"/>
                </a:lnTo>
                <a:lnTo>
                  <a:pt x="19812" y="1059179"/>
                </a:lnTo>
                <a:lnTo>
                  <a:pt x="28955" y="1061465"/>
                </a:lnTo>
                <a:lnTo>
                  <a:pt x="30479" y="1051560"/>
                </a:lnTo>
                <a:close/>
              </a:path>
              <a:path w="2715259" h="2548254">
                <a:moveTo>
                  <a:pt x="34289" y="1033272"/>
                </a:moveTo>
                <a:lnTo>
                  <a:pt x="25145" y="1030986"/>
                </a:lnTo>
                <a:lnTo>
                  <a:pt x="22859" y="1040891"/>
                </a:lnTo>
                <a:lnTo>
                  <a:pt x="32003" y="1042415"/>
                </a:lnTo>
                <a:lnTo>
                  <a:pt x="34289" y="1033272"/>
                </a:lnTo>
                <a:close/>
              </a:path>
              <a:path w="2715259" h="2548254">
                <a:moveTo>
                  <a:pt x="38100" y="1014984"/>
                </a:moveTo>
                <a:lnTo>
                  <a:pt x="28955" y="1012698"/>
                </a:lnTo>
                <a:lnTo>
                  <a:pt x="27431" y="1017270"/>
                </a:lnTo>
                <a:lnTo>
                  <a:pt x="26669" y="1021841"/>
                </a:lnTo>
                <a:lnTo>
                  <a:pt x="35813" y="1024127"/>
                </a:lnTo>
                <a:lnTo>
                  <a:pt x="37337" y="1018794"/>
                </a:lnTo>
                <a:lnTo>
                  <a:pt x="38100" y="1014984"/>
                </a:lnTo>
                <a:close/>
              </a:path>
              <a:path w="2715259" h="2548254">
                <a:moveTo>
                  <a:pt x="42671" y="995934"/>
                </a:moveTo>
                <a:lnTo>
                  <a:pt x="33527" y="993648"/>
                </a:lnTo>
                <a:lnTo>
                  <a:pt x="31241" y="1003553"/>
                </a:lnTo>
                <a:lnTo>
                  <a:pt x="40385" y="1005077"/>
                </a:lnTo>
                <a:lnTo>
                  <a:pt x="42671" y="995934"/>
                </a:lnTo>
                <a:close/>
              </a:path>
              <a:path w="2715259" h="2548254">
                <a:moveTo>
                  <a:pt x="47243" y="977646"/>
                </a:moveTo>
                <a:lnTo>
                  <a:pt x="38100" y="975360"/>
                </a:lnTo>
                <a:lnTo>
                  <a:pt x="35051" y="984503"/>
                </a:lnTo>
                <a:lnTo>
                  <a:pt x="44957" y="986789"/>
                </a:lnTo>
                <a:lnTo>
                  <a:pt x="47243" y="977646"/>
                </a:lnTo>
                <a:close/>
              </a:path>
              <a:path w="2715259" h="2548254">
                <a:moveTo>
                  <a:pt x="51815" y="959358"/>
                </a:moveTo>
                <a:lnTo>
                  <a:pt x="42671" y="957072"/>
                </a:lnTo>
                <a:lnTo>
                  <a:pt x="40385" y="966215"/>
                </a:lnTo>
                <a:lnTo>
                  <a:pt x="49529" y="968501"/>
                </a:lnTo>
                <a:lnTo>
                  <a:pt x="51815" y="959358"/>
                </a:lnTo>
                <a:close/>
              </a:path>
              <a:path w="2715259" h="2548254">
                <a:moveTo>
                  <a:pt x="57150" y="941070"/>
                </a:moveTo>
                <a:lnTo>
                  <a:pt x="48005" y="938784"/>
                </a:lnTo>
                <a:lnTo>
                  <a:pt x="44957" y="947927"/>
                </a:lnTo>
                <a:lnTo>
                  <a:pt x="54101" y="950213"/>
                </a:lnTo>
                <a:lnTo>
                  <a:pt x="57150" y="941070"/>
                </a:lnTo>
                <a:close/>
              </a:path>
              <a:path w="2715259" h="2548254">
                <a:moveTo>
                  <a:pt x="62483" y="922782"/>
                </a:moveTo>
                <a:lnTo>
                  <a:pt x="53339" y="919734"/>
                </a:lnTo>
                <a:lnTo>
                  <a:pt x="51815" y="925067"/>
                </a:lnTo>
                <a:lnTo>
                  <a:pt x="50291" y="929639"/>
                </a:lnTo>
                <a:lnTo>
                  <a:pt x="59435" y="931926"/>
                </a:lnTo>
                <a:lnTo>
                  <a:pt x="60959" y="928115"/>
                </a:lnTo>
                <a:lnTo>
                  <a:pt x="62483" y="922782"/>
                </a:lnTo>
                <a:close/>
              </a:path>
              <a:path w="2715259" h="2548254">
                <a:moveTo>
                  <a:pt x="67817" y="904494"/>
                </a:moveTo>
                <a:lnTo>
                  <a:pt x="59435" y="902208"/>
                </a:lnTo>
                <a:lnTo>
                  <a:pt x="56387" y="911351"/>
                </a:lnTo>
                <a:lnTo>
                  <a:pt x="65531" y="913638"/>
                </a:lnTo>
                <a:lnTo>
                  <a:pt x="67817" y="904494"/>
                </a:lnTo>
                <a:close/>
              </a:path>
              <a:path w="2715259" h="2548254">
                <a:moveTo>
                  <a:pt x="74675" y="886967"/>
                </a:moveTo>
                <a:lnTo>
                  <a:pt x="65531" y="883920"/>
                </a:lnTo>
                <a:lnTo>
                  <a:pt x="62483" y="893063"/>
                </a:lnTo>
                <a:lnTo>
                  <a:pt x="70865" y="896112"/>
                </a:lnTo>
                <a:lnTo>
                  <a:pt x="74675" y="886967"/>
                </a:lnTo>
                <a:close/>
              </a:path>
              <a:path w="2715259" h="2548254">
                <a:moveTo>
                  <a:pt x="80771" y="868679"/>
                </a:moveTo>
                <a:lnTo>
                  <a:pt x="71627" y="865632"/>
                </a:lnTo>
                <a:lnTo>
                  <a:pt x="68579" y="874776"/>
                </a:lnTo>
                <a:lnTo>
                  <a:pt x="77723" y="877824"/>
                </a:lnTo>
                <a:lnTo>
                  <a:pt x="80771" y="868679"/>
                </a:lnTo>
                <a:close/>
              </a:path>
              <a:path w="2715259" h="2548254">
                <a:moveTo>
                  <a:pt x="87629" y="851153"/>
                </a:moveTo>
                <a:lnTo>
                  <a:pt x="78485" y="848105"/>
                </a:lnTo>
                <a:lnTo>
                  <a:pt x="75437" y="856488"/>
                </a:lnTo>
                <a:lnTo>
                  <a:pt x="83819" y="860298"/>
                </a:lnTo>
                <a:lnTo>
                  <a:pt x="87629" y="851153"/>
                </a:lnTo>
                <a:close/>
              </a:path>
              <a:path w="2715259" h="2548254">
                <a:moveTo>
                  <a:pt x="93725" y="833627"/>
                </a:moveTo>
                <a:lnTo>
                  <a:pt x="85343" y="829817"/>
                </a:lnTo>
                <a:lnTo>
                  <a:pt x="82295" y="835913"/>
                </a:lnTo>
                <a:lnTo>
                  <a:pt x="81533" y="838962"/>
                </a:lnTo>
                <a:lnTo>
                  <a:pt x="90677" y="842010"/>
                </a:lnTo>
                <a:lnTo>
                  <a:pt x="91439" y="838962"/>
                </a:lnTo>
                <a:lnTo>
                  <a:pt x="93725" y="833627"/>
                </a:lnTo>
                <a:close/>
              </a:path>
              <a:path w="2715259" h="2548254">
                <a:moveTo>
                  <a:pt x="101345" y="816101"/>
                </a:moveTo>
                <a:lnTo>
                  <a:pt x="92201" y="812291"/>
                </a:lnTo>
                <a:lnTo>
                  <a:pt x="89153" y="821436"/>
                </a:lnTo>
                <a:lnTo>
                  <a:pt x="97535" y="824484"/>
                </a:lnTo>
                <a:lnTo>
                  <a:pt x="101345" y="816101"/>
                </a:lnTo>
                <a:close/>
              </a:path>
              <a:path w="2715259" h="2548254">
                <a:moveTo>
                  <a:pt x="108965" y="798576"/>
                </a:moveTo>
                <a:lnTo>
                  <a:pt x="99821" y="794765"/>
                </a:lnTo>
                <a:lnTo>
                  <a:pt x="96012" y="803148"/>
                </a:lnTo>
                <a:lnTo>
                  <a:pt x="105155" y="806958"/>
                </a:lnTo>
                <a:lnTo>
                  <a:pt x="108965" y="798576"/>
                </a:lnTo>
                <a:close/>
              </a:path>
              <a:path w="2715259" h="2548254">
                <a:moveTo>
                  <a:pt x="115823" y="781812"/>
                </a:moveTo>
                <a:lnTo>
                  <a:pt x="115823" y="781050"/>
                </a:lnTo>
                <a:lnTo>
                  <a:pt x="107441" y="777239"/>
                </a:lnTo>
                <a:lnTo>
                  <a:pt x="106679" y="778001"/>
                </a:lnTo>
                <a:lnTo>
                  <a:pt x="103631" y="785622"/>
                </a:lnTo>
                <a:lnTo>
                  <a:pt x="112013" y="789432"/>
                </a:lnTo>
                <a:lnTo>
                  <a:pt x="115823" y="781812"/>
                </a:lnTo>
                <a:close/>
              </a:path>
              <a:path w="2715259" h="2548254">
                <a:moveTo>
                  <a:pt x="124205" y="764286"/>
                </a:moveTo>
                <a:lnTo>
                  <a:pt x="115823" y="759713"/>
                </a:lnTo>
                <a:lnTo>
                  <a:pt x="111251" y="768096"/>
                </a:lnTo>
                <a:lnTo>
                  <a:pt x="120395" y="772667"/>
                </a:lnTo>
                <a:lnTo>
                  <a:pt x="124205" y="764286"/>
                </a:lnTo>
                <a:close/>
              </a:path>
              <a:path w="2715259" h="2548254">
                <a:moveTo>
                  <a:pt x="132587" y="746760"/>
                </a:moveTo>
                <a:lnTo>
                  <a:pt x="124205" y="742950"/>
                </a:lnTo>
                <a:lnTo>
                  <a:pt x="119633" y="751332"/>
                </a:lnTo>
                <a:lnTo>
                  <a:pt x="128777" y="755141"/>
                </a:lnTo>
                <a:lnTo>
                  <a:pt x="132587" y="746760"/>
                </a:lnTo>
                <a:close/>
              </a:path>
              <a:path w="2715259" h="2548254">
                <a:moveTo>
                  <a:pt x="140969" y="729996"/>
                </a:moveTo>
                <a:lnTo>
                  <a:pt x="132587" y="725424"/>
                </a:lnTo>
                <a:lnTo>
                  <a:pt x="128015" y="733805"/>
                </a:lnTo>
                <a:lnTo>
                  <a:pt x="136397" y="738377"/>
                </a:lnTo>
                <a:lnTo>
                  <a:pt x="140969" y="729996"/>
                </a:lnTo>
                <a:close/>
              </a:path>
              <a:path w="2715259" h="2548254">
                <a:moveTo>
                  <a:pt x="149351" y="713232"/>
                </a:moveTo>
                <a:lnTo>
                  <a:pt x="140969" y="708660"/>
                </a:lnTo>
                <a:lnTo>
                  <a:pt x="136397" y="717041"/>
                </a:lnTo>
                <a:lnTo>
                  <a:pt x="144779" y="721613"/>
                </a:lnTo>
                <a:lnTo>
                  <a:pt x="149351" y="713232"/>
                </a:lnTo>
                <a:close/>
              </a:path>
              <a:path w="2715259" h="2548254">
                <a:moveTo>
                  <a:pt x="158495" y="696467"/>
                </a:moveTo>
                <a:lnTo>
                  <a:pt x="150113" y="691896"/>
                </a:lnTo>
                <a:lnTo>
                  <a:pt x="145541" y="700277"/>
                </a:lnTo>
                <a:lnTo>
                  <a:pt x="153923" y="704850"/>
                </a:lnTo>
                <a:lnTo>
                  <a:pt x="158495" y="696467"/>
                </a:lnTo>
                <a:close/>
              </a:path>
              <a:path w="2715259" h="2548254">
                <a:moveTo>
                  <a:pt x="167639" y="679703"/>
                </a:moveTo>
                <a:lnTo>
                  <a:pt x="159257" y="675132"/>
                </a:lnTo>
                <a:lnTo>
                  <a:pt x="154685" y="683513"/>
                </a:lnTo>
                <a:lnTo>
                  <a:pt x="163067" y="688086"/>
                </a:lnTo>
                <a:lnTo>
                  <a:pt x="167639" y="679703"/>
                </a:lnTo>
                <a:close/>
              </a:path>
              <a:path w="2715259" h="2548254">
                <a:moveTo>
                  <a:pt x="177545" y="662939"/>
                </a:moveTo>
                <a:lnTo>
                  <a:pt x="169163" y="658367"/>
                </a:lnTo>
                <a:lnTo>
                  <a:pt x="164591" y="666750"/>
                </a:lnTo>
                <a:lnTo>
                  <a:pt x="172212" y="671322"/>
                </a:lnTo>
                <a:lnTo>
                  <a:pt x="177545" y="662939"/>
                </a:lnTo>
                <a:close/>
              </a:path>
              <a:path w="2715259" h="2548254">
                <a:moveTo>
                  <a:pt x="187451" y="646938"/>
                </a:moveTo>
                <a:lnTo>
                  <a:pt x="179069" y="642365"/>
                </a:lnTo>
                <a:lnTo>
                  <a:pt x="174497" y="649986"/>
                </a:lnTo>
                <a:lnTo>
                  <a:pt x="182117" y="655320"/>
                </a:lnTo>
                <a:lnTo>
                  <a:pt x="187451" y="646938"/>
                </a:lnTo>
                <a:close/>
              </a:path>
              <a:path w="2715259" h="2548254">
                <a:moveTo>
                  <a:pt x="197357" y="630936"/>
                </a:moveTo>
                <a:lnTo>
                  <a:pt x="188975" y="625601"/>
                </a:lnTo>
                <a:lnTo>
                  <a:pt x="184403" y="633984"/>
                </a:lnTo>
                <a:lnTo>
                  <a:pt x="192023" y="638555"/>
                </a:lnTo>
                <a:lnTo>
                  <a:pt x="197357" y="630936"/>
                </a:lnTo>
                <a:close/>
              </a:path>
              <a:path w="2715259" h="2548254">
                <a:moveTo>
                  <a:pt x="207263" y="614934"/>
                </a:moveTo>
                <a:lnTo>
                  <a:pt x="199643" y="609600"/>
                </a:lnTo>
                <a:lnTo>
                  <a:pt x="196595" y="613410"/>
                </a:lnTo>
                <a:lnTo>
                  <a:pt x="194309" y="617982"/>
                </a:lnTo>
                <a:lnTo>
                  <a:pt x="201929" y="622553"/>
                </a:lnTo>
                <a:lnTo>
                  <a:pt x="204977" y="617982"/>
                </a:lnTo>
                <a:lnTo>
                  <a:pt x="207263" y="614934"/>
                </a:lnTo>
                <a:close/>
              </a:path>
              <a:path w="2715259" h="2548254">
                <a:moveTo>
                  <a:pt x="217931" y="598932"/>
                </a:moveTo>
                <a:lnTo>
                  <a:pt x="210312" y="593598"/>
                </a:lnTo>
                <a:lnTo>
                  <a:pt x="204977" y="601979"/>
                </a:lnTo>
                <a:lnTo>
                  <a:pt x="212597" y="607313"/>
                </a:lnTo>
                <a:lnTo>
                  <a:pt x="217931" y="598932"/>
                </a:lnTo>
                <a:close/>
              </a:path>
              <a:path w="2715259" h="2548254">
                <a:moveTo>
                  <a:pt x="228600" y="583691"/>
                </a:moveTo>
                <a:lnTo>
                  <a:pt x="220979" y="578358"/>
                </a:lnTo>
                <a:lnTo>
                  <a:pt x="215645" y="585977"/>
                </a:lnTo>
                <a:lnTo>
                  <a:pt x="223265" y="591312"/>
                </a:lnTo>
                <a:lnTo>
                  <a:pt x="228600" y="583691"/>
                </a:lnTo>
                <a:close/>
              </a:path>
              <a:path w="2715259" h="2548254">
                <a:moveTo>
                  <a:pt x="239267" y="567689"/>
                </a:moveTo>
                <a:lnTo>
                  <a:pt x="231647" y="562355"/>
                </a:lnTo>
                <a:lnTo>
                  <a:pt x="226313" y="569976"/>
                </a:lnTo>
                <a:lnTo>
                  <a:pt x="233933" y="575310"/>
                </a:lnTo>
                <a:lnTo>
                  <a:pt x="239267" y="567689"/>
                </a:lnTo>
                <a:close/>
              </a:path>
              <a:path w="2715259" h="2548254">
                <a:moveTo>
                  <a:pt x="250697" y="552450"/>
                </a:moveTo>
                <a:lnTo>
                  <a:pt x="243077" y="547115"/>
                </a:lnTo>
                <a:lnTo>
                  <a:pt x="237743" y="554736"/>
                </a:lnTo>
                <a:lnTo>
                  <a:pt x="245363" y="560070"/>
                </a:lnTo>
                <a:lnTo>
                  <a:pt x="250697" y="552450"/>
                </a:lnTo>
                <a:close/>
              </a:path>
              <a:path w="2715259" h="2548254">
                <a:moveTo>
                  <a:pt x="262127" y="537210"/>
                </a:moveTo>
                <a:lnTo>
                  <a:pt x="254507" y="531876"/>
                </a:lnTo>
                <a:lnTo>
                  <a:pt x="249173" y="539496"/>
                </a:lnTo>
                <a:lnTo>
                  <a:pt x="256793" y="544829"/>
                </a:lnTo>
                <a:lnTo>
                  <a:pt x="262127" y="537210"/>
                </a:lnTo>
                <a:close/>
              </a:path>
              <a:path w="2715259" h="2548254">
                <a:moveTo>
                  <a:pt x="273557" y="521970"/>
                </a:moveTo>
                <a:lnTo>
                  <a:pt x="265938" y="516636"/>
                </a:lnTo>
                <a:lnTo>
                  <a:pt x="260603" y="524255"/>
                </a:lnTo>
                <a:lnTo>
                  <a:pt x="268223" y="529589"/>
                </a:lnTo>
                <a:lnTo>
                  <a:pt x="273557" y="521970"/>
                </a:lnTo>
                <a:close/>
              </a:path>
              <a:path w="2715259" h="2548254">
                <a:moveTo>
                  <a:pt x="285750" y="507491"/>
                </a:moveTo>
                <a:lnTo>
                  <a:pt x="278129" y="501396"/>
                </a:lnTo>
                <a:lnTo>
                  <a:pt x="272033" y="509015"/>
                </a:lnTo>
                <a:lnTo>
                  <a:pt x="279653" y="515112"/>
                </a:lnTo>
                <a:lnTo>
                  <a:pt x="285750" y="507491"/>
                </a:lnTo>
                <a:close/>
              </a:path>
              <a:path w="2715259" h="2548254">
                <a:moveTo>
                  <a:pt x="297941" y="493013"/>
                </a:moveTo>
                <a:lnTo>
                  <a:pt x="290321" y="486917"/>
                </a:lnTo>
                <a:lnTo>
                  <a:pt x="284225" y="494538"/>
                </a:lnTo>
                <a:lnTo>
                  <a:pt x="291845" y="500634"/>
                </a:lnTo>
                <a:lnTo>
                  <a:pt x="297941" y="493013"/>
                </a:lnTo>
                <a:close/>
              </a:path>
              <a:path w="2715259" h="2548254">
                <a:moveTo>
                  <a:pt x="310133" y="478536"/>
                </a:moveTo>
                <a:lnTo>
                  <a:pt x="302513" y="472439"/>
                </a:lnTo>
                <a:lnTo>
                  <a:pt x="296417" y="479298"/>
                </a:lnTo>
                <a:lnTo>
                  <a:pt x="304038" y="486155"/>
                </a:lnTo>
                <a:lnTo>
                  <a:pt x="310133" y="478536"/>
                </a:lnTo>
                <a:close/>
              </a:path>
              <a:path w="2715259" h="2548254">
                <a:moveTo>
                  <a:pt x="322325" y="464058"/>
                </a:moveTo>
                <a:lnTo>
                  <a:pt x="315467" y="457962"/>
                </a:lnTo>
                <a:lnTo>
                  <a:pt x="308609" y="464820"/>
                </a:lnTo>
                <a:lnTo>
                  <a:pt x="316229" y="470915"/>
                </a:lnTo>
                <a:lnTo>
                  <a:pt x="317753" y="469391"/>
                </a:lnTo>
                <a:lnTo>
                  <a:pt x="322325" y="464058"/>
                </a:lnTo>
                <a:close/>
              </a:path>
              <a:path w="2715259" h="2548254">
                <a:moveTo>
                  <a:pt x="335279" y="450341"/>
                </a:moveTo>
                <a:lnTo>
                  <a:pt x="328421" y="443484"/>
                </a:lnTo>
                <a:lnTo>
                  <a:pt x="322325" y="451103"/>
                </a:lnTo>
                <a:lnTo>
                  <a:pt x="329183" y="457200"/>
                </a:lnTo>
                <a:lnTo>
                  <a:pt x="335279" y="450341"/>
                </a:lnTo>
                <a:close/>
              </a:path>
              <a:path w="2715259" h="2548254">
                <a:moveTo>
                  <a:pt x="348233" y="436625"/>
                </a:moveTo>
                <a:lnTo>
                  <a:pt x="341375" y="429767"/>
                </a:lnTo>
                <a:lnTo>
                  <a:pt x="334517" y="436625"/>
                </a:lnTo>
                <a:lnTo>
                  <a:pt x="342138" y="443484"/>
                </a:lnTo>
                <a:lnTo>
                  <a:pt x="348233" y="436625"/>
                </a:lnTo>
                <a:close/>
              </a:path>
              <a:path w="2715259" h="2548254">
                <a:moveTo>
                  <a:pt x="361188" y="422910"/>
                </a:moveTo>
                <a:lnTo>
                  <a:pt x="354329" y="416051"/>
                </a:lnTo>
                <a:lnTo>
                  <a:pt x="347471" y="422910"/>
                </a:lnTo>
                <a:lnTo>
                  <a:pt x="355091" y="429005"/>
                </a:lnTo>
                <a:lnTo>
                  <a:pt x="359663" y="423672"/>
                </a:lnTo>
                <a:lnTo>
                  <a:pt x="361188" y="422910"/>
                </a:lnTo>
                <a:close/>
              </a:path>
              <a:path w="2715259" h="2548254">
                <a:moveTo>
                  <a:pt x="374903" y="409194"/>
                </a:moveTo>
                <a:lnTo>
                  <a:pt x="368045" y="402336"/>
                </a:lnTo>
                <a:lnTo>
                  <a:pt x="361188" y="409194"/>
                </a:lnTo>
                <a:lnTo>
                  <a:pt x="368045" y="416051"/>
                </a:lnTo>
                <a:lnTo>
                  <a:pt x="374903" y="409194"/>
                </a:lnTo>
                <a:close/>
              </a:path>
              <a:path w="2715259" h="2548254">
                <a:moveTo>
                  <a:pt x="388619" y="395477"/>
                </a:moveTo>
                <a:lnTo>
                  <a:pt x="381762" y="389382"/>
                </a:lnTo>
                <a:lnTo>
                  <a:pt x="374903" y="395477"/>
                </a:lnTo>
                <a:lnTo>
                  <a:pt x="381762" y="402336"/>
                </a:lnTo>
                <a:lnTo>
                  <a:pt x="388619" y="395477"/>
                </a:lnTo>
                <a:close/>
              </a:path>
              <a:path w="2715259" h="2548254">
                <a:moveTo>
                  <a:pt x="401573" y="382524"/>
                </a:moveTo>
                <a:lnTo>
                  <a:pt x="395477" y="375665"/>
                </a:lnTo>
                <a:lnTo>
                  <a:pt x="388619" y="382524"/>
                </a:lnTo>
                <a:lnTo>
                  <a:pt x="395477" y="389382"/>
                </a:lnTo>
                <a:lnTo>
                  <a:pt x="401573" y="382524"/>
                </a:lnTo>
                <a:close/>
              </a:path>
              <a:path w="2715259" h="2548254">
                <a:moveTo>
                  <a:pt x="416051" y="369570"/>
                </a:moveTo>
                <a:lnTo>
                  <a:pt x="409193" y="362712"/>
                </a:lnTo>
                <a:lnTo>
                  <a:pt x="402335" y="368808"/>
                </a:lnTo>
                <a:lnTo>
                  <a:pt x="408431" y="376427"/>
                </a:lnTo>
                <a:lnTo>
                  <a:pt x="416051" y="369570"/>
                </a:lnTo>
                <a:close/>
              </a:path>
              <a:path w="2715259" h="2548254">
                <a:moveTo>
                  <a:pt x="429767" y="357377"/>
                </a:moveTo>
                <a:lnTo>
                  <a:pt x="423671" y="349758"/>
                </a:lnTo>
                <a:lnTo>
                  <a:pt x="416813" y="356615"/>
                </a:lnTo>
                <a:lnTo>
                  <a:pt x="422909" y="363474"/>
                </a:lnTo>
                <a:lnTo>
                  <a:pt x="429767" y="357377"/>
                </a:lnTo>
                <a:close/>
              </a:path>
              <a:path w="2715259" h="2548254">
                <a:moveTo>
                  <a:pt x="444245" y="344424"/>
                </a:moveTo>
                <a:lnTo>
                  <a:pt x="438150" y="337565"/>
                </a:lnTo>
                <a:lnTo>
                  <a:pt x="430529" y="343662"/>
                </a:lnTo>
                <a:lnTo>
                  <a:pt x="437388" y="350520"/>
                </a:lnTo>
                <a:lnTo>
                  <a:pt x="444245" y="344424"/>
                </a:lnTo>
                <a:close/>
              </a:path>
              <a:path w="2715259" h="2548254">
                <a:moveTo>
                  <a:pt x="458723" y="332232"/>
                </a:moveTo>
                <a:lnTo>
                  <a:pt x="452627" y="324612"/>
                </a:lnTo>
                <a:lnTo>
                  <a:pt x="445007" y="330708"/>
                </a:lnTo>
                <a:lnTo>
                  <a:pt x="451103" y="338327"/>
                </a:lnTo>
                <a:lnTo>
                  <a:pt x="458723" y="332232"/>
                </a:lnTo>
                <a:close/>
              </a:path>
              <a:path w="2715259" h="2548254">
                <a:moveTo>
                  <a:pt x="473201" y="320039"/>
                </a:moveTo>
                <a:lnTo>
                  <a:pt x="467105" y="312420"/>
                </a:lnTo>
                <a:lnTo>
                  <a:pt x="460247" y="318515"/>
                </a:lnTo>
                <a:lnTo>
                  <a:pt x="465581" y="326136"/>
                </a:lnTo>
                <a:lnTo>
                  <a:pt x="473201" y="320039"/>
                </a:lnTo>
                <a:close/>
              </a:path>
              <a:path w="2715259" h="2548254">
                <a:moveTo>
                  <a:pt x="488441" y="307848"/>
                </a:moveTo>
                <a:lnTo>
                  <a:pt x="482345" y="300989"/>
                </a:lnTo>
                <a:lnTo>
                  <a:pt x="474725" y="307086"/>
                </a:lnTo>
                <a:lnTo>
                  <a:pt x="480821" y="313944"/>
                </a:lnTo>
                <a:lnTo>
                  <a:pt x="488441" y="307848"/>
                </a:lnTo>
                <a:close/>
              </a:path>
              <a:path w="2715259" h="2548254">
                <a:moveTo>
                  <a:pt x="502919" y="296417"/>
                </a:moveTo>
                <a:lnTo>
                  <a:pt x="496823" y="288798"/>
                </a:lnTo>
                <a:lnTo>
                  <a:pt x="494538" y="291084"/>
                </a:lnTo>
                <a:lnTo>
                  <a:pt x="489203" y="294894"/>
                </a:lnTo>
                <a:lnTo>
                  <a:pt x="495300" y="302513"/>
                </a:lnTo>
                <a:lnTo>
                  <a:pt x="500633" y="297941"/>
                </a:lnTo>
                <a:lnTo>
                  <a:pt x="502919" y="296417"/>
                </a:lnTo>
                <a:close/>
              </a:path>
              <a:path w="2715259" h="2548254">
                <a:moveTo>
                  <a:pt x="518159" y="284988"/>
                </a:moveTo>
                <a:lnTo>
                  <a:pt x="512825" y="277367"/>
                </a:lnTo>
                <a:lnTo>
                  <a:pt x="505205" y="283463"/>
                </a:lnTo>
                <a:lnTo>
                  <a:pt x="510539" y="291084"/>
                </a:lnTo>
                <a:lnTo>
                  <a:pt x="518159" y="284988"/>
                </a:lnTo>
                <a:close/>
              </a:path>
              <a:path w="2715259" h="2548254">
                <a:moveTo>
                  <a:pt x="533400" y="273558"/>
                </a:moveTo>
                <a:lnTo>
                  <a:pt x="528065" y="265938"/>
                </a:lnTo>
                <a:lnTo>
                  <a:pt x="520445" y="272034"/>
                </a:lnTo>
                <a:lnTo>
                  <a:pt x="525779" y="279653"/>
                </a:lnTo>
                <a:lnTo>
                  <a:pt x="533400" y="273558"/>
                </a:lnTo>
                <a:close/>
              </a:path>
              <a:path w="2715259" h="2548254">
                <a:moveTo>
                  <a:pt x="548639" y="262127"/>
                </a:moveTo>
                <a:lnTo>
                  <a:pt x="543305" y="254508"/>
                </a:lnTo>
                <a:lnTo>
                  <a:pt x="535685" y="260603"/>
                </a:lnTo>
                <a:lnTo>
                  <a:pt x="541019" y="268224"/>
                </a:lnTo>
                <a:lnTo>
                  <a:pt x="548639" y="262127"/>
                </a:lnTo>
                <a:close/>
              </a:path>
              <a:path w="2715259" h="2548254">
                <a:moveTo>
                  <a:pt x="564641" y="252222"/>
                </a:moveTo>
                <a:lnTo>
                  <a:pt x="559307" y="243839"/>
                </a:lnTo>
                <a:lnTo>
                  <a:pt x="550926" y="249174"/>
                </a:lnTo>
                <a:lnTo>
                  <a:pt x="556259" y="257555"/>
                </a:lnTo>
                <a:lnTo>
                  <a:pt x="564641" y="252222"/>
                </a:lnTo>
                <a:close/>
              </a:path>
              <a:path w="2715259" h="2548254">
                <a:moveTo>
                  <a:pt x="579881" y="241553"/>
                </a:moveTo>
                <a:lnTo>
                  <a:pt x="575309" y="233172"/>
                </a:lnTo>
                <a:lnTo>
                  <a:pt x="566927" y="238505"/>
                </a:lnTo>
                <a:lnTo>
                  <a:pt x="572262" y="246887"/>
                </a:lnTo>
                <a:lnTo>
                  <a:pt x="579881" y="241553"/>
                </a:lnTo>
                <a:close/>
              </a:path>
              <a:path w="2715259" h="2548254">
                <a:moveTo>
                  <a:pt x="595883" y="230886"/>
                </a:moveTo>
                <a:lnTo>
                  <a:pt x="590550" y="222503"/>
                </a:lnTo>
                <a:lnTo>
                  <a:pt x="582929" y="227837"/>
                </a:lnTo>
                <a:lnTo>
                  <a:pt x="588263" y="236220"/>
                </a:lnTo>
                <a:lnTo>
                  <a:pt x="595883" y="230886"/>
                </a:lnTo>
                <a:close/>
              </a:path>
              <a:path w="2715259" h="2548254">
                <a:moveTo>
                  <a:pt x="611885" y="220979"/>
                </a:moveTo>
                <a:lnTo>
                  <a:pt x="607313" y="212598"/>
                </a:lnTo>
                <a:lnTo>
                  <a:pt x="598931" y="217932"/>
                </a:lnTo>
                <a:lnTo>
                  <a:pt x="604265" y="225551"/>
                </a:lnTo>
                <a:lnTo>
                  <a:pt x="611885" y="220979"/>
                </a:lnTo>
                <a:close/>
              </a:path>
              <a:path w="2715259" h="2548254">
                <a:moveTo>
                  <a:pt x="628650" y="211074"/>
                </a:moveTo>
                <a:lnTo>
                  <a:pt x="623315" y="202691"/>
                </a:lnTo>
                <a:lnTo>
                  <a:pt x="614933" y="207263"/>
                </a:lnTo>
                <a:lnTo>
                  <a:pt x="620267" y="215646"/>
                </a:lnTo>
                <a:lnTo>
                  <a:pt x="628650" y="211074"/>
                </a:lnTo>
                <a:close/>
              </a:path>
              <a:path w="2715259" h="2548254">
                <a:moveTo>
                  <a:pt x="644651" y="201167"/>
                </a:moveTo>
                <a:lnTo>
                  <a:pt x="640079" y="192786"/>
                </a:lnTo>
                <a:lnTo>
                  <a:pt x="631697" y="198120"/>
                </a:lnTo>
                <a:lnTo>
                  <a:pt x="636269" y="205739"/>
                </a:lnTo>
                <a:lnTo>
                  <a:pt x="644651" y="201167"/>
                </a:lnTo>
                <a:close/>
              </a:path>
              <a:path w="2715259" h="2548254">
                <a:moveTo>
                  <a:pt x="660653" y="191262"/>
                </a:moveTo>
                <a:lnTo>
                  <a:pt x="656081" y="182879"/>
                </a:lnTo>
                <a:lnTo>
                  <a:pt x="653795" y="184403"/>
                </a:lnTo>
                <a:lnTo>
                  <a:pt x="647700" y="188213"/>
                </a:lnTo>
                <a:lnTo>
                  <a:pt x="653033" y="195834"/>
                </a:lnTo>
                <a:lnTo>
                  <a:pt x="659129" y="192786"/>
                </a:lnTo>
                <a:lnTo>
                  <a:pt x="660653" y="191262"/>
                </a:lnTo>
                <a:close/>
              </a:path>
              <a:path w="2715259" h="2548254">
                <a:moveTo>
                  <a:pt x="677417" y="182117"/>
                </a:moveTo>
                <a:lnTo>
                  <a:pt x="672845" y="173736"/>
                </a:lnTo>
                <a:lnTo>
                  <a:pt x="664463" y="178308"/>
                </a:lnTo>
                <a:lnTo>
                  <a:pt x="669035" y="186689"/>
                </a:lnTo>
                <a:lnTo>
                  <a:pt x="677417" y="182117"/>
                </a:lnTo>
                <a:close/>
              </a:path>
              <a:path w="2715259" h="2548254">
                <a:moveTo>
                  <a:pt x="694181" y="173736"/>
                </a:moveTo>
                <a:lnTo>
                  <a:pt x="689609" y="165353"/>
                </a:lnTo>
                <a:lnTo>
                  <a:pt x="681227" y="169163"/>
                </a:lnTo>
                <a:lnTo>
                  <a:pt x="685800" y="177546"/>
                </a:lnTo>
                <a:lnTo>
                  <a:pt x="694181" y="173736"/>
                </a:lnTo>
                <a:close/>
              </a:path>
              <a:path w="2715259" h="2548254">
                <a:moveTo>
                  <a:pt x="710945" y="164591"/>
                </a:moveTo>
                <a:lnTo>
                  <a:pt x="706373" y="156210"/>
                </a:lnTo>
                <a:lnTo>
                  <a:pt x="697991" y="160782"/>
                </a:lnTo>
                <a:lnTo>
                  <a:pt x="702563" y="169163"/>
                </a:lnTo>
                <a:lnTo>
                  <a:pt x="710945" y="164591"/>
                </a:lnTo>
                <a:close/>
              </a:path>
              <a:path w="2715259" h="2548254">
                <a:moveTo>
                  <a:pt x="727709" y="156210"/>
                </a:moveTo>
                <a:lnTo>
                  <a:pt x="723900" y="147065"/>
                </a:lnTo>
                <a:lnTo>
                  <a:pt x="715517" y="151637"/>
                </a:lnTo>
                <a:lnTo>
                  <a:pt x="719327" y="160020"/>
                </a:lnTo>
                <a:lnTo>
                  <a:pt x="727709" y="156210"/>
                </a:lnTo>
                <a:close/>
              </a:path>
              <a:path w="2715259" h="2548254">
                <a:moveTo>
                  <a:pt x="745235" y="147827"/>
                </a:moveTo>
                <a:lnTo>
                  <a:pt x="740663" y="139446"/>
                </a:lnTo>
                <a:lnTo>
                  <a:pt x="732281" y="143255"/>
                </a:lnTo>
                <a:lnTo>
                  <a:pt x="736853" y="151637"/>
                </a:lnTo>
                <a:lnTo>
                  <a:pt x="745235" y="147827"/>
                </a:lnTo>
                <a:close/>
              </a:path>
              <a:path w="2715259" h="2548254">
                <a:moveTo>
                  <a:pt x="762000" y="139446"/>
                </a:moveTo>
                <a:lnTo>
                  <a:pt x="758189" y="131063"/>
                </a:lnTo>
                <a:lnTo>
                  <a:pt x="749807" y="134874"/>
                </a:lnTo>
                <a:lnTo>
                  <a:pt x="753617" y="143255"/>
                </a:lnTo>
                <a:lnTo>
                  <a:pt x="762000" y="139446"/>
                </a:lnTo>
                <a:close/>
              </a:path>
              <a:path w="2715259" h="2548254">
                <a:moveTo>
                  <a:pt x="779526" y="131825"/>
                </a:moveTo>
                <a:lnTo>
                  <a:pt x="775715" y="122682"/>
                </a:lnTo>
                <a:lnTo>
                  <a:pt x="768857" y="125729"/>
                </a:lnTo>
                <a:lnTo>
                  <a:pt x="766571" y="126491"/>
                </a:lnTo>
                <a:lnTo>
                  <a:pt x="771143" y="135636"/>
                </a:lnTo>
                <a:lnTo>
                  <a:pt x="773429" y="134112"/>
                </a:lnTo>
                <a:lnTo>
                  <a:pt x="779526" y="131825"/>
                </a:lnTo>
                <a:close/>
              </a:path>
              <a:path w="2715259" h="2548254">
                <a:moveTo>
                  <a:pt x="797051" y="124205"/>
                </a:moveTo>
                <a:lnTo>
                  <a:pt x="793241" y="115062"/>
                </a:lnTo>
                <a:lnTo>
                  <a:pt x="784097" y="118872"/>
                </a:lnTo>
                <a:lnTo>
                  <a:pt x="787907" y="128015"/>
                </a:lnTo>
                <a:lnTo>
                  <a:pt x="797051" y="124205"/>
                </a:lnTo>
                <a:close/>
              </a:path>
              <a:path w="2715259" h="2548254">
                <a:moveTo>
                  <a:pt x="814577" y="116586"/>
                </a:moveTo>
                <a:lnTo>
                  <a:pt x="810767" y="108203"/>
                </a:lnTo>
                <a:lnTo>
                  <a:pt x="802385" y="112013"/>
                </a:lnTo>
                <a:lnTo>
                  <a:pt x="805433" y="120396"/>
                </a:lnTo>
                <a:lnTo>
                  <a:pt x="814577" y="116586"/>
                </a:lnTo>
                <a:close/>
              </a:path>
              <a:path w="2715259" h="2548254">
                <a:moveTo>
                  <a:pt x="832103" y="108965"/>
                </a:moveTo>
                <a:lnTo>
                  <a:pt x="828293" y="100584"/>
                </a:lnTo>
                <a:lnTo>
                  <a:pt x="819912" y="104394"/>
                </a:lnTo>
                <a:lnTo>
                  <a:pt x="822959" y="112775"/>
                </a:lnTo>
                <a:lnTo>
                  <a:pt x="832103" y="108965"/>
                </a:lnTo>
                <a:close/>
              </a:path>
              <a:path w="2715259" h="2548254">
                <a:moveTo>
                  <a:pt x="849629" y="102870"/>
                </a:moveTo>
                <a:lnTo>
                  <a:pt x="846581" y="93725"/>
                </a:lnTo>
                <a:lnTo>
                  <a:pt x="837438" y="96774"/>
                </a:lnTo>
                <a:lnTo>
                  <a:pt x="840485" y="105917"/>
                </a:lnTo>
                <a:lnTo>
                  <a:pt x="849629" y="102870"/>
                </a:lnTo>
                <a:close/>
              </a:path>
              <a:path w="2715259" h="2548254">
                <a:moveTo>
                  <a:pt x="867917" y="96012"/>
                </a:moveTo>
                <a:lnTo>
                  <a:pt x="864107" y="86867"/>
                </a:lnTo>
                <a:lnTo>
                  <a:pt x="854963" y="90677"/>
                </a:lnTo>
                <a:lnTo>
                  <a:pt x="858773" y="99060"/>
                </a:lnTo>
                <a:lnTo>
                  <a:pt x="867917" y="96012"/>
                </a:lnTo>
                <a:close/>
              </a:path>
              <a:path w="2715259" h="2548254">
                <a:moveTo>
                  <a:pt x="885443" y="89153"/>
                </a:moveTo>
                <a:lnTo>
                  <a:pt x="882395" y="80772"/>
                </a:lnTo>
                <a:lnTo>
                  <a:pt x="873251" y="83820"/>
                </a:lnTo>
                <a:lnTo>
                  <a:pt x="876300" y="92963"/>
                </a:lnTo>
                <a:lnTo>
                  <a:pt x="885443" y="89153"/>
                </a:lnTo>
                <a:close/>
              </a:path>
              <a:path w="2715259" h="2548254">
                <a:moveTo>
                  <a:pt x="902969" y="83058"/>
                </a:moveTo>
                <a:lnTo>
                  <a:pt x="900683" y="74675"/>
                </a:lnTo>
                <a:lnTo>
                  <a:pt x="891539" y="76962"/>
                </a:lnTo>
                <a:lnTo>
                  <a:pt x="893826" y="86105"/>
                </a:lnTo>
                <a:lnTo>
                  <a:pt x="902969" y="83058"/>
                </a:lnTo>
                <a:close/>
              </a:path>
              <a:path w="2715259" h="2548254">
                <a:moveTo>
                  <a:pt x="921257" y="77724"/>
                </a:moveTo>
                <a:lnTo>
                  <a:pt x="918209" y="68579"/>
                </a:lnTo>
                <a:lnTo>
                  <a:pt x="909065" y="71627"/>
                </a:lnTo>
                <a:lnTo>
                  <a:pt x="912113" y="80772"/>
                </a:lnTo>
                <a:lnTo>
                  <a:pt x="921257" y="77724"/>
                </a:lnTo>
                <a:close/>
              </a:path>
              <a:path w="2715259" h="2548254">
                <a:moveTo>
                  <a:pt x="939545" y="71627"/>
                </a:moveTo>
                <a:lnTo>
                  <a:pt x="936497" y="62484"/>
                </a:lnTo>
                <a:lnTo>
                  <a:pt x="927353" y="65532"/>
                </a:lnTo>
                <a:lnTo>
                  <a:pt x="930401" y="74675"/>
                </a:lnTo>
                <a:lnTo>
                  <a:pt x="939545" y="71627"/>
                </a:lnTo>
                <a:close/>
              </a:path>
              <a:path w="2715259" h="2548254">
                <a:moveTo>
                  <a:pt x="957833" y="66294"/>
                </a:moveTo>
                <a:lnTo>
                  <a:pt x="954785" y="57150"/>
                </a:lnTo>
                <a:lnTo>
                  <a:pt x="954023" y="57150"/>
                </a:lnTo>
                <a:lnTo>
                  <a:pt x="945641" y="60198"/>
                </a:lnTo>
                <a:lnTo>
                  <a:pt x="948689" y="69341"/>
                </a:lnTo>
                <a:lnTo>
                  <a:pt x="957071" y="66294"/>
                </a:lnTo>
                <a:lnTo>
                  <a:pt x="957833" y="66294"/>
                </a:lnTo>
                <a:close/>
              </a:path>
              <a:path w="2715259" h="2548254">
                <a:moveTo>
                  <a:pt x="976121" y="60960"/>
                </a:moveTo>
                <a:lnTo>
                  <a:pt x="973073" y="51815"/>
                </a:lnTo>
                <a:lnTo>
                  <a:pt x="963929" y="54863"/>
                </a:lnTo>
                <a:lnTo>
                  <a:pt x="966977" y="64008"/>
                </a:lnTo>
                <a:lnTo>
                  <a:pt x="976121" y="60960"/>
                </a:lnTo>
                <a:close/>
              </a:path>
              <a:path w="2715259" h="2548254">
                <a:moveTo>
                  <a:pt x="994409" y="56387"/>
                </a:moveTo>
                <a:lnTo>
                  <a:pt x="992123" y="47244"/>
                </a:lnTo>
                <a:lnTo>
                  <a:pt x="982979" y="49529"/>
                </a:lnTo>
                <a:lnTo>
                  <a:pt x="985265" y="58674"/>
                </a:lnTo>
                <a:lnTo>
                  <a:pt x="994409" y="56387"/>
                </a:lnTo>
                <a:close/>
              </a:path>
              <a:path w="2715259" h="2548254">
                <a:moveTo>
                  <a:pt x="1012697" y="51815"/>
                </a:moveTo>
                <a:lnTo>
                  <a:pt x="1010412" y="41910"/>
                </a:lnTo>
                <a:lnTo>
                  <a:pt x="1001267" y="44958"/>
                </a:lnTo>
                <a:lnTo>
                  <a:pt x="1003553" y="54101"/>
                </a:lnTo>
                <a:lnTo>
                  <a:pt x="1012697" y="51815"/>
                </a:lnTo>
                <a:close/>
              </a:path>
              <a:path w="2715259" h="2548254">
                <a:moveTo>
                  <a:pt x="1030985" y="47244"/>
                </a:moveTo>
                <a:lnTo>
                  <a:pt x="1028700" y="38100"/>
                </a:lnTo>
                <a:lnTo>
                  <a:pt x="1019555" y="39624"/>
                </a:lnTo>
                <a:lnTo>
                  <a:pt x="1021841" y="48767"/>
                </a:lnTo>
                <a:lnTo>
                  <a:pt x="1030985" y="47244"/>
                </a:lnTo>
                <a:close/>
              </a:path>
              <a:path w="2715259" h="2548254">
                <a:moveTo>
                  <a:pt x="1049273" y="43434"/>
                </a:moveTo>
                <a:lnTo>
                  <a:pt x="1047750" y="33527"/>
                </a:lnTo>
                <a:lnTo>
                  <a:pt x="1038605" y="35813"/>
                </a:lnTo>
                <a:lnTo>
                  <a:pt x="1040129" y="44958"/>
                </a:lnTo>
                <a:lnTo>
                  <a:pt x="1049273" y="43434"/>
                </a:lnTo>
                <a:close/>
              </a:path>
              <a:path w="2715259" h="2548254">
                <a:moveTo>
                  <a:pt x="1068323" y="38862"/>
                </a:moveTo>
                <a:lnTo>
                  <a:pt x="1066038" y="29717"/>
                </a:lnTo>
                <a:lnTo>
                  <a:pt x="1056893" y="32003"/>
                </a:lnTo>
                <a:lnTo>
                  <a:pt x="1059179" y="41148"/>
                </a:lnTo>
                <a:lnTo>
                  <a:pt x="1068323" y="38862"/>
                </a:lnTo>
                <a:close/>
              </a:path>
              <a:path w="2715259" h="2548254">
                <a:moveTo>
                  <a:pt x="1086612" y="35051"/>
                </a:moveTo>
                <a:lnTo>
                  <a:pt x="1085088" y="25908"/>
                </a:lnTo>
                <a:lnTo>
                  <a:pt x="1084326" y="25908"/>
                </a:lnTo>
                <a:lnTo>
                  <a:pt x="1075181" y="27432"/>
                </a:lnTo>
                <a:lnTo>
                  <a:pt x="1077467" y="37337"/>
                </a:lnTo>
                <a:lnTo>
                  <a:pt x="1085850" y="35051"/>
                </a:lnTo>
                <a:lnTo>
                  <a:pt x="1086612" y="35051"/>
                </a:lnTo>
                <a:close/>
              </a:path>
              <a:path w="2715259" h="2548254">
                <a:moveTo>
                  <a:pt x="1105662" y="32003"/>
                </a:moveTo>
                <a:lnTo>
                  <a:pt x="1104138" y="22098"/>
                </a:lnTo>
                <a:lnTo>
                  <a:pt x="1094231" y="23622"/>
                </a:lnTo>
                <a:lnTo>
                  <a:pt x="1095755" y="33527"/>
                </a:lnTo>
                <a:lnTo>
                  <a:pt x="1105662" y="32003"/>
                </a:lnTo>
                <a:close/>
              </a:path>
              <a:path w="2715259" h="2548254">
                <a:moveTo>
                  <a:pt x="1123950" y="28194"/>
                </a:moveTo>
                <a:lnTo>
                  <a:pt x="1122426" y="19050"/>
                </a:lnTo>
                <a:lnTo>
                  <a:pt x="1117091" y="19812"/>
                </a:lnTo>
                <a:lnTo>
                  <a:pt x="1113281" y="20574"/>
                </a:lnTo>
                <a:lnTo>
                  <a:pt x="1114805" y="29717"/>
                </a:lnTo>
                <a:lnTo>
                  <a:pt x="1123950" y="28194"/>
                </a:lnTo>
                <a:close/>
              </a:path>
              <a:path w="2715259" h="2548254">
                <a:moveTo>
                  <a:pt x="1143000" y="25908"/>
                </a:moveTo>
                <a:lnTo>
                  <a:pt x="1141476" y="16001"/>
                </a:lnTo>
                <a:lnTo>
                  <a:pt x="1132331" y="17525"/>
                </a:lnTo>
                <a:lnTo>
                  <a:pt x="1133855" y="26670"/>
                </a:lnTo>
                <a:lnTo>
                  <a:pt x="1143000" y="25908"/>
                </a:lnTo>
                <a:close/>
              </a:path>
              <a:path w="2715259" h="2548254">
                <a:moveTo>
                  <a:pt x="1162050" y="22860"/>
                </a:moveTo>
                <a:lnTo>
                  <a:pt x="1160526" y="13715"/>
                </a:lnTo>
                <a:lnTo>
                  <a:pt x="1152143" y="14414"/>
                </a:lnTo>
                <a:lnTo>
                  <a:pt x="1150619" y="14477"/>
                </a:lnTo>
                <a:lnTo>
                  <a:pt x="1152143" y="24384"/>
                </a:lnTo>
                <a:lnTo>
                  <a:pt x="1162050" y="22860"/>
                </a:lnTo>
                <a:close/>
              </a:path>
              <a:path w="2715259" h="2548254">
                <a:moveTo>
                  <a:pt x="1180338" y="20574"/>
                </a:moveTo>
                <a:lnTo>
                  <a:pt x="1179576" y="10667"/>
                </a:lnTo>
                <a:lnTo>
                  <a:pt x="1169669" y="12191"/>
                </a:lnTo>
                <a:lnTo>
                  <a:pt x="1171193" y="21336"/>
                </a:lnTo>
                <a:lnTo>
                  <a:pt x="1180338" y="20574"/>
                </a:lnTo>
                <a:close/>
              </a:path>
              <a:path w="2715259" h="2548254">
                <a:moveTo>
                  <a:pt x="1199388" y="18287"/>
                </a:moveTo>
                <a:lnTo>
                  <a:pt x="1198626" y="9144"/>
                </a:lnTo>
                <a:lnTo>
                  <a:pt x="1188719" y="9905"/>
                </a:lnTo>
                <a:lnTo>
                  <a:pt x="1190243" y="19050"/>
                </a:lnTo>
                <a:lnTo>
                  <a:pt x="1199388" y="18287"/>
                </a:lnTo>
                <a:close/>
              </a:path>
              <a:path w="2715259" h="2548254">
                <a:moveTo>
                  <a:pt x="1218438" y="16001"/>
                </a:moveTo>
                <a:lnTo>
                  <a:pt x="1217676" y="6858"/>
                </a:lnTo>
                <a:lnTo>
                  <a:pt x="1207769" y="7620"/>
                </a:lnTo>
                <a:lnTo>
                  <a:pt x="1208531" y="17525"/>
                </a:lnTo>
                <a:lnTo>
                  <a:pt x="1218438" y="16001"/>
                </a:lnTo>
                <a:close/>
              </a:path>
              <a:path w="2715259" h="2548254">
                <a:moveTo>
                  <a:pt x="1237488" y="14477"/>
                </a:moveTo>
                <a:lnTo>
                  <a:pt x="1236726" y="5334"/>
                </a:lnTo>
                <a:lnTo>
                  <a:pt x="1226819" y="6096"/>
                </a:lnTo>
                <a:lnTo>
                  <a:pt x="1227581" y="15239"/>
                </a:lnTo>
                <a:lnTo>
                  <a:pt x="1237488" y="14477"/>
                </a:lnTo>
                <a:close/>
              </a:path>
              <a:path w="2715259" h="2548254">
                <a:moveTo>
                  <a:pt x="1255776" y="12953"/>
                </a:moveTo>
                <a:lnTo>
                  <a:pt x="1255776" y="3810"/>
                </a:lnTo>
                <a:lnTo>
                  <a:pt x="1253489" y="3810"/>
                </a:lnTo>
                <a:lnTo>
                  <a:pt x="1245869" y="4572"/>
                </a:lnTo>
                <a:lnTo>
                  <a:pt x="1246631" y="13715"/>
                </a:lnTo>
                <a:lnTo>
                  <a:pt x="1253489" y="13030"/>
                </a:lnTo>
                <a:lnTo>
                  <a:pt x="1255776" y="12953"/>
                </a:lnTo>
                <a:close/>
              </a:path>
              <a:path w="2715259" h="2548254">
                <a:moveTo>
                  <a:pt x="1274826" y="12191"/>
                </a:moveTo>
                <a:lnTo>
                  <a:pt x="1274826" y="2286"/>
                </a:lnTo>
                <a:lnTo>
                  <a:pt x="1264919" y="3048"/>
                </a:lnTo>
                <a:lnTo>
                  <a:pt x="1265681" y="12191"/>
                </a:lnTo>
                <a:lnTo>
                  <a:pt x="1274826" y="12191"/>
                </a:lnTo>
                <a:close/>
              </a:path>
              <a:path w="2715259" h="2548254">
                <a:moveTo>
                  <a:pt x="1293876" y="10667"/>
                </a:moveTo>
                <a:lnTo>
                  <a:pt x="1293876" y="1524"/>
                </a:lnTo>
                <a:lnTo>
                  <a:pt x="1283969" y="1524"/>
                </a:lnTo>
                <a:lnTo>
                  <a:pt x="1284731" y="11429"/>
                </a:lnTo>
                <a:lnTo>
                  <a:pt x="1288541" y="11429"/>
                </a:lnTo>
                <a:lnTo>
                  <a:pt x="1293876" y="10667"/>
                </a:lnTo>
                <a:close/>
              </a:path>
              <a:path w="2715259" h="2548254">
                <a:moveTo>
                  <a:pt x="1312926" y="9905"/>
                </a:moveTo>
                <a:lnTo>
                  <a:pt x="1312926" y="762"/>
                </a:lnTo>
                <a:lnTo>
                  <a:pt x="1303019" y="762"/>
                </a:lnTo>
                <a:lnTo>
                  <a:pt x="1303781" y="10667"/>
                </a:lnTo>
                <a:lnTo>
                  <a:pt x="1312926" y="9905"/>
                </a:lnTo>
                <a:close/>
              </a:path>
              <a:path w="2715259" h="2548254">
                <a:moveTo>
                  <a:pt x="1331976" y="9905"/>
                </a:moveTo>
                <a:lnTo>
                  <a:pt x="1331976" y="0"/>
                </a:lnTo>
                <a:lnTo>
                  <a:pt x="1322831" y="762"/>
                </a:lnTo>
                <a:lnTo>
                  <a:pt x="1322069" y="762"/>
                </a:lnTo>
                <a:lnTo>
                  <a:pt x="1322831" y="9905"/>
                </a:lnTo>
                <a:lnTo>
                  <a:pt x="1331976" y="9905"/>
                </a:lnTo>
                <a:close/>
              </a:path>
              <a:path w="2715259" h="2548254">
                <a:moveTo>
                  <a:pt x="1351025" y="9905"/>
                </a:moveTo>
                <a:lnTo>
                  <a:pt x="1351025" y="0"/>
                </a:lnTo>
                <a:lnTo>
                  <a:pt x="1341119" y="0"/>
                </a:lnTo>
                <a:lnTo>
                  <a:pt x="1341119" y="9905"/>
                </a:lnTo>
                <a:lnTo>
                  <a:pt x="1351025" y="9905"/>
                </a:lnTo>
                <a:close/>
              </a:path>
              <a:path w="2715259" h="2548254">
                <a:moveTo>
                  <a:pt x="1370075" y="9905"/>
                </a:moveTo>
                <a:lnTo>
                  <a:pt x="1370075" y="0"/>
                </a:lnTo>
                <a:lnTo>
                  <a:pt x="1360169" y="0"/>
                </a:lnTo>
                <a:lnTo>
                  <a:pt x="1360169" y="9905"/>
                </a:lnTo>
                <a:lnTo>
                  <a:pt x="1370075" y="9905"/>
                </a:lnTo>
                <a:close/>
              </a:path>
              <a:path w="2715259" h="2548254">
                <a:moveTo>
                  <a:pt x="1389125" y="9905"/>
                </a:moveTo>
                <a:lnTo>
                  <a:pt x="1389125" y="0"/>
                </a:lnTo>
                <a:lnTo>
                  <a:pt x="1379219" y="0"/>
                </a:lnTo>
                <a:lnTo>
                  <a:pt x="1379219" y="9905"/>
                </a:lnTo>
                <a:lnTo>
                  <a:pt x="1389125" y="9905"/>
                </a:lnTo>
                <a:close/>
              </a:path>
              <a:path w="2715259" h="2548254">
                <a:moveTo>
                  <a:pt x="1408176" y="10667"/>
                </a:moveTo>
                <a:lnTo>
                  <a:pt x="1408176" y="762"/>
                </a:lnTo>
                <a:lnTo>
                  <a:pt x="1399031" y="762"/>
                </a:lnTo>
                <a:lnTo>
                  <a:pt x="1398269" y="9905"/>
                </a:lnTo>
                <a:lnTo>
                  <a:pt x="1408176" y="10667"/>
                </a:lnTo>
                <a:close/>
              </a:path>
              <a:path w="2715259" h="2548254">
                <a:moveTo>
                  <a:pt x="1427226" y="11429"/>
                </a:moveTo>
                <a:lnTo>
                  <a:pt x="1427226" y="1524"/>
                </a:lnTo>
                <a:lnTo>
                  <a:pt x="1418081" y="1524"/>
                </a:lnTo>
                <a:lnTo>
                  <a:pt x="1417319" y="10667"/>
                </a:lnTo>
                <a:lnTo>
                  <a:pt x="1427226" y="11429"/>
                </a:lnTo>
                <a:close/>
              </a:path>
              <a:path w="2715259" h="2548254">
                <a:moveTo>
                  <a:pt x="1446276" y="3048"/>
                </a:moveTo>
                <a:lnTo>
                  <a:pt x="1437131" y="2286"/>
                </a:lnTo>
                <a:lnTo>
                  <a:pt x="1436369" y="11429"/>
                </a:lnTo>
                <a:lnTo>
                  <a:pt x="1445514" y="12191"/>
                </a:lnTo>
                <a:lnTo>
                  <a:pt x="1446276" y="3048"/>
                </a:lnTo>
                <a:close/>
              </a:path>
              <a:path w="2715259" h="2548254">
                <a:moveTo>
                  <a:pt x="1465326" y="3810"/>
                </a:moveTo>
                <a:lnTo>
                  <a:pt x="1461515" y="3714"/>
                </a:lnTo>
                <a:lnTo>
                  <a:pt x="1456181" y="3048"/>
                </a:lnTo>
                <a:lnTo>
                  <a:pt x="1455419" y="12953"/>
                </a:lnTo>
                <a:lnTo>
                  <a:pt x="1461515" y="12953"/>
                </a:lnTo>
                <a:lnTo>
                  <a:pt x="1464564" y="13715"/>
                </a:lnTo>
                <a:lnTo>
                  <a:pt x="1465326" y="3810"/>
                </a:lnTo>
                <a:close/>
              </a:path>
              <a:path w="2715259" h="2548254">
                <a:moveTo>
                  <a:pt x="1484376" y="5334"/>
                </a:moveTo>
                <a:lnTo>
                  <a:pt x="1475231" y="4572"/>
                </a:lnTo>
                <a:lnTo>
                  <a:pt x="1474469" y="14477"/>
                </a:lnTo>
                <a:lnTo>
                  <a:pt x="1483614" y="15239"/>
                </a:lnTo>
                <a:lnTo>
                  <a:pt x="1484376" y="5334"/>
                </a:lnTo>
                <a:close/>
              </a:path>
              <a:path w="2715259" h="2548254">
                <a:moveTo>
                  <a:pt x="1503426" y="7620"/>
                </a:moveTo>
                <a:lnTo>
                  <a:pt x="1496567" y="6858"/>
                </a:lnTo>
                <a:lnTo>
                  <a:pt x="1494281" y="6096"/>
                </a:lnTo>
                <a:lnTo>
                  <a:pt x="1493519" y="16001"/>
                </a:lnTo>
                <a:lnTo>
                  <a:pt x="1496567" y="16086"/>
                </a:lnTo>
                <a:lnTo>
                  <a:pt x="1502664" y="16763"/>
                </a:lnTo>
                <a:lnTo>
                  <a:pt x="1503426" y="7620"/>
                </a:lnTo>
                <a:close/>
              </a:path>
              <a:path w="2715259" h="2548254">
                <a:moveTo>
                  <a:pt x="1522476" y="9144"/>
                </a:moveTo>
                <a:lnTo>
                  <a:pt x="1513331" y="8382"/>
                </a:lnTo>
                <a:lnTo>
                  <a:pt x="1511807" y="17525"/>
                </a:lnTo>
                <a:lnTo>
                  <a:pt x="1521714" y="19050"/>
                </a:lnTo>
                <a:lnTo>
                  <a:pt x="1522476" y="9144"/>
                </a:lnTo>
                <a:close/>
              </a:path>
              <a:path w="2715259" h="2548254">
                <a:moveTo>
                  <a:pt x="1541526" y="11429"/>
                </a:moveTo>
                <a:lnTo>
                  <a:pt x="1532381" y="10667"/>
                </a:lnTo>
                <a:lnTo>
                  <a:pt x="1530857" y="19812"/>
                </a:lnTo>
                <a:lnTo>
                  <a:pt x="1540002" y="21336"/>
                </a:lnTo>
                <a:lnTo>
                  <a:pt x="1541526" y="11429"/>
                </a:lnTo>
                <a:close/>
              </a:path>
              <a:path w="2715259" h="2548254">
                <a:moveTo>
                  <a:pt x="1560576" y="14477"/>
                </a:moveTo>
                <a:lnTo>
                  <a:pt x="1550669" y="12953"/>
                </a:lnTo>
                <a:lnTo>
                  <a:pt x="1549907" y="22098"/>
                </a:lnTo>
                <a:lnTo>
                  <a:pt x="1559052" y="23622"/>
                </a:lnTo>
                <a:lnTo>
                  <a:pt x="1560576" y="14477"/>
                </a:lnTo>
                <a:close/>
              </a:path>
              <a:path w="2715259" h="2548254">
                <a:moveTo>
                  <a:pt x="1579626" y="16763"/>
                </a:moveTo>
                <a:lnTo>
                  <a:pt x="1569719" y="15239"/>
                </a:lnTo>
                <a:lnTo>
                  <a:pt x="1568195" y="25146"/>
                </a:lnTo>
                <a:lnTo>
                  <a:pt x="1578102" y="26670"/>
                </a:lnTo>
                <a:lnTo>
                  <a:pt x="1579626" y="16763"/>
                </a:lnTo>
                <a:close/>
              </a:path>
              <a:path w="2715259" h="2548254">
                <a:moveTo>
                  <a:pt x="1598676" y="19812"/>
                </a:moveTo>
                <a:lnTo>
                  <a:pt x="1597914" y="19812"/>
                </a:lnTo>
                <a:lnTo>
                  <a:pt x="1588769" y="18287"/>
                </a:lnTo>
                <a:lnTo>
                  <a:pt x="1587245" y="28194"/>
                </a:lnTo>
                <a:lnTo>
                  <a:pt x="1596389" y="28955"/>
                </a:lnTo>
                <a:lnTo>
                  <a:pt x="1598676" y="19812"/>
                </a:lnTo>
                <a:close/>
              </a:path>
              <a:path w="2715259" h="2548254">
                <a:moveTo>
                  <a:pt x="1616964" y="23622"/>
                </a:moveTo>
                <a:lnTo>
                  <a:pt x="1607819" y="21336"/>
                </a:lnTo>
                <a:lnTo>
                  <a:pt x="1606295" y="31241"/>
                </a:lnTo>
                <a:lnTo>
                  <a:pt x="1615439" y="32765"/>
                </a:lnTo>
                <a:lnTo>
                  <a:pt x="1616964" y="23622"/>
                </a:lnTo>
                <a:close/>
              </a:path>
              <a:path w="2715259" h="2548254">
                <a:moveTo>
                  <a:pt x="1636014" y="26670"/>
                </a:moveTo>
                <a:lnTo>
                  <a:pt x="1631441" y="25908"/>
                </a:lnTo>
                <a:lnTo>
                  <a:pt x="1626107" y="25146"/>
                </a:lnTo>
                <a:lnTo>
                  <a:pt x="1624583" y="34289"/>
                </a:lnTo>
                <a:lnTo>
                  <a:pt x="1633727" y="35813"/>
                </a:lnTo>
                <a:lnTo>
                  <a:pt x="1636014" y="26670"/>
                </a:lnTo>
                <a:close/>
              </a:path>
              <a:path w="2715259" h="2548254">
                <a:moveTo>
                  <a:pt x="1654302" y="31241"/>
                </a:moveTo>
                <a:lnTo>
                  <a:pt x="1645157" y="28955"/>
                </a:lnTo>
                <a:lnTo>
                  <a:pt x="1643633" y="38100"/>
                </a:lnTo>
                <a:lnTo>
                  <a:pt x="1652777" y="40386"/>
                </a:lnTo>
                <a:lnTo>
                  <a:pt x="1654302" y="31241"/>
                </a:lnTo>
                <a:close/>
              </a:path>
              <a:path w="2715259" h="2548254">
                <a:moveTo>
                  <a:pt x="1673352" y="35051"/>
                </a:moveTo>
                <a:lnTo>
                  <a:pt x="1664207" y="32765"/>
                </a:lnTo>
                <a:lnTo>
                  <a:pt x="1661921" y="41910"/>
                </a:lnTo>
                <a:lnTo>
                  <a:pt x="1671065" y="44196"/>
                </a:lnTo>
                <a:lnTo>
                  <a:pt x="1673352" y="35051"/>
                </a:lnTo>
                <a:close/>
              </a:path>
              <a:path w="2715259" h="2548254">
                <a:moveTo>
                  <a:pt x="1691639" y="38862"/>
                </a:moveTo>
                <a:lnTo>
                  <a:pt x="1682495" y="36575"/>
                </a:lnTo>
                <a:lnTo>
                  <a:pt x="1680209" y="46482"/>
                </a:lnTo>
                <a:lnTo>
                  <a:pt x="1690115" y="48005"/>
                </a:lnTo>
                <a:lnTo>
                  <a:pt x="1691639" y="38862"/>
                </a:lnTo>
                <a:close/>
              </a:path>
              <a:path w="2715259" h="2548254">
                <a:moveTo>
                  <a:pt x="1710689" y="43434"/>
                </a:moveTo>
                <a:lnTo>
                  <a:pt x="1701545" y="41148"/>
                </a:lnTo>
                <a:lnTo>
                  <a:pt x="1698497" y="50291"/>
                </a:lnTo>
                <a:lnTo>
                  <a:pt x="1708403" y="52577"/>
                </a:lnTo>
                <a:lnTo>
                  <a:pt x="1710689" y="43434"/>
                </a:lnTo>
                <a:close/>
              </a:path>
              <a:path w="2715259" h="2548254">
                <a:moveTo>
                  <a:pt x="1728977" y="48767"/>
                </a:moveTo>
                <a:lnTo>
                  <a:pt x="1719833" y="46482"/>
                </a:lnTo>
                <a:lnTo>
                  <a:pt x="1717547" y="55625"/>
                </a:lnTo>
                <a:lnTo>
                  <a:pt x="1726691" y="57912"/>
                </a:lnTo>
                <a:lnTo>
                  <a:pt x="1728977" y="48767"/>
                </a:lnTo>
                <a:close/>
              </a:path>
              <a:path w="2715259" h="2548254">
                <a:moveTo>
                  <a:pt x="1747265" y="53339"/>
                </a:moveTo>
                <a:lnTo>
                  <a:pt x="1738121" y="51053"/>
                </a:lnTo>
                <a:lnTo>
                  <a:pt x="1735835" y="60198"/>
                </a:lnTo>
                <a:lnTo>
                  <a:pt x="1744979" y="62484"/>
                </a:lnTo>
                <a:lnTo>
                  <a:pt x="1747265" y="53339"/>
                </a:lnTo>
                <a:close/>
              </a:path>
              <a:path w="2715259" h="2548254">
                <a:moveTo>
                  <a:pt x="1765553" y="58674"/>
                </a:moveTo>
                <a:lnTo>
                  <a:pt x="1756409" y="55625"/>
                </a:lnTo>
                <a:lnTo>
                  <a:pt x="1754123" y="64770"/>
                </a:lnTo>
                <a:lnTo>
                  <a:pt x="1763267" y="67817"/>
                </a:lnTo>
                <a:lnTo>
                  <a:pt x="1765553" y="58674"/>
                </a:lnTo>
                <a:close/>
              </a:path>
              <a:path w="2715259" h="2548254">
                <a:moveTo>
                  <a:pt x="1783841" y="64770"/>
                </a:moveTo>
                <a:lnTo>
                  <a:pt x="1774697" y="61722"/>
                </a:lnTo>
                <a:lnTo>
                  <a:pt x="1772412" y="70865"/>
                </a:lnTo>
                <a:lnTo>
                  <a:pt x="1781555" y="73151"/>
                </a:lnTo>
                <a:lnTo>
                  <a:pt x="1783841" y="64770"/>
                </a:lnTo>
                <a:close/>
              </a:path>
              <a:path w="2715259" h="2548254">
                <a:moveTo>
                  <a:pt x="1802129" y="70103"/>
                </a:moveTo>
                <a:lnTo>
                  <a:pt x="1792985" y="67055"/>
                </a:lnTo>
                <a:lnTo>
                  <a:pt x="1789938" y="76200"/>
                </a:lnTo>
                <a:lnTo>
                  <a:pt x="1799081" y="79248"/>
                </a:lnTo>
                <a:lnTo>
                  <a:pt x="1802129" y="70103"/>
                </a:lnTo>
                <a:close/>
              </a:path>
              <a:path w="2715259" h="2548254">
                <a:moveTo>
                  <a:pt x="1820417" y="76200"/>
                </a:moveTo>
                <a:lnTo>
                  <a:pt x="1811273" y="73151"/>
                </a:lnTo>
                <a:lnTo>
                  <a:pt x="1808226" y="82296"/>
                </a:lnTo>
                <a:lnTo>
                  <a:pt x="1817369" y="85344"/>
                </a:lnTo>
                <a:lnTo>
                  <a:pt x="1820417" y="76200"/>
                </a:lnTo>
                <a:close/>
              </a:path>
              <a:path w="2715259" h="2548254">
                <a:moveTo>
                  <a:pt x="1838705" y="82296"/>
                </a:moveTo>
                <a:lnTo>
                  <a:pt x="1829562" y="79248"/>
                </a:lnTo>
                <a:lnTo>
                  <a:pt x="1826514" y="88391"/>
                </a:lnTo>
                <a:lnTo>
                  <a:pt x="1834895" y="91439"/>
                </a:lnTo>
                <a:lnTo>
                  <a:pt x="1838705" y="82296"/>
                </a:lnTo>
                <a:close/>
              </a:path>
              <a:path w="2715259" h="2548254">
                <a:moveTo>
                  <a:pt x="1856231" y="89153"/>
                </a:moveTo>
                <a:lnTo>
                  <a:pt x="1847088" y="86105"/>
                </a:lnTo>
                <a:lnTo>
                  <a:pt x="1844039" y="94487"/>
                </a:lnTo>
                <a:lnTo>
                  <a:pt x="1853183" y="98298"/>
                </a:lnTo>
                <a:lnTo>
                  <a:pt x="1856231" y="89153"/>
                </a:lnTo>
                <a:close/>
              </a:path>
              <a:path w="2715259" h="2548254">
                <a:moveTo>
                  <a:pt x="1874519" y="96012"/>
                </a:moveTo>
                <a:lnTo>
                  <a:pt x="1865376" y="92201"/>
                </a:lnTo>
                <a:lnTo>
                  <a:pt x="1862327" y="101346"/>
                </a:lnTo>
                <a:lnTo>
                  <a:pt x="1870709" y="104394"/>
                </a:lnTo>
                <a:lnTo>
                  <a:pt x="1874519" y="96012"/>
                </a:lnTo>
                <a:close/>
              </a:path>
              <a:path w="2715259" h="2548254">
                <a:moveTo>
                  <a:pt x="1892045" y="102870"/>
                </a:moveTo>
                <a:lnTo>
                  <a:pt x="1885950" y="99822"/>
                </a:lnTo>
                <a:lnTo>
                  <a:pt x="1882902" y="99060"/>
                </a:lnTo>
                <a:lnTo>
                  <a:pt x="1879853" y="108203"/>
                </a:lnTo>
                <a:lnTo>
                  <a:pt x="1882902" y="108965"/>
                </a:lnTo>
                <a:lnTo>
                  <a:pt x="1888235" y="111251"/>
                </a:lnTo>
                <a:lnTo>
                  <a:pt x="1892045" y="102870"/>
                </a:lnTo>
                <a:close/>
              </a:path>
              <a:path w="2715259" h="2548254">
                <a:moveTo>
                  <a:pt x="1909571" y="109727"/>
                </a:moveTo>
                <a:lnTo>
                  <a:pt x="1901189" y="106679"/>
                </a:lnTo>
                <a:lnTo>
                  <a:pt x="1897379" y="115062"/>
                </a:lnTo>
                <a:lnTo>
                  <a:pt x="1905762" y="118872"/>
                </a:lnTo>
                <a:lnTo>
                  <a:pt x="1909571" y="109727"/>
                </a:lnTo>
                <a:close/>
              </a:path>
              <a:path w="2715259" h="2548254">
                <a:moveTo>
                  <a:pt x="1927097" y="117348"/>
                </a:moveTo>
                <a:lnTo>
                  <a:pt x="1918715" y="113537"/>
                </a:lnTo>
                <a:lnTo>
                  <a:pt x="1914905" y="122682"/>
                </a:lnTo>
                <a:lnTo>
                  <a:pt x="1923288" y="126491"/>
                </a:lnTo>
                <a:lnTo>
                  <a:pt x="1927097" y="117348"/>
                </a:lnTo>
                <a:close/>
              </a:path>
              <a:path w="2715259" h="2548254">
                <a:moveTo>
                  <a:pt x="1944623" y="124967"/>
                </a:moveTo>
                <a:lnTo>
                  <a:pt x="1936241" y="121158"/>
                </a:lnTo>
                <a:lnTo>
                  <a:pt x="1932431" y="130301"/>
                </a:lnTo>
                <a:lnTo>
                  <a:pt x="1940814" y="134112"/>
                </a:lnTo>
                <a:lnTo>
                  <a:pt x="1944623" y="124967"/>
                </a:lnTo>
                <a:close/>
              </a:path>
              <a:path w="2715259" h="2548254">
                <a:moveTo>
                  <a:pt x="1962150" y="133350"/>
                </a:moveTo>
                <a:lnTo>
                  <a:pt x="1953767" y="128777"/>
                </a:lnTo>
                <a:lnTo>
                  <a:pt x="1949195" y="137922"/>
                </a:lnTo>
                <a:lnTo>
                  <a:pt x="1958339" y="141732"/>
                </a:lnTo>
                <a:lnTo>
                  <a:pt x="1962150" y="133350"/>
                </a:lnTo>
                <a:close/>
              </a:path>
              <a:path w="2715259" h="2548254">
                <a:moveTo>
                  <a:pt x="1979676" y="141731"/>
                </a:moveTo>
                <a:lnTo>
                  <a:pt x="1970531" y="137160"/>
                </a:lnTo>
                <a:lnTo>
                  <a:pt x="1966721" y="146303"/>
                </a:lnTo>
                <a:lnTo>
                  <a:pt x="1975103" y="150113"/>
                </a:lnTo>
                <a:lnTo>
                  <a:pt x="1979676" y="141731"/>
                </a:lnTo>
                <a:close/>
              </a:path>
              <a:path w="2715259" h="2548254">
                <a:moveTo>
                  <a:pt x="1996439" y="150113"/>
                </a:moveTo>
                <a:lnTo>
                  <a:pt x="1988057" y="145541"/>
                </a:lnTo>
                <a:lnTo>
                  <a:pt x="1983485" y="153923"/>
                </a:lnTo>
                <a:lnTo>
                  <a:pt x="1992629" y="158495"/>
                </a:lnTo>
                <a:lnTo>
                  <a:pt x="1996439" y="150113"/>
                </a:lnTo>
                <a:close/>
              </a:path>
              <a:path w="2715259" h="2548254">
                <a:moveTo>
                  <a:pt x="2013965" y="158495"/>
                </a:moveTo>
                <a:lnTo>
                  <a:pt x="2005583" y="153923"/>
                </a:lnTo>
                <a:lnTo>
                  <a:pt x="2001012" y="162305"/>
                </a:lnTo>
                <a:lnTo>
                  <a:pt x="2009393" y="166877"/>
                </a:lnTo>
                <a:lnTo>
                  <a:pt x="2013965" y="158495"/>
                </a:lnTo>
                <a:close/>
              </a:path>
              <a:path w="2715259" h="2548254">
                <a:moveTo>
                  <a:pt x="2030729" y="167639"/>
                </a:moveTo>
                <a:lnTo>
                  <a:pt x="2022347" y="163067"/>
                </a:lnTo>
                <a:lnTo>
                  <a:pt x="2017776" y="171449"/>
                </a:lnTo>
                <a:lnTo>
                  <a:pt x="2026157" y="176021"/>
                </a:lnTo>
                <a:lnTo>
                  <a:pt x="2030729" y="167639"/>
                </a:lnTo>
                <a:close/>
              </a:path>
              <a:path w="2715259" h="2548254">
                <a:moveTo>
                  <a:pt x="2047493" y="176783"/>
                </a:moveTo>
                <a:lnTo>
                  <a:pt x="2039112" y="172211"/>
                </a:lnTo>
                <a:lnTo>
                  <a:pt x="2034539" y="180593"/>
                </a:lnTo>
                <a:lnTo>
                  <a:pt x="2042921" y="185165"/>
                </a:lnTo>
                <a:lnTo>
                  <a:pt x="2047493" y="176783"/>
                </a:lnTo>
                <a:close/>
              </a:path>
              <a:path w="2715259" h="2548254">
                <a:moveTo>
                  <a:pt x="2064257" y="185927"/>
                </a:moveTo>
                <a:lnTo>
                  <a:pt x="2061209" y="184403"/>
                </a:lnTo>
                <a:lnTo>
                  <a:pt x="2055876" y="181355"/>
                </a:lnTo>
                <a:lnTo>
                  <a:pt x="2051303" y="189737"/>
                </a:lnTo>
                <a:lnTo>
                  <a:pt x="2056638" y="192785"/>
                </a:lnTo>
                <a:lnTo>
                  <a:pt x="2058923" y="194309"/>
                </a:lnTo>
                <a:lnTo>
                  <a:pt x="2064257" y="185927"/>
                </a:lnTo>
                <a:close/>
              </a:path>
              <a:path w="2715259" h="2548254">
                <a:moveTo>
                  <a:pt x="2080259" y="195833"/>
                </a:moveTo>
                <a:lnTo>
                  <a:pt x="2072639" y="190499"/>
                </a:lnTo>
                <a:lnTo>
                  <a:pt x="2067305" y="198881"/>
                </a:lnTo>
                <a:lnTo>
                  <a:pt x="2075688" y="204215"/>
                </a:lnTo>
                <a:lnTo>
                  <a:pt x="2080259" y="195833"/>
                </a:lnTo>
                <a:close/>
              </a:path>
              <a:path w="2715259" h="2548254">
                <a:moveTo>
                  <a:pt x="2097023" y="205739"/>
                </a:moveTo>
                <a:lnTo>
                  <a:pt x="2088641" y="200405"/>
                </a:lnTo>
                <a:lnTo>
                  <a:pt x="2084069" y="208787"/>
                </a:lnTo>
                <a:lnTo>
                  <a:pt x="2091689" y="213359"/>
                </a:lnTo>
                <a:lnTo>
                  <a:pt x="2097023" y="205739"/>
                </a:lnTo>
                <a:close/>
              </a:path>
              <a:path w="2715259" h="2548254">
                <a:moveTo>
                  <a:pt x="2113026" y="215645"/>
                </a:moveTo>
                <a:lnTo>
                  <a:pt x="2104643" y="210311"/>
                </a:lnTo>
                <a:lnTo>
                  <a:pt x="2100071" y="218693"/>
                </a:lnTo>
                <a:lnTo>
                  <a:pt x="2108454" y="223265"/>
                </a:lnTo>
                <a:lnTo>
                  <a:pt x="2113026" y="215645"/>
                </a:lnTo>
                <a:close/>
              </a:path>
              <a:path w="2715259" h="2548254">
                <a:moveTo>
                  <a:pt x="2129028" y="225551"/>
                </a:moveTo>
                <a:lnTo>
                  <a:pt x="2121407" y="220979"/>
                </a:lnTo>
                <a:lnTo>
                  <a:pt x="2116073" y="228599"/>
                </a:lnTo>
                <a:lnTo>
                  <a:pt x="2123693" y="233933"/>
                </a:lnTo>
                <a:lnTo>
                  <a:pt x="2129028" y="225551"/>
                </a:lnTo>
                <a:close/>
              </a:path>
              <a:path w="2715259" h="2548254">
                <a:moveTo>
                  <a:pt x="2145029" y="236219"/>
                </a:moveTo>
                <a:lnTo>
                  <a:pt x="2137409" y="230885"/>
                </a:lnTo>
                <a:lnTo>
                  <a:pt x="2132076" y="239267"/>
                </a:lnTo>
                <a:lnTo>
                  <a:pt x="2139695" y="244601"/>
                </a:lnTo>
                <a:lnTo>
                  <a:pt x="2145029" y="236219"/>
                </a:lnTo>
                <a:close/>
              </a:path>
              <a:path w="2715259" h="2548254">
                <a:moveTo>
                  <a:pt x="2161031" y="246887"/>
                </a:moveTo>
                <a:lnTo>
                  <a:pt x="2152650" y="241553"/>
                </a:lnTo>
                <a:lnTo>
                  <a:pt x="2148078" y="249935"/>
                </a:lnTo>
                <a:lnTo>
                  <a:pt x="2155697" y="255269"/>
                </a:lnTo>
                <a:lnTo>
                  <a:pt x="2161031" y="246887"/>
                </a:lnTo>
                <a:close/>
              </a:path>
              <a:path w="2715259" h="2548254">
                <a:moveTo>
                  <a:pt x="2177033" y="258317"/>
                </a:moveTo>
                <a:lnTo>
                  <a:pt x="2169414" y="252983"/>
                </a:lnTo>
                <a:lnTo>
                  <a:pt x="2168652" y="252221"/>
                </a:lnTo>
                <a:lnTo>
                  <a:pt x="2163317" y="260603"/>
                </a:lnTo>
                <a:lnTo>
                  <a:pt x="2164841" y="260603"/>
                </a:lnTo>
                <a:lnTo>
                  <a:pt x="2170938" y="265937"/>
                </a:lnTo>
                <a:lnTo>
                  <a:pt x="2177033" y="258317"/>
                </a:lnTo>
                <a:close/>
              </a:path>
              <a:path w="2715259" h="2548254">
                <a:moveTo>
                  <a:pt x="2192273" y="269747"/>
                </a:moveTo>
                <a:lnTo>
                  <a:pt x="2184654" y="263651"/>
                </a:lnTo>
                <a:lnTo>
                  <a:pt x="2178557" y="271271"/>
                </a:lnTo>
                <a:lnTo>
                  <a:pt x="2186178" y="277367"/>
                </a:lnTo>
                <a:lnTo>
                  <a:pt x="2192273" y="269747"/>
                </a:lnTo>
                <a:close/>
              </a:path>
              <a:path w="2715259" h="2548254">
                <a:moveTo>
                  <a:pt x="2207514" y="280415"/>
                </a:moveTo>
                <a:lnTo>
                  <a:pt x="2199893" y="275081"/>
                </a:lnTo>
                <a:lnTo>
                  <a:pt x="2193797" y="282701"/>
                </a:lnTo>
                <a:lnTo>
                  <a:pt x="2201417" y="288035"/>
                </a:lnTo>
                <a:lnTo>
                  <a:pt x="2207514" y="280415"/>
                </a:lnTo>
                <a:close/>
              </a:path>
              <a:path w="2715259" h="2548254">
                <a:moveTo>
                  <a:pt x="2222754" y="291845"/>
                </a:moveTo>
                <a:lnTo>
                  <a:pt x="2221229" y="291083"/>
                </a:lnTo>
                <a:lnTo>
                  <a:pt x="2215133" y="286511"/>
                </a:lnTo>
                <a:lnTo>
                  <a:pt x="2209800" y="294131"/>
                </a:lnTo>
                <a:lnTo>
                  <a:pt x="2215133" y="298703"/>
                </a:lnTo>
                <a:lnTo>
                  <a:pt x="2216657" y="299465"/>
                </a:lnTo>
                <a:lnTo>
                  <a:pt x="2222754" y="291845"/>
                </a:lnTo>
                <a:close/>
              </a:path>
              <a:path w="2715259" h="2548254">
                <a:moveTo>
                  <a:pt x="2237993" y="304037"/>
                </a:moveTo>
                <a:lnTo>
                  <a:pt x="2230373" y="297941"/>
                </a:lnTo>
                <a:lnTo>
                  <a:pt x="2224278" y="305561"/>
                </a:lnTo>
                <a:lnTo>
                  <a:pt x="2231897" y="311657"/>
                </a:lnTo>
                <a:lnTo>
                  <a:pt x="2237993" y="304037"/>
                </a:lnTo>
                <a:close/>
              </a:path>
              <a:path w="2715259" h="2548254">
                <a:moveTo>
                  <a:pt x="2252471" y="316229"/>
                </a:moveTo>
                <a:lnTo>
                  <a:pt x="2244852" y="310133"/>
                </a:lnTo>
                <a:lnTo>
                  <a:pt x="2238755" y="317753"/>
                </a:lnTo>
                <a:lnTo>
                  <a:pt x="2246376" y="323849"/>
                </a:lnTo>
                <a:lnTo>
                  <a:pt x="2252471" y="316229"/>
                </a:lnTo>
                <a:close/>
              </a:path>
              <a:path w="2715259" h="2548254">
                <a:moveTo>
                  <a:pt x="2266950" y="328421"/>
                </a:moveTo>
                <a:lnTo>
                  <a:pt x="2260091" y="322325"/>
                </a:lnTo>
                <a:lnTo>
                  <a:pt x="2253995" y="329945"/>
                </a:lnTo>
                <a:lnTo>
                  <a:pt x="2260854" y="335279"/>
                </a:lnTo>
                <a:lnTo>
                  <a:pt x="2266950" y="328421"/>
                </a:lnTo>
                <a:close/>
              </a:path>
              <a:path w="2715259" h="2548254">
                <a:moveTo>
                  <a:pt x="2281428" y="340613"/>
                </a:moveTo>
                <a:lnTo>
                  <a:pt x="2274569" y="334517"/>
                </a:lnTo>
                <a:lnTo>
                  <a:pt x="2268473" y="341375"/>
                </a:lnTo>
                <a:lnTo>
                  <a:pt x="2275331" y="348233"/>
                </a:lnTo>
                <a:lnTo>
                  <a:pt x="2281428" y="340613"/>
                </a:lnTo>
                <a:close/>
              </a:path>
              <a:path w="2715259" h="2548254">
                <a:moveTo>
                  <a:pt x="2295905" y="353567"/>
                </a:moveTo>
                <a:lnTo>
                  <a:pt x="2289047" y="347471"/>
                </a:lnTo>
                <a:lnTo>
                  <a:pt x="2282190" y="354329"/>
                </a:lnTo>
                <a:lnTo>
                  <a:pt x="2289809" y="360425"/>
                </a:lnTo>
                <a:lnTo>
                  <a:pt x="2295905" y="353567"/>
                </a:lnTo>
                <a:close/>
              </a:path>
              <a:path w="2715259" h="2548254">
                <a:moveTo>
                  <a:pt x="2310383" y="366521"/>
                </a:moveTo>
                <a:lnTo>
                  <a:pt x="2302764" y="359663"/>
                </a:lnTo>
                <a:lnTo>
                  <a:pt x="2296667" y="367283"/>
                </a:lnTo>
                <a:lnTo>
                  <a:pt x="2303526" y="373379"/>
                </a:lnTo>
                <a:lnTo>
                  <a:pt x="2310383" y="366521"/>
                </a:lnTo>
                <a:close/>
              </a:path>
              <a:path w="2715259" h="2548254">
                <a:moveTo>
                  <a:pt x="2324100" y="379475"/>
                </a:moveTo>
                <a:lnTo>
                  <a:pt x="2317241" y="372617"/>
                </a:lnTo>
                <a:lnTo>
                  <a:pt x="2311145" y="379475"/>
                </a:lnTo>
                <a:lnTo>
                  <a:pt x="2311145" y="380237"/>
                </a:lnTo>
                <a:lnTo>
                  <a:pt x="2317241" y="386333"/>
                </a:lnTo>
                <a:lnTo>
                  <a:pt x="2324100" y="379475"/>
                </a:lnTo>
                <a:close/>
              </a:path>
              <a:path w="2715259" h="2548254">
                <a:moveTo>
                  <a:pt x="2337816" y="393191"/>
                </a:moveTo>
                <a:lnTo>
                  <a:pt x="2330957" y="386333"/>
                </a:lnTo>
                <a:lnTo>
                  <a:pt x="2324100" y="393191"/>
                </a:lnTo>
                <a:lnTo>
                  <a:pt x="2330957" y="399287"/>
                </a:lnTo>
                <a:lnTo>
                  <a:pt x="2337816" y="393191"/>
                </a:lnTo>
                <a:close/>
              </a:path>
              <a:path w="2715259" h="2548254">
                <a:moveTo>
                  <a:pt x="2351531" y="406145"/>
                </a:moveTo>
                <a:lnTo>
                  <a:pt x="2344661" y="399287"/>
                </a:lnTo>
                <a:lnTo>
                  <a:pt x="2337816" y="406145"/>
                </a:lnTo>
                <a:lnTo>
                  <a:pt x="2344661" y="413003"/>
                </a:lnTo>
                <a:lnTo>
                  <a:pt x="2351531" y="406145"/>
                </a:lnTo>
                <a:close/>
              </a:path>
              <a:path w="2715259" h="2548254">
                <a:moveTo>
                  <a:pt x="2365235" y="419861"/>
                </a:moveTo>
                <a:lnTo>
                  <a:pt x="2358390" y="413003"/>
                </a:lnTo>
                <a:lnTo>
                  <a:pt x="2351531" y="419861"/>
                </a:lnTo>
                <a:lnTo>
                  <a:pt x="2356104" y="423671"/>
                </a:lnTo>
                <a:lnTo>
                  <a:pt x="2357628" y="425957"/>
                </a:lnTo>
                <a:lnTo>
                  <a:pt x="2365235" y="419861"/>
                </a:lnTo>
                <a:close/>
              </a:path>
              <a:path w="2715259" h="2548254">
                <a:moveTo>
                  <a:pt x="2378202" y="433577"/>
                </a:moveTo>
                <a:lnTo>
                  <a:pt x="2371331" y="426719"/>
                </a:lnTo>
                <a:lnTo>
                  <a:pt x="2364473" y="433577"/>
                </a:lnTo>
                <a:lnTo>
                  <a:pt x="2370581" y="440435"/>
                </a:lnTo>
                <a:lnTo>
                  <a:pt x="2378202" y="433577"/>
                </a:lnTo>
                <a:close/>
              </a:path>
              <a:path w="2715259" h="2548254">
                <a:moveTo>
                  <a:pt x="2391143" y="448055"/>
                </a:moveTo>
                <a:lnTo>
                  <a:pt x="2384285" y="441197"/>
                </a:lnTo>
                <a:lnTo>
                  <a:pt x="2377440" y="447293"/>
                </a:lnTo>
                <a:lnTo>
                  <a:pt x="2383523" y="454151"/>
                </a:lnTo>
                <a:lnTo>
                  <a:pt x="2391143" y="448055"/>
                </a:lnTo>
                <a:close/>
              </a:path>
              <a:path w="2715259" h="2548254">
                <a:moveTo>
                  <a:pt x="2403335" y="461771"/>
                </a:moveTo>
                <a:lnTo>
                  <a:pt x="2397252" y="454913"/>
                </a:lnTo>
                <a:lnTo>
                  <a:pt x="2390381" y="461009"/>
                </a:lnTo>
                <a:lnTo>
                  <a:pt x="2396490" y="468629"/>
                </a:lnTo>
                <a:lnTo>
                  <a:pt x="2403335" y="461771"/>
                </a:lnTo>
                <a:close/>
              </a:path>
              <a:path w="2715259" h="2548254">
                <a:moveTo>
                  <a:pt x="2416302" y="476249"/>
                </a:moveTo>
                <a:lnTo>
                  <a:pt x="2410193" y="469391"/>
                </a:lnTo>
                <a:lnTo>
                  <a:pt x="2402573" y="475487"/>
                </a:lnTo>
                <a:lnTo>
                  <a:pt x="2408681" y="482345"/>
                </a:lnTo>
                <a:lnTo>
                  <a:pt x="2416302" y="476249"/>
                </a:lnTo>
                <a:close/>
              </a:path>
              <a:path w="2715259" h="2548254">
                <a:moveTo>
                  <a:pt x="2428481" y="491489"/>
                </a:moveTo>
                <a:lnTo>
                  <a:pt x="2422385" y="483869"/>
                </a:lnTo>
                <a:lnTo>
                  <a:pt x="2414778" y="489965"/>
                </a:lnTo>
                <a:lnTo>
                  <a:pt x="2420861" y="497585"/>
                </a:lnTo>
                <a:lnTo>
                  <a:pt x="2428481" y="491489"/>
                </a:lnTo>
                <a:close/>
              </a:path>
              <a:path w="2715259" h="2548254">
                <a:moveTo>
                  <a:pt x="2440673" y="505967"/>
                </a:moveTo>
                <a:lnTo>
                  <a:pt x="2434590" y="498347"/>
                </a:lnTo>
                <a:lnTo>
                  <a:pt x="2426969" y="504443"/>
                </a:lnTo>
                <a:lnTo>
                  <a:pt x="2433066" y="512063"/>
                </a:lnTo>
                <a:lnTo>
                  <a:pt x="2440673" y="505967"/>
                </a:lnTo>
                <a:close/>
              </a:path>
              <a:path w="2715259" h="2548254">
                <a:moveTo>
                  <a:pt x="2452878" y="521207"/>
                </a:moveTo>
                <a:lnTo>
                  <a:pt x="2446781" y="513587"/>
                </a:lnTo>
                <a:lnTo>
                  <a:pt x="2439149" y="518921"/>
                </a:lnTo>
                <a:lnTo>
                  <a:pt x="2445257" y="526541"/>
                </a:lnTo>
                <a:lnTo>
                  <a:pt x="2452878" y="521207"/>
                </a:lnTo>
                <a:close/>
              </a:path>
              <a:path w="2715259" h="2548254">
                <a:moveTo>
                  <a:pt x="2464307" y="536447"/>
                </a:moveTo>
                <a:lnTo>
                  <a:pt x="2458199" y="528827"/>
                </a:lnTo>
                <a:lnTo>
                  <a:pt x="2450591" y="534161"/>
                </a:lnTo>
                <a:lnTo>
                  <a:pt x="2456688" y="541781"/>
                </a:lnTo>
                <a:lnTo>
                  <a:pt x="2464307" y="536447"/>
                </a:lnTo>
                <a:close/>
              </a:path>
              <a:path w="2715259" h="2548254">
                <a:moveTo>
                  <a:pt x="2475738" y="550925"/>
                </a:moveTo>
                <a:lnTo>
                  <a:pt x="2469641" y="544067"/>
                </a:lnTo>
                <a:lnTo>
                  <a:pt x="2462009" y="549401"/>
                </a:lnTo>
                <a:lnTo>
                  <a:pt x="2468105" y="557021"/>
                </a:lnTo>
                <a:lnTo>
                  <a:pt x="2475738" y="550925"/>
                </a:lnTo>
                <a:close/>
              </a:path>
              <a:path w="2715259" h="2548254">
                <a:moveTo>
                  <a:pt x="2487155" y="566927"/>
                </a:moveTo>
                <a:lnTo>
                  <a:pt x="2483357" y="561593"/>
                </a:lnTo>
                <a:lnTo>
                  <a:pt x="2481059" y="558545"/>
                </a:lnTo>
                <a:lnTo>
                  <a:pt x="2473452" y="564641"/>
                </a:lnTo>
                <a:lnTo>
                  <a:pt x="2475738" y="566927"/>
                </a:lnTo>
                <a:lnTo>
                  <a:pt x="2478773" y="572261"/>
                </a:lnTo>
                <a:lnTo>
                  <a:pt x="2487155" y="566927"/>
                </a:lnTo>
                <a:close/>
              </a:path>
              <a:path w="2715259" h="2548254">
                <a:moveTo>
                  <a:pt x="2497823" y="582929"/>
                </a:moveTo>
                <a:lnTo>
                  <a:pt x="2492502" y="574547"/>
                </a:lnTo>
                <a:lnTo>
                  <a:pt x="2484119" y="579881"/>
                </a:lnTo>
                <a:lnTo>
                  <a:pt x="2490216" y="588263"/>
                </a:lnTo>
                <a:lnTo>
                  <a:pt x="2497823" y="582929"/>
                </a:lnTo>
                <a:close/>
              </a:path>
              <a:path w="2715259" h="2548254">
                <a:moveTo>
                  <a:pt x="2508504" y="598169"/>
                </a:moveTo>
                <a:lnTo>
                  <a:pt x="2503169" y="590549"/>
                </a:lnTo>
                <a:lnTo>
                  <a:pt x="2495537" y="595883"/>
                </a:lnTo>
                <a:lnTo>
                  <a:pt x="2500883" y="603503"/>
                </a:lnTo>
                <a:lnTo>
                  <a:pt x="2508504" y="598169"/>
                </a:lnTo>
                <a:close/>
              </a:path>
              <a:path w="2715259" h="2548254">
                <a:moveTo>
                  <a:pt x="2519159" y="614171"/>
                </a:moveTo>
                <a:lnTo>
                  <a:pt x="2518397" y="613409"/>
                </a:lnTo>
                <a:lnTo>
                  <a:pt x="2513838" y="605789"/>
                </a:lnTo>
                <a:lnTo>
                  <a:pt x="2506205" y="611885"/>
                </a:lnTo>
                <a:lnTo>
                  <a:pt x="2510790" y="618743"/>
                </a:lnTo>
                <a:lnTo>
                  <a:pt x="2511552" y="619505"/>
                </a:lnTo>
                <a:lnTo>
                  <a:pt x="2519159" y="614171"/>
                </a:lnTo>
                <a:close/>
              </a:path>
              <a:path w="2715259" h="2548254">
                <a:moveTo>
                  <a:pt x="2529078" y="630173"/>
                </a:moveTo>
                <a:lnTo>
                  <a:pt x="2524493" y="622553"/>
                </a:lnTo>
                <a:lnTo>
                  <a:pt x="2516111" y="627125"/>
                </a:lnTo>
                <a:lnTo>
                  <a:pt x="2521457" y="635507"/>
                </a:lnTo>
                <a:lnTo>
                  <a:pt x="2529078" y="630173"/>
                </a:lnTo>
                <a:close/>
              </a:path>
              <a:path w="2715259" h="2548254">
                <a:moveTo>
                  <a:pt x="2538983" y="646937"/>
                </a:moveTo>
                <a:lnTo>
                  <a:pt x="2534399" y="638555"/>
                </a:lnTo>
                <a:lnTo>
                  <a:pt x="2526017" y="643889"/>
                </a:lnTo>
                <a:lnTo>
                  <a:pt x="2531364" y="651509"/>
                </a:lnTo>
                <a:lnTo>
                  <a:pt x="2538983" y="646937"/>
                </a:lnTo>
                <a:close/>
              </a:path>
              <a:path w="2715259" h="2548254">
                <a:moveTo>
                  <a:pt x="2548890" y="662939"/>
                </a:moveTo>
                <a:lnTo>
                  <a:pt x="2544305" y="654557"/>
                </a:lnTo>
                <a:lnTo>
                  <a:pt x="2535923" y="659891"/>
                </a:lnTo>
                <a:lnTo>
                  <a:pt x="2541269" y="668273"/>
                </a:lnTo>
                <a:lnTo>
                  <a:pt x="2548890" y="662939"/>
                </a:lnTo>
                <a:close/>
              </a:path>
              <a:path w="2715259" h="2548254">
                <a:moveTo>
                  <a:pt x="2558795" y="679703"/>
                </a:moveTo>
                <a:lnTo>
                  <a:pt x="2554211" y="671321"/>
                </a:lnTo>
                <a:lnTo>
                  <a:pt x="2545841" y="675893"/>
                </a:lnTo>
                <a:lnTo>
                  <a:pt x="2550414" y="684275"/>
                </a:lnTo>
                <a:lnTo>
                  <a:pt x="2558795" y="679703"/>
                </a:lnTo>
                <a:close/>
              </a:path>
              <a:path w="2715259" h="2548254">
                <a:moveTo>
                  <a:pt x="2567940" y="696467"/>
                </a:moveTo>
                <a:lnTo>
                  <a:pt x="2563355" y="688085"/>
                </a:lnTo>
                <a:lnTo>
                  <a:pt x="2554973" y="692657"/>
                </a:lnTo>
                <a:lnTo>
                  <a:pt x="2559557" y="701039"/>
                </a:lnTo>
                <a:lnTo>
                  <a:pt x="2567940" y="696467"/>
                </a:lnTo>
                <a:close/>
              </a:path>
              <a:path w="2715259" h="2548254">
                <a:moveTo>
                  <a:pt x="2577083" y="713231"/>
                </a:moveTo>
                <a:lnTo>
                  <a:pt x="2572499" y="704849"/>
                </a:lnTo>
                <a:lnTo>
                  <a:pt x="2564117" y="709421"/>
                </a:lnTo>
                <a:lnTo>
                  <a:pt x="2568702" y="717803"/>
                </a:lnTo>
                <a:lnTo>
                  <a:pt x="2577083" y="713231"/>
                </a:lnTo>
                <a:close/>
              </a:path>
              <a:path w="2715259" h="2548254">
                <a:moveTo>
                  <a:pt x="2585466" y="730757"/>
                </a:moveTo>
                <a:lnTo>
                  <a:pt x="2581643" y="721613"/>
                </a:lnTo>
                <a:lnTo>
                  <a:pt x="2573261" y="726185"/>
                </a:lnTo>
                <a:lnTo>
                  <a:pt x="2577083" y="734567"/>
                </a:lnTo>
                <a:lnTo>
                  <a:pt x="2585466" y="730757"/>
                </a:lnTo>
                <a:close/>
              </a:path>
              <a:path w="2715259" h="2548254">
                <a:moveTo>
                  <a:pt x="2593835" y="747521"/>
                </a:moveTo>
                <a:lnTo>
                  <a:pt x="2590038" y="739139"/>
                </a:lnTo>
                <a:lnTo>
                  <a:pt x="2580881" y="742949"/>
                </a:lnTo>
                <a:lnTo>
                  <a:pt x="2585466" y="752093"/>
                </a:lnTo>
                <a:lnTo>
                  <a:pt x="2593835" y="747521"/>
                </a:lnTo>
                <a:close/>
              </a:path>
              <a:path w="2715259" h="2548254">
                <a:moveTo>
                  <a:pt x="2602229" y="765047"/>
                </a:moveTo>
                <a:lnTo>
                  <a:pt x="2597645" y="755903"/>
                </a:lnTo>
                <a:lnTo>
                  <a:pt x="2589275" y="760475"/>
                </a:lnTo>
                <a:lnTo>
                  <a:pt x="2593835" y="768857"/>
                </a:lnTo>
                <a:lnTo>
                  <a:pt x="2602229" y="765047"/>
                </a:lnTo>
                <a:close/>
              </a:path>
              <a:path w="2715259" h="2548254">
                <a:moveTo>
                  <a:pt x="2610599" y="782573"/>
                </a:moveTo>
                <a:lnTo>
                  <a:pt x="2606040" y="773429"/>
                </a:lnTo>
                <a:lnTo>
                  <a:pt x="2597645" y="777239"/>
                </a:lnTo>
                <a:lnTo>
                  <a:pt x="2599931" y="781811"/>
                </a:lnTo>
                <a:lnTo>
                  <a:pt x="2601467" y="785621"/>
                </a:lnTo>
                <a:lnTo>
                  <a:pt x="2610599" y="782573"/>
                </a:lnTo>
                <a:close/>
              </a:path>
              <a:path w="2715259" h="2548254">
                <a:moveTo>
                  <a:pt x="2617457" y="800099"/>
                </a:moveTo>
                <a:lnTo>
                  <a:pt x="2613647" y="790955"/>
                </a:lnTo>
                <a:lnTo>
                  <a:pt x="2605277" y="794765"/>
                </a:lnTo>
                <a:lnTo>
                  <a:pt x="2609088" y="803147"/>
                </a:lnTo>
                <a:lnTo>
                  <a:pt x="2617457" y="800099"/>
                </a:lnTo>
                <a:close/>
              </a:path>
              <a:path w="2715259" h="2548254">
                <a:moveTo>
                  <a:pt x="2625090" y="817625"/>
                </a:moveTo>
                <a:lnTo>
                  <a:pt x="2621279" y="808481"/>
                </a:lnTo>
                <a:lnTo>
                  <a:pt x="2612885" y="812291"/>
                </a:lnTo>
                <a:lnTo>
                  <a:pt x="2615933" y="820673"/>
                </a:lnTo>
                <a:lnTo>
                  <a:pt x="2625090" y="817625"/>
                </a:lnTo>
                <a:close/>
              </a:path>
              <a:path w="2715259" h="2548254">
                <a:moveTo>
                  <a:pt x="2632697" y="835151"/>
                </a:moveTo>
                <a:lnTo>
                  <a:pt x="2628887" y="826007"/>
                </a:lnTo>
                <a:lnTo>
                  <a:pt x="2619756" y="829817"/>
                </a:lnTo>
                <a:lnTo>
                  <a:pt x="2623566" y="838961"/>
                </a:lnTo>
                <a:lnTo>
                  <a:pt x="2632697" y="835151"/>
                </a:lnTo>
                <a:close/>
              </a:path>
              <a:path w="2715259" h="2548254">
                <a:moveTo>
                  <a:pt x="2638806" y="852677"/>
                </a:moveTo>
                <a:lnTo>
                  <a:pt x="2635745" y="844295"/>
                </a:lnTo>
                <a:lnTo>
                  <a:pt x="2626614" y="847343"/>
                </a:lnTo>
                <a:lnTo>
                  <a:pt x="2630411" y="856487"/>
                </a:lnTo>
                <a:lnTo>
                  <a:pt x="2638806" y="852677"/>
                </a:lnTo>
                <a:close/>
              </a:path>
              <a:path w="2715259" h="2548254">
                <a:moveTo>
                  <a:pt x="2645664" y="870965"/>
                </a:moveTo>
                <a:lnTo>
                  <a:pt x="2642616" y="861821"/>
                </a:lnTo>
                <a:lnTo>
                  <a:pt x="2633459" y="864869"/>
                </a:lnTo>
                <a:lnTo>
                  <a:pt x="2636507" y="874013"/>
                </a:lnTo>
                <a:lnTo>
                  <a:pt x="2645664" y="870965"/>
                </a:lnTo>
                <a:close/>
              </a:path>
              <a:path w="2715259" h="2548254">
                <a:moveTo>
                  <a:pt x="2651747" y="889253"/>
                </a:moveTo>
                <a:lnTo>
                  <a:pt x="2648699" y="880109"/>
                </a:lnTo>
                <a:lnTo>
                  <a:pt x="2639567" y="883157"/>
                </a:lnTo>
                <a:lnTo>
                  <a:pt x="2643377" y="892301"/>
                </a:lnTo>
                <a:lnTo>
                  <a:pt x="2651747" y="889253"/>
                </a:lnTo>
                <a:close/>
              </a:path>
              <a:path w="2715259" h="2548254">
                <a:moveTo>
                  <a:pt x="2657856" y="906779"/>
                </a:moveTo>
                <a:lnTo>
                  <a:pt x="2654795" y="898397"/>
                </a:lnTo>
                <a:lnTo>
                  <a:pt x="2646425" y="900683"/>
                </a:lnTo>
                <a:lnTo>
                  <a:pt x="2648699" y="909827"/>
                </a:lnTo>
                <a:lnTo>
                  <a:pt x="2657856" y="906779"/>
                </a:lnTo>
                <a:close/>
              </a:path>
              <a:path w="2715259" h="2548254">
                <a:moveTo>
                  <a:pt x="2663951" y="925067"/>
                </a:moveTo>
                <a:lnTo>
                  <a:pt x="2660903" y="915923"/>
                </a:lnTo>
                <a:lnTo>
                  <a:pt x="2651747" y="918971"/>
                </a:lnTo>
                <a:lnTo>
                  <a:pt x="2654795" y="928115"/>
                </a:lnTo>
                <a:lnTo>
                  <a:pt x="2663951" y="925067"/>
                </a:lnTo>
                <a:close/>
              </a:path>
              <a:path w="2715259" h="2548254">
                <a:moveTo>
                  <a:pt x="2669273" y="943355"/>
                </a:moveTo>
                <a:lnTo>
                  <a:pt x="2666238" y="934211"/>
                </a:lnTo>
                <a:lnTo>
                  <a:pt x="2657081" y="937259"/>
                </a:lnTo>
                <a:lnTo>
                  <a:pt x="2660141" y="946403"/>
                </a:lnTo>
                <a:lnTo>
                  <a:pt x="2669273" y="943355"/>
                </a:lnTo>
                <a:close/>
              </a:path>
              <a:path w="2715259" h="2548254">
                <a:moveTo>
                  <a:pt x="2674607" y="962405"/>
                </a:moveTo>
                <a:lnTo>
                  <a:pt x="2672321" y="955547"/>
                </a:lnTo>
                <a:lnTo>
                  <a:pt x="2671559" y="952499"/>
                </a:lnTo>
                <a:lnTo>
                  <a:pt x="2662427" y="955547"/>
                </a:lnTo>
                <a:lnTo>
                  <a:pt x="2663190" y="957833"/>
                </a:lnTo>
                <a:lnTo>
                  <a:pt x="2664714" y="964691"/>
                </a:lnTo>
                <a:lnTo>
                  <a:pt x="2674607" y="962405"/>
                </a:lnTo>
                <a:close/>
              </a:path>
              <a:path w="2715259" h="2548254">
                <a:moveTo>
                  <a:pt x="2679191" y="980693"/>
                </a:moveTo>
                <a:lnTo>
                  <a:pt x="2676906" y="971549"/>
                </a:lnTo>
                <a:lnTo>
                  <a:pt x="2667749" y="973835"/>
                </a:lnTo>
                <a:lnTo>
                  <a:pt x="2670035" y="982979"/>
                </a:lnTo>
                <a:lnTo>
                  <a:pt x="2679191" y="980693"/>
                </a:lnTo>
                <a:close/>
              </a:path>
              <a:path w="2715259" h="2548254">
                <a:moveTo>
                  <a:pt x="2683764" y="998981"/>
                </a:moveTo>
                <a:lnTo>
                  <a:pt x="2681477" y="989837"/>
                </a:lnTo>
                <a:lnTo>
                  <a:pt x="2672321" y="992123"/>
                </a:lnTo>
                <a:lnTo>
                  <a:pt x="2674607" y="1001267"/>
                </a:lnTo>
                <a:lnTo>
                  <a:pt x="2683764" y="998981"/>
                </a:lnTo>
                <a:close/>
              </a:path>
              <a:path w="2715259" h="2548254">
                <a:moveTo>
                  <a:pt x="2687561" y="1018031"/>
                </a:moveTo>
                <a:lnTo>
                  <a:pt x="2687561" y="1017269"/>
                </a:lnTo>
                <a:lnTo>
                  <a:pt x="2686037" y="1008887"/>
                </a:lnTo>
                <a:lnTo>
                  <a:pt x="2676131" y="1010411"/>
                </a:lnTo>
                <a:lnTo>
                  <a:pt x="2678429" y="1019555"/>
                </a:lnTo>
                <a:lnTo>
                  <a:pt x="2687561" y="1018031"/>
                </a:lnTo>
                <a:close/>
              </a:path>
              <a:path w="2715259" h="2548254">
                <a:moveTo>
                  <a:pt x="2691371" y="1036319"/>
                </a:moveTo>
                <a:lnTo>
                  <a:pt x="2689847" y="1027175"/>
                </a:lnTo>
                <a:lnTo>
                  <a:pt x="2680716" y="1029461"/>
                </a:lnTo>
                <a:lnTo>
                  <a:pt x="2682240" y="1038605"/>
                </a:lnTo>
                <a:lnTo>
                  <a:pt x="2691371" y="1036319"/>
                </a:lnTo>
                <a:close/>
              </a:path>
              <a:path w="2715259" h="2548254">
                <a:moveTo>
                  <a:pt x="2695181" y="1055369"/>
                </a:moveTo>
                <a:lnTo>
                  <a:pt x="2693657" y="1048511"/>
                </a:lnTo>
                <a:lnTo>
                  <a:pt x="2693657" y="1046225"/>
                </a:lnTo>
                <a:lnTo>
                  <a:pt x="2684525" y="1047749"/>
                </a:lnTo>
                <a:lnTo>
                  <a:pt x="2684525" y="1050035"/>
                </a:lnTo>
                <a:lnTo>
                  <a:pt x="2686037" y="1056893"/>
                </a:lnTo>
                <a:lnTo>
                  <a:pt x="2695181" y="1055369"/>
                </a:lnTo>
                <a:close/>
              </a:path>
              <a:path w="2715259" h="2548254">
                <a:moveTo>
                  <a:pt x="2698241" y="1074419"/>
                </a:moveTo>
                <a:lnTo>
                  <a:pt x="2696717" y="1064513"/>
                </a:lnTo>
                <a:lnTo>
                  <a:pt x="2687561" y="1066799"/>
                </a:lnTo>
                <a:lnTo>
                  <a:pt x="2689085" y="1075943"/>
                </a:lnTo>
                <a:lnTo>
                  <a:pt x="2698241" y="1074419"/>
                </a:lnTo>
                <a:close/>
              </a:path>
              <a:path w="2715259" h="2548254">
                <a:moveTo>
                  <a:pt x="2701290" y="1093469"/>
                </a:moveTo>
                <a:lnTo>
                  <a:pt x="2700527" y="1083563"/>
                </a:lnTo>
                <a:lnTo>
                  <a:pt x="2690609" y="1085087"/>
                </a:lnTo>
                <a:lnTo>
                  <a:pt x="2692133" y="1094231"/>
                </a:lnTo>
                <a:lnTo>
                  <a:pt x="2701290" y="1093469"/>
                </a:lnTo>
                <a:close/>
              </a:path>
              <a:path w="2715259" h="2548254">
                <a:moveTo>
                  <a:pt x="2704338" y="1111757"/>
                </a:moveTo>
                <a:lnTo>
                  <a:pt x="2702814" y="1102613"/>
                </a:lnTo>
                <a:lnTo>
                  <a:pt x="2693657" y="1104137"/>
                </a:lnTo>
                <a:lnTo>
                  <a:pt x="2695181" y="1113281"/>
                </a:lnTo>
                <a:lnTo>
                  <a:pt x="2704338" y="1111757"/>
                </a:lnTo>
                <a:close/>
              </a:path>
              <a:path w="2715259" h="2548254">
                <a:moveTo>
                  <a:pt x="2706611" y="1130807"/>
                </a:moveTo>
                <a:lnTo>
                  <a:pt x="2705849" y="1121663"/>
                </a:lnTo>
                <a:lnTo>
                  <a:pt x="2695956" y="1122425"/>
                </a:lnTo>
                <a:lnTo>
                  <a:pt x="2697479" y="1132331"/>
                </a:lnTo>
                <a:lnTo>
                  <a:pt x="2706611" y="1130807"/>
                </a:lnTo>
                <a:close/>
              </a:path>
              <a:path w="2715259" h="2548254">
                <a:moveTo>
                  <a:pt x="2708897" y="1149857"/>
                </a:moveTo>
                <a:lnTo>
                  <a:pt x="2708135" y="1143761"/>
                </a:lnTo>
                <a:lnTo>
                  <a:pt x="2708135" y="1140713"/>
                </a:lnTo>
                <a:lnTo>
                  <a:pt x="2698241" y="1141475"/>
                </a:lnTo>
                <a:lnTo>
                  <a:pt x="2699003" y="1144523"/>
                </a:lnTo>
                <a:lnTo>
                  <a:pt x="2699003" y="1150619"/>
                </a:lnTo>
                <a:lnTo>
                  <a:pt x="2708897" y="1149857"/>
                </a:lnTo>
                <a:close/>
              </a:path>
              <a:path w="2715259" h="2548254">
                <a:moveTo>
                  <a:pt x="2710421" y="1168907"/>
                </a:moveTo>
                <a:lnTo>
                  <a:pt x="2709659" y="1159763"/>
                </a:lnTo>
                <a:lnTo>
                  <a:pt x="2700527" y="1160525"/>
                </a:lnTo>
                <a:lnTo>
                  <a:pt x="2701290" y="1169669"/>
                </a:lnTo>
                <a:lnTo>
                  <a:pt x="2710421" y="1168907"/>
                </a:lnTo>
                <a:close/>
              </a:path>
              <a:path w="2715259" h="2548254">
                <a:moveTo>
                  <a:pt x="2711945" y="1187957"/>
                </a:moveTo>
                <a:lnTo>
                  <a:pt x="2711183" y="1178813"/>
                </a:lnTo>
                <a:lnTo>
                  <a:pt x="2702051" y="1179575"/>
                </a:lnTo>
                <a:lnTo>
                  <a:pt x="2702814" y="1188719"/>
                </a:lnTo>
                <a:lnTo>
                  <a:pt x="2711945" y="1187957"/>
                </a:lnTo>
                <a:close/>
              </a:path>
              <a:path w="2715259" h="2548254">
                <a:moveTo>
                  <a:pt x="2713482" y="1207007"/>
                </a:moveTo>
                <a:lnTo>
                  <a:pt x="2712707" y="1197863"/>
                </a:lnTo>
                <a:lnTo>
                  <a:pt x="2703575" y="1198625"/>
                </a:lnTo>
                <a:lnTo>
                  <a:pt x="2703575" y="1207769"/>
                </a:lnTo>
                <a:lnTo>
                  <a:pt x="2713482" y="1207007"/>
                </a:lnTo>
                <a:close/>
              </a:path>
              <a:path w="2715259" h="2548254">
                <a:moveTo>
                  <a:pt x="2714231" y="1226057"/>
                </a:moveTo>
                <a:lnTo>
                  <a:pt x="2713482" y="1216913"/>
                </a:lnTo>
                <a:lnTo>
                  <a:pt x="2704338" y="1216913"/>
                </a:lnTo>
                <a:lnTo>
                  <a:pt x="2704338" y="1226819"/>
                </a:lnTo>
                <a:lnTo>
                  <a:pt x="2714231" y="1226057"/>
                </a:lnTo>
                <a:close/>
              </a:path>
              <a:path w="2715259" h="2548254">
                <a:moveTo>
                  <a:pt x="2715006" y="1245869"/>
                </a:moveTo>
                <a:lnTo>
                  <a:pt x="2715006" y="1241297"/>
                </a:lnTo>
                <a:lnTo>
                  <a:pt x="2714231" y="1235963"/>
                </a:lnTo>
                <a:lnTo>
                  <a:pt x="2705087" y="1235963"/>
                </a:lnTo>
                <a:lnTo>
                  <a:pt x="2705087" y="1245869"/>
                </a:lnTo>
                <a:lnTo>
                  <a:pt x="2715006" y="1245869"/>
                </a:lnTo>
                <a:close/>
              </a:path>
              <a:path w="2715259" h="2548254">
                <a:moveTo>
                  <a:pt x="2715006" y="1264919"/>
                </a:moveTo>
                <a:lnTo>
                  <a:pt x="2715006" y="1255013"/>
                </a:lnTo>
                <a:lnTo>
                  <a:pt x="2705861" y="1255013"/>
                </a:lnTo>
                <a:lnTo>
                  <a:pt x="2705861" y="1264919"/>
                </a:lnTo>
                <a:lnTo>
                  <a:pt x="2715006" y="1264919"/>
                </a:lnTo>
                <a:close/>
              </a:path>
              <a:path w="2715259" h="2548254">
                <a:moveTo>
                  <a:pt x="2715006" y="1283969"/>
                </a:moveTo>
                <a:lnTo>
                  <a:pt x="2715006" y="1274063"/>
                </a:lnTo>
                <a:lnTo>
                  <a:pt x="2705861" y="1274063"/>
                </a:lnTo>
                <a:lnTo>
                  <a:pt x="2705861" y="1283969"/>
                </a:lnTo>
                <a:lnTo>
                  <a:pt x="2715006" y="1283969"/>
                </a:lnTo>
                <a:close/>
              </a:path>
              <a:path w="2715259" h="2548254">
                <a:moveTo>
                  <a:pt x="2715006" y="1303019"/>
                </a:moveTo>
                <a:lnTo>
                  <a:pt x="2715006" y="1293113"/>
                </a:lnTo>
                <a:lnTo>
                  <a:pt x="2705849" y="1293113"/>
                </a:lnTo>
                <a:lnTo>
                  <a:pt x="2705087" y="1303019"/>
                </a:lnTo>
                <a:lnTo>
                  <a:pt x="2715006" y="1303019"/>
                </a:lnTo>
                <a:close/>
              </a:path>
              <a:path w="2715259" h="2548254">
                <a:moveTo>
                  <a:pt x="2714231" y="1322069"/>
                </a:moveTo>
                <a:lnTo>
                  <a:pt x="2714231" y="1312163"/>
                </a:lnTo>
                <a:lnTo>
                  <a:pt x="2705087" y="1312163"/>
                </a:lnTo>
                <a:lnTo>
                  <a:pt x="2704338" y="1321307"/>
                </a:lnTo>
                <a:lnTo>
                  <a:pt x="2714231" y="1322069"/>
                </a:lnTo>
                <a:close/>
              </a:path>
              <a:path w="2715259" h="2548254">
                <a:moveTo>
                  <a:pt x="2713482" y="1341119"/>
                </a:moveTo>
                <a:lnTo>
                  <a:pt x="2713482" y="1331213"/>
                </a:lnTo>
                <a:lnTo>
                  <a:pt x="2704338" y="1331213"/>
                </a:lnTo>
                <a:lnTo>
                  <a:pt x="2704338" y="1338833"/>
                </a:lnTo>
                <a:lnTo>
                  <a:pt x="2703575" y="1340357"/>
                </a:lnTo>
                <a:lnTo>
                  <a:pt x="2713482" y="1341119"/>
                </a:lnTo>
                <a:close/>
              </a:path>
              <a:path w="2715259" h="2548254">
                <a:moveTo>
                  <a:pt x="2712707" y="1350263"/>
                </a:moveTo>
                <a:lnTo>
                  <a:pt x="2703575" y="1350263"/>
                </a:lnTo>
                <a:lnTo>
                  <a:pt x="2702814" y="1359407"/>
                </a:lnTo>
                <a:lnTo>
                  <a:pt x="2711945" y="1360169"/>
                </a:lnTo>
                <a:lnTo>
                  <a:pt x="2712707" y="1350263"/>
                </a:lnTo>
                <a:close/>
              </a:path>
              <a:path w="2715259" h="2548254">
                <a:moveTo>
                  <a:pt x="2711183" y="1372361"/>
                </a:moveTo>
                <a:lnTo>
                  <a:pt x="2711183" y="1369313"/>
                </a:lnTo>
                <a:lnTo>
                  <a:pt x="2702051" y="1369313"/>
                </a:lnTo>
                <a:lnTo>
                  <a:pt x="2702051" y="1371599"/>
                </a:lnTo>
                <a:lnTo>
                  <a:pt x="2701290" y="1378457"/>
                </a:lnTo>
                <a:lnTo>
                  <a:pt x="2710421" y="1379219"/>
                </a:lnTo>
                <a:lnTo>
                  <a:pt x="2711183" y="1372361"/>
                </a:lnTo>
                <a:close/>
              </a:path>
              <a:path w="2715259" h="2548254">
                <a:moveTo>
                  <a:pt x="2709659" y="1388363"/>
                </a:moveTo>
                <a:lnTo>
                  <a:pt x="2700527" y="1387601"/>
                </a:lnTo>
                <a:lnTo>
                  <a:pt x="2699003" y="1397507"/>
                </a:lnTo>
                <a:lnTo>
                  <a:pt x="2708897" y="1398269"/>
                </a:lnTo>
                <a:lnTo>
                  <a:pt x="2709659" y="1388363"/>
                </a:lnTo>
                <a:close/>
              </a:path>
              <a:path w="2715259" h="2548254">
                <a:moveTo>
                  <a:pt x="2708135" y="1407413"/>
                </a:moveTo>
                <a:lnTo>
                  <a:pt x="2698241" y="1406651"/>
                </a:lnTo>
                <a:lnTo>
                  <a:pt x="2697479" y="1415795"/>
                </a:lnTo>
                <a:lnTo>
                  <a:pt x="2706611" y="1417319"/>
                </a:lnTo>
                <a:lnTo>
                  <a:pt x="2708135" y="1407413"/>
                </a:lnTo>
                <a:close/>
              </a:path>
              <a:path w="2715259" h="2548254">
                <a:moveTo>
                  <a:pt x="2705849" y="1426463"/>
                </a:moveTo>
                <a:lnTo>
                  <a:pt x="2695956" y="1425701"/>
                </a:lnTo>
                <a:lnTo>
                  <a:pt x="2695181" y="1434845"/>
                </a:lnTo>
                <a:lnTo>
                  <a:pt x="2704338" y="1436369"/>
                </a:lnTo>
                <a:lnTo>
                  <a:pt x="2705849" y="1426463"/>
                </a:lnTo>
                <a:close/>
              </a:path>
              <a:path w="2715259" h="2548254">
                <a:moveTo>
                  <a:pt x="2702814" y="1445513"/>
                </a:moveTo>
                <a:lnTo>
                  <a:pt x="2693657" y="1443989"/>
                </a:lnTo>
                <a:lnTo>
                  <a:pt x="2692133" y="1453895"/>
                </a:lnTo>
                <a:lnTo>
                  <a:pt x="2701290" y="1455419"/>
                </a:lnTo>
                <a:lnTo>
                  <a:pt x="2702814" y="1445513"/>
                </a:lnTo>
                <a:close/>
              </a:path>
              <a:path w="2715259" h="2548254">
                <a:moveTo>
                  <a:pt x="2700527" y="1464563"/>
                </a:moveTo>
                <a:lnTo>
                  <a:pt x="2690609" y="1463039"/>
                </a:lnTo>
                <a:lnTo>
                  <a:pt x="2689847" y="1466849"/>
                </a:lnTo>
                <a:lnTo>
                  <a:pt x="2689085" y="1472183"/>
                </a:lnTo>
                <a:lnTo>
                  <a:pt x="2698241" y="1473707"/>
                </a:lnTo>
                <a:lnTo>
                  <a:pt x="2699766" y="1468373"/>
                </a:lnTo>
                <a:lnTo>
                  <a:pt x="2700527" y="1464563"/>
                </a:lnTo>
                <a:close/>
              </a:path>
              <a:path w="2715259" h="2548254">
                <a:moveTo>
                  <a:pt x="2696717" y="1483613"/>
                </a:moveTo>
                <a:lnTo>
                  <a:pt x="2687561" y="1482089"/>
                </a:lnTo>
                <a:lnTo>
                  <a:pt x="2686037" y="1491233"/>
                </a:lnTo>
                <a:lnTo>
                  <a:pt x="2695181" y="1492757"/>
                </a:lnTo>
                <a:lnTo>
                  <a:pt x="2696717" y="1483613"/>
                </a:lnTo>
                <a:close/>
              </a:path>
              <a:path w="2715259" h="2548254">
                <a:moveTo>
                  <a:pt x="2693657" y="1502663"/>
                </a:moveTo>
                <a:lnTo>
                  <a:pt x="2683764" y="1500377"/>
                </a:lnTo>
                <a:lnTo>
                  <a:pt x="2682240" y="1509521"/>
                </a:lnTo>
                <a:lnTo>
                  <a:pt x="2691371" y="1511807"/>
                </a:lnTo>
                <a:lnTo>
                  <a:pt x="2693657" y="1502663"/>
                </a:lnTo>
                <a:close/>
              </a:path>
              <a:path w="2715259" h="2548254">
                <a:moveTo>
                  <a:pt x="2689847" y="1520951"/>
                </a:moveTo>
                <a:lnTo>
                  <a:pt x="2680716" y="1519427"/>
                </a:lnTo>
                <a:lnTo>
                  <a:pt x="2678429" y="1528571"/>
                </a:lnTo>
                <a:lnTo>
                  <a:pt x="2687561" y="1530095"/>
                </a:lnTo>
                <a:lnTo>
                  <a:pt x="2689847" y="1520951"/>
                </a:lnTo>
                <a:close/>
              </a:path>
              <a:path w="2715259" h="2548254">
                <a:moveTo>
                  <a:pt x="2685288" y="1540001"/>
                </a:moveTo>
                <a:lnTo>
                  <a:pt x="2676131" y="1537715"/>
                </a:lnTo>
                <a:lnTo>
                  <a:pt x="2673845" y="1546859"/>
                </a:lnTo>
                <a:lnTo>
                  <a:pt x="2683764" y="1549145"/>
                </a:lnTo>
                <a:lnTo>
                  <a:pt x="2685288" y="1540001"/>
                </a:lnTo>
                <a:close/>
              </a:path>
              <a:path w="2715259" h="2548254">
                <a:moveTo>
                  <a:pt x="2681477" y="1558289"/>
                </a:moveTo>
                <a:lnTo>
                  <a:pt x="2672321" y="1556003"/>
                </a:lnTo>
                <a:lnTo>
                  <a:pt x="2671559" y="1559813"/>
                </a:lnTo>
                <a:lnTo>
                  <a:pt x="2670035" y="1565147"/>
                </a:lnTo>
                <a:lnTo>
                  <a:pt x="2679191" y="1567433"/>
                </a:lnTo>
                <a:lnTo>
                  <a:pt x="2681477" y="1558289"/>
                </a:lnTo>
                <a:close/>
              </a:path>
              <a:path w="2715259" h="2548254">
                <a:moveTo>
                  <a:pt x="2676906" y="1576577"/>
                </a:moveTo>
                <a:lnTo>
                  <a:pt x="2666987" y="1574291"/>
                </a:lnTo>
                <a:lnTo>
                  <a:pt x="2664714" y="1583435"/>
                </a:lnTo>
                <a:lnTo>
                  <a:pt x="2673845" y="1585721"/>
                </a:lnTo>
                <a:lnTo>
                  <a:pt x="2676906" y="1576577"/>
                </a:lnTo>
                <a:close/>
              </a:path>
              <a:path w="2715259" h="2548254">
                <a:moveTo>
                  <a:pt x="2671559" y="1595627"/>
                </a:moveTo>
                <a:lnTo>
                  <a:pt x="2662427" y="1592579"/>
                </a:lnTo>
                <a:lnTo>
                  <a:pt x="2660141" y="1601723"/>
                </a:lnTo>
                <a:lnTo>
                  <a:pt x="2669273" y="1604771"/>
                </a:lnTo>
                <a:lnTo>
                  <a:pt x="2671559" y="1595627"/>
                </a:lnTo>
                <a:close/>
              </a:path>
              <a:path w="2715259" h="2548254">
                <a:moveTo>
                  <a:pt x="2666238" y="1613915"/>
                </a:moveTo>
                <a:lnTo>
                  <a:pt x="2657081" y="1610867"/>
                </a:lnTo>
                <a:lnTo>
                  <a:pt x="2654795" y="1620011"/>
                </a:lnTo>
                <a:lnTo>
                  <a:pt x="2663951" y="1623059"/>
                </a:lnTo>
                <a:lnTo>
                  <a:pt x="2666238" y="1613915"/>
                </a:lnTo>
                <a:close/>
              </a:path>
              <a:path w="2715259" h="2548254">
                <a:moveTo>
                  <a:pt x="2660903" y="1632203"/>
                </a:moveTo>
                <a:lnTo>
                  <a:pt x="2651747" y="1629155"/>
                </a:lnTo>
                <a:lnTo>
                  <a:pt x="2648699" y="1638299"/>
                </a:lnTo>
                <a:lnTo>
                  <a:pt x="2657856" y="1641347"/>
                </a:lnTo>
                <a:lnTo>
                  <a:pt x="2660903" y="1632203"/>
                </a:lnTo>
                <a:close/>
              </a:path>
              <a:path w="2715259" h="2548254">
                <a:moveTo>
                  <a:pt x="2654795" y="1650491"/>
                </a:moveTo>
                <a:lnTo>
                  <a:pt x="2645664" y="1647443"/>
                </a:lnTo>
                <a:lnTo>
                  <a:pt x="2644901" y="1649729"/>
                </a:lnTo>
                <a:lnTo>
                  <a:pt x="2642616" y="1655825"/>
                </a:lnTo>
                <a:lnTo>
                  <a:pt x="2651747" y="1659635"/>
                </a:lnTo>
                <a:lnTo>
                  <a:pt x="2654795" y="1650491"/>
                </a:lnTo>
                <a:close/>
              </a:path>
              <a:path w="2715259" h="2548254">
                <a:moveTo>
                  <a:pt x="2648699" y="1668017"/>
                </a:moveTo>
                <a:lnTo>
                  <a:pt x="2639567" y="1664969"/>
                </a:lnTo>
                <a:lnTo>
                  <a:pt x="2636507" y="1674113"/>
                </a:lnTo>
                <a:lnTo>
                  <a:pt x="2645664" y="1677161"/>
                </a:lnTo>
                <a:lnTo>
                  <a:pt x="2648699" y="1668017"/>
                </a:lnTo>
                <a:close/>
              </a:path>
              <a:path w="2715259" h="2548254">
                <a:moveTo>
                  <a:pt x="2641853" y="1686305"/>
                </a:moveTo>
                <a:lnTo>
                  <a:pt x="2633459" y="1683257"/>
                </a:lnTo>
                <a:lnTo>
                  <a:pt x="2629649" y="1691639"/>
                </a:lnTo>
                <a:lnTo>
                  <a:pt x="2638806" y="1695449"/>
                </a:lnTo>
                <a:lnTo>
                  <a:pt x="2641853" y="1686305"/>
                </a:lnTo>
                <a:close/>
              </a:path>
              <a:path w="2715259" h="2548254">
                <a:moveTo>
                  <a:pt x="2635745" y="1703831"/>
                </a:moveTo>
                <a:lnTo>
                  <a:pt x="2626614" y="1700783"/>
                </a:lnTo>
                <a:lnTo>
                  <a:pt x="2623566" y="1709165"/>
                </a:lnTo>
                <a:lnTo>
                  <a:pt x="2623566" y="1709927"/>
                </a:lnTo>
                <a:lnTo>
                  <a:pt x="2632697" y="1712975"/>
                </a:lnTo>
                <a:lnTo>
                  <a:pt x="2632697" y="1712213"/>
                </a:lnTo>
                <a:lnTo>
                  <a:pt x="2635745" y="1703831"/>
                </a:lnTo>
                <a:close/>
              </a:path>
              <a:path w="2715259" h="2548254">
                <a:moveTo>
                  <a:pt x="2628887" y="1722119"/>
                </a:moveTo>
                <a:lnTo>
                  <a:pt x="2619756" y="1718309"/>
                </a:lnTo>
                <a:lnTo>
                  <a:pt x="2615933" y="1727453"/>
                </a:lnTo>
                <a:lnTo>
                  <a:pt x="2625090" y="1731263"/>
                </a:lnTo>
                <a:lnTo>
                  <a:pt x="2628887" y="1722119"/>
                </a:lnTo>
                <a:close/>
              </a:path>
              <a:path w="2715259" h="2548254">
                <a:moveTo>
                  <a:pt x="2621279" y="1739645"/>
                </a:moveTo>
                <a:lnTo>
                  <a:pt x="2612123" y="1735835"/>
                </a:lnTo>
                <a:lnTo>
                  <a:pt x="2609088" y="1744979"/>
                </a:lnTo>
                <a:lnTo>
                  <a:pt x="2617457" y="1748789"/>
                </a:lnTo>
                <a:lnTo>
                  <a:pt x="2621279" y="1739645"/>
                </a:lnTo>
                <a:close/>
              </a:path>
              <a:path w="2715259" h="2548254">
                <a:moveTo>
                  <a:pt x="2613647" y="1757171"/>
                </a:moveTo>
                <a:lnTo>
                  <a:pt x="2605277" y="1753361"/>
                </a:lnTo>
                <a:lnTo>
                  <a:pt x="2601467" y="1762505"/>
                </a:lnTo>
                <a:lnTo>
                  <a:pt x="2609837" y="1766315"/>
                </a:lnTo>
                <a:lnTo>
                  <a:pt x="2613647" y="1757171"/>
                </a:lnTo>
                <a:close/>
              </a:path>
              <a:path w="2715259" h="2548254">
                <a:moveTo>
                  <a:pt x="2606040" y="1774697"/>
                </a:moveTo>
                <a:lnTo>
                  <a:pt x="2597645" y="1770887"/>
                </a:lnTo>
                <a:lnTo>
                  <a:pt x="2593073" y="1779269"/>
                </a:lnTo>
                <a:lnTo>
                  <a:pt x="2602229" y="1783841"/>
                </a:lnTo>
                <a:lnTo>
                  <a:pt x="2606040" y="1774697"/>
                </a:lnTo>
                <a:close/>
              </a:path>
              <a:path w="2715259" h="2548254">
                <a:moveTo>
                  <a:pt x="2597645" y="1792223"/>
                </a:moveTo>
                <a:lnTo>
                  <a:pt x="2589275" y="1787651"/>
                </a:lnTo>
                <a:lnTo>
                  <a:pt x="2585466" y="1796795"/>
                </a:lnTo>
                <a:lnTo>
                  <a:pt x="2593835" y="1800605"/>
                </a:lnTo>
                <a:lnTo>
                  <a:pt x="2597645" y="1792223"/>
                </a:lnTo>
                <a:close/>
              </a:path>
              <a:path w="2715259" h="2548254">
                <a:moveTo>
                  <a:pt x="2589275" y="1808987"/>
                </a:moveTo>
                <a:lnTo>
                  <a:pt x="2580881" y="1805177"/>
                </a:lnTo>
                <a:lnTo>
                  <a:pt x="2577083" y="1813559"/>
                </a:lnTo>
                <a:lnTo>
                  <a:pt x="2585466" y="1818131"/>
                </a:lnTo>
                <a:lnTo>
                  <a:pt x="2589275" y="1808987"/>
                </a:lnTo>
                <a:close/>
              </a:path>
              <a:path w="2715259" h="2548254">
                <a:moveTo>
                  <a:pt x="2580881" y="1826513"/>
                </a:moveTo>
                <a:lnTo>
                  <a:pt x="2573261" y="1821941"/>
                </a:lnTo>
                <a:lnTo>
                  <a:pt x="2568702" y="1830323"/>
                </a:lnTo>
                <a:lnTo>
                  <a:pt x="2576309" y="1834895"/>
                </a:lnTo>
                <a:lnTo>
                  <a:pt x="2580881" y="1826513"/>
                </a:lnTo>
                <a:close/>
              </a:path>
              <a:path w="2715259" h="2548254">
                <a:moveTo>
                  <a:pt x="2571737" y="1843277"/>
                </a:moveTo>
                <a:lnTo>
                  <a:pt x="2564117" y="1838705"/>
                </a:lnTo>
                <a:lnTo>
                  <a:pt x="2559557" y="1847087"/>
                </a:lnTo>
                <a:lnTo>
                  <a:pt x="2567940" y="1851659"/>
                </a:lnTo>
                <a:lnTo>
                  <a:pt x="2571737" y="1843277"/>
                </a:lnTo>
                <a:close/>
              </a:path>
              <a:path w="2715259" h="2548254">
                <a:moveTo>
                  <a:pt x="2563355" y="1860041"/>
                </a:moveTo>
                <a:lnTo>
                  <a:pt x="2554973" y="1855469"/>
                </a:lnTo>
                <a:lnTo>
                  <a:pt x="2550414" y="1863851"/>
                </a:lnTo>
                <a:lnTo>
                  <a:pt x="2558795" y="1868423"/>
                </a:lnTo>
                <a:lnTo>
                  <a:pt x="2563355" y="1860041"/>
                </a:lnTo>
                <a:close/>
              </a:path>
              <a:path w="2715259" h="2548254">
                <a:moveTo>
                  <a:pt x="2554211" y="1876805"/>
                </a:moveTo>
                <a:lnTo>
                  <a:pt x="2545841" y="1872233"/>
                </a:lnTo>
                <a:lnTo>
                  <a:pt x="2542781" y="1876805"/>
                </a:lnTo>
                <a:lnTo>
                  <a:pt x="2540507" y="1880615"/>
                </a:lnTo>
                <a:lnTo>
                  <a:pt x="2548890" y="1885187"/>
                </a:lnTo>
                <a:lnTo>
                  <a:pt x="2551176" y="1881377"/>
                </a:lnTo>
                <a:lnTo>
                  <a:pt x="2554211" y="1876805"/>
                </a:lnTo>
                <a:close/>
              </a:path>
              <a:path w="2715259" h="2548254">
                <a:moveTo>
                  <a:pt x="2544305" y="1893569"/>
                </a:moveTo>
                <a:lnTo>
                  <a:pt x="2535923" y="1888235"/>
                </a:lnTo>
                <a:lnTo>
                  <a:pt x="2530602" y="1896617"/>
                </a:lnTo>
                <a:lnTo>
                  <a:pt x="2538983" y="1901189"/>
                </a:lnTo>
                <a:lnTo>
                  <a:pt x="2544305" y="1893569"/>
                </a:lnTo>
                <a:close/>
              </a:path>
              <a:path w="2715259" h="2548254">
                <a:moveTo>
                  <a:pt x="2534399" y="1909571"/>
                </a:moveTo>
                <a:lnTo>
                  <a:pt x="2526017" y="1904999"/>
                </a:lnTo>
                <a:lnTo>
                  <a:pt x="2520695" y="1912619"/>
                </a:lnTo>
                <a:lnTo>
                  <a:pt x="2529078" y="1917953"/>
                </a:lnTo>
                <a:lnTo>
                  <a:pt x="2534399" y="1909571"/>
                </a:lnTo>
                <a:close/>
              </a:path>
              <a:path w="2715259" h="2548254">
                <a:moveTo>
                  <a:pt x="2523731" y="1925573"/>
                </a:moveTo>
                <a:lnTo>
                  <a:pt x="2516111" y="1921001"/>
                </a:lnTo>
                <a:lnTo>
                  <a:pt x="2510790" y="1929383"/>
                </a:lnTo>
                <a:lnTo>
                  <a:pt x="2519159" y="1933955"/>
                </a:lnTo>
                <a:lnTo>
                  <a:pt x="2523731" y="1925573"/>
                </a:lnTo>
                <a:close/>
              </a:path>
              <a:path w="2715259" h="2548254">
                <a:moveTo>
                  <a:pt x="2513838" y="1942337"/>
                </a:moveTo>
                <a:lnTo>
                  <a:pt x="2505443" y="1937003"/>
                </a:lnTo>
                <a:lnTo>
                  <a:pt x="2500109" y="1944623"/>
                </a:lnTo>
                <a:lnTo>
                  <a:pt x="2508504" y="1949957"/>
                </a:lnTo>
                <a:lnTo>
                  <a:pt x="2513838" y="1942337"/>
                </a:lnTo>
                <a:close/>
              </a:path>
              <a:path w="2715259" h="2548254">
                <a:moveTo>
                  <a:pt x="2503170" y="1957577"/>
                </a:moveTo>
                <a:lnTo>
                  <a:pt x="2494788" y="1952243"/>
                </a:lnTo>
                <a:lnTo>
                  <a:pt x="2489454" y="1960625"/>
                </a:lnTo>
                <a:lnTo>
                  <a:pt x="2497823" y="1965959"/>
                </a:lnTo>
                <a:lnTo>
                  <a:pt x="2503170" y="1957577"/>
                </a:lnTo>
                <a:close/>
              </a:path>
              <a:path w="2715259" h="2548254">
                <a:moveTo>
                  <a:pt x="2492502" y="1973579"/>
                </a:moveTo>
                <a:lnTo>
                  <a:pt x="2484120" y="1968245"/>
                </a:lnTo>
                <a:lnTo>
                  <a:pt x="2478773" y="1975865"/>
                </a:lnTo>
                <a:lnTo>
                  <a:pt x="2487155" y="1981199"/>
                </a:lnTo>
                <a:lnTo>
                  <a:pt x="2492502" y="1973579"/>
                </a:lnTo>
                <a:close/>
              </a:path>
              <a:path w="2715259" h="2548254">
                <a:moveTo>
                  <a:pt x="2481059" y="1989581"/>
                </a:moveTo>
                <a:lnTo>
                  <a:pt x="2473452" y="1983485"/>
                </a:lnTo>
                <a:lnTo>
                  <a:pt x="2468105" y="1991105"/>
                </a:lnTo>
                <a:lnTo>
                  <a:pt x="2475738" y="1997201"/>
                </a:lnTo>
                <a:lnTo>
                  <a:pt x="2481059" y="1989581"/>
                </a:lnTo>
                <a:close/>
              </a:path>
              <a:path w="2715259" h="2548254">
                <a:moveTo>
                  <a:pt x="2469642" y="2004821"/>
                </a:moveTo>
                <a:lnTo>
                  <a:pt x="2462009" y="1998725"/>
                </a:lnTo>
                <a:lnTo>
                  <a:pt x="2456688" y="2006345"/>
                </a:lnTo>
                <a:lnTo>
                  <a:pt x="2463546" y="2012441"/>
                </a:lnTo>
                <a:lnTo>
                  <a:pt x="2469642" y="2004821"/>
                </a:lnTo>
                <a:close/>
              </a:path>
              <a:path w="2715259" h="2548254">
                <a:moveTo>
                  <a:pt x="2458199" y="2020061"/>
                </a:moveTo>
                <a:lnTo>
                  <a:pt x="2450592" y="2013965"/>
                </a:lnTo>
                <a:lnTo>
                  <a:pt x="2444496" y="2021585"/>
                </a:lnTo>
                <a:lnTo>
                  <a:pt x="2452116" y="2027681"/>
                </a:lnTo>
                <a:lnTo>
                  <a:pt x="2458199" y="2020061"/>
                </a:lnTo>
                <a:close/>
              </a:path>
              <a:path w="2715259" h="2548254">
                <a:moveTo>
                  <a:pt x="2446782" y="2034539"/>
                </a:moveTo>
                <a:lnTo>
                  <a:pt x="2439149" y="2029205"/>
                </a:lnTo>
                <a:lnTo>
                  <a:pt x="2437638" y="2030729"/>
                </a:lnTo>
                <a:lnTo>
                  <a:pt x="2433066" y="2036063"/>
                </a:lnTo>
                <a:lnTo>
                  <a:pt x="2440673" y="2042159"/>
                </a:lnTo>
                <a:lnTo>
                  <a:pt x="2445258" y="2036063"/>
                </a:lnTo>
                <a:lnTo>
                  <a:pt x="2446782" y="2034539"/>
                </a:lnTo>
                <a:close/>
              </a:path>
              <a:path w="2715259" h="2548254">
                <a:moveTo>
                  <a:pt x="2434590" y="2049779"/>
                </a:moveTo>
                <a:lnTo>
                  <a:pt x="2426970" y="2043683"/>
                </a:lnTo>
                <a:lnTo>
                  <a:pt x="2420861" y="2050541"/>
                </a:lnTo>
                <a:lnTo>
                  <a:pt x="2428481" y="2057399"/>
                </a:lnTo>
                <a:lnTo>
                  <a:pt x="2434590" y="2049779"/>
                </a:lnTo>
                <a:close/>
              </a:path>
              <a:path w="2715259" h="2548254">
                <a:moveTo>
                  <a:pt x="2422385" y="2064257"/>
                </a:moveTo>
                <a:lnTo>
                  <a:pt x="2414778" y="2058161"/>
                </a:lnTo>
                <a:lnTo>
                  <a:pt x="2408682" y="2065781"/>
                </a:lnTo>
                <a:lnTo>
                  <a:pt x="2416302" y="2071877"/>
                </a:lnTo>
                <a:lnTo>
                  <a:pt x="2422385" y="2064257"/>
                </a:lnTo>
                <a:close/>
              </a:path>
              <a:path w="2715259" h="2548254">
                <a:moveTo>
                  <a:pt x="2410193" y="2078735"/>
                </a:moveTo>
                <a:lnTo>
                  <a:pt x="2402573" y="2072639"/>
                </a:lnTo>
                <a:lnTo>
                  <a:pt x="2398014" y="2077973"/>
                </a:lnTo>
                <a:lnTo>
                  <a:pt x="2396490" y="2079497"/>
                </a:lnTo>
                <a:lnTo>
                  <a:pt x="2403335" y="2086355"/>
                </a:lnTo>
                <a:lnTo>
                  <a:pt x="2405634" y="2084069"/>
                </a:lnTo>
                <a:lnTo>
                  <a:pt x="2410193" y="2078735"/>
                </a:lnTo>
                <a:close/>
              </a:path>
              <a:path w="2715259" h="2548254">
                <a:moveTo>
                  <a:pt x="2397252" y="2093213"/>
                </a:moveTo>
                <a:lnTo>
                  <a:pt x="2390381" y="2087117"/>
                </a:lnTo>
                <a:lnTo>
                  <a:pt x="2383523" y="2093975"/>
                </a:lnTo>
                <a:lnTo>
                  <a:pt x="2390381" y="2100071"/>
                </a:lnTo>
                <a:lnTo>
                  <a:pt x="2397252" y="2093213"/>
                </a:lnTo>
                <a:close/>
              </a:path>
              <a:path w="2715259" h="2548254">
                <a:moveTo>
                  <a:pt x="2317242" y="2175509"/>
                </a:moveTo>
                <a:lnTo>
                  <a:pt x="2310384" y="2168651"/>
                </a:lnTo>
                <a:lnTo>
                  <a:pt x="2303526" y="2174747"/>
                </a:lnTo>
                <a:lnTo>
                  <a:pt x="2309622" y="2181605"/>
                </a:lnTo>
                <a:lnTo>
                  <a:pt x="2317242" y="2175509"/>
                </a:lnTo>
                <a:close/>
              </a:path>
              <a:path w="2715259" h="2548254">
                <a:moveTo>
                  <a:pt x="2330958" y="2161793"/>
                </a:moveTo>
                <a:lnTo>
                  <a:pt x="2324100" y="2154935"/>
                </a:lnTo>
                <a:lnTo>
                  <a:pt x="2317242" y="2161793"/>
                </a:lnTo>
                <a:lnTo>
                  <a:pt x="2324100" y="2168651"/>
                </a:lnTo>
                <a:lnTo>
                  <a:pt x="2330958" y="2161793"/>
                </a:lnTo>
                <a:close/>
              </a:path>
              <a:path w="2715259" h="2548254">
                <a:moveTo>
                  <a:pt x="2344661" y="2148839"/>
                </a:moveTo>
                <a:lnTo>
                  <a:pt x="2337816" y="2141981"/>
                </a:lnTo>
                <a:lnTo>
                  <a:pt x="2330958" y="2148839"/>
                </a:lnTo>
                <a:lnTo>
                  <a:pt x="2337816" y="2155697"/>
                </a:lnTo>
                <a:lnTo>
                  <a:pt x="2344661" y="2148839"/>
                </a:lnTo>
                <a:close/>
              </a:path>
              <a:path w="2715259" h="2548254">
                <a:moveTo>
                  <a:pt x="2357628" y="2135123"/>
                </a:moveTo>
                <a:lnTo>
                  <a:pt x="2351532" y="2128265"/>
                </a:lnTo>
                <a:lnTo>
                  <a:pt x="2344661" y="2135123"/>
                </a:lnTo>
                <a:lnTo>
                  <a:pt x="2350770" y="2141981"/>
                </a:lnTo>
                <a:lnTo>
                  <a:pt x="2357628" y="2135123"/>
                </a:lnTo>
                <a:close/>
              </a:path>
              <a:path w="2715259" h="2548254">
                <a:moveTo>
                  <a:pt x="2371331" y="2121407"/>
                </a:moveTo>
                <a:lnTo>
                  <a:pt x="2364473" y="2114549"/>
                </a:lnTo>
                <a:lnTo>
                  <a:pt x="2357628" y="2122169"/>
                </a:lnTo>
                <a:lnTo>
                  <a:pt x="2364473" y="2128265"/>
                </a:lnTo>
                <a:lnTo>
                  <a:pt x="2371331" y="2121407"/>
                </a:lnTo>
                <a:close/>
              </a:path>
              <a:path w="2715259" h="2548254">
                <a:moveTo>
                  <a:pt x="2384285" y="2107691"/>
                </a:moveTo>
                <a:lnTo>
                  <a:pt x="2377440" y="2100833"/>
                </a:lnTo>
                <a:lnTo>
                  <a:pt x="2370582" y="2107691"/>
                </a:lnTo>
                <a:lnTo>
                  <a:pt x="2377440" y="2114549"/>
                </a:lnTo>
                <a:lnTo>
                  <a:pt x="2384285" y="2107691"/>
                </a:lnTo>
                <a:close/>
              </a:path>
              <a:path w="2715259" h="2548254">
                <a:moveTo>
                  <a:pt x="2302764" y="2188463"/>
                </a:moveTo>
                <a:lnTo>
                  <a:pt x="2296668" y="2180843"/>
                </a:lnTo>
                <a:lnTo>
                  <a:pt x="2289048" y="2187701"/>
                </a:lnTo>
                <a:lnTo>
                  <a:pt x="2295906" y="2194559"/>
                </a:lnTo>
                <a:lnTo>
                  <a:pt x="2302764" y="2188463"/>
                </a:lnTo>
                <a:close/>
              </a:path>
              <a:path w="2715259" h="2548254">
                <a:moveTo>
                  <a:pt x="2288286" y="2200655"/>
                </a:moveTo>
                <a:lnTo>
                  <a:pt x="2282190" y="2193797"/>
                </a:lnTo>
                <a:lnTo>
                  <a:pt x="2275332" y="2199893"/>
                </a:lnTo>
                <a:lnTo>
                  <a:pt x="2281428" y="2207513"/>
                </a:lnTo>
                <a:lnTo>
                  <a:pt x="2288286" y="2200655"/>
                </a:lnTo>
                <a:close/>
              </a:path>
              <a:path w="2715259" h="2548254">
                <a:moveTo>
                  <a:pt x="2274570" y="2213609"/>
                </a:moveTo>
                <a:lnTo>
                  <a:pt x="2267712" y="2206751"/>
                </a:lnTo>
                <a:lnTo>
                  <a:pt x="2263902" y="2209799"/>
                </a:lnTo>
                <a:lnTo>
                  <a:pt x="2260854" y="2212847"/>
                </a:lnTo>
                <a:lnTo>
                  <a:pt x="2266950" y="2219705"/>
                </a:lnTo>
                <a:lnTo>
                  <a:pt x="2270760" y="2217419"/>
                </a:lnTo>
                <a:lnTo>
                  <a:pt x="2274570" y="2213609"/>
                </a:lnTo>
                <a:close/>
              </a:path>
              <a:path w="2715259" h="2548254">
                <a:moveTo>
                  <a:pt x="2259330" y="2225801"/>
                </a:moveTo>
                <a:lnTo>
                  <a:pt x="2253234" y="2218181"/>
                </a:lnTo>
                <a:lnTo>
                  <a:pt x="2246376" y="2224277"/>
                </a:lnTo>
                <a:lnTo>
                  <a:pt x="2252472" y="2231897"/>
                </a:lnTo>
                <a:lnTo>
                  <a:pt x="2259330" y="2225801"/>
                </a:lnTo>
                <a:close/>
              </a:path>
              <a:path w="2715259" h="2548254">
                <a:moveTo>
                  <a:pt x="2244852" y="2237993"/>
                </a:moveTo>
                <a:lnTo>
                  <a:pt x="2238756" y="2230373"/>
                </a:lnTo>
                <a:lnTo>
                  <a:pt x="2231136" y="2236469"/>
                </a:lnTo>
                <a:lnTo>
                  <a:pt x="2237232" y="2244089"/>
                </a:lnTo>
                <a:lnTo>
                  <a:pt x="2244852" y="2237993"/>
                </a:lnTo>
                <a:close/>
              </a:path>
              <a:path w="2715259" h="2548254">
                <a:moveTo>
                  <a:pt x="2230374" y="2250185"/>
                </a:moveTo>
                <a:lnTo>
                  <a:pt x="2224278" y="2242565"/>
                </a:lnTo>
                <a:lnTo>
                  <a:pt x="2216658" y="2248661"/>
                </a:lnTo>
                <a:lnTo>
                  <a:pt x="2222754" y="2256281"/>
                </a:lnTo>
                <a:lnTo>
                  <a:pt x="2230374" y="2250185"/>
                </a:lnTo>
                <a:close/>
              </a:path>
              <a:path w="2715259" h="2548254">
                <a:moveTo>
                  <a:pt x="2215134" y="2261615"/>
                </a:moveTo>
                <a:lnTo>
                  <a:pt x="2209038" y="2253995"/>
                </a:lnTo>
                <a:lnTo>
                  <a:pt x="2201418" y="2260091"/>
                </a:lnTo>
                <a:lnTo>
                  <a:pt x="2207514" y="2267711"/>
                </a:lnTo>
                <a:lnTo>
                  <a:pt x="2215134" y="2261615"/>
                </a:lnTo>
                <a:close/>
              </a:path>
              <a:path w="2715259" h="2548254">
                <a:moveTo>
                  <a:pt x="2199894" y="2273045"/>
                </a:moveTo>
                <a:lnTo>
                  <a:pt x="2193798" y="2265425"/>
                </a:lnTo>
                <a:lnTo>
                  <a:pt x="2186178" y="2271521"/>
                </a:lnTo>
                <a:lnTo>
                  <a:pt x="2191512" y="2279141"/>
                </a:lnTo>
                <a:lnTo>
                  <a:pt x="2199894" y="2273045"/>
                </a:lnTo>
                <a:close/>
              </a:path>
              <a:path w="2715259" h="2548254">
                <a:moveTo>
                  <a:pt x="2183892" y="2284475"/>
                </a:moveTo>
                <a:lnTo>
                  <a:pt x="2178558" y="2276855"/>
                </a:lnTo>
                <a:lnTo>
                  <a:pt x="2170938" y="2282189"/>
                </a:lnTo>
                <a:lnTo>
                  <a:pt x="2176272" y="2289809"/>
                </a:lnTo>
                <a:lnTo>
                  <a:pt x="2183892" y="2284475"/>
                </a:lnTo>
                <a:close/>
              </a:path>
              <a:path w="2715259" h="2548254">
                <a:moveTo>
                  <a:pt x="2168652" y="2295905"/>
                </a:moveTo>
                <a:lnTo>
                  <a:pt x="2163318" y="2288285"/>
                </a:lnTo>
                <a:lnTo>
                  <a:pt x="2155698" y="2292857"/>
                </a:lnTo>
                <a:lnTo>
                  <a:pt x="2161032" y="2301239"/>
                </a:lnTo>
                <a:lnTo>
                  <a:pt x="2168652" y="2295905"/>
                </a:lnTo>
                <a:close/>
              </a:path>
              <a:path w="2715259" h="2548254">
                <a:moveTo>
                  <a:pt x="2152650" y="2306573"/>
                </a:moveTo>
                <a:lnTo>
                  <a:pt x="2147316" y="2298191"/>
                </a:lnTo>
                <a:lnTo>
                  <a:pt x="2139696" y="2303525"/>
                </a:lnTo>
                <a:lnTo>
                  <a:pt x="2145030" y="2311907"/>
                </a:lnTo>
                <a:lnTo>
                  <a:pt x="2152650" y="2306573"/>
                </a:lnTo>
                <a:close/>
              </a:path>
              <a:path w="2715259" h="2548254">
                <a:moveTo>
                  <a:pt x="2136648" y="2317241"/>
                </a:moveTo>
                <a:lnTo>
                  <a:pt x="2131314" y="2308859"/>
                </a:lnTo>
                <a:lnTo>
                  <a:pt x="2123694" y="2314193"/>
                </a:lnTo>
                <a:lnTo>
                  <a:pt x="2129028" y="2322575"/>
                </a:lnTo>
                <a:lnTo>
                  <a:pt x="2136648" y="2317241"/>
                </a:lnTo>
                <a:close/>
              </a:path>
              <a:path w="2715259" h="2548254">
                <a:moveTo>
                  <a:pt x="2121408" y="2327909"/>
                </a:moveTo>
                <a:lnTo>
                  <a:pt x="2116074" y="2319527"/>
                </a:lnTo>
                <a:lnTo>
                  <a:pt x="2111502" y="2322575"/>
                </a:lnTo>
                <a:lnTo>
                  <a:pt x="2107692" y="2324861"/>
                </a:lnTo>
                <a:lnTo>
                  <a:pt x="2113026" y="2332481"/>
                </a:lnTo>
                <a:lnTo>
                  <a:pt x="2116836" y="2330195"/>
                </a:lnTo>
                <a:lnTo>
                  <a:pt x="2121408" y="2327909"/>
                </a:lnTo>
                <a:close/>
              </a:path>
              <a:path w="2715259" h="2548254">
                <a:moveTo>
                  <a:pt x="2104644" y="2337815"/>
                </a:moveTo>
                <a:lnTo>
                  <a:pt x="2100072" y="2329433"/>
                </a:lnTo>
                <a:lnTo>
                  <a:pt x="2091690" y="2334767"/>
                </a:lnTo>
                <a:lnTo>
                  <a:pt x="2096262" y="2342387"/>
                </a:lnTo>
                <a:lnTo>
                  <a:pt x="2104644" y="2337815"/>
                </a:lnTo>
                <a:close/>
              </a:path>
              <a:path w="2715259" h="2548254">
                <a:moveTo>
                  <a:pt x="2088642" y="2347721"/>
                </a:moveTo>
                <a:lnTo>
                  <a:pt x="2083308" y="2339339"/>
                </a:lnTo>
                <a:lnTo>
                  <a:pt x="2075688" y="2343911"/>
                </a:lnTo>
                <a:lnTo>
                  <a:pt x="2080260" y="2352293"/>
                </a:lnTo>
                <a:lnTo>
                  <a:pt x="2088642" y="2347721"/>
                </a:lnTo>
                <a:close/>
              </a:path>
              <a:path w="2715259" h="2548254">
                <a:moveTo>
                  <a:pt x="2071878" y="2357627"/>
                </a:moveTo>
                <a:lnTo>
                  <a:pt x="2067306" y="2349245"/>
                </a:lnTo>
                <a:lnTo>
                  <a:pt x="2058924" y="2353817"/>
                </a:lnTo>
                <a:lnTo>
                  <a:pt x="2064258" y="2362199"/>
                </a:lnTo>
                <a:lnTo>
                  <a:pt x="2071878" y="2357627"/>
                </a:lnTo>
                <a:close/>
              </a:path>
              <a:path w="2715259" h="2548254">
                <a:moveTo>
                  <a:pt x="2055114" y="2366771"/>
                </a:moveTo>
                <a:lnTo>
                  <a:pt x="2050542" y="2358389"/>
                </a:lnTo>
                <a:lnTo>
                  <a:pt x="2042160" y="2362961"/>
                </a:lnTo>
                <a:lnTo>
                  <a:pt x="2046732" y="2371343"/>
                </a:lnTo>
                <a:lnTo>
                  <a:pt x="2055114" y="2366771"/>
                </a:lnTo>
                <a:close/>
              </a:path>
              <a:path w="2715259" h="2548254">
                <a:moveTo>
                  <a:pt x="2038350" y="2375915"/>
                </a:moveTo>
                <a:lnTo>
                  <a:pt x="2033778" y="2367533"/>
                </a:lnTo>
                <a:lnTo>
                  <a:pt x="2025396" y="2372105"/>
                </a:lnTo>
                <a:lnTo>
                  <a:pt x="2029968" y="2380487"/>
                </a:lnTo>
                <a:lnTo>
                  <a:pt x="2038350" y="2375915"/>
                </a:lnTo>
                <a:close/>
              </a:path>
              <a:path w="2715259" h="2548254">
                <a:moveTo>
                  <a:pt x="2021586" y="2385059"/>
                </a:moveTo>
                <a:lnTo>
                  <a:pt x="2017014" y="2376677"/>
                </a:lnTo>
                <a:lnTo>
                  <a:pt x="2008632" y="2381249"/>
                </a:lnTo>
                <a:lnTo>
                  <a:pt x="2013204" y="2389631"/>
                </a:lnTo>
                <a:lnTo>
                  <a:pt x="2021586" y="2385059"/>
                </a:lnTo>
                <a:close/>
              </a:path>
              <a:path w="2715259" h="2548254">
                <a:moveTo>
                  <a:pt x="2004822" y="2394203"/>
                </a:moveTo>
                <a:lnTo>
                  <a:pt x="2000250" y="2385821"/>
                </a:lnTo>
                <a:lnTo>
                  <a:pt x="1991868" y="2389631"/>
                </a:lnTo>
                <a:lnTo>
                  <a:pt x="1996440" y="2398013"/>
                </a:lnTo>
                <a:lnTo>
                  <a:pt x="2004822" y="2394203"/>
                </a:lnTo>
                <a:close/>
              </a:path>
              <a:path w="2715259" h="2548254">
                <a:moveTo>
                  <a:pt x="1988058" y="2402585"/>
                </a:moveTo>
                <a:lnTo>
                  <a:pt x="1983486" y="2394203"/>
                </a:lnTo>
                <a:lnTo>
                  <a:pt x="1975104" y="2398014"/>
                </a:lnTo>
                <a:lnTo>
                  <a:pt x="1978914" y="2406395"/>
                </a:lnTo>
                <a:lnTo>
                  <a:pt x="1988058" y="2402585"/>
                </a:lnTo>
                <a:close/>
              </a:path>
              <a:path w="2715259" h="2548254">
                <a:moveTo>
                  <a:pt x="1970532" y="2410967"/>
                </a:moveTo>
                <a:lnTo>
                  <a:pt x="1966722" y="2401824"/>
                </a:lnTo>
                <a:lnTo>
                  <a:pt x="1957578" y="2406396"/>
                </a:lnTo>
                <a:lnTo>
                  <a:pt x="1962150" y="2414778"/>
                </a:lnTo>
                <a:lnTo>
                  <a:pt x="1970532" y="2410967"/>
                </a:lnTo>
                <a:close/>
              </a:path>
              <a:path w="2715259" h="2548254">
                <a:moveTo>
                  <a:pt x="1953768" y="2419350"/>
                </a:moveTo>
                <a:lnTo>
                  <a:pt x="1949196" y="2410205"/>
                </a:lnTo>
                <a:lnTo>
                  <a:pt x="1942338" y="2414016"/>
                </a:lnTo>
                <a:lnTo>
                  <a:pt x="1940814" y="2414016"/>
                </a:lnTo>
                <a:lnTo>
                  <a:pt x="1944624" y="2423160"/>
                </a:lnTo>
                <a:lnTo>
                  <a:pt x="1946148" y="2422398"/>
                </a:lnTo>
                <a:lnTo>
                  <a:pt x="1953768" y="2419350"/>
                </a:lnTo>
                <a:close/>
              </a:path>
              <a:path w="2715259" h="2548254">
                <a:moveTo>
                  <a:pt x="1935480" y="2426970"/>
                </a:moveTo>
                <a:lnTo>
                  <a:pt x="1932432" y="2417826"/>
                </a:lnTo>
                <a:lnTo>
                  <a:pt x="1923288" y="2421636"/>
                </a:lnTo>
                <a:lnTo>
                  <a:pt x="1927098" y="2430779"/>
                </a:lnTo>
                <a:lnTo>
                  <a:pt x="1935480" y="2426970"/>
                </a:lnTo>
                <a:close/>
              </a:path>
              <a:path w="2715259" h="2548254">
                <a:moveTo>
                  <a:pt x="1917954" y="2434590"/>
                </a:moveTo>
                <a:lnTo>
                  <a:pt x="1914906" y="2425446"/>
                </a:lnTo>
                <a:lnTo>
                  <a:pt x="1905762" y="2429255"/>
                </a:lnTo>
                <a:lnTo>
                  <a:pt x="1909572" y="2438400"/>
                </a:lnTo>
                <a:lnTo>
                  <a:pt x="1917954" y="2434590"/>
                </a:lnTo>
                <a:close/>
              </a:path>
              <a:path w="2715259" h="2548254">
                <a:moveTo>
                  <a:pt x="1900428" y="2441448"/>
                </a:moveTo>
                <a:lnTo>
                  <a:pt x="1897380" y="2433066"/>
                </a:lnTo>
                <a:lnTo>
                  <a:pt x="1888236" y="2436876"/>
                </a:lnTo>
                <a:lnTo>
                  <a:pt x="1892046" y="2445258"/>
                </a:lnTo>
                <a:lnTo>
                  <a:pt x="1900428" y="2441448"/>
                </a:lnTo>
                <a:close/>
              </a:path>
              <a:path w="2715259" h="2548254">
                <a:moveTo>
                  <a:pt x="1882902" y="2449067"/>
                </a:moveTo>
                <a:lnTo>
                  <a:pt x="1879854" y="2439924"/>
                </a:lnTo>
                <a:lnTo>
                  <a:pt x="1870710" y="2443734"/>
                </a:lnTo>
                <a:lnTo>
                  <a:pt x="1873758" y="2452116"/>
                </a:lnTo>
                <a:lnTo>
                  <a:pt x="1882902" y="2449067"/>
                </a:lnTo>
                <a:close/>
              </a:path>
              <a:path w="2715259" h="2548254">
                <a:moveTo>
                  <a:pt x="1865376" y="2455926"/>
                </a:moveTo>
                <a:lnTo>
                  <a:pt x="1861566" y="2446782"/>
                </a:lnTo>
                <a:lnTo>
                  <a:pt x="1853184" y="2449829"/>
                </a:lnTo>
                <a:lnTo>
                  <a:pt x="1856232" y="2458974"/>
                </a:lnTo>
                <a:lnTo>
                  <a:pt x="1865376" y="2455926"/>
                </a:lnTo>
                <a:close/>
              </a:path>
              <a:path w="2715259" h="2548254">
                <a:moveTo>
                  <a:pt x="1847088" y="2462022"/>
                </a:moveTo>
                <a:lnTo>
                  <a:pt x="1844040" y="2453640"/>
                </a:lnTo>
                <a:lnTo>
                  <a:pt x="1834896" y="2456688"/>
                </a:lnTo>
                <a:lnTo>
                  <a:pt x="1837944" y="2465832"/>
                </a:lnTo>
                <a:lnTo>
                  <a:pt x="1847088" y="2462022"/>
                </a:lnTo>
                <a:close/>
              </a:path>
              <a:path w="2715259" h="2548254">
                <a:moveTo>
                  <a:pt x="1829562" y="2468879"/>
                </a:moveTo>
                <a:lnTo>
                  <a:pt x="1825752" y="2459736"/>
                </a:lnTo>
                <a:lnTo>
                  <a:pt x="1821180" y="2462022"/>
                </a:lnTo>
                <a:lnTo>
                  <a:pt x="1817370" y="2462784"/>
                </a:lnTo>
                <a:lnTo>
                  <a:pt x="1820418" y="2471928"/>
                </a:lnTo>
                <a:lnTo>
                  <a:pt x="1824228" y="2470404"/>
                </a:lnTo>
                <a:lnTo>
                  <a:pt x="1829562" y="2468879"/>
                </a:lnTo>
                <a:close/>
              </a:path>
              <a:path w="2715259" h="2548254">
                <a:moveTo>
                  <a:pt x="1811274" y="2474976"/>
                </a:moveTo>
                <a:lnTo>
                  <a:pt x="1808226" y="2465832"/>
                </a:lnTo>
                <a:lnTo>
                  <a:pt x="1799082" y="2468879"/>
                </a:lnTo>
                <a:lnTo>
                  <a:pt x="1802130" y="2478024"/>
                </a:lnTo>
                <a:lnTo>
                  <a:pt x="1811274" y="2474976"/>
                </a:lnTo>
                <a:close/>
              </a:path>
              <a:path w="2715259" h="2548254">
                <a:moveTo>
                  <a:pt x="1792986" y="2481072"/>
                </a:moveTo>
                <a:lnTo>
                  <a:pt x="1789938" y="2471928"/>
                </a:lnTo>
                <a:lnTo>
                  <a:pt x="1780794" y="2474976"/>
                </a:lnTo>
                <a:lnTo>
                  <a:pt x="1783842" y="2483358"/>
                </a:lnTo>
                <a:lnTo>
                  <a:pt x="1792986" y="2481072"/>
                </a:lnTo>
                <a:close/>
              </a:path>
              <a:path w="2715259" h="2548254">
                <a:moveTo>
                  <a:pt x="1774698" y="2486405"/>
                </a:moveTo>
                <a:lnTo>
                  <a:pt x="1771650" y="2477262"/>
                </a:lnTo>
                <a:lnTo>
                  <a:pt x="1762506" y="2480310"/>
                </a:lnTo>
                <a:lnTo>
                  <a:pt x="1765554" y="2489454"/>
                </a:lnTo>
                <a:lnTo>
                  <a:pt x="1774698" y="2486405"/>
                </a:lnTo>
                <a:close/>
              </a:path>
              <a:path w="2715259" h="2548254">
                <a:moveTo>
                  <a:pt x="1756410" y="2492502"/>
                </a:moveTo>
                <a:lnTo>
                  <a:pt x="1754124" y="2482596"/>
                </a:lnTo>
                <a:lnTo>
                  <a:pt x="1744980" y="2485644"/>
                </a:lnTo>
                <a:lnTo>
                  <a:pt x="1747266" y="2494788"/>
                </a:lnTo>
                <a:lnTo>
                  <a:pt x="1756410" y="2492502"/>
                </a:lnTo>
                <a:close/>
              </a:path>
              <a:path w="2715259" h="2548254">
                <a:moveTo>
                  <a:pt x="1738122" y="2497074"/>
                </a:moveTo>
                <a:lnTo>
                  <a:pt x="1735074" y="2487929"/>
                </a:lnTo>
                <a:lnTo>
                  <a:pt x="1725930" y="2490216"/>
                </a:lnTo>
                <a:lnTo>
                  <a:pt x="1728978" y="2499360"/>
                </a:lnTo>
                <a:lnTo>
                  <a:pt x="1738122" y="2497074"/>
                </a:lnTo>
                <a:close/>
              </a:path>
              <a:path w="2715259" h="2548254">
                <a:moveTo>
                  <a:pt x="1719834" y="2501646"/>
                </a:moveTo>
                <a:lnTo>
                  <a:pt x="1716786" y="2492502"/>
                </a:lnTo>
                <a:lnTo>
                  <a:pt x="1707642" y="2495550"/>
                </a:lnTo>
                <a:lnTo>
                  <a:pt x="1709928" y="2504694"/>
                </a:lnTo>
                <a:lnTo>
                  <a:pt x="1719834" y="2501646"/>
                </a:lnTo>
                <a:close/>
              </a:path>
              <a:path w="2715259" h="2548254">
                <a:moveTo>
                  <a:pt x="1700784" y="2506979"/>
                </a:moveTo>
                <a:lnTo>
                  <a:pt x="1698498" y="2497836"/>
                </a:lnTo>
                <a:lnTo>
                  <a:pt x="1694688" y="2498598"/>
                </a:lnTo>
                <a:lnTo>
                  <a:pt x="1689354" y="2500122"/>
                </a:lnTo>
                <a:lnTo>
                  <a:pt x="1691640" y="2509266"/>
                </a:lnTo>
                <a:lnTo>
                  <a:pt x="1696974" y="2507741"/>
                </a:lnTo>
                <a:lnTo>
                  <a:pt x="1700784" y="2506979"/>
                </a:lnTo>
                <a:close/>
              </a:path>
              <a:path w="2715259" h="2548254">
                <a:moveTo>
                  <a:pt x="1682496" y="2510790"/>
                </a:moveTo>
                <a:lnTo>
                  <a:pt x="1680210" y="2501646"/>
                </a:lnTo>
                <a:lnTo>
                  <a:pt x="1671066" y="2503932"/>
                </a:lnTo>
                <a:lnTo>
                  <a:pt x="1672590" y="2513076"/>
                </a:lnTo>
                <a:lnTo>
                  <a:pt x="1682496" y="2510790"/>
                </a:lnTo>
                <a:close/>
              </a:path>
              <a:path w="2715259" h="2548254">
                <a:moveTo>
                  <a:pt x="1663446" y="2515362"/>
                </a:moveTo>
                <a:lnTo>
                  <a:pt x="1661922" y="2506217"/>
                </a:lnTo>
                <a:lnTo>
                  <a:pt x="1652016" y="2507741"/>
                </a:lnTo>
                <a:lnTo>
                  <a:pt x="1654302" y="2516886"/>
                </a:lnTo>
                <a:lnTo>
                  <a:pt x="1663446" y="2515362"/>
                </a:lnTo>
                <a:close/>
              </a:path>
              <a:path w="2715259" h="2548254">
                <a:moveTo>
                  <a:pt x="1645158" y="2519172"/>
                </a:moveTo>
                <a:lnTo>
                  <a:pt x="1642872" y="2510028"/>
                </a:lnTo>
                <a:lnTo>
                  <a:pt x="1633728" y="2511552"/>
                </a:lnTo>
                <a:lnTo>
                  <a:pt x="1636014" y="2521458"/>
                </a:lnTo>
                <a:lnTo>
                  <a:pt x="1645158" y="2519172"/>
                </a:lnTo>
                <a:close/>
              </a:path>
              <a:path w="2715259" h="2548254">
                <a:moveTo>
                  <a:pt x="1626108" y="2522982"/>
                </a:moveTo>
                <a:lnTo>
                  <a:pt x="1624584" y="2513838"/>
                </a:lnTo>
                <a:lnTo>
                  <a:pt x="1615440" y="2515362"/>
                </a:lnTo>
                <a:lnTo>
                  <a:pt x="1616964" y="2524505"/>
                </a:lnTo>
                <a:lnTo>
                  <a:pt x="1626108" y="2522982"/>
                </a:lnTo>
                <a:close/>
              </a:path>
              <a:path w="2715259" h="2548254">
                <a:moveTo>
                  <a:pt x="1607820" y="2526791"/>
                </a:moveTo>
                <a:lnTo>
                  <a:pt x="1605534" y="2516886"/>
                </a:lnTo>
                <a:lnTo>
                  <a:pt x="1596390" y="2518410"/>
                </a:lnTo>
                <a:lnTo>
                  <a:pt x="1597914" y="2528316"/>
                </a:lnTo>
                <a:lnTo>
                  <a:pt x="1607820" y="2526791"/>
                </a:lnTo>
                <a:close/>
              </a:path>
              <a:path w="2715259" h="2548254">
                <a:moveTo>
                  <a:pt x="1588770" y="2529840"/>
                </a:moveTo>
                <a:lnTo>
                  <a:pt x="1587246" y="2519934"/>
                </a:lnTo>
                <a:lnTo>
                  <a:pt x="1577340" y="2521458"/>
                </a:lnTo>
                <a:lnTo>
                  <a:pt x="1578864" y="2531364"/>
                </a:lnTo>
                <a:lnTo>
                  <a:pt x="1588770" y="2529840"/>
                </a:lnTo>
                <a:close/>
              </a:path>
              <a:path w="2715259" h="2548254">
                <a:moveTo>
                  <a:pt x="1569720" y="2532888"/>
                </a:moveTo>
                <a:lnTo>
                  <a:pt x="1568196" y="2522982"/>
                </a:lnTo>
                <a:lnTo>
                  <a:pt x="1562862" y="2523744"/>
                </a:lnTo>
                <a:lnTo>
                  <a:pt x="1559052" y="2524505"/>
                </a:lnTo>
                <a:lnTo>
                  <a:pt x="1560576" y="2533650"/>
                </a:lnTo>
                <a:lnTo>
                  <a:pt x="1564386" y="2533650"/>
                </a:lnTo>
                <a:lnTo>
                  <a:pt x="1569720" y="2532888"/>
                </a:lnTo>
                <a:close/>
              </a:path>
              <a:path w="2715259" h="2548254">
                <a:moveTo>
                  <a:pt x="1550670" y="2535174"/>
                </a:moveTo>
                <a:lnTo>
                  <a:pt x="1549908" y="2526029"/>
                </a:lnTo>
                <a:lnTo>
                  <a:pt x="1540002" y="2526791"/>
                </a:lnTo>
                <a:lnTo>
                  <a:pt x="1541526" y="2536698"/>
                </a:lnTo>
                <a:lnTo>
                  <a:pt x="1550670" y="2535174"/>
                </a:lnTo>
                <a:close/>
              </a:path>
              <a:path w="2715259" h="2548254">
                <a:moveTo>
                  <a:pt x="1531620" y="2537460"/>
                </a:moveTo>
                <a:lnTo>
                  <a:pt x="1530858" y="2528316"/>
                </a:lnTo>
                <a:lnTo>
                  <a:pt x="1529334" y="2528316"/>
                </a:lnTo>
                <a:lnTo>
                  <a:pt x="1520952" y="2529078"/>
                </a:lnTo>
                <a:lnTo>
                  <a:pt x="1522476" y="2538984"/>
                </a:lnTo>
                <a:lnTo>
                  <a:pt x="1530858" y="2537460"/>
                </a:lnTo>
                <a:lnTo>
                  <a:pt x="1531620" y="2537460"/>
                </a:lnTo>
                <a:close/>
              </a:path>
              <a:path w="2715259" h="2548254">
                <a:moveTo>
                  <a:pt x="1512570" y="2539746"/>
                </a:moveTo>
                <a:lnTo>
                  <a:pt x="1511808" y="2530602"/>
                </a:lnTo>
                <a:lnTo>
                  <a:pt x="1502664" y="2531364"/>
                </a:lnTo>
                <a:lnTo>
                  <a:pt x="1503426" y="2540507"/>
                </a:lnTo>
                <a:lnTo>
                  <a:pt x="1512570" y="2539746"/>
                </a:lnTo>
                <a:close/>
              </a:path>
              <a:path w="2715259" h="2548254">
                <a:moveTo>
                  <a:pt x="1493520" y="2542031"/>
                </a:moveTo>
                <a:lnTo>
                  <a:pt x="1492758" y="2532126"/>
                </a:lnTo>
                <a:lnTo>
                  <a:pt x="1483614" y="2532888"/>
                </a:lnTo>
                <a:lnTo>
                  <a:pt x="1484376" y="2542794"/>
                </a:lnTo>
                <a:lnTo>
                  <a:pt x="1493520" y="2542031"/>
                </a:lnTo>
                <a:close/>
              </a:path>
              <a:path w="2715259" h="2548254">
                <a:moveTo>
                  <a:pt x="1474470" y="2543555"/>
                </a:moveTo>
                <a:lnTo>
                  <a:pt x="1473708" y="2533650"/>
                </a:lnTo>
                <a:lnTo>
                  <a:pt x="1464564" y="2534412"/>
                </a:lnTo>
                <a:lnTo>
                  <a:pt x="1465326" y="2544318"/>
                </a:lnTo>
                <a:lnTo>
                  <a:pt x="1474470" y="2543555"/>
                </a:lnTo>
                <a:close/>
              </a:path>
              <a:path w="2715259" h="2548254">
                <a:moveTo>
                  <a:pt x="1455420" y="2545079"/>
                </a:moveTo>
                <a:lnTo>
                  <a:pt x="1455420" y="2535174"/>
                </a:lnTo>
                <a:lnTo>
                  <a:pt x="1445514" y="2535936"/>
                </a:lnTo>
                <a:lnTo>
                  <a:pt x="1446276" y="2545079"/>
                </a:lnTo>
                <a:lnTo>
                  <a:pt x="1455420" y="2545079"/>
                </a:lnTo>
                <a:close/>
              </a:path>
              <a:path w="2715259" h="2548254">
                <a:moveTo>
                  <a:pt x="1436370" y="2545842"/>
                </a:moveTo>
                <a:lnTo>
                  <a:pt x="1436370" y="2536698"/>
                </a:lnTo>
                <a:lnTo>
                  <a:pt x="1426464" y="2536698"/>
                </a:lnTo>
                <a:lnTo>
                  <a:pt x="1427226" y="2546604"/>
                </a:lnTo>
                <a:lnTo>
                  <a:pt x="1427988" y="2546604"/>
                </a:lnTo>
                <a:lnTo>
                  <a:pt x="1436370" y="2545842"/>
                </a:lnTo>
                <a:close/>
              </a:path>
              <a:path w="2715259" h="2548254">
                <a:moveTo>
                  <a:pt x="1417320" y="2546604"/>
                </a:moveTo>
                <a:lnTo>
                  <a:pt x="1417320" y="2537460"/>
                </a:lnTo>
                <a:lnTo>
                  <a:pt x="1407414" y="2537460"/>
                </a:lnTo>
                <a:lnTo>
                  <a:pt x="1408176" y="2547366"/>
                </a:lnTo>
                <a:lnTo>
                  <a:pt x="1417320" y="2546604"/>
                </a:lnTo>
                <a:close/>
              </a:path>
              <a:path w="2715259" h="2548254">
                <a:moveTo>
                  <a:pt x="1398270" y="2547366"/>
                </a:moveTo>
                <a:lnTo>
                  <a:pt x="1398270" y="2538222"/>
                </a:lnTo>
                <a:lnTo>
                  <a:pt x="1388364" y="2538222"/>
                </a:lnTo>
                <a:lnTo>
                  <a:pt x="1389126" y="2547366"/>
                </a:lnTo>
                <a:lnTo>
                  <a:pt x="1398270" y="2547366"/>
                </a:lnTo>
                <a:close/>
              </a:path>
              <a:path w="2715259" h="2548254">
                <a:moveTo>
                  <a:pt x="1379220" y="2548128"/>
                </a:moveTo>
                <a:lnTo>
                  <a:pt x="1379220" y="2538222"/>
                </a:lnTo>
                <a:lnTo>
                  <a:pt x="1369314" y="2538222"/>
                </a:lnTo>
                <a:lnTo>
                  <a:pt x="1370076" y="2548128"/>
                </a:lnTo>
                <a:lnTo>
                  <a:pt x="1379220" y="2548128"/>
                </a:lnTo>
                <a:close/>
              </a:path>
              <a:path w="2715259" h="2548254">
                <a:moveTo>
                  <a:pt x="1360170" y="2548128"/>
                </a:moveTo>
                <a:lnTo>
                  <a:pt x="1360170" y="2538222"/>
                </a:lnTo>
                <a:lnTo>
                  <a:pt x="1351026" y="2538222"/>
                </a:lnTo>
                <a:lnTo>
                  <a:pt x="1350264" y="2548128"/>
                </a:lnTo>
                <a:lnTo>
                  <a:pt x="1360170" y="2548128"/>
                </a:lnTo>
                <a:close/>
              </a:path>
              <a:path w="2715259" h="2548254">
                <a:moveTo>
                  <a:pt x="1341120" y="2548128"/>
                </a:moveTo>
                <a:lnTo>
                  <a:pt x="1341120" y="2538222"/>
                </a:lnTo>
                <a:lnTo>
                  <a:pt x="1331976" y="2538222"/>
                </a:lnTo>
                <a:lnTo>
                  <a:pt x="1331214" y="2547366"/>
                </a:lnTo>
                <a:lnTo>
                  <a:pt x="1341120" y="2548128"/>
                </a:lnTo>
                <a:close/>
              </a:path>
              <a:path w="2715259" h="2548254">
                <a:moveTo>
                  <a:pt x="1322070" y="2547366"/>
                </a:moveTo>
                <a:lnTo>
                  <a:pt x="1322070" y="2538222"/>
                </a:lnTo>
                <a:lnTo>
                  <a:pt x="1312926" y="2537460"/>
                </a:lnTo>
                <a:lnTo>
                  <a:pt x="1312164" y="2547366"/>
                </a:lnTo>
                <a:lnTo>
                  <a:pt x="1322070" y="2547366"/>
                </a:lnTo>
                <a:close/>
              </a:path>
              <a:path w="2715259" h="2548254">
                <a:moveTo>
                  <a:pt x="1303020" y="2546604"/>
                </a:moveTo>
                <a:lnTo>
                  <a:pt x="1303020" y="2537460"/>
                </a:lnTo>
                <a:lnTo>
                  <a:pt x="1293876" y="2536698"/>
                </a:lnTo>
                <a:lnTo>
                  <a:pt x="1293114" y="2546604"/>
                </a:lnTo>
                <a:lnTo>
                  <a:pt x="1303020" y="2546604"/>
                </a:lnTo>
                <a:close/>
              </a:path>
              <a:path w="2715259" h="2548254">
                <a:moveTo>
                  <a:pt x="1283970" y="2545842"/>
                </a:moveTo>
                <a:lnTo>
                  <a:pt x="1283970" y="2536698"/>
                </a:lnTo>
                <a:lnTo>
                  <a:pt x="1274826" y="2535936"/>
                </a:lnTo>
                <a:lnTo>
                  <a:pt x="1274064" y="2545842"/>
                </a:lnTo>
                <a:lnTo>
                  <a:pt x="1283970" y="2545842"/>
                </a:lnTo>
                <a:close/>
              </a:path>
              <a:path w="2715259" h="2548254">
                <a:moveTo>
                  <a:pt x="1265682" y="2535174"/>
                </a:moveTo>
                <a:lnTo>
                  <a:pt x="1255776" y="2535174"/>
                </a:lnTo>
                <a:lnTo>
                  <a:pt x="1255014" y="2544318"/>
                </a:lnTo>
                <a:lnTo>
                  <a:pt x="1264920" y="2545079"/>
                </a:lnTo>
                <a:lnTo>
                  <a:pt x="1265682" y="2535174"/>
                </a:lnTo>
                <a:close/>
              </a:path>
              <a:path w="2715259" h="2548254">
                <a:moveTo>
                  <a:pt x="1246632" y="2534412"/>
                </a:moveTo>
                <a:lnTo>
                  <a:pt x="1236726" y="2533650"/>
                </a:lnTo>
                <a:lnTo>
                  <a:pt x="1235964" y="2542794"/>
                </a:lnTo>
                <a:lnTo>
                  <a:pt x="1245870" y="2543555"/>
                </a:lnTo>
                <a:lnTo>
                  <a:pt x="1246632" y="2534412"/>
                </a:lnTo>
                <a:close/>
              </a:path>
              <a:path w="2715259" h="2548254">
                <a:moveTo>
                  <a:pt x="1227582" y="2532888"/>
                </a:moveTo>
                <a:lnTo>
                  <a:pt x="1219962" y="2532126"/>
                </a:lnTo>
                <a:lnTo>
                  <a:pt x="1218438" y="2532126"/>
                </a:lnTo>
                <a:lnTo>
                  <a:pt x="1216914" y="2541270"/>
                </a:lnTo>
                <a:lnTo>
                  <a:pt x="1219962" y="2541346"/>
                </a:lnTo>
                <a:lnTo>
                  <a:pt x="1226820" y="2542031"/>
                </a:lnTo>
                <a:lnTo>
                  <a:pt x="1227582" y="2532888"/>
                </a:lnTo>
                <a:close/>
              </a:path>
              <a:path w="2715259" h="2548254">
                <a:moveTo>
                  <a:pt x="1208532" y="2530602"/>
                </a:moveTo>
                <a:lnTo>
                  <a:pt x="1199388" y="2529840"/>
                </a:lnTo>
                <a:lnTo>
                  <a:pt x="1197864" y="2538984"/>
                </a:lnTo>
                <a:lnTo>
                  <a:pt x="1207770" y="2540507"/>
                </a:lnTo>
                <a:lnTo>
                  <a:pt x="1208532" y="2530602"/>
                </a:lnTo>
                <a:close/>
              </a:path>
              <a:path w="2715259" h="2548254">
                <a:moveTo>
                  <a:pt x="1189482" y="2529078"/>
                </a:moveTo>
                <a:lnTo>
                  <a:pt x="1185672" y="2528316"/>
                </a:lnTo>
                <a:lnTo>
                  <a:pt x="1180338" y="2527554"/>
                </a:lnTo>
                <a:lnTo>
                  <a:pt x="1178814" y="2536698"/>
                </a:lnTo>
                <a:lnTo>
                  <a:pt x="1184910" y="2537460"/>
                </a:lnTo>
                <a:lnTo>
                  <a:pt x="1188720" y="2538222"/>
                </a:lnTo>
                <a:lnTo>
                  <a:pt x="1189482" y="2529078"/>
                </a:lnTo>
                <a:close/>
              </a:path>
              <a:path w="2715259" h="2548254">
                <a:moveTo>
                  <a:pt x="1171194" y="2526029"/>
                </a:moveTo>
                <a:lnTo>
                  <a:pt x="1161288" y="2525267"/>
                </a:lnTo>
                <a:lnTo>
                  <a:pt x="1160526" y="2534412"/>
                </a:lnTo>
                <a:lnTo>
                  <a:pt x="1169670" y="2535936"/>
                </a:lnTo>
                <a:lnTo>
                  <a:pt x="1171194" y="2526029"/>
                </a:lnTo>
                <a:close/>
              </a:path>
              <a:path w="2715259" h="2548254">
                <a:moveTo>
                  <a:pt x="1152144" y="2523744"/>
                </a:moveTo>
                <a:lnTo>
                  <a:pt x="1143000" y="2522220"/>
                </a:lnTo>
                <a:lnTo>
                  <a:pt x="1141476" y="2532126"/>
                </a:lnTo>
                <a:lnTo>
                  <a:pt x="1150620" y="2533650"/>
                </a:lnTo>
                <a:lnTo>
                  <a:pt x="1152144" y="2523744"/>
                </a:lnTo>
                <a:close/>
              </a:path>
              <a:path w="2715259" h="2548254">
                <a:moveTo>
                  <a:pt x="1133094" y="2520696"/>
                </a:moveTo>
                <a:lnTo>
                  <a:pt x="1123950" y="2519172"/>
                </a:lnTo>
                <a:lnTo>
                  <a:pt x="1122426" y="2529078"/>
                </a:lnTo>
                <a:lnTo>
                  <a:pt x="1131570" y="2530602"/>
                </a:lnTo>
                <a:lnTo>
                  <a:pt x="1133094" y="2520696"/>
                </a:lnTo>
                <a:close/>
              </a:path>
              <a:path w="2715259" h="2548254">
                <a:moveTo>
                  <a:pt x="1114806" y="2517648"/>
                </a:moveTo>
                <a:lnTo>
                  <a:pt x="1104900" y="2516124"/>
                </a:lnTo>
                <a:lnTo>
                  <a:pt x="1103376" y="2526029"/>
                </a:lnTo>
                <a:lnTo>
                  <a:pt x="1112520" y="2527554"/>
                </a:lnTo>
                <a:lnTo>
                  <a:pt x="1114806" y="2517648"/>
                </a:lnTo>
                <a:close/>
              </a:path>
              <a:path w="2715259" h="2548254">
                <a:moveTo>
                  <a:pt x="1095756" y="2514600"/>
                </a:moveTo>
                <a:lnTo>
                  <a:pt x="1086612" y="2513076"/>
                </a:lnTo>
                <a:lnTo>
                  <a:pt x="1085088" y="2522220"/>
                </a:lnTo>
                <a:lnTo>
                  <a:pt x="1094232" y="2523744"/>
                </a:lnTo>
                <a:lnTo>
                  <a:pt x="1095756" y="2514600"/>
                </a:lnTo>
                <a:close/>
              </a:path>
              <a:path w="2715259" h="2548254">
                <a:moveTo>
                  <a:pt x="1077468" y="2510790"/>
                </a:moveTo>
                <a:lnTo>
                  <a:pt x="1068324" y="2509266"/>
                </a:lnTo>
                <a:lnTo>
                  <a:pt x="1066038" y="2518410"/>
                </a:lnTo>
                <a:lnTo>
                  <a:pt x="1075182" y="2519934"/>
                </a:lnTo>
                <a:lnTo>
                  <a:pt x="1077468" y="2510790"/>
                </a:lnTo>
                <a:close/>
              </a:path>
              <a:path w="2715259" h="2548254">
                <a:moveTo>
                  <a:pt x="1058418" y="2506979"/>
                </a:moveTo>
                <a:lnTo>
                  <a:pt x="1049274" y="2504694"/>
                </a:lnTo>
                <a:lnTo>
                  <a:pt x="1046988" y="2513838"/>
                </a:lnTo>
                <a:lnTo>
                  <a:pt x="1056894" y="2516124"/>
                </a:lnTo>
                <a:lnTo>
                  <a:pt x="1058418" y="2506979"/>
                </a:lnTo>
                <a:close/>
              </a:path>
              <a:path w="2715259" h="2548254">
                <a:moveTo>
                  <a:pt x="1040130" y="2503170"/>
                </a:moveTo>
                <a:lnTo>
                  <a:pt x="1030986" y="2500884"/>
                </a:lnTo>
                <a:lnTo>
                  <a:pt x="1028700" y="2510028"/>
                </a:lnTo>
                <a:lnTo>
                  <a:pt x="1037844" y="2512314"/>
                </a:lnTo>
                <a:lnTo>
                  <a:pt x="1040130" y="2503170"/>
                </a:lnTo>
                <a:close/>
              </a:path>
              <a:path w="2715259" h="2548254">
                <a:moveTo>
                  <a:pt x="1021080" y="2498598"/>
                </a:moveTo>
                <a:lnTo>
                  <a:pt x="1020318" y="2498598"/>
                </a:lnTo>
                <a:lnTo>
                  <a:pt x="1012698" y="2496312"/>
                </a:lnTo>
                <a:lnTo>
                  <a:pt x="1009650" y="2505455"/>
                </a:lnTo>
                <a:lnTo>
                  <a:pt x="1018794" y="2507741"/>
                </a:lnTo>
                <a:lnTo>
                  <a:pt x="1019556" y="2508504"/>
                </a:lnTo>
                <a:lnTo>
                  <a:pt x="1021080" y="2498598"/>
                </a:lnTo>
                <a:close/>
              </a:path>
              <a:path w="2715259" h="2548254">
                <a:moveTo>
                  <a:pt x="1003554" y="2494026"/>
                </a:moveTo>
                <a:lnTo>
                  <a:pt x="994410" y="2491740"/>
                </a:lnTo>
                <a:lnTo>
                  <a:pt x="991362" y="2500884"/>
                </a:lnTo>
                <a:lnTo>
                  <a:pt x="1000506" y="2503170"/>
                </a:lnTo>
                <a:lnTo>
                  <a:pt x="1003554" y="2494026"/>
                </a:lnTo>
                <a:close/>
              </a:path>
              <a:path w="2715259" h="2548254">
                <a:moveTo>
                  <a:pt x="984504" y="2489454"/>
                </a:moveTo>
                <a:lnTo>
                  <a:pt x="975360" y="2486405"/>
                </a:lnTo>
                <a:lnTo>
                  <a:pt x="973074" y="2495550"/>
                </a:lnTo>
                <a:lnTo>
                  <a:pt x="982218" y="2498598"/>
                </a:lnTo>
                <a:lnTo>
                  <a:pt x="984504" y="2489454"/>
                </a:lnTo>
                <a:close/>
              </a:path>
              <a:path w="2715259" h="2548254">
                <a:moveTo>
                  <a:pt x="966216" y="2484120"/>
                </a:moveTo>
                <a:lnTo>
                  <a:pt x="957072" y="2481834"/>
                </a:lnTo>
                <a:lnTo>
                  <a:pt x="954786" y="2490978"/>
                </a:lnTo>
                <a:lnTo>
                  <a:pt x="963930" y="2493264"/>
                </a:lnTo>
                <a:lnTo>
                  <a:pt x="966216" y="2484120"/>
                </a:lnTo>
                <a:close/>
              </a:path>
              <a:path w="2715259" h="2548254">
                <a:moveTo>
                  <a:pt x="948690" y="2478786"/>
                </a:moveTo>
                <a:lnTo>
                  <a:pt x="939546" y="2475738"/>
                </a:lnTo>
                <a:lnTo>
                  <a:pt x="936498" y="2484882"/>
                </a:lnTo>
                <a:lnTo>
                  <a:pt x="945642" y="2487929"/>
                </a:lnTo>
                <a:lnTo>
                  <a:pt x="948690" y="2478786"/>
                </a:lnTo>
                <a:close/>
              </a:path>
              <a:path w="2715259" h="2548254">
                <a:moveTo>
                  <a:pt x="930402" y="2473452"/>
                </a:moveTo>
                <a:lnTo>
                  <a:pt x="921258" y="2470404"/>
                </a:lnTo>
                <a:lnTo>
                  <a:pt x="918210" y="2479548"/>
                </a:lnTo>
                <a:lnTo>
                  <a:pt x="927354" y="2482596"/>
                </a:lnTo>
                <a:lnTo>
                  <a:pt x="930402" y="2473452"/>
                </a:lnTo>
                <a:close/>
              </a:path>
              <a:path w="2715259" h="2548254">
                <a:moveTo>
                  <a:pt x="912114" y="2467355"/>
                </a:moveTo>
                <a:lnTo>
                  <a:pt x="902970" y="2464308"/>
                </a:lnTo>
                <a:lnTo>
                  <a:pt x="899922" y="2473452"/>
                </a:lnTo>
                <a:lnTo>
                  <a:pt x="909066" y="2476500"/>
                </a:lnTo>
                <a:lnTo>
                  <a:pt x="912114" y="2467355"/>
                </a:lnTo>
                <a:close/>
              </a:path>
              <a:path w="2715259" h="2548254">
                <a:moveTo>
                  <a:pt x="893826" y="2462022"/>
                </a:moveTo>
                <a:lnTo>
                  <a:pt x="885444" y="2458212"/>
                </a:lnTo>
                <a:lnTo>
                  <a:pt x="881634" y="2467355"/>
                </a:lnTo>
                <a:lnTo>
                  <a:pt x="890778" y="2470404"/>
                </a:lnTo>
                <a:lnTo>
                  <a:pt x="893826" y="2462022"/>
                </a:lnTo>
                <a:close/>
              </a:path>
              <a:path w="2715259" h="2548254">
                <a:moveTo>
                  <a:pt x="876300" y="2455164"/>
                </a:moveTo>
                <a:lnTo>
                  <a:pt x="867156" y="2452116"/>
                </a:lnTo>
                <a:lnTo>
                  <a:pt x="864108" y="2460498"/>
                </a:lnTo>
                <a:lnTo>
                  <a:pt x="873252" y="2464308"/>
                </a:lnTo>
                <a:lnTo>
                  <a:pt x="876300" y="2455164"/>
                </a:lnTo>
                <a:close/>
              </a:path>
              <a:path w="2715259" h="2548254">
                <a:moveTo>
                  <a:pt x="858012" y="2448305"/>
                </a:moveTo>
                <a:lnTo>
                  <a:pt x="849630" y="2445258"/>
                </a:lnTo>
                <a:lnTo>
                  <a:pt x="845820" y="2454402"/>
                </a:lnTo>
                <a:lnTo>
                  <a:pt x="854964" y="2457450"/>
                </a:lnTo>
                <a:lnTo>
                  <a:pt x="858012" y="2448305"/>
                </a:lnTo>
                <a:close/>
              </a:path>
              <a:path w="2715259" h="2548254">
                <a:moveTo>
                  <a:pt x="840486" y="2442210"/>
                </a:moveTo>
                <a:lnTo>
                  <a:pt x="832866" y="2439162"/>
                </a:lnTo>
                <a:lnTo>
                  <a:pt x="832104" y="2438400"/>
                </a:lnTo>
                <a:lnTo>
                  <a:pt x="828294" y="2447544"/>
                </a:lnTo>
                <a:lnTo>
                  <a:pt x="829818" y="2448305"/>
                </a:lnTo>
                <a:lnTo>
                  <a:pt x="837438" y="2450591"/>
                </a:lnTo>
                <a:lnTo>
                  <a:pt x="840486" y="2442210"/>
                </a:lnTo>
                <a:close/>
              </a:path>
              <a:path w="2715259" h="2548254">
                <a:moveTo>
                  <a:pt x="822960" y="2434590"/>
                </a:moveTo>
                <a:lnTo>
                  <a:pt x="814578" y="2431541"/>
                </a:lnTo>
                <a:lnTo>
                  <a:pt x="810768" y="2439924"/>
                </a:lnTo>
                <a:lnTo>
                  <a:pt x="819150" y="2443734"/>
                </a:lnTo>
                <a:lnTo>
                  <a:pt x="822960" y="2434590"/>
                </a:lnTo>
                <a:close/>
              </a:path>
              <a:path w="2715259" h="2548254">
                <a:moveTo>
                  <a:pt x="805434" y="2427732"/>
                </a:moveTo>
                <a:lnTo>
                  <a:pt x="797052" y="2423922"/>
                </a:lnTo>
                <a:lnTo>
                  <a:pt x="793242" y="2432304"/>
                </a:lnTo>
                <a:lnTo>
                  <a:pt x="801624" y="2436114"/>
                </a:lnTo>
                <a:lnTo>
                  <a:pt x="805434" y="2427732"/>
                </a:lnTo>
                <a:close/>
              </a:path>
              <a:path w="2715259" h="2548254">
                <a:moveTo>
                  <a:pt x="787908" y="2420112"/>
                </a:moveTo>
                <a:lnTo>
                  <a:pt x="779526" y="2416302"/>
                </a:lnTo>
                <a:lnTo>
                  <a:pt x="775716" y="2425446"/>
                </a:lnTo>
                <a:lnTo>
                  <a:pt x="784098" y="2428494"/>
                </a:lnTo>
                <a:lnTo>
                  <a:pt x="787908" y="2420112"/>
                </a:lnTo>
                <a:close/>
              </a:path>
              <a:path w="2715259" h="2548254">
                <a:moveTo>
                  <a:pt x="770382" y="2412491"/>
                </a:moveTo>
                <a:lnTo>
                  <a:pt x="762000" y="2408682"/>
                </a:lnTo>
                <a:lnTo>
                  <a:pt x="758190" y="2417064"/>
                </a:lnTo>
                <a:lnTo>
                  <a:pt x="766572" y="2420874"/>
                </a:lnTo>
                <a:lnTo>
                  <a:pt x="770382" y="2412491"/>
                </a:lnTo>
                <a:close/>
              </a:path>
              <a:path w="2715259" h="2548254">
                <a:moveTo>
                  <a:pt x="753618" y="2404110"/>
                </a:moveTo>
                <a:lnTo>
                  <a:pt x="745236" y="2400300"/>
                </a:lnTo>
                <a:lnTo>
                  <a:pt x="740664" y="2408682"/>
                </a:lnTo>
                <a:lnTo>
                  <a:pt x="749046" y="2413254"/>
                </a:lnTo>
                <a:lnTo>
                  <a:pt x="753618" y="2404110"/>
                </a:lnTo>
                <a:close/>
              </a:path>
              <a:path w="2715259" h="2548254">
                <a:moveTo>
                  <a:pt x="736092" y="2395728"/>
                </a:moveTo>
                <a:lnTo>
                  <a:pt x="727710" y="2391917"/>
                </a:lnTo>
                <a:lnTo>
                  <a:pt x="723900" y="2400300"/>
                </a:lnTo>
                <a:lnTo>
                  <a:pt x="732282" y="2404872"/>
                </a:lnTo>
                <a:lnTo>
                  <a:pt x="736092" y="2395728"/>
                </a:lnTo>
                <a:close/>
              </a:path>
              <a:path w="2715259" h="2548254">
                <a:moveTo>
                  <a:pt x="719328" y="2388108"/>
                </a:moveTo>
                <a:lnTo>
                  <a:pt x="714756" y="2385822"/>
                </a:lnTo>
                <a:lnTo>
                  <a:pt x="710946" y="2383536"/>
                </a:lnTo>
                <a:lnTo>
                  <a:pt x="706374" y="2391917"/>
                </a:lnTo>
                <a:lnTo>
                  <a:pt x="710946" y="2394204"/>
                </a:lnTo>
                <a:lnTo>
                  <a:pt x="714756" y="2396490"/>
                </a:lnTo>
                <a:lnTo>
                  <a:pt x="719328" y="2388108"/>
                </a:lnTo>
                <a:close/>
              </a:path>
              <a:path w="2715259" h="2548254">
                <a:moveTo>
                  <a:pt x="702564" y="2378964"/>
                </a:moveTo>
                <a:lnTo>
                  <a:pt x="694182" y="2374391"/>
                </a:lnTo>
                <a:lnTo>
                  <a:pt x="689610" y="2382774"/>
                </a:lnTo>
                <a:lnTo>
                  <a:pt x="697992" y="2387346"/>
                </a:lnTo>
                <a:lnTo>
                  <a:pt x="702564" y="2378964"/>
                </a:lnTo>
                <a:close/>
              </a:path>
              <a:path w="2715259" h="2548254">
                <a:moveTo>
                  <a:pt x="685800" y="2369820"/>
                </a:moveTo>
                <a:lnTo>
                  <a:pt x="677418" y="2365248"/>
                </a:lnTo>
                <a:lnTo>
                  <a:pt x="672846" y="2373629"/>
                </a:lnTo>
                <a:lnTo>
                  <a:pt x="681228" y="2378202"/>
                </a:lnTo>
                <a:lnTo>
                  <a:pt x="685800" y="2369820"/>
                </a:lnTo>
                <a:close/>
              </a:path>
              <a:path w="2715259" h="2548254">
                <a:moveTo>
                  <a:pt x="669036" y="2360676"/>
                </a:moveTo>
                <a:lnTo>
                  <a:pt x="660654" y="2356104"/>
                </a:lnTo>
                <a:lnTo>
                  <a:pt x="656082" y="2364486"/>
                </a:lnTo>
                <a:lnTo>
                  <a:pt x="664464" y="2369058"/>
                </a:lnTo>
                <a:lnTo>
                  <a:pt x="669036" y="2360676"/>
                </a:lnTo>
                <a:close/>
              </a:path>
              <a:path w="2715259" h="2548254">
                <a:moveTo>
                  <a:pt x="652272" y="2351532"/>
                </a:moveTo>
                <a:lnTo>
                  <a:pt x="644652" y="2346960"/>
                </a:lnTo>
                <a:lnTo>
                  <a:pt x="639318" y="2355341"/>
                </a:lnTo>
                <a:lnTo>
                  <a:pt x="647700" y="2359914"/>
                </a:lnTo>
                <a:lnTo>
                  <a:pt x="652272" y="2351532"/>
                </a:lnTo>
                <a:close/>
              </a:path>
              <a:path w="2715259" h="2548254">
                <a:moveTo>
                  <a:pt x="636270" y="2341626"/>
                </a:moveTo>
                <a:lnTo>
                  <a:pt x="627888" y="2337054"/>
                </a:lnTo>
                <a:lnTo>
                  <a:pt x="623316" y="2345436"/>
                </a:lnTo>
                <a:lnTo>
                  <a:pt x="631698" y="2350008"/>
                </a:lnTo>
                <a:lnTo>
                  <a:pt x="636270" y="2341626"/>
                </a:lnTo>
                <a:close/>
              </a:path>
              <a:path w="2715259" h="2548254">
                <a:moveTo>
                  <a:pt x="620268" y="2331720"/>
                </a:moveTo>
                <a:lnTo>
                  <a:pt x="611886" y="2327148"/>
                </a:lnTo>
                <a:lnTo>
                  <a:pt x="606552" y="2335529"/>
                </a:lnTo>
                <a:lnTo>
                  <a:pt x="614934" y="2340102"/>
                </a:lnTo>
                <a:lnTo>
                  <a:pt x="620268" y="2331720"/>
                </a:lnTo>
                <a:close/>
              </a:path>
              <a:path w="2715259" h="2548254">
                <a:moveTo>
                  <a:pt x="603504" y="2322576"/>
                </a:moveTo>
                <a:lnTo>
                  <a:pt x="595884" y="2317241"/>
                </a:lnTo>
                <a:lnTo>
                  <a:pt x="590550" y="2324862"/>
                </a:lnTo>
                <a:lnTo>
                  <a:pt x="598170" y="2330196"/>
                </a:lnTo>
                <a:lnTo>
                  <a:pt x="603504" y="2322576"/>
                </a:lnTo>
                <a:close/>
              </a:path>
              <a:path w="2715259" h="2548254">
                <a:moveTo>
                  <a:pt x="588264" y="2311908"/>
                </a:moveTo>
                <a:lnTo>
                  <a:pt x="579882" y="2306574"/>
                </a:lnTo>
                <a:lnTo>
                  <a:pt x="574548" y="2314194"/>
                </a:lnTo>
                <a:lnTo>
                  <a:pt x="582930" y="2319528"/>
                </a:lnTo>
                <a:lnTo>
                  <a:pt x="588264" y="2311908"/>
                </a:lnTo>
                <a:close/>
              </a:path>
              <a:path w="2715259" h="2548254">
                <a:moveTo>
                  <a:pt x="572262" y="2301240"/>
                </a:moveTo>
                <a:lnTo>
                  <a:pt x="563880" y="2295905"/>
                </a:lnTo>
                <a:lnTo>
                  <a:pt x="558546" y="2303526"/>
                </a:lnTo>
                <a:lnTo>
                  <a:pt x="566928" y="2308860"/>
                </a:lnTo>
                <a:lnTo>
                  <a:pt x="572262" y="2301240"/>
                </a:lnTo>
                <a:close/>
              </a:path>
              <a:path w="2715259" h="2548254">
                <a:moveTo>
                  <a:pt x="556260" y="2290572"/>
                </a:moveTo>
                <a:lnTo>
                  <a:pt x="550926" y="2287524"/>
                </a:lnTo>
                <a:lnTo>
                  <a:pt x="548640" y="2285238"/>
                </a:lnTo>
                <a:lnTo>
                  <a:pt x="543306" y="2292858"/>
                </a:lnTo>
                <a:lnTo>
                  <a:pt x="545592" y="2295144"/>
                </a:lnTo>
                <a:lnTo>
                  <a:pt x="550926" y="2298954"/>
                </a:lnTo>
                <a:lnTo>
                  <a:pt x="556260" y="2290572"/>
                </a:lnTo>
                <a:close/>
              </a:path>
              <a:path w="2715259" h="2548254">
                <a:moveTo>
                  <a:pt x="541020" y="2279904"/>
                </a:moveTo>
                <a:lnTo>
                  <a:pt x="533400" y="2273808"/>
                </a:lnTo>
                <a:lnTo>
                  <a:pt x="527304" y="2281428"/>
                </a:lnTo>
                <a:lnTo>
                  <a:pt x="534924" y="2287524"/>
                </a:lnTo>
                <a:lnTo>
                  <a:pt x="541020" y="2279904"/>
                </a:lnTo>
                <a:close/>
              </a:path>
              <a:path w="2715259" h="2548254">
                <a:moveTo>
                  <a:pt x="525780" y="2268474"/>
                </a:moveTo>
                <a:lnTo>
                  <a:pt x="518160" y="2263140"/>
                </a:lnTo>
                <a:lnTo>
                  <a:pt x="512064" y="2270760"/>
                </a:lnTo>
                <a:lnTo>
                  <a:pt x="519684" y="2276094"/>
                </a:lnTo>
                <a:lnTo>
                  <a:pt x="525780" y="2268474"/>
                </a:lnTo>
                <a:close/>
              </a:path>
              <a:path w="2715259" h="2548254">
                <a:moveTo>
                  <a:pt x="510540" y="2257044"/>
                </a:moveTo>
                <a:lnTo>
                  <a:pt x="502920" y="2251710"/>
                </a:lnTo>
                <a:lnTo>
                  <a:pt x="496824" y="2259329"/>
                </a:lnTo>
                <a:lnTo>
                  <a:pt x="504444" y="2264664"/>
                </a:lnTo>
                <a:lnTo>
                  <a:pt x="510540" y="2257044"/>
                </a:lnTo>
                <a:close/>
              </a:path>
              <a:path w="2715259" h="2548254">
                <a:moveTo>
                  <a:pt x="495300" y="2245614"/>
                </a:moveTo>
                <a:lnTo>
                  <a:pt x="487680" y="2239517"/>
                </a:lnTo>
                <a:lnTo>
                  <a:pt x="481584" y="2247138"/>
                </a:lnTo>
                <a:lnTo>
                  <a:pt x="489204" y="2253234"/>
                </a:lnTo>
                <a:lnTo>
                  <a:pt x="495300" y="2245614"/>
                </a:lnTo>
                <a:close/>
              </a:path>
              <a:path w="2715259" h="2548254">
                <a:moveTo>
                  <a:pt x="480822" y="2233422"/>
                </a:moveTo>
                <a:lnTo>
                  <a:pt x="473202" y="2227326"/>
                </a:lnTo>
                <a:lnTo>
                  <a:pt x="467106" y="2234946"/>
                </a:lnTo>
                <a:lnTo>
                  <a:pt x="474726" y="2241041"/>
                </a:lnTo>
                <a:lnTo>
                  <a:pt x="480822" y="2233422"/>
                </a:lnTo>
                <a:close/>
              </a:path>
              <a:path w="2715259" h="2548254">
                <a:moveTo>
                  <a:pt x="465582" y="2221991"/>
                </a:moveTo>
                <a:lnTo>
                  <a:pt x="458724" y="2215896"/>
                </a:lnTo>
                <a:lnTo>
                  <a:pt x="452628" y="2222754"/>
                </a:lnTo>
                <a:lnTo>
                  <a:pt x="459486" y="2228850"/>
                </a:lnTo>
                <a:lnTo>
                  <a:pt x="465582" y="2221991"/>
                </a:lnTo>
                <a:close/>
              </a:path>
              <a:path w="2715259" h="2548254">
                <a:moveTo>
                  <a:pt x="451104" y="2209800"/>
                </a:moveTo>
                <a:lnTo>
                  <a:pt x="444246" y="2203704"/>
                </a:lnTo>
                <a:lnTo>
                  <a:pt x="437388" y="2210562"/>
                </a:lnTo>
                <a:lnTo>
                  <a:pt x="445008" y="2216658"/>
                </a:lnTo>
                <a:lnTo>
                  <a:pt x="451104" y="2209800"/>
                </a:lnTo>
                <a:close/>
              </a:path>
              <a:path w="2715259" h="2548254">
                <a:moveTo>
                  <a:pt x="436626" y="2196846"/>
                </a:moveTo>
                <a:lnTo>
                  <a:pt x="429768" y="2190750"/>
                </a:lnTo>
                <a:lnTo>
                  <a:pt x="423672" y="2197608"/>
                </a:lnTo>
                <a:lnTo>
                  <a:pt x="430530" y="2204466"/>
                </a:lnTo>
                <a:lnTo>
                  <a:pt x="436626" y="2196846"/>
                </a:lnTo>
                <a:close/>
              </a:path>
              <a:path w="2715259" h="2548254">
                <a:moveTo>
                  <a:pt x="422910" y="2184654"/>
                </a:moveTo>
                <a:lnTo>
                  <a:pt x="415290" y="2177796"/>
                </a:lnTo>
                <a:lnTo>
                  <a:pt x="409194" y="2185416"/>
                </a:lnTo>
                <a:lnTo>
                  <a:pt x="416052" y="2191512"/>
                </a:lnTo>
                <a:lnTo>
                  <a:pt x="422910" y="2184654"/>
                </a:lnTo>
                <a:close/>
              </a:path>
              <a:path w="2715259" h="2548254">
                <a:moveTo>
                  <a:pt x="394716" y="2158746"/>
                </a:moveTo>
                <a:lnTo>
                  <a:pt x="387858" y="2151888"/>
                </a:lnTo>
                <a:lnTo>
                  <a:pt x="381762" y="2158746"/>
                </a:lnTo>
                <a:lnTo>
                  <a:pt x="388620" y="2165604"/>
                </a:lnTo>
                <a:lnTo>
                  <a:pt x="394716" y="2158746"/>
                </a:lnTo>
                <a:close/>
              </a:path>
              <a:path w="2715259" h="2548254">
                <a:moveTo>
                  <a:pt x="408432" y="2171700"/>
                </a:moveTo>
                <a:lnTo>
                  <a:pt x="404622" y="2167890"/>
                </a:lnTo>
                <a:lnTo>
                  <a:pt x="401574" y="2165604"/>
                </a:lnTo>
                <a:lnTo>
                  <a:pt x="394716" y="2172462"/>
                </a:lnTo>
                <a:lnTo>
                  <a:pt x="397764" y="2174748"/>
                </a:lnTo>
                <a:lnTo>
                  <a:pt x="402336" y="2178558"/>
                </a:lnTo>
                <a:lnTo>
                  <a:pt x="408432" y="2171700"/>
                </a:lnTo>
                <a:close/>
              </a:path>
              <a:path w="2715259" h="2548254">
                <a:moveTo>
                  <a:pt x="354330" y="2118360"/>
                </a:moveTo>
                <a:lnTo>
                  <a:pt x="348234" y="2111502"/>
                </a:lnTo>
                <a:lnTo>
                  <a:pt x="341376" y="2117598"/>
                </a:lnTo>
                <a:lnTo>
                  <a:pt x="347472" y="2125217"/>
                </a:lnTo>
                <a:lnTo>
                  <a:pt x="354330" y="2118360"/>
                </a:lnTo>
                <a:close/>
              </a:path>
              <a:path w="2715259" h="2548254">
                <a:moveTo>
                  <a:pt x="368046" y="2132076"/>
                </a:moveTo>
                <a:lnTo>
                  <a:pt x="361188" y="2125217"/>
                </a:lnTo>
                <a:lnTo>
                  <a:pt x="354330" y="2132076"/>
                </a:lnTo>
                <a:lnTo>
                  <a:pt x="361188" y="2138934"/>
                </a:lnTo>
                <a:lnTo>
                  <a:pt x="368046" y="2132076"/>
                </a:lnTo>
                <a:close/>
              </a:path>
              <a:path w="2715259" h="2548254">
                <a:moveTo>
                  <a:pt x="381000" y="2145029"/>
                </a:moveTo>
                <a:lnTo>
                  <a:pt x="374904" y="2138934"/>
                </a:lnTo>
                <a:lnTo>
                  <a:pt x="368046" y="2145791"/>
                </a:lnTo>
                <a:lnTo>
                  <a:pt x="374904" y="2151888"/>
                </a:lnTo>
                <a:lnTo>
                  <a:pt x="381000" y="2145029"/>
                </a:lnTo>
                <a:close/>
              </a:path>
              <a:path w="2715259" h="2548254">
                <a:moveTo>
                  <a:pt x="341376" y="2104644"/>
                </a:moveTo>
                <a:lnTo>
                  <a:pt x="335280" y="2097786"/>
                </a:lnTo>
                <a:lnTo>
                  <a:pt x="328422" y="2103882"/>
                </a:lnTo>
                <a:lnTo>
                  <a:pt x="334518" y="2110740"/>
                </a:lnTo>
                <a:lnTo>
                  <a:pt x="341376" y="2104644"/>
                </a:lnTo>
                <a:close/>
              </a:path>
              <a:path w="2715259" h="2548254">
                <a:moveTo>
                  <a:pt x="328422" y="2090165"/>
                </a:moveTo>
                <a:lnTo>
                  <a:pt x="322326" y="2083308"/>
                </a:lnTo>
                <a:lnTo>
                  <a:pt x="315468" y="2090165"/>
                </a:lnTo>
                <a:lnTo>
                  <a:pt x="321564" y="2097024"/>
                </a:lnTo>
                <a:lnTo>
                  <a:pt x="328422" y="2090165"/>
                </a:lnTo>
                <a:close/>
              </a:path>
              <a:path w="2715259" h="2548254">
                <a:moveTo>
                  <a:pt x="316230" y="2076450"/>
                </a:moveTo>
                <a:lnTo>
                  <a:pt x="310134" y="2069591"/>
                </a:lnTo>
                <a:lnTo>
                  <a:pt x="302514" y="2075688"/>
                </a:lnTo>
                <a:lnTo>
                  <a:pt x="308610" y="2082546"/>
                </a:lnTo>
                <a:lnTo>
                  <a:pt x="316230" y="2076450"/>
                </a:lnTo>
                <a:close/>
              </a:path>
              <a:path w="2715259" h="2548254">
                <a:moveTo>
                  <a:pt x="304038" y="2061972"/>
                </a:moveTo>
                <a:lnTo>
                  <a:pt x="297942" y="2054352"/>
                </a:lnTo>
                <a:lnTo>
                  <a:pt x="290322" y="2061210"/>
                </a:lnTo>
                <a:lnTo>
                  <a:pt x="296418" y="2068067"/>
                </a:lnTo>
                <a:lnTo>
                  <a:pt x="304038" y="2061972"/>
                </a:lnTo>
                <a:close/>
              </a:path>
              <a:path w="2715259" h="2548254">
                <a:moveTo>
                  <a:pt x="291846" y="2047494"/>
                </a:moveTo>
                <a:lnTo>
                  <a:pt x="285750" y="2039874"/>
                </a:lnTo>
                <a:lnTo>
                  <a:pt x="278130" y="2045970"/>
                </a:lnTo>
                <a:lnTo>
                  <a:pt x="284226" y="2053589"/>
                </a:lnTo>
                <a:lnTo>
                  <a:pt x="291846" y="2047494"/>
                </a:lnTo>
                <a:close/>
              </a:path>
              <a:path w="2715259" h="2548254">
                <a:moveTo>
                  <a:pt x="279654" y="2033015"/>
                </a:moveTo>
                <a:lnTo>
                  <a:pt x="277368" y="2030729"/>
                </a:lnTo>
                <a:lnTo>
                  <a:pt x="273558" y="2025396"/>
                </a:lnTo>
                <a:lnTo>
                  <a:pt x="265938" y="2031491"/>
                </a:lnTo>
                <a:lnTo>
                  <a:pt x="269748" y="2036826"/>
                </a:lnTo>
                <a:lnTo>
                  <a:pt x="272034" y="2039112"/>
                </a:lnTo>
                <a:lnTo>
                  <a:pt x="279654" y="2033015"/>
                </a:lnTo>
                <a:close/>
              </a:path>
              <a:path w="2715259" h="2548254">
                <a:moveTo>
                  <a:pt x="268224" y="2017776"/>
                </a:moveTo>
                <a:lnTo>
                  <a:pt x="262128" y="2010155"/>
                </a:lnTo>
                <a:lnTo>
                  <a:pt x="254508" y="2016252"/>
                </a:lnTo>
                <a:lnTo>
                  <a:pt x="260604" y="2023872"/>
                </a:lnTo>
                <a:lnTo>
                  <a:pt x="268224" y="2017776"/>
                </a:lnTo>
                <a:close/>
              </a:path>
              <a:path w="2715259" h="2548254">
                <a:moveTo>
                  <a:pt x="256032" y="2002536"/>
                </a:moveTo>
                <a:lnTo>
                  <a:pt x="250698" y="1994915"/>
                </a:lnTo>
                <a:lnTo>
                  <a:pt x="243078" y="2001012"/>
                </a:lnTo>
                <a:lnTo>
                  <a:pt x="249174" y="2008632"/>
                </a:lnTo>
                <a:lnTo>
                  <a:pt x="256032" y="2002536"/>
                </a:lnTo>
                <a:close/>
              </a:path>
              <a:path w="2715259" h="2548254">
                <a:moveTo>
                  <a:pt x="244602" y="1987296"/>
                </a:moveTo>
                <a:lnTo>
                  <a:pt x="240030" y="1981200"/>
                </a:lnTo>
                <a:lnTo>
                  <a:pt x="239268" y="1980438"/>
                </a:lnTo>
                <a:lnTo>
                  <a:pt x="231648" y="1985772"/>
                </a:lnTo>
                <a:lnTo>
                  <a:pt x="232410" y="1986534"/>
                </a:lnTo>
                <a:lnTo>
                  <a:pt x="236982" y="1993391"/>
                </a:lnTo>
                <a:lnTo>
                  <a:pt x="244602" y="1987296"/>
                </a:lnTo>
                <a:close/>
              </a:path>
              <a:path w="2715259" h="2548254">
                <a:moveTo>
                  <a:pt x="233934" y="1972055"/>
                </a:moveTo>
                <a:lnTo>
                  <a:pt x="228600" y="1964436"/>
                </a:lnTo>
                <a:lnTo>
                  <a:pt x="220980" y="1969770"/>
                </a:lnTo>
                <a:lnTo>
                  <a:pt x="226314" y="1977389"/>
                </a:lnTo>
                <a:lnTo>
                  <a:pt x="233934" y="1972055"/>
                </a:lnTo>
                <a:close/>
              </a:path>
              <a:path w="2715259" h="2548254">
                <a:moveTo>
                  <a:pt x="223266" y="1956815"/>
                </a:moveTo>
                <a:lnTo>
                  <a:pt x="217932" y="1948434"/>
                </a:lnTo>
                <a:lnTo>
                  <a:pt x="210312" y="1953767"/>
                </a:lnTo>
                <a:lnTo>
                  <a:pt x="215646" y="1962150"/>
                </a:lnTo>
                <a:lnTo>
                  <a:pt x="223266" y="1956815"/>
                </a:lnTo>
                <a:close/>
              </a:path>
              <a:path w="2715259" h="2548254">
                <a:moveTo>
                  <a:pt x="212598" y="1940814"/>
                </a:moveTo>
                <a:lnTo>
                  <a:pt x="207264" y="1933194"/>
                </a:lnTo>
                <a:lnTo>
                  <a:pt x="198882" y="1938527"/>
                </a:lnTo>
                <a:lnTo>
                  <a:pt x="204216" y="1946148"/>
                </a:lnTo>
                <a:lnTo>
                  <a:pt x="212598" y="1940814"/>
                </a:lnTo>
                <a:close/>
              </a:path>
              <a:path w="2715259" h="2548254">
                <a:moveTo>
                  <a:pt x="201929" y="1924812"/>
                </a:moveTo>
                <a:lnTo>
                  <a:pt x="197357" y="1917191"/>
                </a:lnTo>
                <a:lnTo>
                  <a:pt x="188975" y="1921764"/>
                </a:lnTo>
                <a:lnTo>
                  <a:pt x="194309" y="1930146"/>
                </a:lnTo>
                <a:lnTo>
                  <a:pt x="201929" y="1924812"/>
                </a:lnTo>
                <a:close/>
              </a:path>
              <a:path w="2715259" h="2548254">
                <a:moveTo>
                  <a:pt x="192023" y="1908810"/>
                </a:moveTo>
                <a:lnTo>
                  <a:pt x="187451" y="1900427"/>
                </a:lnTo>
                <a:lnTo>
                  <a:pt x="179069" y="1905762"/>
                </a:lnTo>
                <a:lnTo>
                  <a:pt x="183641" y="1914144"/>
                </a:lnTo>
                <a:lnTo>
                  <a:pt x="192023" y="1908810"/>
                </a:lnTo>
                <a:close/>
              </a:path>
              <a:path w="2715259" h="2548254">
                <a:moveTo>
                  <a:pt x="182117" y="1892808"/>
                </a:moveTo>
                <a:lnTo>
                  <a:pt x="177545" y="1884426"/>
                </a:lnTo>
                <a:lnTo>
                  <a:pt x="169163" y="1889760"/>
                </a:lnTo>
                <a:lnTo>
                  <a:pt x="173735" y="1897379"/>
                </a:lnTo>
                <a:lnTo>
                  <a:pt x="182117" y="1892808"/>
                </a:lnTo>
                <a:close/>
              </a:path>
              <a:path w="2715259" h="2548254">
                <a:moveTo>
                  <a:pt x="172212" y="1876805"/>
                </a:moveTo>
                <a:lnTo>
                  <a:pt x="167639" y="1868424"/>
                </a:lnTo>
                <a:lnTo>
                  <a:pt x="159257" y="1872996"/>
                </a:lnTo>
                <a:lnTo>
                  <a:pt x="163829" y="1881377"/>
                </a:lnTo>
                <a:lnTo>
                  <a:pt x="172212" y="1876805"/>
                </a:lnTo>
                <a:close/>
              </a:path>
              <a:path w="2715259" h="2548254">
                <a:moveTo>
                  <a:pt x="163067" y="1860041"/>
                </a:moveTo>
                <a:lnTo>
                  <a:pt x="158495" y="1851660"/>
                </a:lnTo>
                <a:lnTo>
                  <a:pt x="150113" y="1856232"/>
                </a:lnTo>
                <a:lnTo>
                  <a:pt x="154685" y="1864614"/>
                </a:lnTo>
                <a:lnTo>
                  <a:pt x="163067" y="1860041"/>
                </a:lnTo>
                <a:close/>
              </a:path>
              <a:path w="2715259" h="2548254">
                <a:moveTo>
                  <a:pt x="153923" y="1843277"/>
                </a:moveTo>
                <a:lnTo>
                  <a:pt x="149351" y="1834896"/>
                </a:lnTo>
                <a:lnTo>
                  <a:pt x="140969" y="1839467"/>
                </a:lnTo>
                <a:lnTo>
                  <a:pt x="145541" y="1847850"/>
                </a:lnTo>
                <a:lnTo>
                  <a:pt x="153923" y="1843277"/>
                </a:lnTo>
                <a:close/>
              </a:path>
              <a:path w="2715259" h="2548254">
                <a:moveTo>
                  <a:pt x="144779" y="1826514"/>
                </a:moveTo>
                <a:lnTo>
                  <a:pt x="142493" y="1821941"/>
                </a:lnTo>
                <a:lnTo>
                  <a:pt x="140969" y="1818132"/>
                </a:lnTo>
                <a:lnTo>
                  <a:pt x="131825" y="1821941"/>
                </a:lnTo>
                <a:lnTo>
                  <a:pt x="136397" y="1831086"/>
                </a:lnTo>
                <a:lnTo>
                  <a:pt x="144779" y="1826514"/>
                </a:lnTo>
                <a:close/>
              </a:path>
              <a:path w="2715259" h="2548254">
                <a:moveTo>
                  <a:pt x="136397" y="1809750"/>
                </a:moveTo>
                <a:lnTo>
                  <a:pt x="132587" y="1801367"/>
                </a:lnTo>
                <a:lnTo>
                  <a:pt x="124205" y="1805177"/>
                </a:lnTo>
                <a:lnTo>
                  <a:pt x="128015" y="1813560"/>
                </a:lnTo>
                <a:lnTo>
                  <a:pt x="136397" y="1809750"/>
                </a:lnTo>
                <a:close/>
              </a:path>
              <a:path w="2715259" h="2548254">
                <a:moveTo>
                  <a:pt x="128015" y="1792224"/>
                </a:moveTo>
                <a:lnTo>
                  <a:pt x="124205" y="1783841"/>
                </a:lnTo>
                <a:lnTo>
                  <a:pt x="115823" y="1787652"/>
                </a:lnTo>
                <a:lnTo>
                  <a:pt x="119633" y="1796796"/>
                </a:lnTo>
                <a:lnTo>
                  <a:pt x="128015" y="1792224"/>
                </a:lnTo>
                <a:close/>
              </a:path>
              <a:path w="2715259" h="2548254">
                <a:moveTo>
                  <a:pt x="120395" y="1775460"/>
                </a:moveTo>
                <a:lnTo>
                  <a:pt x="115823" y="1766315"/>
                </a:lnTo>
                <a:lnTo>
                  <a:pt x="107441" y="1770888"/>
                </a:lnTo>
                <a:lnTo>
                  <a:pt x="111251" y="1779270"/>
                </a:lnTo>
                <a:lnTo>
                  <a:pt x="120395" y="1775460"/>
                </a:lnTo>
                <a:close/>
              </a:path>
              <a:path w="2715259" h="2548254">
                <a:moveTo>
                  <a:pt x="112013" y="1757934"/>
                </a:moveTo>
                <a:lnTo>
                  <a:pt x="108965" y="1749552"/>
                </a:lnTo>
                <a:lnTo>
                  <a:pt x="99821" y="1753362"/>
                </a:lnTo>
                <a:lnTo>
                  <a:pt x="103631" y="1761744"/>
                </a:lnTo>
                <a:lnTo>
                  <a:pt x="112013" y="1757934"/>
                </a:lnTo>
                <a:close/>
              </a:path>
              <a:path w="2715259" h="2548254">
                <a:moveTo>
                  <a:pt x="105155" y="1740408"/>
                </a:moveTo>
                <a:lnTo>
                  <a:pt x="101345" y="1732026"/>
                </a:lnTo>
                <a:lnTo>
                  <a:pt x="92201" y="1735836"/>
                </a:lnTo>
                <a:lnTo>
                  <a:pt x="96012" y="1744217"/>
                </a:lnTo>
                <a:lnTo>
                  <a:pt x="105155" y="1740408"/>
                </a:lnTo>
                <a:close/>
              </a:path>
              <a:path w="2715259" h="2548254">
                <a:moveTo>
                  <a:pt x="97535" y="1722882"/>
                </a:moveTo>
                <a:lnTo>
                  <a:pt x="93725" y="1714500"/>
                </a:lnTo>
                <a:lnTo>
                  <a:pt x="85343" y="1717548"/>
                </a:lnTo>
                <a:lnTo>
                  <a:pt x="88391" y="1726691"/>
                </a:lnTo>
                <a:lnTo>
                  <a:pt x="97535" y="1722882"/>
                </a:lnTo>
                <a:close/>
              </a:path>
              <a:path w="2715259" h="2548254">
                <a:moveTo>
                  <a:pt x="90677" y="1705355"/>
                </a:moveTo>
                <a:lnTo>
                  <a:pt x="86867" y="1696974"/>
                </a:lnTo>
                <a:lnTo>
                  <a:pt x="78485" y="1700022"/>
                </a:lnTo>
                <a:lnTo>
                  <a:pt x="81533" y="1709165"/>
                </a:lnTo>
                <a:lnTo>
                  <a:pt x="90677" y="1705355"/>
                </a:lnTo>
                <a:close/>
              </a:path>
              <a:path w="2715259" h="2548254">
                <a:moveTo>
                  <a:pt x="83819" y="1687829"/>
                </a:moveTo>
                <a:lnTo>
                  <a:pt x="80771" y="1678686"/>
                </a:lnTo>
                <a:lnTo>
                  <a:pt x="71627" y="1681734"/>
                </a:lnTo>
                <a:lnTo>
                  <a:pt x="74675" y="1690877"/>
                </a:lnTo>
                <a:lnTo>
                  <a:pt x="83819" y="1687829"/>
                </a:lnTo>
                <a:close/>
              </a:path>
              <a:path w="2715259" h="2548254">
                <a:moveTo>
                  <a:pt x="77723" y="1669541"/>
                </a:moveTo>
                <a:lnTo>
                  <a:pt x="73913" y="1661160"/>
                </a:lnTo>
                <a:lnTo>
                  <a:pt x="65531" y="1664208"/>
                </a:lnTo>
                <a:lnTo>
                  <a:pt x="68579" y="1673352"/>
                </a:lnTo>
                <a:lnTo>
                  <a:pt x="77723" y="1669541"/>
                </a:lnTo>
                <a:close/>
              </a:path>
              <a:path w="2715259" h="2548254">
                <a:moveTo>
                  <a:pt x="70865" y="1652015"/>
                </a:moveTo>
                <a:lnTo>
                  <a:pt x="67817" y="1642872"/>
                </a:lnTo>
                <a:lnTo>
                  <a:pt x="58673" y="1645920"/>
                </a:lnTo>
                <a:lnTo>
                  <a:pt x="61721" y="1655064"/>
                </a:lnTo>
                <a:lnTo>
                  <a:pt x="70865" y="1652015"/>
                </a:lnTo>
                <a:close/>
              </a:path>
              <a:path w="2715259" h="2548254">
                <a:moveTo>
                  <a:pt x="65531" y="1633727"/>
                </a:moveTo>
                <a:lnTo>
                  <a:pt x="62483" y="1624584"/>
                </a:lnTo>
                <a:lnTo>
                  <a:pt x="53339" y="1627632"/>
                </a:lnTo>
                <a:lnTo>
                  <a:pt x="56387" y="1636776"/>
                </a:lnTo>
                <a:lnTo>
                  <a:pt x="65531" y="1633727"/>
                </a:lnTo>
                <a:close/>
              </a:path>
              <a:path w="2715259" h="2548254">
                <a:moveTo>
                  <a:pt x="59435" y="1615439"/>
                </a:moveTo>
                <a:lnTo>
                  <a:pt x="57150" y="1606296"/>
                </a:lnTo>
                <a:lnTo>
                  <a:pt x="48005" y="1609344"/>
                </a:lnTo>
                <a:lnTo>
                  <a:pt x="50291" y="1618488"/>
                </a:lnTo>
                <a:lnTo>
                  <a:pt x="59435" y="1615439"/>
                </a:lnTo>
                <a:close/>
              </a:path>
              <a:path w="2715259" h="2548254">
                <a:moveTo>
                  <a:pt x="54101" y="1597152"/>
                </a:moveTo>
                <a:lnTo>
                  <a:pt x="51815" y="1589532"/>
                </a:lnTo>
                <a:lnTo>
                  <a:pt x="51815" y="1588770"/>
                </a:lnTo>
                <a:lnTo>
                  <a:pt x="42671" y="1591055"/>
                </a:lnTo>
                <a:lnTo>
                  <a:pt x="42671" y="1592579"/>
                </a:lnTo>
                <a:lnTo>
                  <a:pt x="44957" y="1600200"/>
                </a:lnTo>
                <a:lnTo>
                  <a:pt x="54101" y="1597152"/>
                </a:lnTo>
                <a:close/>
              </a:path>
              <a:path w="2715259" h="2548254">
                <a:moveTo>
                  <a:pt x="49529" y="1579626"/>
                </a:moveTo>
                <a:lnTo>
                  <a:pt x="47243" y="1569720"/>
                </a:lnTo>
                <a:lnTo>
                  <a:pt x="38100" y="1572767"/>
                </a:lnTo>
                <a:lnTo>
                  <a:pt x="40385" y="1581912"/>
                </a:lnTo>
                <a:lnTo>
                  <a:pt x="49529" y="1579626"/>
                </a:lnTo>
                <a:close/>
              </a:path>
              <a:path w="2715259" h="2548254">
                <a:moveTo>
                  <a:pt x="44195" y="1560576"/>
                </a:moveTo>
                <a:lnTo>
                  <a:pt x="44195" y="1559814"/>
                </a:lnTo>
                <a:lnTo>
                  <a:pt x="42671" y="1551432"/>
                </a:lnTo>
                <a:lnTo>
                  <a:pt x="32765" y="1553717"/>
                </a:lnTo>
                <a:lnTo>
                  <a:pt x="35051" y="1562100"/>
                </a:lnTo>
                <a:lnTo>
                  <a:pt x="35051" y="1562862"/>
                </a:lnTo>
                <a:lnTo>
                  <a:pt x="44195" y="1560576"/>
                </a:lnTo>
                <a:close/>
              </a:path>
              <a:path w="2715259" h="2548254">
                <a:moveTo>
                  <a:pt x="40385" y="1542288"/>
                </a:moveTo>
                <a:lnTo>
                  <a:pt x="38100" y="1533144"/>
                </a:lnTo>
                <a:lnTo>
                  <a:pt x="28955" y="1535429"/>
                </a:lnTo>
                <a:lnTo>
                  <a:pt x="31241" y="1544574"/>
                </a:lnTo>
                <a:lnTo>
                  <a:pt x="40385" y="1542288"/>
                </a:lnTo>
                <a:close/>
              </a:path>
              <a:path w="2715259" h="2548254">
                <a:moveTo>
                  <a:pt x="35813" y="1524000"/>
                </a:moveTo>
                <a:lnTo>
                  <a:pt x="34289" y="1514855"/>
                </a:lnTo>
                <a:lnTo>
                  <a:pt x="25145" y="1516379"/>
                </a:lnTo>
                <a:lnTo>
                  <a:pt x="26669" y="1525524"/>
                </a:lnTo>
                <a:lnTo>
                  <a:pt x="35813" y="1524000"/>
                </a:lnTo>
                <a:close/>
              </a:path>
              <a:path w="2715259" h="2548254">
                <a:moveTo>
                  <a:pt x="32003" y="1504950"/>
                </a:moveTo>
                <a:lnTo>
                  <a:pt x="30479" y="1498091"/>
                </a:lnTo>
                <a:lnTo>
                  <a:pt x="30479" y="1495805"/>
                </a:lnTo>
                <a:lnTo>
                  <a:pt x="21335" y="1497329"/>
                </a:lnTo>
                <a:lnTo>
                  <a:pt x="21335" y="1499615"/>
                </a:lnTo>
                <a:lnTo>
                  <a:pt x="22859" y="1507236"/>
                </a:lnTo>
                <a:lnTo>
                  <a:pt x="32003" y="1504950"/>
                </a:lnTo>
                <a:close/>
              </a:path>
              <a:path w="2715259" h="2548254">
                <a:moveTo>
                  <a:pt x="28955" y="1486662"/>
                </a:moveTo>
                <a:lnTo>
                  <a:pt x="27431" y="1477517"/>
                </a:lnTo>
                <a:lnTo>
                  <a:pt x="17525" y="1479041"/>
                </a:lnTo>
                <a:lnTo>
                  <a:pt x="19812" y="1488186"/>
                </a:lnTo>
                <a:lnTo>
                  <a:pt x="28955" y="1486662"/>
                </a:lnTo>
                <a:close/>
              </a:path>
              <a:path w="2715259" h="2548254">
                <a:moveTo>
                  <a:pt x="25145" y="1467612"/>
                </a:moveTo>
                <a:lnTo>
                  <a:pt x="25145" y="1466088"/>
                </a:lnTo>
                <a:lnTo>
                  <a:pt x="24383" y="1458467"/>
                </a:lnTo>
                <a:lnTo>
                  <a:pt x="14477" y="1459991"/>
                </a:lnTo>
                <a:lnTo>
                  <a:pt x="16001" y="1468374"/>
                </a:lnTo>
                <a:lnTo>
                  <a:pt x="16001" y="1469898"/>
                </a:lnTo>
                <a:lnTo>
                  <a:pt x="25145" y="1467612"/>
                </a:lnTo>
                <a:close/>
              </a:path>
              <a:path w="2715259" h="2548254">
                <a:moveTo>
                  <a:pt x="22859" y="1449324"/>
                </a:moveTo>
                <a:lnTo>
                  <a:pt x="21335" y="1439417"/>
                </a:lnTo>
                <a:lnTo>
                  <a:pt x="12191" y="1440941"/>
                </a:lnTo>
                <a:lnTo>
                  <a:pt x="12953" y="1450848"/>
                </a:lnTo>
                <a:lnTo>
                  <a:pt x="22859" y="1449324"/>
                </a:lnTo>
                <a:close/>
              </a:path>
              <a:path w="2715259" h="2548254">
                <a:moveTo>
                  <a:pt x="19812" y="1430274"/>
                </a:moveTo>
                <a:lnTo>
                  <a:pt x="19050" y="1421129"/>
                </a:lnTo>
                <a:lnTo>
                  <a:pt x="9143" y="1421891"/>
                </a:lnTo>
                <a:lnTo>
                  <a:pt x="10667" y="1431798"/>
                </a:lnTo>
                <a:lnTo>
                  <a:pt x="19812" y="1430274"/>
                </a:lnTo>
                <a:close/>
              </a:path>
              <a:path w="2715259" h="2548254">
                <a:moveTo>
                  <a:pt x="17525" y="1411224"/>
                </a:moveTo>
                <a:lnTo>
                  <a:pt x="16763" y="1402841"/>
                </a:lnTo>
                <a:lnTo>
                  <a:pt x="16763" y="1402079"/>
                </a:lnTo>
                <a:lnTo>
                  <a:pt x="6857" y="1402841"/>
                </a:lnTo>
                <a:lnTo>
                  <a:pt x="7619" y="1404365"/>
                </a:lnTo>
                <a:lnTo>
                  <a:pt x="8381" y="1412748"/>
                </a:lnTo>
                <a:lnTo>
                  <a:pt x="17525" y="1411224"/>
                </a:lnTo>
                <a:close/>
              </a:path>
              <a:path w="2715259" h="2548254">
                <a:moveTo>
                  <a:pt x="16001" y="1392936"/>
                </a:moveTo>
                <a:lnTo>
                  <a:pt x="14477" y="1383029"/>
                </a:lnTo>
                <a:lnTo>
                  <a:pt x="5333" y="1383791"/>
                </a:lnTo>
                <a:lnTo>
                  <a:pt x="6095" y="1393698"/>
                </a:lnTo>
                <a:lnTo>
                  <a:pt x="16001" y="1392936"/>
                </a:lnTo>
                <a:close/>
              </a:path>
              <a:path w="2715259" h="2548254">
                <a:moveTo>
                  <a:pt x="13715" y="1373886"/>
                </a:moveTo>
                <a:lnTo>
                  <a:pt x="13715" y="1370838"/>
                </a:lnTo>
                <a:lnTo>
                  <a:pt x="12953" y="1364741"/>
                </a:lnTo>
                <a:lnTo>
                  <a:pt x="3809" y="1364741"/>
                </a:lnTo>
                <a:lnTo>
                  <a:pt x="3809" y="1372362"/>
                </a:lnTo>
                <a:lnTo>
                  <a:pt x="4571" y="1374648"/>
                </a:lnTo>
                <a:lnTo>
                  <a:pt x="13715" y="1373886"/>
                </a:lnTo>
                <a:close/>
              </a:path>
              <a:path w="2715259" h="2548254">
                <a:moveTo>
                  <a:pt x="12191" y="1354836"/>
                </a:moveTo>
                <a:lnTo>
                  <a:pt x="12191" y="1345691"/>
                </a:lnTo>
                <a:lnTo>
                  <a:pt x="2285" y="1345691"/>
                </a:lnTo>
                <a:lnTo>
                  <a:pt x="3047" y="1355598"/>
                </a:lnTo>
                <a:lnTo>
                  <a:pt x="12191" y="1354836"/>
                </a:lnTo>
                <a:close/>
              </a:path>
              <a:path w="2715259" h="2548254">
                <a:moveTo>
                  <a:pt x="11429" y="1335786"/>
                </a:moveTo>
                <a:lnTo>
                  <a:pt x="10667" y="1326641"/>
                </a:lnTo>
                <a:lnTo>
                  <a:pt x="1523" y="1326641"/>
                </a:lnTo>
                <a:lnTo>
                  <a:pt x="1523" y="1336548"/>
                </a:lnTo>
                <a:lnTo>
                  <a:pt x="11429" y="1335786"/>
                </a:lnTo>
                <a:close/>
              </a:path>
              <a:path w="2715259" h="2548254">
                <a:moveTo>
                  <a:pt x="10667" y="1316736"/>
                </a:moveTo>
                <a:lnTo>
                  <a:pt x="9905" y="1307591"/>
                </a:lnTo>
                <a:lnTo>
                  <a:pt x="762" y="1307591"/>
                </a:lnTo>
                <a:lnTo>
                  <a:pt x="762" y="1317498"/>
                </a:lnTo>
                <a:lnTo>
                  <a:pt x="10667" y="1316736"/>
                </a:lnTo>
                <a:close/>
              </a:path>
            </a:pathLst>
          </a:custGeom>
          <a:solidFill>
            <a:srgbClr val="1A0A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67129" y="5162550"/>
            <a:ext cx="970280" cy="1183005"/>
          </a:xfrm>
          <a:custGeom>
            <a:avLst/>
            <a:gdLst/>
            <a:ahLst/>
            <a:cxnLst/>
            <a:rect l="l" t="t" r="r" b="b"/>
            <a:pathLst>
              <a:path w="970279" h="1183004">
                <a:moveTo>
                  <a:pt x="970026" y="1166622"/>
                </a:moveTo>
                <a:lnTo>
                  <a:pt x="19050" y="0"/>
                </a:lnTo>
                <a:lnTo>
                  <a:pt x="0" y="16002"/>
                </a:lnTo>
                <a:lnTo>
                  <a:pt x="950213" y="1182624"/>
                </a:lnTo>
                <a:lnTo>
                  <a:pt x="970026" y="11666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584063" y="6352032"/>
            <a:ext cx="482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標楷體"/>
                <a:cs typeface="標楷體"/>
              </a:rPr>
              <a:t>天線</a:t>
            </a:r>
            <a:endParaRPr sz="18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852170"/>
            <a:ext cx="2058670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參考文獻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u="none" dirty="0">
                <a:solidFill>
                  <a:srgbClr val="000000"/>
                </a:solidFill>
                <a:latin typeface="標楷體"/>
                <a:cs typeface="標楷體"/>
              </a:rPr>
              <a:t>長榮大學</a:t>
            </a:r>
            <a:r>
              <a:rPr u="none" spc="-10" dirty="0">
                <a:solidFill>
                  <a:srgbClr val="000000"/>
                </a:solidFill>
              </a:rPr>
              <a:t>RFID</a:t>
            </a:r>
            <a:r>
              <a:rPr u="none" dirty="0">
                <a:solidFill>
                  <a:srgbClr val="000000"/>
                </a:solidFill>
                <a:latin typeface="標楷體"/>
                <a:cs typeface="標楷體"/>
              </a:rPr>
              <a:t>研究中</a:t>
            </a:r>
            <a:r>
              <a:rPr u="none" spc="-5" dirty="0">
                <a:solidFill>
                  <a:srgbClr val="000000"/>
                </a:solidFill>
                <a:latin typeface="標楷體"/>
                <a:cs typeface="標楷體"/>
              </a:rPr>
              <a:t>心</a:t>
            </a:r>
            <a:r>
              <a:rPr u="none" spc="-480" dirty="0">
                <a:solidFill>
                  <a:srgbClr val="000000"/>
                </a:solidFill>
                <a:latin typeface="標楷體"/>
                <a:cs typeface="標楷體"/>
              </a:rPr>
              <a:t> </a:t>
            </a:r>
            <a:r>
              <a:rPr spc="-10" dirty="0">
                <a:hlinkClick r:id="rId2"/>
              </a:rPr>
              <a:t>http://rfid.samq.com.tw/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u="none" spc="-10" dirty="0">
                <a:solidFill>
                  <a:srgbClr val="000000"/>
                </a:solidFill>
              </a:rPr>
              <a:t>RFID</a:t>
            </a:r>
            <a:r>
              <a:rPr u="none" dirty="0">
                <a:solidFill>
                  <a:srgbClr val="000000"/>
                </a:solidFill>
                <a:latin typeface="標楷體"/>
                <a:cs typeface="標楷體"/>
              </a:rPr>
              <a:t>產業資料</a:t>
            </a:r>
            <a:r>
              <a:rPr u="none" spc="-5" dirty="0">
                <a:solidFill>
                  <a:srgbClr val="000000"/>
                </a:solidFill>
                <a:latin typeface="標楷體"/>
                <a:cs typeface="標楷體"/>
              </a:rPr>
              <a:t>庫</a:t>
            </a:r>
            <a:r>
              <a:rPr u="none" spc="-459" dirty="0">
                <a:solidFill>
                  <a:srgbClr val="000000"/>
                </a:solidFill>
                <a:latin typeface="標楷體"/>
                <a:cs typeface="標楷體"/>
              </a:rPr>
              <a:t> </a:t>
            </a:r>
            <a:r>
              <a:rPr spc="-5" dirty="0">
                <a:hlinkClick r:id="rId3"/>
              </a:rPr>
              <a:t>http://www.u-rfid.com.tw/web/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u="none" spc="-10" dirty="0">
                <a:solidFill>
                  <a:srgbClr val="000000"/>
                </a:solidFill>
              </a:rPr>
              <a:t>RFID</a:t>
            </a:r>
            <a:r>
              <a:rPr u="none" dirty="0">
                <a:solidFill>
                  <a:srgbClr val="000000"/>
                </a:solidFill>
                <a:latin typeface="標楷體"/>
                <a:cs typeface="標楷體"/>
              </a:rPr>
              <a:t>應用推動辦公</a:t>
            </a:r>
            <a:r>
              <a:rPr u="none" spc="-5" dirty="0">
                <a:solidFill>
                  <a:srgbClr val="000000"/>
                </a:solidFill>
                <a:latin typeface="標楷體"/>
                <a:cs typeface="標楷體"/>
              </a:rPr>
              <a:t>室</a:t>
            </a:r>
            <a:r>
              <a:rPr u="none" spc="-480" dirty="0">
                <a:solidFill>
                  <a:srgbClr val="000000"/>
                </a:solidFill>
                <a:latin typeface="標楷體"/>
                <a:cs typeface="標楷體"/>
              </a:rPr>
              <a:t> </a:t>
            </a:r>
            <a:r>
              <a:rPr spc="-10" dirty="0">
                <a:hlinkClick r:id="rId4"/>
              </a:rPr>
              <a:t>http://www.rfid.org.tw/</a:t>
            </a: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u="none" spc="-5" dirty="0">
                <a:solidFill>
                  <a:srgbClr val="000000"/>
                </a:solidFill>
              </a:rPr>
              <a:t>EPCglobal Homepage</a:t>
            </a:r>
            <a:r>
              <a:rPr u="none" spc="85" dirty="0">
                <a:solidFill>
                  <a:srgbClr val="000000"/>
                </a:solidFill>
              </a:rPr>
              <a:t> </a:t>
            </a:r>
            <a:r>
              <a:rPr spc="-5" dirty="0">
                <a:hlinkClick r:id="rId5"/>
              </a:rPr>
              <a:t>http://www.epcglobalinc.org/home</a:t>
            </a: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1690370" algn="l"/>
              </a:tabLst>
            </a:pPr>
            <a:r>
              <a:rPr u="none" spc="-5" dirty="0">
                <a:solidFill>
                  <a:srgbClr val="000000"/>
                </a:solidFill>
              </a:rPr>
              <a:t>MOE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RFID	</a:t>
            </a:r>
            <a:r>
              <a:rPr u="none" spc="-5" dirty="0">
                <a:solidFill>
                  <a:srgbClr val="000000"/>
                </a:solidFill>
                <a:latin typeface="標楷體"/>
                <a:cs typeface="標楷體"/>
              </a:rPr>
              <a:t>教育部RFID推動辦公</a:t>
            </a:r>
            <a:r>
              <a:rPr u="none" spc="85" dirty="0">
                <a:solidFill>
                  <a:srgbClr val="000000"/>
                </a:solidFill>
                <a:latin typeface="標楷體"/>
                <a:cs typeface="標楷體"/>
              </a:rPr>
              <a:t> </a:t>
            </a:r>
            <a:r>
              <a:rPr spc="-10" dirty="0">
                <a:hlinkClick r:id="rId6"/>
              </a:rPr>
              <a:t>http://rfidpo.ntut.edu.tw/rfid/index.jsp</a:t>
            </a:r>
          </a:p>
          <a:p>
            <a:pPr marL="355600" marR="60071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u="none" spc="-5" dirty="0">
                <a:solidFill>
                  <a:srgbClr val="000000"/>
                </a:solidFill>
              </a:rPr>
              <a:t>Hung-Yu Chien and Che-Hao Chen, “Mutual authentication protocol for RFID  conforming to EPC Class 1 Generation 2 standards,” </a:t>
            </a:r>
            <a:r>
              <a:rPr i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Computer Standards &amp;  Interfaces</a:t>
            </a:r>
            <a:r>
              <a:rPr u="none" spc="-5" dirty="0">
                <a:solidFill>
                  <a:srgbClr val="000000"/>
                </a:solidFill>
              </a:rPr>
              <a:t>, </a:t>
            </a:r>
            <a:r>
              <a:rPr i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Volume 29, Issue 2</a:t>
            </a:r>
            <a:r>
              <a:rPr u="none" spc="-5" dirty="0">
                <a:solidFill>
                  <a:srgbClr val="000000"/>
                </a:solidFill>
              </a:rPr>
              <a:t>, </a:t>
            </a:r>
            <a:r>
              <a:rPr i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Pages 254-259 </a:t>
            </a:r>
            <a:r>
              <a:rPr u="none" spc="-5" dirty="0">
                <a:solidFill>
                  <a:srgbClr val="000000"/>
                </a:solidFill>
              </a:rPr>
              <a:t>, </a:t>
            </a:r>
            <a:r>
              <a:rPr i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February</a:t>
            </a:r>
            <a:r>
              <a:rPr i="1" u="none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i="1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2007</a:t>
            </a:r>
            <a:r>
              <a:rPr u="none" spc="-5" dirty="0">
                <a:solidFill>
                  <a:srgbClr val="000000"/>
                </a:solidFill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u="none" spc="-5" dirty="0">
                <a:solidFill>
                  <a:srgbClr val="000000"/>
                </a:solidFill>
              </a:rPr>
              <a:t>Chin-Ling Chen and Yong-Yuan Deng, “Conformation of EPC Class 1 Generation 2  </a:t>
            </a:r>
            <a:r>
              <a:rPr u="none" spc="-10" dirty="0">
                <a:solidFill>
                  <a:srgbClr val="000000"/>
                </a:solidFill>
              </a:rPr>
              <a:t>standards </a:t>
            </a:r>
            <a:r>
              <a:rPr u="none" spc="-5" dirty="0">
                <a:solidFill>
                  <a:srgbClr val="000000"/>
                </a:solidFill>
              </a:rPr>
              <a:t>RFID </a:t>
            </a:r>
            <a:r>
              <a:rPr u="none" spc="-10" dirty="0">
                <a:solidFill>
                  <a:srgbClr val="000000"/>
                </a:solidFill>
              </a:rPr>
              <a:t>system </a:t>
            </a:r>
            <a:r>
              <a:rPr u="none" spc="-5" dirty="0">
                <a:solidFill>
                  <a:srgbClr val="000000"/>
                </a:solidFill>
              </a:rPr>
              <a:t>with mutual authentication and privacy protection,”  Engineering Applications of Artificial Intelligence, Vol. 22, No. 8, pp. 1284-1291,  Dec.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2009.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7638"/>
            <a:ext cx="3217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歷史發展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73" y="2017776"/>
            <a:ext cx="7990205" cy="448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>
              <a:lnSpc>
                <a:spcPts val="216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標楷體"/>
                <a:cs typeface="標楷體"/>
              </a:rPr>
              <a:t>RFID最早被應用於第二次世界大戰期間英國空軍的敵我辨識系統 (Identify</a:t>
            </a:r>
            <a:r>
              <a:rPr sz="2000" spc="10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Friend</a:t>
            </a:r>
            <a:r>
              <a:rPr sz="2000" spc="10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or</a:t>
            </a:r>
            <a:r>
              <a:rPr sz="2000" spc="10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Foe)，避免誤擊己方戰機，是一種是長距離的 主動式RFID系統。</a:t>
            </a:r>
            <a:endParaRPr sz="20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Font typeface="Wingdings"/>
              <a:buChar char=""/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7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標楷體"/>
                <a:cs typeface="標楷體"/>
              </a:rPr>
              <a:t>2001年智慧卡晶片供應商Infineon、Motorola、Microchip、Philips  等發表全系列RFID晶片</a:t>
            </a:r>
            <a:r>
              <a:rPr sz="2000" spc="-5" dirty="0">
                <a:latin typeface="新細明體"/>
                <a:cs typeface="新細明體"/>
              </a:rPr>
              <a:t>。</a:t>
            </a:r>
            <a:endParaRPr sz="2000">
              <a:latin typeface="新細明體"/>
              <a:cs typeface="新細明體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Font typeface="Wingdings"/>
              <a:buChar char=""/>
            </a:pPr>
            <a:endParaRPr sz="27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216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000" spc="-5" dirty="0">
                <a:latin typeface="標楷體"/>
                <a:cs typeface="標楷體"/>
              </a:rPr>
              <a:t>2003年美國國防部率先使用RFID於軍事裝備上。美伊戰爭中，大量使 用了RFID技術，來追蹤受傷士兵或一般民眾的身份、狀況和位置。縫 於袖口上的RFID晶片，其資</a:t>
            </a:r>
            <a:r>
              <a:rPr sz="2000" dirty="0">
                <a:latin typeface="標楷體"/>
                <a:cs typeface="標楷體"/>
              </a:rPr>
              <a:t>料</a:t>
            </a:r>
            <a:r>
              <a:rPr sz="2000" spc="-5" dirty="0">
                <a:latin typeface="標楷體"/>
                <a:cs typeface="標楷體"/>
              </a:rPr>
              <a:t>可藉由手持設備進行讀取，識別病人，  也允許醫生在晶片上增加、修改或製作新的治療記錄。</a:t>
            </a:r>
            <a:endParaRPr sz="20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7C"/>
              </a:buClr>
              <a:buFont typeface="Wingdings"/>
              <a:buChar char=""/>
            </a:pPr>
            <a:endParaRPr sz="27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216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標楷體"/>
                <a:cs typeface="標楷體"/>
              </a:rPr>
              <a:t>2004年美國大型零售商Wal-Mart已率先要求其最大的100間供應商在 運貨用的包裝箱和貨箱架導入RFID系統，促使零售業的供應鏈模式更 有效率並降低管理成本。</a:t>
            </a:r>
            <a:endParaRPr sz="2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8400"/>
            <a:ext cx="3217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主要特色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73" y="2364485"/>
            <a:ext cx="4229100" cy="301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非接觸式的無線傳輸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dirty="0">
                <a:latin typeface="標楷體"/>
                <a:cs typeface="標楷體"/>
              </a:rPr>
              <a:t>穿透性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可同時讀取多個標籤</a:t>
            </a:r>
            <a:endParaRPr sz="24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對數據的讀寫性</a:t>
            </a:r>
            <a:endParaRPr sz="24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容易小型化和多樣化的形狀</a:t>
            </a:r>
            <a:endParaRPr sz="24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可重複使用</a:t>
            </a:r>
            <a:endParaRPr sz="24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可儲存大量資料</a:t>
            </a:r>
            <a:endParaRPr sz="24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耐環境性</a:t>
            </a:r>
            <a:endParaRPr sz="24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7638"/>
            <a:ext cx="4741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與傳統條碼比較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0317" y="1978151"/>
            <a:ext cx="8280654" cy="4390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0213" y="1383791"/>
            <a:ext cx="981455" cy="993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2203" y="900176"/>
            <a:ext cx="29489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000000"/>
                </a:solidFill>
              </a:rPr>
              <a:t>RFID</a:t>
            </a:r>
            <a:r>
              <a:rPr sz="4000" spc="-10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tag</a:t>
            </a:r>
            <a:r>
              <a:rPr sz="4000" spc="5" dirty="0">
                <a:solidFill>
                  <a:srgbClr val="000000"/>
                </a:solidFill>
                <a:latin typeface="標楷體"/>
                <a:cs typeface="標楷體"/>
              </a:rPr>
              <a:t>成本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9957" y="2244089"/>
            <a:ext cx="6563868" cy="4252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38299" y="1728723"/>
            <a:ext cx="458470" cy="5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b="1" dirty="0">
                <a:solidFill>
                  <a:srgbClr val="000065"/>
                </a:solidFill>
                <a:latin typeface="標楷體"/>
                <a:cs typeface="標楷體"/>
              </a:rPr>
              <a:t>軍事 醫療</a:t>
            </a:r>
            <a:endParaRPr sz="1700">
              <a:latin typeface="標楷體"/>
              <a:cs typeface="標楷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4833" y="4623054"/>
            <a:ext cx="4132579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標楷體"/>
                <a:cs typeface="標楷體"/>
              </a:rPr>
              <a:t>例如應用於航空行李、洗衣、精品、博物館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dirty="0">
                <a:latin typeface="標楷體"/>
                <a:cs typeface="標楷體"/>
              </a:rPr>
              <a:t>藝品、運輸棧板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72390" algn="ctr">
              <a:lnSpc>
                <a:spcPct val="100000"/>
              </a:lnSpc>
            </a:pPr>
            <a:r>
              <a:rPr sz="1800" b="1" dirty="0">
                <a:solidFill>
                  <a:srgbClr val="000065"/>
                </a:solidFill>
                <a:latin typeface="標楷體"/>
                <a:cs typeface="標楷體"/>
              </a:rPr>
              <a:t>自動倉</a:t>
            </a:r>
            <a:r>
              <a:rPr sz="1800" b="1" spc="-5" dirty="0">
                <a:solidFill>
                  <a:srgbClr val="000065"/>
                </a:solidFill>
                <a:latin typeface="標楷體"/>
                <a:cs typeface="標楷體"/>
              </a:rPr>
              <a:t>儲</a:t>
            </a:r>
            <a:r>
              <a:rPr sz="1800" b="1" spc="405" dirty="0">
                <a:solidFill>
                  <a:srgbClr val="000065"/>
                </a:solidFill>
                <a:latin typeface="標楷體"/>
                <a:cs typeface="標楷體"/>
              </a:rPr>
              <a:t> </a:t>
            </a:r>
            <a:r>
              <a:rPr sz="1800" b="1" dirty="0">
                <a:solidFill>
                  <a:srgbClr val="000065"/>
                </a:solidFill>
                <a:latin typeface="標楷體"/>
                <a:cs typeface="標楷體"/>
              </a:rPr>
              <a:t>防</a:t>
            </a:r>
            <a:r>
              <a:rPr sz="1800" b="1" spc="-5" dirty="0">
                <a:solidFill>
                  <a:srgbClr val="000065"/>
                </a:solidFill>
                <a:latin typeface="標楷體"/>
                <a:cs typeface="標楷體"/>
              </a:rPr>
              <a:t>偽</a:t>
            </a:r>
            <a:r>
              <a:rPr sz="1800" b="1" spc="415" dirty="0">
                <a:solidFill>
                  <a:srgbClr val="000065"/>
                </a:solidFill>
                <a:latin typeface="標楷體"/>
                <a:cs typeface="標楷體"/>
              </a:rPr>
              <a:t> </a:t>
            </a:r>
            <a:r>
              <a:rPr sz="1800" b="1" dirty="0">
                <a:solidFill>
                  <a:srgbClr val="000065"/>
                </a:solidFill>
                <a:latin typeface="標楷體"/>
                <a:cs typeface="標楷體"/>
              </a:rPr>
              <a:t>防</a:t>
            </a:r>
            <a:r>
              <a:rPr sz="1800" b="1" spc="-5" dirty="0">
                <a:solidFill>
                  <a:srgbClr val="000065"/>
                </a:solidFill>
                <a:latin typeface="標楷體"/>
                <a:cs typeface="標楷體"/>
              </a:rPr>
              <a:t>竊</a:t>
            </a:r>
            <a:r>
              <a:rPr sz="1800" b="1" spc="415" dirty="0">
                <a:solidFill>
                  <a:srgbClr val="000065"/>
                </a:solidFill>
                <a:latin typeface="標楷體"/>
                <a:cs typeface="標楷體"/>
              </a:rPr>
              <a:t> </a:t>
            </a:r>
            <a:r>
              <a:rPr sz="1800" b="1" dirty="0">
                <a:solidFill>
                  <a:srgbClr val="000065"/>
                </a:solidFill>
                <a:latin typeface="標楷體"/>
                <a:cs typeface="標楷體"/>
              </a:rPr>
              <a:t>追蹤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1245" y="5437632"/>
            <a:ext cx="508952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標楷體"/>
                <a:cs typeface="標楷體"/>
              </a:rPr>
              <a:t>例如用於貴重包裹、運輸箱、公司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dirty="0">
                <a:latin typeface="標楷體"/>
                <a:cs typeface="標楷體"/>
              </a:rPr>
              <a:t>工廠資產、重要檔案夾、製程容器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dirty="0">
                <a:latin typeface="標楷體"/>
                <a:cs typeface="標楷體"/>
              </a:rPr>
              <a:t>工具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5769" y="3780282"/>
            <a:ext cx="287083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標楷體"/>
                <a:cs typeface="標楷體"/>
              </a:rPr>
              <a:t>例如應用於貨櫃、門禁、棧板、動物管理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13030" algn="ctr">
              <a:lnSpc>
                <a:spcPct val="100000"/>
              </a:lnSpc>
            </a:pPr>
            <a:r>
              <a:rPr sz="1800" b="1" dirty="0">
                <a:solidFill>
                  <a:srgbClr val="000065"/>
                </a:solidFill>
                <a:latin typeface="標楷體"/>
                <a:cs typeface="標楷體"/>
              </a:rPr>
              <a:t>防</a:t>
            </a:r>
            <a:r>
              <a:rPr sz="1800" b="1" spc="-5" dirty="0">
                <a:solidFill>
                  <a:srgbClr val="000065"/>
                </a:solidFill>
                <a:latin typeface="標楷體"/>
                <a:cs typeface="標楷體"/>
              </a:rPr>
              <a:t>竊</a:t>
            </a:r>
            <a:r>
              <a:rPr sz="1800" b="1" spc="400" dirty="0">
                <a:solidFill>
                  <a:srgbClr val="000065"/>
                </a:solidFill>
                <a:latin typeface="標楷體"/>
                <a:cs typeface="標楷體"/>
              </a:rPr>
              <a:t> </a:t>
            </a:r>
            <a:r>
              <a:rPr sz="1800" b="1" dirty="0">
                <a:solidFill>
                  <a:srgbClr val="000065"/>
                </a:solidFill>
                <a:latin typeface="標楷體"/>
                <a:cs typeface="標楷體"/>
              </a:rPr>
              <a:t>防仿</a:t>
            </a:r>
            <a:r>
              <a:rPr sz="1800" b="1" spc="-5" dirty="0">
                <a:solidFill>
                  <a:srgbClr val="000065"/>
                </a:solidFill>
                <a:latin typeface="標楷體"/>
                <a:cs typeface="標楷體"/>
              </a:rPr>
              <a:t>冒</a:t>
            </a:r>
            <a:r>
              <a:rPr sz="1800" b="1" spc="395" dirty="0">
                <a:solidFill>
                  <a:srgbClr val="000065"/>
                </a:solidFill>
                <a:latin typeface="標楷體"/>
                <a:cs typeface="標楷體"/>
              </a:rPr>
              <a:t> </a:t>
            </a:r>
            <a:r>
              <a:rPr sz="1800" b="1" dirty="0">
                <a:solidFill>
                  <a:srgbClr val="000065"/>
                </a:solidFill>
                <a:latin typeface="標楷體"/>
                <a:cs typeface="標楷體"/>
              </a:rPr>
              <a:t>追蹤</a:t>
            </a:r>
            <a:endParaRPr sz="1800">
              <a:latin typeface="標楷體"/>
              <a:cs typeface="標楷體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3507" y="5903214"/>
            <a:ext cx="4090035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0065"/>
                </a:solidFill>
                <a:latin typeface="標楷體"/>
                <a:cs typeface="標楷體"/>
              </a:rPr>
              <a:t>取</a:t>
            </a:r>
            <a:r>
              <a:rPr sz="1800" b="1" spc="434" dirty="0">
                <a:solidFill>
                  <a:srgbClr val="000065"/>
                </a:solidFill>
                <a:latin typeface="標楷體"/>
                <a:cs typeface="標楷體"/>
              </a:rPr>
              <a:t>代</a:t>
            </a:r>
            <a:r>
              <a:rPr sz="1800" b="1" dirty="0">
                <a:solidFill>
                  <a:srgbClr val="000065"/>
                </a:solidFill>
                <a:latin typeface="Times New Roman"/>
                <a:cs typeface="Times New Roman"/>
              </a:rPr>
              <a:t>Bar</a:t>
            </a:r>
            <a:r>
              <a:rPr sz="1800" b="1" spc="-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Code</a:t>
            </a:r>
            <a:r>
              <a:rPr sz="1800" b="1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65"/>
                </a:solidFill>
                <a:latin typeface="標楷體"/>
                <a:cs typeface="標楷體"/>
              </a:rPr>
              <a:t>市場</a:t>
            </a:r>
            <a:endParaRPr sz="180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標楷體"/>
                <a:cs typeface="標楷體"/>
              </a:rPr>
              <a:t>例如應用於超級市場產品、低價資產、可拋棄式票券、郵票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1089" y="2655570"/>
            <a:ext cx="4791075" cy="108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7525">
              <a:lnSpc>
                <a:spcPct val="100000"/>
              </a:lnSpc>
            </a:pPr>
            <a:r>
              <a:rPr sz="1800" b="1" spc="-5" dirty="0">
                <a:solidFill>
                  <a:srgbClr val="000065"/>
                </a:solidFill>
                <a:latin typeface="標楷體"/>
                <a:cs typeface="標楷體"/>
              </a:rPr>
              <a:t>車輛</a:t>
            </a:r>
            <a:endParaRPr sz="1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824989" algn="l"/>
                <a:tab pos="4777740" algn="l"/>
              </a:tabLst>
            </a:pP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標楷體"/>
                <a:cs typeface="標楷體"/>
              </a:rPr>
              <a:t>例如應用於</a:t>
            </a:r>
            <a:r>
              <a:rPr sz="1200" spc="-5" dirty="0">
                <a:latin typeface="Times New Roman"/>
                <a:cs typeface="Times New Roman"/>
              </a:rPr>
              <a:t>ETC</a:t>
            </a:r>
            <a:r>
              <a:rPr sz="1200" dirty="0">
                <a:latin typeface="標楷體"/>
                <a:cs typeface="標楷體"/>
              </a:rPr>
              <a:t>、防盜</a:t>
            </a:r>
            <a:r>
              <a:rPr sz="1200" dirty="0">
                <a:latin typeface="Times New Roman"/>
                <a:cs typeface="Times New Roman"/>
              </a:rPr>
              <a:t>)	</a:t>
            </a:r>
            <a:r>
              <a:rPr sz="1200" u="sng" dirty="0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L="239395" marR="3291840" indent="-107950">
              <a:lnSpc>
                <a:spcPct val="80000"/>
              </a:lnSpc>
              <a:spcBef>
                <a:spcPts val="1095"/>
              </a:spcBef>
            </a:pPr>
            <a:r>
              <a:rPr sz="1700" b="1" dirty="0">
                <a:solidFill>
                  <a:srgbClr val="000065"/>
                </a:solidFill>
                <a:latin typeface="標楷體"/>
                <a:cs typeface="標楷體"/>
              </a:rPr>
              <a:t>快速記</a:t>
            </a:r>
            <a:r>
              <a:rPr sz="1700" b="1" spc="-5" dirty="0">
                <a:solidFill>
                  <a:srgbClr val="000065"/>
                </a:solidFill>
                <a:latin typeface="標楷體"/>
                <a:cs typeface="標楷體"/>
              </a:rPr>
              <a:t>錄</a:t>
            </a:r>
            <a:r>
              <a:rPr sz="17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/</a:t>
            </a:r>
            <a:r>
              <a:rPr sz="1700" b="1" dirty="0">
                <a:solidFill>
                  <a:srgbClr val="000065"/>
                </a:solidFill>
                <a:latin typeface="標楷體"/>
                <a:cs typeface="標楷體"/>
              </a:rPr>
              <a:t>追蹤 </a:t>
            </a:r>
            <a:r>
              <a:rPr sz="1700" b="1" spc="0" dirty="0">
                <a:solidFill>
                  <a:srgbClr val="000065"/>
                </a:solidFill>
                <a:latin typeface="標楷體"/>
                <a:cs typeface="標楷體"/>
              </a:rPr>
              <a:t>防盜</a:t>
            </a:r>
            <a:r>
              <a:rPr sz="1700" b="1" spc="-10" dirty="0">
                <a:solidFill>
                  <a:srgbClr val="000065"/>
                </a:solidFill>
                <a:latin typeface="Times New Roman"/>
                <a:cs typeface="Times New Roman"/>
              </a:rPr>
              <a:t>/</a:t>
            </a:r>
            <a:r>
              <a:rPr sz="1700" b="1" dirty="0">
                <a:solidFill>
                  <a:srgbClr val="000065"/>
                </a:solidFill>
                <a:latin typeface="標楷體"/>
                <a:cs typeface="標楷體"/>
              </a:rPr>
              <a:t>防遺失</a:t>
            </a:r>
            <a:endParaRPr sz="1700">
              <a:latin typeface="標楷體"/>
              <a:cs typeface="標楷體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7849" y="5761482"/>
            <a:ext cx="72580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$0.05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5131" y="4968994"/>
            <a:ext cx="106362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$0.05~$0.1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7618" y="4177283"/>
            <a:ext cx="77787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$0.1~$1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3690" y="3384796"/>
            <a:ext cx="60642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$1~$5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6610" y="2593085"/>
            <a:ext cx="72072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$5~$10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2203" y="1728978"/>
            <a:ext cx="361251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925"/>
              </a:lnSpc>
            </a:pPr>
            <a:r>
              <a:rPr sz="1800" spc="-5" dirty="0">
                <a:latin typeface="Times New Roman"/>
                <a:cs typeface="Times New Roman"/>
              </a:rPr>
              <a:t>$10~$100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sz="2000" spc="-5" dirty="0">
                <a:latin typeface="Times New Roman"/>
                <a:cs typeface="Times New Roman"/>
              </a:rPr>
              <a:t>$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標楷體"/>
                <a:cs typeface="標楷體"/>
              </a:rPr>
              <a:t>美金</a:t>
            </a:r>
            <a:endParaRPr sz="2000">
              <a:latin typeface="標楷體"/>
              <a:cs typeface="標楷體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3469" y="3130676"/>
            <a:ext cx="3096260" cy="0"/>
          </a:xfrm>
          <a:custGeom>
            <a:avLst/>
            <a:gdLst/>
            <a:ahLst/>
            <a:cxnLst/>
            <a:rect l="l" t="t" r="r" b="b"/>
            <a:pathLst>
              <a:path w="3096260">
                <a:moveTo>
                  <a:pt x="0" y="0"/>
                </a:moveTo>
                <a:lnTo>
                  <a:pt x="3096006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64697" y="3236976"/>
            <a:ext cx="9398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標楷體"/>
                <a:cs typeface="標楷體"/>
              </a:rPr>
              <a:t>被動式</a:t>
            </a:r>
            <a:endParaRPr sz="2400">
              <a:latin typeface="標楷體"/>
              <a:cs typeface="標楷體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dirty="0"/>
              <a:t>23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513453" y="2733294"/>
            <a:ext cx="9398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標楷體"/>
                <a:cs typeface="標楷體"/>
              </a:rPr>
              <a:t>主動式</a:t>
            </a:r>
            <a:endParaRPr sz="24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7638"/>
            <a:ext cx="3217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應用領域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203" y="2190750"/>
            <a:ext cx="8217534" cy="440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運輸物流：</a:t>
            </a:r>
            <a:r>
              <a:rPr sz="2400" b="1" spc="-229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盤點、控制、存貨、流通、防偽、物流運輸等。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零售業:</a:t>
            </a:r>
            <a:r>
              <a:rPr sz="2400" b="1" spc="-235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自動結帳、智慧型貨架、補貨提示及倉儲管理。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製造業:</a:t>
            </a:r>
            <a:r>
              <a:rPr sz="2400" b="1" spc="-229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產品售後服務、保固、送廠維修等次數流程管理。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圖書管理:</a:t>
            </a:r>
            <a:r>
              <a:rPr sz="2400" b="1" spc="-260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圖書館租借、防竊管理。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門禁安全:</a:t>
            </a:r>
            <a:r>
              <a:rPr sz="2400" b="1" spc="-250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人員進出安全監控、身份識別。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防盜應用:</a:t>
            </a:r>
            <a:r>
              <a:rPr sz="2400" b="1" spc="-250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超市、圖書館等相關的防盜管理。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交通運輸業:</a:t>
            </a:r>
            <a:r>
              <a:rPr sz="2400" b="1" spc="-229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航空、高速公路、捷運等電子票卡收費系統。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醫療生技:</a:t>
            </a:r>
            <a:r>
              <a:rPr sz="2400" b="1" spc="-220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藥品、耗材、病患、危險物品或廢棄物回收管制管理等。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動物監控：</a:t>
            </a:r>
            <a:r>
              <a:rPr sz="2400" b="1" spc="-245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動物管理、動物識別、動物追蹤等。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服飾業:</a:t>
            </a:r>
            <a:r>
              <a:rPr sz="2400" b="1" spc="-245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顧客資料、喜好統計分析、倉儲管理。</a:t>
            </a:r>
            <a:endParaRPr sz="2000">
              <a:latin typeface="標楷體"/>
              <a:cs typeface="標楷體"/>
            </a:endParaRPr>
          </a:p>
          <a:p>
            <a:pPr marL="355600" indent="-342900">
              <a:lnSpc>
                <a:spcPct val="100000"/>
              </a:lnSpc>
              <a:spcBef>
                <a:spcPts val="2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標楷體"/>
                <a:cs typeface="標楷體"/>
              </a:rPr>
              <a:t>聯合票證:</a:t>
            </a:r>
            <a:r>
              <a:rPr sz="2400" b="1" spc="-235" dirty="0">
                <a:latin typeface="標楷體"/>
                <a:cs typeface="標楷體"/>
              </a:rPr>
              <a:t> </a:t>
            </a:r>
            <a:r>
              <a:rPr sz="2000" spc="-5" dirty="0">
                <a:latin typeface="標楷體"/>
                <a:cs typeface="標楷體"/>
              </a:rPr>
              <a:t>智慧型儲值卡、足球門票、多功能信用卡。</a:t>
            </a:r>
            <a:endParaRPr sz="2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1167638"/>
            <a:ext cx="474154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RFID</a:t>
            </a:r>
            <a:r>
              <a:rPr sz="4000" dirty="0">
                <a:solidFill>
                  <a:srgbClr val="000000"/>
                </a:solidFill>
                <a:latin typeface="標楷體"/>
                <a:cs typeface="標楷體"/>
              </a:rPr>
              <a:t>國內外應用實例</a:t>
            </a:r>
            <a:endParaRPr sz="400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271" y="2363723"/>
            <a:ext cx="8293100" cy="154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美國國防部在軍用物資箱上設置RFID電子標籤，僅須幾秒鐘 即可掌握物資狀況。</a:t>
            </a:r>
            <a:endParaRPr sz="2400">
              <a:latin typeface="標楷體"/>
              <a:cs typeface="標楷體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標楷體"/>
                <a:cs typeface="標楷體"/>
              </a:rPr>
              <a:t>美國零售業龍頭Wal-Mart百貨公司，要求下游前百大供應商 必須在交貨的棧板與紙箱上安裝RFID。</a:t>
            </a:r>
            <a:endParaRPr sz="2400">
              <a:latin typeface="標楷體"/>
              <a:cs typeface="標楷體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2371" y="4283202"/>
            <a:ext cx="3600450" cy="25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0947" y="4066032"/>
            <a:ext cx="2231898" cy="295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1227</Words>
  <Application>Microsoft Office PowerPoint</Application>
  <PresentationFormat>自訂</PresentationFormat>
  <Paragraphs>240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Office Theme</vt:lpstr>
      <vt:lpstr> RFID介紹</vt:lpstr>
      <vt:lpstr>RFID歷史發展</vt:lpstr>
      <vt:lpstr>RFID (Radio Frequency Identification)</vt:lpstr>
      <vt:lpstr>RFID歷史發展</vt:lpstr>
      <vt:lpstr>RFID主要特色</vt:lpstr>
      <vt:lpstr>RFID與傳統條碼比較</vt:lpstr>
      <vt:lpstr>RFID tag成本</vt:lpstr>
      <vt:lpstr>RFID應用領域</vt:lpstr>
      <vt:lpstr>RFID國內外應用實例</vt:lpstr>
      <vt:lpstr>PowerPoint 簡報</vt:lpstr>
      <vt:lpstr>日本政府對RFID技術標準進行研究，涉及電機、 資訊技術和印刷業等多個領域。產業應用方面則 包含電信業、家電業、服飾業、交通運輸業、圖 書出版業及食品流通業。</vt:lpstr>
      <vt:lpstr>香港最具代表的是香港八達通公司於1997年所發行的八達 通卡，其應用範圍包括停車場收費、便利商店繳費、速食 快餐店、電影院、自動販賣機、住宅、保全及校園安全維 護系統等。</vt:lpstr>
      <vt:lpstr>在國內最廣泛使用的就是捷運悠遊卡（目前發卡量已破千 萬張）更是將RFID技術所發揮淋漓盡緻的功效，更因具 有非接觸性、擴充性、重覆使用、耐久性等多重特性，非 常適用於自動化或是惡劣環境中。</vt:lpstr>
      <vt:lpstr>一個具多國語言之 RFID展覽解說系統</vt:lpstr>
      <vt:lpstr>RFID主要元件</vt:lpstr>
      <vt:lpstr>RFID tag類別</vt:lpstr>
      <vt:lpstr>RFID使用頻率</vt:lpstr>
      <vt:lpstr>RFID使用頻率</vt:lpstr>
      <vt:lpstr>RFID國際標準</vt:lpstr>
      <vt:lpstr>EPC (Electronic Product Code) 電子產品碼</vt:lpstr>
      <vt:lpstr>PowerPoint 簡報</vt:lpstr>
      <vt:lpstr>RFID運作過程</vt:lpstr>
      <vt:lpstr>RFID安全問題</vt:lpstr>
      <vt:lpstr>PowerPoint 簡報</vt:lpstr>
      <vt:lpstr>PowerPoint 簡報</vt:lpstr>
      <vt:lpstr>常見的RFID保護機制</vt:lpstr>
      <vt:lpstr>RFID驗證情境</vt:lpstr>
      <vt:lpstr>符號介紹</vt:lpstr>
      <vt:lpstr>心得</vt:lpstr>
      <vt:lpstr>參考文獻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RFID介紹</dc:title>
  <cp:lastModifiedBy>LIN ZHE HAO</cp:lastModifiedBy>
  <cp:revision>4</cp:revision>
  <dcterms:created xsi:type="dcterms:W3CDTF">2019-03-31T11:41:27Z</dcterms:created>
  <dcterms:modified xsi:type="dcterms:W3CDTF">2019-03-31T03:56:48Z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2016-05-30T00:00:00Z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2019-03-31T00:00:00Z</vt:filetime>
  </property>
</Properties>
</file>