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5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EB70-0407-87B2-EB10-FF7117EAA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EDE9-5BDC-0CE5-19AD-26DF8C225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Lhex Aaron Ferreras</cp:lastModifiedBy>
  <cp:revision>2</cp:revision>
  <dcterms:created xsi:type="dcterms:W3CDTF">2013-01-27T09:14:16Z</dcterms:created>
  <dcterms:modified xsi:type="dcterms:W3CDTF">2025-01-28T00:25:07Z</dcterms:modified>
  <cp:category/>
</cp:coreProperties>
</file>