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35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9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3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97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52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5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1942-B2BA-490E-A9ED-44BFCADD9B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AF028B-3B01-4660-BD3F-4233A3A7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6443-EB01-534A-85EE-C9B26B7D5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D34C8-FD4A-98BE-D456-F27EE51E0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273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Lhex Aaron Ferreras</dc:creator>
  <cp:lastModifiedBy>Lhex Aaron Ferreras</cp:lastModifiedBy>
  <cp:revision>1</cp:revision>
  <dcterms:created xsi:type="dcterms:W3CDTF">2025-01-28T00:19:01Z</dcterms:created>
  <dcterms:modified xsi:type="dcterms:W3CDTF">2025-01-28T00:19:17Z</dcterms:modified>
</cp:coreProperties>
</file>