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2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8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12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91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68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9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5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0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3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7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F2B729-2073-4F75-A7E2-ECAB4A9B88E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81F93B-ACE6-4833-9B38-0C1D1D945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5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CBBC-AF85-4C48-55A9-357A549DA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1BB9-669D-EE38-458C-413E87C7C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675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Lhex Aaron Ferreras</dc:creator>
  <cp:lastModifiedBy>Lhex Aaron Ferreras</cp:lastModifiedBy>
  <cp:revision>1</cp:revision>
  <dcterms:created xsi:type="dcterms:W3CDTF">2025-01-28T00:19:29Z</dcterms:created>
  <dcterms:modified xsi:type="dcterms:W3CDTF">2025-01-28T00:19:48Z</dcterms:modified>
</cp:coreProperties>
</file>