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6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0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5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4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3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4ACCF1-76A2-42F4-A6D7-3F5372136F8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DB1023-6684-46A8-ACD4-4F279AED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C652-3AC8-751F-F0C3-FF3AFEC06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65118-3917-7F2D-45C6-D0FBC0753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58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Lhex Aaron Ferreras</dc:creator>
  <cp:lastModifiedBy>Lhex Aaron Ferreras</cp:lastModifiedBy>
  <cp:revision>1</cp:revision>
  <dcterms:created xsi:type="dcterms:W3CDTF">2025-01-28T00:19:57Z</dcterms:created>
  <dcterms:modified xsi:type="dcterms:W3CDTF">2025-01-28T00:20:11Z</dcterms:modified>
</cp:coreProperties>
</file>