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78DE96-03B3-4227-A343-6E8ABA5A1F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D56DC1-294B-42B2-8B96-B9CED4E240FB}">
      <dgm:prSet phldrT="[文本]"/>
      <dgm:spPr/>
      <dgm:t>
        <a:bodyPr/>
        <a:lstStyle/>
        <a:p>
          <a:r>
            <a:rPr lang="zh-CN" altLang="en-US" dirty="0"/>
            <a:t>提取</a:t>
          </a:r>
          <a:r>
            <a:rPr lang="en-US" altLang="zh-CN" dirty="0" err="1"/>
            <a:t>hifiasm</a:t>
          </a:r>
          <a:r>
            <a:rPr lang="zh-CN" altLang="en-US" dirty="0"/>
            <a:t>组装中</a:t>
          </a:r>
          <a:r>
            <a:rPr lang="en-US" altLang="zh-CN" dirty="0"/>
            <a:t>other LTR region</a:t>
          </a:r>
          <a:r>
            <a:rPr lang="zh-CN" altLang="en-US" dirty="0"/>
            <a:t>的序列</a:t>
          </a:r>
        </a:p>
      </dgm:t>
    </dgm:pt>
    <dgm:pt modelId="{DC35549A-FAC9-4D3E-9A17-2ECEED91D095}" type="parTrans" cxnId="{BE375563-53AB-4310-B398-AB265A71E371}">
      <dgm:prSet/>
      <dgm:spPr/>
      <dgm:t>
        <a:bodyPr/>
        <a:lstStyle/>
        <a:p>
          <a:endParaRPr lang="zh-CN" altLang="en-US"/>
        </a:p>
      </dgm:t>
    </dgm:pt>
    <dgm:pt modelId="{C34C24AF-58B2-4537-99EB-2B9F7D5FD145}" type="sibTrans" cxnId="{BE375563-53AB-4310-B398-AB265A71E371}">
      <dgm:prSet/>
      <dgm:spPr/>
      <dgm:t>
        <a:bodyPr/>
        <a:lstStyle/>
        <a:p>
          <a:endParaRPr lang="zh-CN" altLang="en-US"/>
        </a:p>
      </dgm:t>
    </dgm:pt>
    <dgm:pt modelId="{F3160848-CD1F-4E9B-B8D4-53B39A468A2D}">
      <dgm:prSet phldrT="[文本]"/>
      <dgm:spPr/>
      <dgm:t>
        <a:bodyPr/>
        <a:lstStyle/>
        <a:p>
          <a:r>
            <a:rPr lang="zh-CN" altLang="en-US" dirty="0"/>
            <a:t>查看相应序列的重复序列注释，提取其重复单元的序列</a:t>
          </a:r>
        </a:p>
      </dgm:t>
    </dgm:pt>
    <dgm:pt modelId="{161DCEE8-64C7-4FD9-8552-44A37AEA47BB}" type="parTrans" cxnId="{01101CCA-C9D7-4D16-BAE3-6D43880B8B52}">
      <dgm:prSet/>
      <dgm:spPr/>
      <dgm:t>
        <a:bodyPr/>
        <a:lstStyle/>
        <a:p>
          <a:endParaRPr lang="zh-CN" altLang="en-US"/>
        </a:p>
      </dgm:t>
    </dgm:pt>
    <dgm:pt modelId="{BCDC1F45-F738-48C1-A726-B290885E1549}" type="sibTrans" cxnId="{01101CCA-C9D7-4D16-BAE3-6D43880B8B52}">
      <dgm:prSet/>
      <dgm:spPr/>
      <dgm:t>
        <a:bodyPr/>
        <a:lstStyle/>
        <a:p>
          <a:endParaRPr lang="zh-CN" altLang="en-US"/>
        </a:p>
      </dgm:t>
    </dgm:pt>
    <dgm:pt modelId="{7829BE84-E201-4801-B87B-028437ABEF12}">
      <dgm:prSet phldrT="[文本]"/>
      <dgm:spPr/>
      <dgm:t>
        <a:bodyPr/>
        <a:lstStyle/>
        <a:p>
          <a:r>
            <a:rPr lang="zh-CN" altLang="en-US" dirty="0"/>
            <a:t>将提取出来的重复单元序列进行</a:t>
          </a:r>
          <a:r>
            <a:rPr lang="en-US" altLang="zh-CN" dirty="0"/>
            <a:t>blast</a:t>
          </a:r>
          <a:endParaRPr lang="zh-CN" altLang="en-US" dirty="0"/>
        </a:p>
      </dgm:t>
    </dgm:pt>
    <dgm:pt modelId="{C2B68B70-1264-48ED-8EB8-BA91B7C603ED}" type="parTrans" cxnId="{999BFF57-7112-456A-9BB6-A2E10C787D9E}">
      <dgm:prSet/>
      <dgm:spPr/>
      <dgm:t>
        <a:bodyPr/>
        <a:lstStyle/>
        <a:p>
          <a:endParaRPr lang="zh-CN" altLang="en-US"/>
        </a:p>
      </dgm:t>
    </dgm:pt>
    <dgm:pt modelId="{4B4B9FAC-C031-4D2F-9037-B90EBAC9C7CC}" type="sibTrans" cxnId="{999BFF57-7112-456A-9BB6-A2E10C787D9E}">
      <dgm:prSet/>
      <dgm:spPr/>
      <dgm:t>
        <a:bodyPr/>
        <a:lstStyle/>
        <a:p>
          <a:endParaRPr lang="zh-CN" altLang="en-US"/>
        </a:p>
      </dgm:t>
    </dgm:pt>
    <dgm:pt modelId="{A6036167-70DC-41AF-AD5D-66004F13BBB4}" type="pres">
      <dgm:prSet presAssocID="{4278DE96-03B3-4227-A343-6E8ABA5A1F49}" presName="linear" presStyleCnt="0">
        <dgm:presLayoutVars>
          <dgm:dir/>
          <dgm:animLvl val="lvl"/>
          <dgm:resizeHandles val="exact"/>
        </dgm:presLayoutVars>
      </dgm:prSet>
      <dgm:spPr/>
    </dgm:pt>
    <dgm:pt modelId="{C9F983D2-EBAD-4E91-BA1A-FB7558935D90}" type="pres">
      <dgm:prSet presAssocID="{9BD56DC1-294B-42B2-8B96-B9CED4E240FB}" presName="parentLin" presStyleCnt="0"/>
      <dgm:spPr/>
    </dgm:pt>
    <dgm:pt modelId="{EBE7E08E-AFB4-48C3-AAB1-936C7D3DC443}" type="pres">
      <dgm:prSet presAssocID="{9BD56DC1-294B-42B2-8B96-B9CED4E240FB}" presName="parentLeftMargin" presStyleLbl="node1" presStyleIdx="0" presStyleCnt="3"/>
      <dgm:spPr/>
    </dgm:pt>
    <dgm:pt modelId="{5093AAD1-74C5-49B3-B880-2D4566D985F8}" type="pres">
      <dgm:prSet presAssocID="{9BD56DC1-294B-42B2-8B96-B9CED4E240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45D2C9-7BD4-49E2-9A67-01EBEBACFAF0}" type="pres">
      <dgm:prSet presAssocID="{9BD56DC1-294B-42B2-8B96-B9CED4E240FB}" presName="negativeSpace" presStyleCnt="0"/>
      <dgm:spPr/>
    </dgm:pt>
    <dgm:pt modelId="{3DF0822D-2C6D-4639-9FDC-CA24AB10FBD9}" type="pres">
      <dgm:prSet presAssocID="{9BD56DC1-294B-42B2-8B96-B9CED4E240FB}" presName="childText" presStyleLbl="conFgAcc1" presStyleIdx="0" presStyleCnt="3">
        <dgm:presLayoutVars>
          <dgm:bulletEnabled val="1"/>
        </dgm:presLayoutVars>
      </dgm:prSet>
      <dgm:spPr/>
    </dgm:pt>
    <dgm:pt modelId="{C733D68A-A88D-4AED-BCA6-70CFA981DEA3}" type="pres">
      <dgm:prSet presAssocID="{C34C24AF-58B2-4537-99EB-2B9F7D5FD145}" presName="spaceBetweenRectangles" presStyleCnt="0"/>
      <dgm:spPr/>
    </dgm:pt>
    <dgm:pt modelId="{68413BA1-2940-45CB-81C0-CDC75CBA6E6E}" type="pres">
      <dgm:prSet presAssocID="{F3160848-CD1F-4E9B-B8D4-53B39A468A2D}" presName="parentLin" presStyleCnt="0"/>
      <dgm:spPr/>
    </dgm:pt>
    <dgm:pt modelId="{454FFBDF-83F8-44DB-8B72-B10D318C07C3}" type="pres">
      <dgm:prSet presAssocID="{F3160848-CD1F-4E9B-B8D4-53B39A468A2D}" presName="parentLeftMargin" presStyleLbl="node1" presStyleIdx="0" presStyleCnt="3"/>
      <dgm:spPr/>
    </dgm:pt>
    <dgm:pt modelId="{B141DE72-2202-44A4-AAB4-0D54267BD459}" type="pres">
      <dgm:prSet presAssocID="{F3160848-CD1F-4E9B-B8D4-53B39A468A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B9BED00-8137-4DE4-BDB5-CB42539FA8D6}" type="pres">
      <dgm:prSet presAssocID="{F3160848-CD1F-4E9B-B8D4-53B39A468A2D}" presName="negativeSpace" presStyleCnt="0"/>
      <dgm:spPr/>
    </dgm:pt>
    <dgm:pt modelId="{0610CE9A-E75E-43E2-B8E1-6D6FFC715AA6}" type="pres">
      <dgm:prSet presAssocID="{F3160848-CD1F-4E9B-B8D4-53B39A468A2D}" presName="childText" presStyleLbl="conFgAcc1" presStyleIdx="1" presStyleCnt="3">
        <dgm:presLayoutVars>
          <dgm:bulletEnabled val="1"/>
        </dgm:presLayoutVars>
      </dgm:prSet>
      <dgm:spPr/>
    </dgm:pt>
    <dgm:pt modelId="{D5AD228E-7B76-466E-8041-C3C3F1A807D7}" type="pres">
      <dgm:prSet presAssocID="{BCDC1F45-F738-48C1-A726-B290885E1549}" presName="spaceBetweenRectangles" presStyleCnt="0"/>
      <dgm:spPr/>
    </dgm:pt>
    <dgm:pt modelId="{FC4D6070-B445-4266-B960-2BCB0E7D98CC}" type="pres">
      <dgm:prSet presAssocID="{7829BE84-E201-4801-B87B-028437ABEF12}" presName="parentLin" presStyleCnt="0"/>
      <dgm:spPr/>
    </dgm:pt>
    <dgm:pt modelId="{7EAAD5AB-8390-4CA4-B3F9-0190B5006067}" type="pres">
      <dgm:prSet presAssocID="{7829BE84-E201-4801-B87B-028437ABEF12}" presName="parentLeftMargin" presStyleLbl="node1" presStyleIdx="1" presStyleCnt="3"/>
      <dgm:spPr/>
    </dgm:pt>
    <dgm:pt modelId="{484BE605-8970-4102-B3FF-3DB29A8C3482}" type="pres">
      <dgm:prSet presAssocID="{7829BE84-E201-4801-B87B-028437ABEF1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5FDC24F-C4C1-4661-A489-4BB6B45B65D9}" type="pres">
      <dgm:prSet presAssocID="{7829BE84-E201-4801-B87B-028437ABEF12}" presName="negativeSpace" presStyleCnt="0"/>
      <dgm:spPr/>
    </dgm:pt>
    <dgm:pt modelId="{55D3B5C4-CBDF-4F87-B4B5-7362D653A5CE}" type="pres">
      <dgm:prSet presAssocID="{7829BE84-E201-4801-B87B-028437ABEF1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6CCCF2C-8D47-4F79-BE21-DF6304C980CC}" type="presOf" srcId="{7829BE84-E201-4801-B87B-028437ABEF12}" destId="{484BE605-8970-4102-B3FF-3DB29A8C3482}" srcOrd="1" destOrd="0" presId="urn:microsoft.com/office/officeart/2005/8/layout/list1"/>
    <dgm:cxn modelId="{BE375563-53AB-4310-B398-AB265A71E371}" srcId="{4278DE96-03B3-4227-A343-6E8ABA5A1F49}" destId="{9BD56DC1-294B-42B2-8B96-B9CED4E240FB}" srcOrd="0" destOrd="0" parTransId="{DC35549A-FAC9-4D3E-9A17-2ECEED91D095}" sibTransId="{C34C24AF-58B2-4537-99EB-2B9F7D5FD145}"/>
    <dgm:cxn modelId="{999BFF57-7112-456A-9BB6-A2E10C787D9E}" srcId="{4278DE96-03B3-4227-A343-6E8ABA5A1F49}" destId="{7829BE84-E201-4801-B87B-028437ABEF12}" srcOrd="2" destOrd="0" parTransId="{C2B68B70-1264-48ED-8EB8-BA91B7C603ED}" sibTransId="{4B4B9FAC-C031-4D2F-9037-B90EBAC9C7CC}"/>
    <dgm:cxn modelId="{4377D495-7EE5-4425-A864-B72A74F6C6C9}" type="presOf" srcId="{9BD56DC1-294B-42B2-8B96-B9CED4E240FB}" destId="{EBE7E08E-AFB4-48C3-AAB1-936C7D3DC443}" srcOrd="0" destOrd="0" presId="urn:microsoft.com/office/officeart/2005/8/layout/list1"/>
    <dgm:cxn modelId="{B54D969F-7275-41CD-A309-96D42D1012B2}" type="presOf" srcId="{4278DE96-03B3-4227-A343-6E8ABA5A1F49}" destId="{A6036167-70DC-41AF-AD5D-66004F13BBB4}" srcOrd="0" destOrd="0" presId="urn:microsoft.com/office/officeart/2005/8/layout/list1"/>
    <dgm:cxn modelId="{EDD6C8B4-7EB0-4EE7-923F-0B0664F23BDD}" type="presOf" srcId="{F3160848-CD1F-4E9B-B8D4-53B39A468A2D}" destId="{B141DE72-2202-44A4-AAB4-0D54267BD459}" srcOrd="1" destOrd="0" presId="urn:microsoft.com/office/officeart/2005/8/layout/list1"/>
    <dgm:cxn modelId="{888982C6-A9E0-4609-ABE4-0397E0414F75}" type="presOf" srcId="{9BD56DC1-294B-42B2-8B96-B9CED4E240FB}" destId="{5093AAD1-74C5-49B3-B880-2D4566D985F8}" srcOrd="1" destOrd="0" presId="urn:microsoft.com/office/officeart/2005/8/layout/list1"/>
    <dgm:cxn modelId="{01101CCA-C9D7-4D16-BAE3-6D43880B8B52}" srcId="{4278DE96-03B3-4227-A343-6E8ABA5A1F49}" destId="{F3160848-CD1F-4E9B-B8D4-53B39A468A2D}" srcOrd="1" destOrd="0" parTransId="{161DCEE8-64C7-4FD9-8552-44A37AEA47BB}" sibTransId="{BCDC1F45-F738-48C1-A726-B290885E1549}"/>
    <dgm:cxn modelId="{2FCE96DC-7C56-4952-91FB-0F574AB9A04B}" type="presOf" srcId="{7829BE84-E201-4801-B87B-028437ABEF12}" destId="{7EAAD5AB-8390-4CA4-B3F9-0190B5006067}" srcOrd="0" destOrd="0" presId="urn:microsoft.com/office/officeart/2005/8/layout/list1"/>
    <dgm:cxn modelId="{89813DFA-6BAE-4F40-8924-CA1D1F8DAC5F}" type="presOf" srcId="{F3160848-CD1F-4E9B-B8D4-53B39A468A2D}" destId="{454FFBDF-83F8-44DB-8B72-B10D318C07C3}" srcOrd="0" destOrd="0" presId="urn:microsoft.com/office/officeart/2005/8/layout/list1"/>
    <dgm:cxn modelId="{8E5AD42F-64B1-4E37-BE3D-3493F6B0573C}" type="presParOf" srcId="{A6036167-70DC-41AF-AD5D-66004F13BBB4}" destId="{C9F983D2-EBAD-4E91-BA1A-FB7558935D90}" srcOrd="0" destOrd="0" presId="urn:microsoft.com/office/officeart/2005/8/layout/list1"/>
    <dgm:cxn modelId="{BF5C3BA2-4A1C-49CC-87A1-20CBD97C35E6}" type="presParOf" srcId="{C9F983D2-EBAD-4E91-BA1A-FB7558935D90}" destId="{EBE7E08E-AFB4-48C3-AAB1-936C7D3DC443}" srcOrd="0" destOrd="0" presId="urn:microsoft.com/office/officeart/2005/8/layout/list1"/>
    <dgm:cxn modelId="{321822BA-EB8D-40D7-AD73-87BAEF12DA04}" type="presParOf" srcId="{C9F983D2-EBAD-4E91-BA1A-FB7558935D90}" destId="{5093AAD1-74C5-49B3-B880-2D4566D985F8}" srcOrd="1" destOrd="0" presId="urn:microsoft.com/office/officeart/2005/8/layout/list1"/>
    <dgm:cxn modelId="{B6282F93-B7C2-4C72-892D-AF9108FF1DFB}" type="presParOf" srcId="{A6036167-70DC-41AF-AD5D-66004F13BBB4}" destId="{4A45D2C9-7BD4-49E2-9A67-01EBEBACFAF0}" srcOrd="1" destOrd="0" presId="urn:microsoft.com/office/officeart/2005/8/layout/list1"/>
    <dgm:cxn modelId="{25DC5DFE-516C-4B7A-B545-BD16025A4095}" type="presParOf" srcId="{A6036167-70DC-41AF-AD5D-66004F13BBB4}" destId="{3DF0822D-2C6D-4639-9FDC-CA24AB10FBD9}" srcOrd="2" destOrd="0" presId="urn:microsoft.com/office/officeart/2005/8/layout/list1"/>
    <dgm:cxn modelId="{94F06832-B06E-465D-B8E9-BE4089B7E77F}" type="presParOf" srcId="{A6036167-70DC-41AF-AD5D-66004F13BBB4}" destId="{C733D68A-A88D-4AED-BCA6-70CFA981DEA3}" srcOrd="3" destOrd="0" presId="urn:microsoft.com/office/officeart/2005/8/layout/list1"/>
    <dgm:cxn modelId="{FD307D23-00D0-4DB1-A53D-C56A1B21948C}" type="presParOf" srcId="{A6036167-70DC-41AF-AD5D-66004F13BBB4}" destId="{68413BA1-2940-45CB-81C0-CDC75CBA6E6E}" srcOrd="4" destOrd="0" presId="urn:microsoft.com/office/officeart/2005/8/layout/list1"/>
    <dgm:cxn modelId="{95428E5F-A507-4839-9313-4F906CA27E99}" type="presParOf" srcId="{68413BA1-2940-45CB-81C0-CDC75CBA6E6E}" destId="{454FFBDF-83F8-44DB-8B72-B10D318C07C3}" srcOrd="0" destOrd="0" presId="urn:microsoft.com/office/officeart/2005/8/layout/list1"/>
    <dgm:cxn modelId="{86DC0C33-308A-4586-8FA5-D0E34EF1FA61}" type="presParOf" srcId="{68413BA1-2940-45CB-81C0-CDC75CBA6E6E}" destId="{B141DE72-2202-44A4-AAB4-0D54267BD459}" srcOrd="1" destOrd="0" presId="urn:microsoft.com/office/officeart/2005/8/layout/list1"/>
    <dgm:cxn modelId="{70A5CD97-D9B9-4C54-8B1D-88634A420932}" type="presParOf" srcId="{A6036167-70DC-41AF-AD5D-66004F13BBB4}" destId="{DB9BED00-8137-4DE4-BDB5-CB42539FA8D6}" srcOrd="5" destOrd="0" presId="urn:microsoft.com/office/officeart/2005/8/layout/list1"/>
    <dgm:cxn modelId="{6FB5C4FA-BAC7-4210-9211-027C75547009}" type="presParOf" srcId="{A6036167-70DC-41AF-AD5D-66004F13BBB4}" destId="{0610CE9A-E75E-43E2-B8E1-6D6FFC715AA6}" srcOrd="6" destOrd="0" presId="urn:microsoft.com/office/officeart/2005/8/layout/list1"/>
    <dgm:cxn modelId="{BFFFE17A-E52C-4A13-9B93-E23E48EF6463}" type="presParOf" srcId="{A6036167-70DC-41AF-AD5D-66004F13BBB4}" destId="{D5AD228E-7B76-466E-8041-C3C3F1A807D7}" srcOrd="7" destOrd="0" presId="urn:microsoft.com/office/officeart/2005/8/layout/list1"/>
    <dgm:cxn modelId="{2BB62202-1009-480C-A0E3-103C49FC8DC1}" type="presParOf" srcId="{A6036167-70DC-41AF-AD5D-66004F13BBB4}" destId="{FC4D6070-B445-4266-B960-2BCB0E7D98CC}" srcOrd="8" destOrd="0" presId="urn:microsoft.com/office/officeart/2005/8/layout/list1"/>
    <dgm:cxn modelId="{BD581BA5-B432-4AB6-A688-D283A03EF3FF}" type="presParOf" srcId="{FC4D6070-B445-4266-B960-2BCB0E7D98CC}" destId="{7EAAD5AB-8390-4CA4-B3F9-0190B5006067}" srcOrd="0" destOrd="0" presId="urn:microsoft.com/office/officeart/2005/8/layout/list1"/>
    <dgm:cxn modelId="{47ADBDC3-BC77-4052-B66C-D9877ACE0065}" type="presParOf" srcId="{FC4D6070-B445-4266-B960-2BCB0E7D98CC}" destId="{484BE605-8970-4102-B3FF-3DB29A8C3482}" srcOrd="1" destOrd="0" presId="urn:microsoft.com/office/officeart/2005/8/layout/list1"/>
    <dgm:cxn modelId="{EE5B9E46-9DCF-4E54-B93C-77F8AC9F8AF2}" type="presParOf" srcId="{A6036167-70DC-41AF-AD5D-66004F13BBB4}" destId="{C5FDC24F-C4C1-4661-A489-4BB6B45B65D9}" srcOrd="9" destOrd="0" presId="urn:microsoft.com/office/officeart/2005/8/layout/list1"/>
    <dgm:cxn modelId="{727A237C-4265-48CD-8346-231D8A5D2C17}" type="presParOf" srcId="{A6036167-70DC-41AF-AD5D-66004F13BBB4}" destId="{55D3B5C4-CBDF-4F87-B4B5-7362D653A5C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0822D-2C6D-4639-9FDC-CA24AB10FBD9}">
      <dsp:nvSpPr>
        <dsp:cNvPr id="0" name=""/>
        <dsp:cNvSpPr/>
      </dsp:nvSpPr>
      <dsp:spPr>
        <a:xfrm>
          <a:off x="0" y="1062909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3AAD1-74C5-49B3-B880-2D4566D985F8}">
      <dsp:nvSpPr>
        <dsp:cNvPr id="0" name=""/>
        <dsp:cNvSpPr/>
      </dsp:nvSpPr>
      <dsp:spPr>
        <a:xfrm>
          <a:off x="525780" y="738188"/>
          <a:ext cx="73609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提取</a:t>
          </a:r>
          <a:r>
            <a:rPr lang="en-US" altLang="zh-CN" sz="2200" kern="1200" dirty="0" err="1"/>
            <a:t>hifiasm</a:t>
          </a:r>
          <a:r>
            <a:rPr lang="zh-CN" altLang="en-US" sz="2200" kern="1200" dirty="0"/>
            <a:t>组装中</a:t>
          </a:r>
          <a:r>
            <a:rPr lang="en-US" altLang="zh-CN" sz="2200" kern="1200" dirty="0"/>
            <a:t>other LTR region</a:t>
          </a:r>
          <a:r>
            <a:rPr lang="zh-CN" altLang="en-US" sz="2200" kern="1200" dirty="0"/>
            <a:t>的序列</a:t>
          </a:r>
        </a:p>
      </dsp:txBody>
      <dsp:txXfrm>
        <a:off x="557483" y="769891"/>
        <a:ext cx="7297514" cy="586034"/>
      </dsp:txXfrm>
    </dsp:sp>
    <dsp:sp modelId="{0610CE9A-E75E-43E2-B8E1-6D6FFC715AA6}">
      <dsp:nvSpPr>
        <dsp:cNvPr id="0" name=""/>
        <dsp:cNvSpPr/>
      </dsp:nvSpPr>
      <dsp:spPr>
        <a:xfrm>
          <a:off x="0" y="2060829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1DE72-2202-44A4-AAB4-0D54267BD459}">
      <dsp:nvSpPr>
        <dsp:cNvPr id="0" name=""/>
        <dsp:cNvSpPr/>
      </dsp:nvSpPr>
      <dsp:spPr>
        <a:xfrm>
          <a:off x="525780" y="1736109"/>
          <a:ext cx="73609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查看相应序列的重复序列注释，提取其重复单元的序列</a:t>
          </a:r>
        </a:p>
      </dsp:txBody>
      <dsp:txXfrm>
        <a:off x="557483" y="1767812"/>
        <a:ext cx="7297514" cy="586034"/>
      </dsp:txXfrm>
    </dsp:sp>
    <dsp:sp modelId="{55D3B5C4-CBDF-4F87-B4B5-7362D653A5CE}">
      <dsp:nvSpPr>
        <dsp:cNvPr id="0" name=""/>
        <dsp:cNvSpPr/>
      </dsp:nvSpPr>
      <dsp:spPr>
        <a:xfrm>
          <a:off x="0" y="3058749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BE605-8970-4102-B3FF-3DB29A8C3482}">
      <dsp:nvSpPr>
        <dsp:cNvPr id="0" name=""/>
        <dsp:cNvSpPr/>
      </dsp:nvSpPr>
      <dsp:spPr>
        <a:xfrm>
          <a:off x="525780" y="2734028"/>
          <a:ext cx="73609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将提取出来的重复单元序列进行</a:t>
          </a:r>
          <a:r>
            <a:rPr lang="en-US" altLang="zh-CN" sz="2200" kern="1200" dirty="0"/>
            <a:t>blast</a:t>
          </a:r>
          <a:endParaRPr lang="zh-CN" altLang="en-US" sz="2200" kern="1200" dirty="0"/>
        </a:p>
      </dsp:txBody>
      <dsp:txXfrm>
        <a:off x="557483" y="2765731"/>
        <a:ext cx="729751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650C6-C636-4515-AFAD-5AC36B23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66C45A-51D4-4BD0-9FF3-FB7C1E8EE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26295-B4D8-4372-A371-A25A1747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F6A8-1E31-48BB-8B16-10910AFFC75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BD9E5-A700-4F1A-ADFF-B5B2CC8A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42E31-C280-4F51-B1B6-69E4F826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0F85-3D4B-4EFA-B33A-51C1B87D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2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94135-9965-496D-94DE-A41D403D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D31EFF-A205-4EBB-9212-1470FDD64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48C38-3E9D-413F-8A56-38969B1D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F6A8-1E31-48BB-8B16-10910AFFC75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F8FB2-3F28-4418-AC16-035C8172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83C22-F21B-4002-97D5-64A47E47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0F85-3D4B-4EFA-B33A-51C1B87D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969F8A-F143-4296-95ED-FD65AC2A0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E3D030-5960-4B0E-83E9-845FAAD86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AB311-B97C-4111-A00C-72CA65F2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F6A8-1E31-48BB-8B16-10910AFFC75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318F0-EF3B-4B6D-B2D4-FD7BA693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8C2BE-A70B-465B-B9D8-1732362A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0F85-3D4B-4EFA-B33A-51C1B87D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7BC6D-5DE3-4991-B586-E94A9945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61DDB-DB5D-49D9-9C31-27FFA775E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6865-E286-4001-8E30-AFE7AACC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F6A8-1E31-48BB-8B16-10910AFFC75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DAE60-C4E8-4A80-9699-C29D5284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A68B2-6211-4281-9E43-F9BFA6CA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0F85-3D4B-4EFA-B33A-51C1B87D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83214-FEF5-462A-B593-F60CD32B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9203B-D97F-4A4C-842C-0CDD0FE51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5345A-FBC5-41F7-8E04-95EB8D59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F6A8-1E31-48BB-8B16-10910AFFC75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FF916-56A6-4142-BBEF-E4667FEB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E2DEB-2F37-4DC2-80A6-34D67CAE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0F85-3D4B-4EFA-B33A-51C1B87D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E8396-206D-46B9-B096-E69C606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77966-9654-4DF3-8529-142292AAB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CE95EF-3889-4980-97D5-EC2517942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F1B6AD-A2F3-4FB5-A712-B82BE653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F6A8-1E31-48BB-8B16-10910AFFC75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3B00E4-CA7C-49D4-97ED-8DF4D730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604706-4A23-4D33-AEC2-581158BE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0F85-3D4B-4EFA-B33A-51C1B87D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99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847B3-AB57-42B7-962D-3DA20FAD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BBFCA2-0E92-4F04-BC15-EFDDE638D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B4C228-A410-41EA-B88A-415B1AD5F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F96F1B-5AF3-47E6-AFEE-6E12A0F02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34B466-BE5C-4A53-AA7C-78C48652B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65BE2D-714C-4B07-BCC9-EB592426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F6A8-1E31-48BB-8B16-10910AFFC75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232573-8F7C-4386-BCBA-E3547AAB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3C89D6-D5F0-4011-9603-F36B7D82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0F85-3D4B-4EFA-B33A-51C1B87D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7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C881-45B5-4884-ACC2-2E054730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8B503C-D826-4FE5-89BC-1EE9E18D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F6A8-1E31-48BB-8B16-10910AFFC75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D22AEB-2DE9-449B-A889-C6C81150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81631E-A4F6-4D23-8F0B-492EF7C0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0F85-3D4B-4EFA-B33A-51C1B87D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2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9F71B1-D6B6-47A4-B003-26010F2E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F6A8-1E31-48BB-8B16-10910AFFC75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DAD24A-F96D-47EB-933C-9E94867A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B92EAB-DBAF-4E65-ACA6-F0C5E146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0F85-3D4B-4EFA-B33A-51C1B87D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51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05CA0-68EA-4180-9760-BFFA1043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C753A-7859-4B7E-8024-B42D6944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55E31D-A2A4-4204-BE27-A3511DE4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2C0397-9003-4D38-81A9-70EAC797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F6A8-1E31-48BB-8B16-10910AFFC75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B034D-AA56-473A-B975-89161932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871CA6-03B4-4AAB-9021-0D69662E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0F85-3D4B-4EFA-B33A-51C1B87D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2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3328B-10F8-4552-8217-E86A6810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20A783-BFC9-4C90-B751-7CC6B2804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2F2AB8-A288-457D-BE8F-3FE239E12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6E2BC6-F26A-4993-BDB9-0A68539D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F6A8-1E31-48BB-8B16-10910AFFC75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41A9B-FC79-4ADF-96B3-C8403A1A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F297F3-F7F6-4067-AFBD-2914DC32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0F85-3D4B-4EFA-B33A-51C1B87D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0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E34BA1-9467-4D16-83B6-BE3DFDEE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D8222-0A9F-4A9F-93F9-45614EEF4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E6B02-170C-43A3-AC3B-EDFFA2766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7F6A8-1E31-48BB-8B16-10910AFFC75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221D9-3739-497E-98FA-BB7C9938E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70FC5-D188-4B26-84C9-D0E401392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80F85-3D4B-4EFA-B33A-51C1B87D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0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BEBDA-BBF4-49C5-A470-F794BD1F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1878C7E-513B-4538-BC3D-C10914F65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6557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65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DE1CB-9FA6-41FB-B31B-76460A1E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查看相应序列的重复序列注释，提取其重复单元的序列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D16C53-3011-41C2-98B5-5173D7AB2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063" y="1926453"/>
            <a:ext cx="3103354" cy="46986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03575C-85B2-49FC-AED5-1DC2CFE22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662" y="2483356"/>
            <a:ext cx="5820587" cy="3134162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14DC6D10-3D10-412B-9D70-85643F5A93E9}"/>
              </a:ext>
            </a:extLst>
          </p:cNvPr>
          <p:cNvSpPr/>
          <p:nvPr/>
        </p:nvSpPr>
        <p:spPr>
          <a:xfrm>
            <a:off x="3959441" y="2849732"/>
            <a:ext cx="1864310" cy="1669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提取其中注释为</a:t>
            </a:r>
            <a:r>
              <a:rPr lang="en-US" altLang="zh-CN" dirty="0"/>
              <a:t>LTR</a:t>
            </a:r>
            <a:r>
              <a:rPr lang="zh-CN" altLang="en-US" dirty="0"/>
              <a:t>的区间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C8CA50-16B8-4DB1-B768-30AE7466AC93}"/>
              </a:ext>
            </a:extLst>
          </p:cNvPr>
          <p:cNvSpPr txBox="1"/>
          <p:nvPr/>
        </p:nvSpPr>
        <p:spPr>
          <a:xfrm>
            <a:off x="6267635" y="1926453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重复单元高度一致，为</a:t>
            </a:r>
            <a:r>
              <a:rPr lang="en-US" altLang="zh-CN" dirty="0"/>
              <a:t>75bp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14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1576F-9AEE-49C2-A62F-78FA2893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将提取出来的重复单元序列进行</a:t>
            </a:r>
            <a:r>
              <a:rPr lang="en-US" altLang="zh-CN" dirty="0"/>
              <a:t>blast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9383BFA-35CD-446B-9AC7-6F9E325D5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252480"/>
            <a:ext cx="5894773" cy="21903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CFD6786-786F-47EF-A798-F4B40A6B0213}"/>
              </a:ext>
            </a:extLst>
          </p:cNvPr>
          <p:cNvSpPr txBox="1"/>
          <p:nvPr/>
        </p:nvSpPr>
        <p:spPr>
          <a:xfrm>
            <a:off x="1979721" y="1427714"/>
            <a:ext cx="565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比对到的山羊草属的</a:t>
            </a:r>
            <a:r>
              <a:rPr lang="en-US" altLang="zh-CN" dirty="0"/>
              <a:t>5S rRNA</a:t>
            </a:r>
            <a:r>
              <a:rPr lang="zh-CN" altLang="en-US" dirty="0"/>
              <a:t>，但是山羊草属的</a:t>
            </a:r>
            <a:r>
              <a:rPr lang="en-US" altLang="zh-CN" dirty="0"/>
              <a:t>5S rRNA</a:t>
            </a:r>
            <a:r>
              <a:rPr lang="zh-CN" altLang="en-US" dirty="0"/>
              <a:t>长度为</a:t>
            </a:r>
            <a:r>
              <a:rPr lang="en-US" altLang="zh-CN" dirty="0"/>
              <a:t>118bp</a:t>
            </a:r>
            <a:r>
              <a:rPr lang="zh-CN" altLang="en-US" dirty="0"/>
              <a:t>或</a:t>
            </a:r>
            <a:r>
              <a:rPr lang="en-US" altLang="zh-CN" dirty="0"/>
              <a:t>119bp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0DE3A6-FC4E-46DC-8306-BA028E3F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213" y="1912844"/>
            <a:ext cx="6231787" cy="474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3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88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查看相应序列的重复序列注释，提取其重复单元的序列</vt:lpstr>
      <vt:lpstr>将提取出来的重复单元序列进行blast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zijian</dc:creator>
  <cp:lastModifiedBy>wang zijian</cp:lastModifiedBy>
  <cp:revision>2</cp:revision>
  <dcterms:created xsi:type="dcterms:W3CDTF">2021-04-17T09:20:44Z</dcterms:created>
  <dcterms:modified xsi:type="dcterms:W3CDTF">2021-04-17T09:27:35Z</dcterms:modified>
</cp:coreProperties>
</file>