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6" r:id="rId2"/>
    <p:sldId id="287" r:id="rId3"/>
    <p:sldId id="260" r:id="rId4"/>
    <p:sldId id="259" r:id="rId5"/>
    <p:sldId id="284" r:id="rId6"/>
    <p:sldId id="285" r:id="rId7"/>
    <p:sldId id="289" r:id="rId8"/>
    <p:sldId id="293" r:id="rId9"/>
    <p:sldId id="288" r:id="rId10"/>
    <p:sldId id="292" r:id="rId11"/>
    <p:sldId id="290" r:id="rId12"/>
    <p:sldId id="291" r:id="rId13"/>
    <p:sldId id="294" r:id="rId14"/>
    <p:sldId id="258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88EB-E36D-4285-95F4-7E3EDF5163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AC214-05DF-43E0-88C1-0B196A217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31D-5F91-451E-B45C-A09A142DF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FD47-78CF-4EAD-9191-C462C19BC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B30F-9C33-4E17-912A-C0DB6B44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8824-CBD8-4116-B3C1-528CF252355A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77C8-D344-4F51-BA1D-98DA7438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B0E4-6CBB-4AEE-8C83-0B95191F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3D8F-C93C-4DDB-93C7-DDC8D094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A0DC-F03F-4A18-BB89-BEA37FB6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34A0-3AB1-41B8-A482-F8005612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54B3-070C-4EDC-AD19-EA55251D5ECB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64BD-481F-47E3-901A-74E9D3F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4F91-8D82-4AB5-A331-CD480F3E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B2A1C-2238-4AE9-A655-2B0F4CEF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93AF-6803-4C76-B75A-D7FE5410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7FBC-6DD4-484F-A59C-AB4FC22B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4988-27D6-48DA-AFED-DE8C6264AAB6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D90C-9FF7-411F-AD00-7BAE04BF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3FFD-1AFC-4AB4-80D4-1E6EAB71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D74A-9446-410A-9121-A33A3A04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8BDB-6F7D-4FF4-ACCF-FA8A91AE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36A0-05E5-4AE0-8869-CB4A194A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806-9AF5-49AC-BC0E-69F543D26250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C464-F0B9-4653-A394-CBF012A4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F9CA-4B33-4ED5-8E53-66B0CB0E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32C8-46E5-4CBF-A207-C6AB7A75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7CD6-91AF-40B4-942A-B3F894CB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C82F-648C-422C-A12F-423F41C8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E87-915A-4BC0-B244-322FB642AF68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5A7C-D0C3-437C-B453-07CB742E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E3AC-6DEB-4551-B4C2-B14FC694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5580-B6EF-4327-BB37-3C035759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C014-BEF0-48DB-8EF8-E99C0DBEF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419D8-7AA9-48FD-AF7F-AD5529C3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37D4-792B-4BB1-8DB0-6CDA0DD4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106A-3914-4119-AB5D-0BBDB6119267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8CD7-6A1C-4D47-B5D7-542570AD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F90B-FF86-4207-9B8C-F7848A8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8A0B-FF04-40C2-96CF-B924190E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1ED5-CE9B-4206-81DA-98E2D941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2FFF-18B8-4E14-81A9-7108D087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91C04-6C9B-47AB-9C83-76B545906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3CF7A-DFF3-41D9-836C-3F6E3B120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AFD89-B55C-481F-8638-C81C9E04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7D8A-99BC-4492-B4C7-86E73317D066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B799D-F12C-46CF-925A-ECA8957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DDA28-2154-4E18-AA29-884733DE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A7F4-FF59-4B10-A40B-2CD4D1B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EAF1-DE65-4F14-B2C3-D1ACC47F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0B38-A3F8-48D1-BE78-314FCCA82846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579B4-2C1D-44E5-AC67-E3D9AB6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DEC88-357C-41D8-9180-8B772417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34273-4585-47B2-AE22-FF43DDBC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6741-84A4-4B18-A8E9-510A68619003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808E-0F43-42DB-BBFE-9552540E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B9DC1-5BD5-4802-85AF-4C20E6B5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EB89-8BF6-4A9C-8F12-2B205050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10F8-D3D6-41B8-8732-BA8CDB46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A760-44F9-4990-9474-8B268537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4D5C-888E-4E6D-B3C9-461951BF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5E9B-8400-45C6-8F50-3EDB34135889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A7FB-B8B6-4A4D-A6AA-4CDD6FDF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8F08C-7EA7-4850-9D72-3C88CB7C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608C-D58D-49A4-942E-8A08CEE1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CBE32-8125-429B-B6B4-584058B4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7849-D0B6-4DC7-B39C-3EB76693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EFDB-0CF6-41B4-AC9E-D41D03F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7CCA-D475-411E-8A4B-6C545F6433A7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2A7F-77D6-4E89-BB51-E16D4303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308F-D5F6-49D7-BDFE-82271C14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90E1C-7986-4DA5-813C-95E02915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A7DB-AC0E-47D2-BCEB-11397C19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794C-BAB8-43FD-9BD6-414B38A54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4686-750C-4571-9E09-6F30E449D066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EBA5-9409-461A-9C58-93CCC03A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328D-E16E-4125-81BE-6306F157D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170B-F522-4973-8C03-82B036E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c.lai.imp20@hcmu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XeFtubk634" TargetMode="External"/><Relationship Id="rId2" Type="http://schemas.openxmlformats.org/officeDocument/2006/relationships/hyperlink" Target="https://www.youtube.com/watch?v=gI0wk1CXls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differential-privacy-85ce191e198a" TargetMode="External"/><Relationship Id="rId5" Type="http://schemas.openxmlformats.org/officeDocument/2006/relationships/hyperlink" Target="https://arxiv.org/abs/1907.02444" TargetMode="External"/><Relationship Id="rId4" Type="http://schemas.openxmlformats.org/officeDocument/2006/relationships/hyperlink" Target="https://www.youtube.com/watch?v=REAo31p5wS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differential-privacy-libra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ITRUNGMINHDUC/BKIMP-MasterCS-DatabaseSecurity-Coursework-DifferentialPrivac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3A8-6636-42B3-90E6-E397067FF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COURSEWORK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9DE4E-DA39-4114-A2F1-8B5C93A7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431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 May 2021</a:t>
            </a:r>
          </a:p>
          <a:p>
            <a:r>
              <a:rPr lang="en-US" dirty="0"/>
              <a:t>Ho Chi Minh University of Technology | Course: Database Security</a:t>
            </a:r>
          </a:p>
          <a:p>
            <a:r>
              <a:rPr lang="en-US" dirty="0"/>
              <a:t>Professor: Dang Tran </a:t>
            </a:r>
            <a:r>
              <a:rPr lang="en-US" dirty="0" err="1"/>
              <a:t>Khanh</a:t>
            </a:r>
            <a:endParaRPr lang="en-US" dirty="0"/>
          </a:p>
          <a:p>
            <a:r>
              <a:rPr lang="en-US" dirty="0"/>
              <a:t>Student: Lai Trung Minh Duc (</a:t>
            </a:r>
            <a:r>
              <a:rPr lang="en-US" dirty="0">
                <a:hlinkClick r:id="rId2"/>
              </a:rPr>
              <a:t>duc.lai.imp20@hcmut.edu.vn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4CDC-DE58-4210-AD54-1727FD87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C09D45-0A1D-4C3D-9E44-B70F9F8D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12192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675BBF-5793-4CFC-B5D1-749BE845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9525"/>
            <a:ext cx="1219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305DD9-712B-4213-80EA-F9B2754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937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CUSTOMER A – BOX PLOT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66BFB43B-0ED6-4766-9EC7-CEB657B21554}"/>
              </a:ext>
            </a:extLst>
          </p:cNvPr>
          <p:cNvSpPr txBox="1">
            <a:spLocks/>
          </p:cNvSpPr>
          <p:nvPr/>
        </p:nvSpPr>
        <p:spPr>
          <a:xfrm>
            <a:off x="838200" y="3304382"/>
            <a:ext cx="10515600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 B – BOX PLOT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FA0A03-A711-4C5B-A367-0E663BF9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B163-62E4-49F2-B3BA-9ACC55E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B8954-AD49-438E-B4FA-DC3D2DB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77"/>
            <a:ext cx="12192000" cy="327184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B3F59D-2A42-4F11-A7CC-6F945DC7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B163-62E4-49F2-B3BA-9ACC55EA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B - BOXPLOT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927730-DB95-4F2D-9A67-2232C1A3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858000" cy="176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A10878-313A-4CC3-8681-1A61035F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697"/>
            <a:ext cx="6858000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49DA49-682C-4CF2-A24D-560730F4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" y="4646402"/>
            <a:ext cx="6848712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ECB9B1E5-CAA8-4470-B7BB-368093BBADE6}"/>
              </a:ext>
            </a:extLst>
          </p:cNvPr>
          <p:cNvSpPr txBox="1">
            <a:spLocks/>
          </p:cNvSpPr>
          <p:nvPr/>
        </p:nvSpPr>
        <p:spPr>
          <a:xfrm>
            <a:off x="3838575" y="1266825"/>
            <a:ext cx="2752725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ACTUAL VALUE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B3D2E7-B248-405F-ADF8-56501EC78CFE}"/>
              </a:ext>
            </a:extLst>
          </p:cNvPr>
          <p:cNvSpPr txBox="1">
            <a:spLocks/>
          </p:cNvSpPr>
          <p:nvPr/>
        </p:nvSpPr>
        <p:spPr>
          <a:xfrm>
            <a:off x="3838574" y="3034010"/>
            <a:ext cx="2752725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E=1, S=1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CBA8AF9-B616-487F-BD1F-688B26720741}"/>
              </a:ext>
            </a:extLst>
          </p:cNvPr>
          <p:cNvSpPr txBox="1">
            <a:spLocks/>
          </p:cNvSpPr>
          <p:nvPr/>
        </p:nvSpPr>
        <p:spPr>
          <a:xfrm>
            <a:off x="3838573" y="4891459"/>
            <a:ext cx="2752725" cy="49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E=0.5, S=1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EDE112-890A-4619-A28F-F13DCBB4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2305050"/>
            <a:ext cx="4838700" cy="2586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Data Distribution is reserved after running through the Differential Privacy solution, which is good for data science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AAEE2-4B8C-4931-997B-AF58665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C12AA-6010-4884-BEED-6AD9F023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4" y="1027906"/>
            <a:ext cx="10978072" cy="42519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D0F74F0-9B5E-4C56-A04B-4A439E832C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A – PROD 16 - NORTH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16FFA-3AF0-413D-9EC1-DEB67A7A7281}"/>
              </a:ext>
            </a:extLst>
          </p:cNvPr>
          <p:cNvSpPr txBox="1">
            <a:spLocks/>
          </p:cNvSpPr>
          <p:nvPr/>
        </p:nvSpPr>
        <p:spPr>
          <a:xfrm>
            <a:off x="606964" y="5448300"/>
            <a:ext cx="11165936" cy="923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NOTE: However, the DP-version makes the data quite chaos at detail level (time-series)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must choose the reasonable epsilon to keep the data seasonality + data pattern.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1588-67AC-44DB-A6A7-94AAFB5A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ABF9-1AC8-4EF8-A01E-F2997665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5BFD-4008-4CD3-82C2-0C3621AF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DP-solution with Laplace mechanism is a good idea for protect the dataset. It keeps the data distribution while make noise in individual records.</a:t>
            </a:r>
          </a:p>
          <a:p>
            <a:r>
              <a:rPr lang="en-US" dirty="0"/>
              <a:t>Epsilon parameter must be chosen carefully to balance between privacy + analytical ability of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0E8A-4367-4154-8BB9-4D546367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ABF9-1AC8-4EF8-A01E-F2997665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5BFD-4008-4CD3-82C2-0C3621AF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Differential Privacy – Simply Explained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https://www.youtube.com/watch?v=gI0wk1CXlsQ</a:t>
            </a:r>
            <a:r>
              <a:rPr lang="en-US" sz="2400" dirty="0"/>
              <a:t> </a:t>
            </a:r>
          </a:p>
          <a:p>
            <a:r>
              <a:rPr lang="en-US" sz="2400" dirty="0"/>
              <a:t>The Laplace Mechanism (Proof of Differential Privacy) | Lê </a:t>
            </a:r>
            <a:r>
              <a:rPr lang="en-US" sz="2400" dirty="0" err="1"/>
              <a:t>Nguyên</a:t>
            </a:r>
            <a:r>
              <a:rPr lang="en-US" sz="2400" dirty="0"/>
              <a:t> Hoang: </a:t>
            </a:r>
            <a:r>
              <a:rPr lang="en-US" sz="2400" dirty="0">
                <a:hlinkClick r:id="rId3"/>
              </a:rPr>
              <a:t>https://www.youtube.com/watch?v=aXeFtubk634</a:t>
            </a:r>
            <a:r>
              <a:rPr lang="en-US" sz="2400" dirty="0"/>
              <a:t> </a:t>
            </a:r>
          </a:p>
          <a:p>
            <a:r>
              <a:rPr lang="en-US" sz="2400" dirty="0"/>
              <a:t>Interpretation of the ε and δ s of Differential Privacy | Lê </a:t>
            </a:r>
            <a:r>
              <a:rPr lang="en-US" sz="2400" dirty="0" err="1"/>
              <a:t>Nguyên</a:t>
            </a:r>
            <a:r>
              <a:rPr lang="en-US" sz="2400" dirty="0"/>
              <a:t> Hoang: </a:t>
            </a:r>
            <a:r>
              <a:rPr lang="en-US" sz="2400" dirty="0">
                <a:hlinkClick r:id="rId4"/>
              </a:rPr>
              <a:t>https://www.youtube.com/watch?v=REAo31p5wSo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Diffprivlib</a:t>
            </a:r>
            <a:r>
              <a:rPr lang="en-US" sz="2400" dirty="0"/>
              <a:t>: The IBM Differential Privacy Library: </a:t>
            </a:r>
            <a:r>
              <a:rPr lang="en-US" sz="2400" dirty="0">
                <a:hlinkClick r:id="rId5"/>
              </a:rPr>
              <a:t>https://arxiv.org/abs/1907.02444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Differential Privacy: 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https://towardsdatascience.com/understanding-differential-privacy-85ce191e198a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0E8A-4367-4154-8BB9-4D546367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3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3CA-B4BE-48B0-8632-41E3DD17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0756-11F7-4ECC-98AE-DF63A8571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73A3-7857-456C-9E11-6FECB22D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5C6-E0F4-4877-A040-89BFCD41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803F-259D-4AB6-B6C0-A87BD90B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and Context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Principle (Laplace mechanism)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E420D-33DD-407A-A3CF-BDF619AA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4523-1944-405D-A6A6-C1050BE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7B1F-FD28-4D8A-AABF-5B181B67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CONTEXT: I consider the weekly revenue of each store is the sensitive data: </a:t>
            </a:r>
          </a:p>
          <a:p>
            <a:pPr>
              <a:buFontTx/>
              <a:buChar char="-"/>
            </a:pPr>
            <a:r>
              <a:rPr lang="en-US" dirty="0"/>
              <a:t>Competitors might meet my outlets and offer some deals</a:t>
            </a:r>
          </a:p>
          <a:p>
            <a:pPr>
              <a:buFontTx/>
              <a:buChar char="-"/>
            </a:pPr>
            <a:r>
              <a:rPr lang="en-US" dirty="0"/>
              <a:t>Revenue information is a criteria to do incentive program</a:t>
            </a:r>
          </a:p>
          <a:p>
            <a:pPr marL="0" indent="0">
              <a:buNone/>
            </a:pPr>
            <a:r>
              <a:rPr lang="en-US" dirty="0"/>
              <a:t>But I also want to do some Data Science analysis on this revenue to do cluster, and machine learning forecasting (which mainly focus on MEAN, STD).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IDEA: Using Differential Privacy technique (Laplace mechanism)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2849-3AA6-44C0-9575-C064F209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4523-1944-405D-A6A6-C1050BE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7B1F-FD28-4D8A-AABF-5B181B67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Input: The Raw revenue of outlet data</a:t>
            </a:r>
          </a:p>
          <a:p>
            <a:pPr marL="0" indent="0">
              <a:buNone/>
            </a:pPr>
            <a:r>
              <a:rPr lang="en-US" dirty="0"/>
              <a:t>Output: The anonymized revenue of outlet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Module: Apply IBM Differential Privacy module for Python</a:t>
            </a:r>
            <a:br>
              <a:rPr lang="en-US" dirty="0"/>
            </a:br>
            <a:r>
              <a:rPr lang="en-US" dirty="0"/>
              <a:t>URL: </a:t>
            </a:r>
            <a:r>
              <a:rPr lang="en-US" dirty="0">
                <a:hlinkClick r:id="rId2"/>
              </a:rPr>
              <a:t>https://github.com/IBM/differential-privacy-library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Submission:</a:t>
            </a:r>
          </a:p>
          <a:p>
            <a:pPr>
              <a:buFontTx/>
              <a:buChar char="-"/>
            </a:pPr>
            <a:r>
              <a:rPr lang="en-US" dirty="0"/>
              <a:t>Input and Output</a:t>
            </a:r>
          </a:p>
          <a:p>
            <a:pPr>
              <a:buFontTx/>
              <a:buChar char="-"/>
            </a:pPr>
            <a:r>
              <a:rPr lang="en-US" dirty="0"/>
              <a:t>Python code for Differential Privacy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9E8A-C468-47AF-9912-5EA192DE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9C1E-0B33-4D4C-B046-B6FF154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Differential Privacy explained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31EB3-0EC6-402A-851C-F5036488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068945"/>
            <a:ext cx="6810693" cy="4531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BF703-83C6-4F3E-B677-52B66FC5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27" y="2914025"/>
            <a:ext cx="5018839" cy="2841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9D6E-7D10-4984-B465-B77AC6FD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8FF65A-B4DE-448C-869F-539D77701E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9C1E-0B33-4D4C-B046-B6FF154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Differential Privacy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571C2-EF2C-44BE-A19F-F2046AF7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1" y="1452993"/>
            <a:ext cx="9424144" cy="52351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9D6E-7D10-4984-B465-B77AC6FD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8FF65A-B4DE-448C-869F-539D77701E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1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B163-62E4-49F2-B3BA-9ACC55E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protect 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E752F-7CC5-4FF5-9DC3-7F22EC44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16" y="3138488"/>
            <a:ext cx="5392710" cy="3642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51973-887C-4774-8C46-2144D6CF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8316"/>
            <a:ext cx="5531901" cy="982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0AFCEA-985D-4C58-A520-112BFEBFF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1206"/>
            <a:ext cx="5691830" cy="2823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DB3CD0-25C4-4B5D-8301-14476F357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5532"/>
            <a:ext cx="5531901" cy="123990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B29D22-3E31-4641-B72D-63C5804A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30" y="1690688"/>
            <a:ext cx="6467728" cy="13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F27DF7-D882-4B57-AC41-587CFB59D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428" y="3634317"/>
            <a:ext cx="4133848" cy="29168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AD678D-A724-46C1-8569-3C5AA851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3CA-B4BE-48B0-8632-41E3DD17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0756-11F7-4ECC-98AE-DF63A8571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https://github.com/LAITRUNGMINHDUC/BKIMP-MasterCS-DatabaseSecurity-Coursework-DifferentialPrivacy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AEE5-8B63-4308-AFED-7EC49C5B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B163-62E4-49F2-B3BA-9ACC55E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8B39-A444-46DF-B704-CE4C2488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16" y="4273419"/>
            <a:ext cx="4256568" cy="9780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Time-series by week</a:t>
            </a:r>
            <a:br>
              <a:rPr lang="en-US" sz="2400" dirty="0"/>
            </a:br>
            <a:r>
              <a:rPr lang="en-US" sz="2400" dirty="0"/>
              <a:t>by customer by product from 2018 to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A008A-FD5F-42B8-9674-F2928216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64" y="4365944"/>
            <a:ext cx="4978136" cy="249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8C455-2E1C-4F31-82D8-AF65344E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16" y="5251510"/>
            <a:ext cx="4257200" cy="1606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1F465-FDE6-4888-AE22-28DD0AD1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3655"/>
            <a:ext cx="12192000" cy="285722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44E0A39-6E37-488B-9074-3D50222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170B-F522-4973-8C03-82B036EFA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472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COURSEWORK REPORT</vt:lpstr>
      <vt:lpstr>Contents</vt:lpstr>
      <vt:lpstr>Context and Idea</vt:lpstr>
      <vt:lpstr>Material</vt:lpstr>
      <vt:lpstr>Differential Privacy explained</vt:lpstr>
      <vt:lpstr>Differential Privacy explained</vt:lpstr>
      <vt:lpstr>Laplace transform protect DP</vt:lpstr>
      <vt:lpstr>DEMO</vt:lpstr>
      <vt:lpstr>Dataset Input</vt:lpstr>
      <vt:lpstr>CUSTOMER A – BOX PLOT</vt:lpstr>
      <vt:lpstr>Dataset Output</vt:lpstr>
      <vt:lpstr>CUSTOMER B - BOXPLOT</vt:lpstr>
      <vt:lpstr>PowerPoint Presentation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IDEA</dc:title>
  <dc:creator>Duc LTM</dc:creator>
  <cp:lastModifiedBy>Duc LTM</cp:lastModifiedBy>
  <cp:revision>53</cp:revision>
  <dcterms:created xsi:type="dcterms:W3CDTF">2021-05-13T12:08:25Z</dcterms:created>
  <dcterms:modified xsi:type="dcterms:W3CDTF">2021-05-20T10:19:12Z</dcterms:modified>
</cp:coreProperties>
</file>