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357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521" autoAdjust="0"/>
  </p:normalViewPr>
  <p:slideViewPr>
    <p:cSldViewPr>
      <p:cViewPr varScale="1">
        <p:scale>
          <a:sx n="54" d="100"/>
          <a:sy n="54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5B9C0-7BDD-46C3-9412-A8EC49B7FE5C}" type="datetimeFigureOut">
              <a:rPr lang="en-US" smtClean="0"/>
              <a:pPr/>
              <a:t>6/8/2011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B37D5-790D-4BDF-86C7-3D1B988094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B37D5-790D-4BDF-86C7-3D1B988094F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namth@fpt.edu.vn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endParaRPr lang="en-US" sz="2400" b="1" strike="noStrike" spc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3" name="Rectangle 60"/>
          <p:cNvSpPr>
            <a:spLocks noChangeArrowheads="1"/>
          </p:cNvSpPr>
          <p:nvPr/>
        </p:nvSpPr>
        <p:spPr bwMode="black">
          <a:xfrm>
            <a:off x="0" y="2775458"/>
            <a:ext cx="9144000" cy="714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3"/>
          <p:cNvSpPr>
            <a:spLocks noChangeArrowheads="1"/>
          </p:cNvSpPr>
          <p:nvPr/>
        </p:nvSpPr>
        <p:spPr bwMode="gray">
          <a:xfrm>
            <a:off x="2895600" y="2856904"/>
            <a:ext cx="6248400" cy="1093304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3124200" y="3048000"/>
            <a:ext cx="5791200" cy="685800"/>
          </a:xfrm>
        </p:spPr>
        <p:txBody>
          <a:bodyPr>
            <a:noAutofit/>
          </a:bodyPr>
          <a:lstStyle>
            <a:lvl1pPr algn="ctr">
              <a:defRPr sz="4000" b="1" spc="3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6" name="Picture 6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845308"/>
            <a:ext cx="2895600" cy="2674271"/>
          </a:xfrm>
          <a:prstGeom prst="rect">
            <a:avLst/>
          </a:prstGeom>
          <a:noFill/>
        </p:spPr>
      </p:pic>
      <p:sp>
        <p:nvSpPr>
          <p:cNvPr id="18" name="Rectangle 52"/>
          <p:cNvSpPr>
            <a:spLocks noChangeArrowheads="1"/>
          </p:cNvSpPr>
          <p:nvPr/>
        </p:nvSpPr>
        <p:spPr bwMode="ltGray">
          <a:xfrm>
            <a:off x="2819400" y="0"/>
            <a:ext cx="3248025" cy="27813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endParaRPr lang="en-US" sz="2400" b="1" strike="noStrike" spc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20" name="Line 54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55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56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7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4" name="Picture 6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12192"/>
            <a:ext cx="2887663" cy="2790825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3048000" y="303074"/>
            <a:ext cx="5943600" cy="175432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92D05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baseline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pPr algn="ctr"/>
            <a:r>
              <a:rPr lang="en-US" sz="3600" b="1" baseline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</a:p>
          <a:p>
            <a:pPr algn="ctr"/>
            <a:r>
              <a:rPr lang="en-US" sz="3600" b="1" baseline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5600" y="2338252"/>
            <a:ext cx="624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pc="1500" baseline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 BY EXAMPLES</a:t>
            </a:r>
            <a:endParaRPr lang="en-US" sz="1600" b="1" i="1" spc="1500" baseline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Picture 27" descr="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00600" y="4495800"/>
            <a:ext cx="2438400" cy="100605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2895600" y="41148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Instructor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baseline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Nguyễn</a:t>
            </a:r>
            <a:r>
              <a:rPr lang="en-US" b="1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baseline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Trọng</a:t>
            </a:r>
            <a:r>
              <a:rPr lang="en-US" b="1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baseline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Tài</a:t>
            </a:r>
            <a:r>
              <a:rPr lang="en-US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MS Computer Science</a:t>
            </a:r>
            <a:endParaRPr lang="en-US" sz="1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17991"/>
            <a:ext cx="8458200" cy="5082809"/>
          </a:xfrm>
        </p:spPr>
        <p:txBody>
          <a:bodyPr/>
          <a:lstStyle>
            <a:lvl1pPr algn="l">
              <a:lnSpc>
                <a:spcPct val="15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algn="l">
              <a:lnSpc>
                <a:spcPct val="15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algn="l">
              <a:lnSpc>
                <a:spcPct val="15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algn="l">
              <a:lnSpc>
                <a:spcPct val="15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algn="l">
              <a:lnSpc>
                <a:spcPct val="150000"/>
              </a:lnSpc>
              <a:defRPr sz="1400">
                <a:latin typeface="Arial" pitchFamily="34" charset="0"/>
                <a:cs typeface="Arial" pitchFamily="34" charset="0"/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0668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r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TextBox 7"/>
          <p:cNvSpPr txBox="1"/>
          <p:nvPr/>
        </p:nvSpPr>
        <p:spPr>
          <a:xfrm>
            <a:off x="6139908" y="6474023"/>
            <a:ext cx="3004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u="none" smtClean="0">
                <a:solidFill>
                  <a:srgbClr val="5BB9FF"/>
                </a:solidFill>
                <a:effectLst/>
                <a:latin typeface="Arial" pitchFamily="34" charset="0"/>
                <a:cs typeface="Arial" pitchFamily="34" charset="0"/>
                <a:hlinkClick r:id="rId2"/>
              </a:rPr>
              <a:t>namth@fpt.edu.vn</a:t>
            </a:r>
            <a:r>
              <a:rPr lang="en-US" sz="1400" u="none" smtClean="0">
                <a:solidFill>
                  <a:srgbClr val="5BB9FF"/>
                </a:solidFill>
                <a:effectLst/>
                <a:latin typeface="Arial" pitchFamily="34" charset="0"/>
                <a:cs typeface="Arial" pitchFamily="34" charset="0"/>
              </a:rPr>
              <a:t> (www.mis.ac.vn)</a:t>
            </a:r>
            <a:endParaRPr lang="en-US" sz="1400" u="none">
              <a:solidFill>
                <a:srgbClr val="5BB9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1295400"/>
            <a:ext cx="369332" cy="4191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200" b="1" spc="30" smtClean="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I2DB</a:t>
            </a:r>
            <a:r>
              <a:rPr lang="en-US" sz="1200" spc="30" smtClean="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  <a:r>
              <a:rPr lang="en-US" sz="1200" spc="30" baseline="0" smtClean="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 Algebraic Query Language</a:t>
            </a:r>
            <a:endParaRPr lang="en-US" sz="1200" spc="30">
              <a:solidFill>
                <a:srgbClr val="C9C9C9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3" cstate="print">
            <a:lum bright="34000" contrast="-51000"/>
          </a:blip>
          <a:stretch>
            <a:fillRect/>
          </a:stretch>
        </p:blipFill>
        <p:spPr>
          <a:xfrm rot="16200000">
            <a:off x="-341899" y="5952127"/>
            <a:ext cx="1219202" cy="440149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33400" y="64770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2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6/8/2011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6/8/2011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6/8/2011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6/8/2011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2"/>
          <p:cNvSpPr>
            <a:spLocks noChangeArrowheads="1"/>
          </p:cNvSpPr>
          <p:nvPr/>
        </p:nvSpPr>
        <p:spPr bwMode="ltGray">
          <a:xfrm>
            <a:off x="11113" y="0"/>
            <a:ext cx="9132887" cy="11255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0668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7991"/>
            <a:ext cx="8153400" cy="5006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graphicFrame>
        <p:nvGraphicFramePr>
          <p:cNvPr id="1026" name="Object 38"/>
          <p:cNvGraphicFramePr>
            <a:graphicFrameLocks noChangeAspect="1"/>
          </p:cNvGraphicFramePr>
          <p:nvPr/>
        </p:nvGraphicFramePr>
        <p:xfrm>
          <a:off x="1103313" y="-11113"/>
          <a:ext cx="1238250" cy="1120776"/>
        </p:xfrm>
        <a:graphic>
          <a:graphicData uri="http://schemas.openxmlformats.org/presentationml/2006/ole">
            <p:oleObj spid="_x0000_s1026" name="Image" r:id="rId15" imgW="3646321" imgH="3931376" progId="">
              <p:embed/>
            </p:oleObj>
          </a:graphicData>
        </a:graphic>
      </p:graphicFrame>
      <p:graphicFrame>
        <p:nvGraphicFramePr>
          <p:cNvPr id="1027" name="Object 39"/>
          <p:cNvGraphicFramePr>
            <a:graphicFrameLocks noChangeAspect="1"/>
          </p:cNvGraphicFramePr>
          <p:nvPr/>
        </p:nvGraphicFramePr>
        <p:xfrm>
          <a:off x="0" y="-11113"/>
          <a:ext cx="1169988" cy="1123951"/>
        </p:xfrm>
        <a:graphic>
          <a:graphicData uri="http://schemas.openxmlformats.org/presentationml/2006/ole">
            <p:oleObj spid="_x0000_s1027" name="Image" r:id="rId16" imgW="2575783" imgH="2545301" progId="">
              <p:embed/>
            </p:oleObj>
          </a:graphicData>
        </a:graphic>
      </p:graphicFrame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3" name="Line 3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0" y="1109663"/>
            <a:ext cx="9144000" cy="169862"/>
            <a:chOff x="0" y="699"/>
            <a:chExt cx="5760" cy="107"/>
          </a:xfrm>
          <a:solidFill>
            <a:schemeClr val="tx1"/>
          </a:solidFill>
        </p:grpSpPr>
        <p:sp>
          <p:nvSpPr>
            <p:cNvPr id="18" name="Rectangle 40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42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chemeClr val="bg1"/>
          </a:solidFill>
          <a:effectLst/>
          <a:latin typeface="Arial" pitchFamily="34" charset="0"/>
          <a:ea typeface="+mj-ea"/>
          <a:cs typeface="Arial" pitchFamily="34" charset="0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DATABASE LANGUAGE SQL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Database Schema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371600"/>
            <a:ext cx="8001000" cy="4877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I2DB_Ch5_2010</Template>
  <TotalTime>2734</TotalTime>
  <Words>8</Words>
  <Application>Microsoft Office PowerPoint</Application>
  <PresentationFormat>On-screen Show (4:3)</PresentationFormat>
  <Paragraphs>3</Paragraphs>
  <Slides>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Module</vt:lpstr>
      <vt:lpstr>Image</vt:lpstr>
      <vt:lpstr>THE DATABASE LANGUAGE SQL</vt:lpstr>
      <vt:lpstr>Example Database Schema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JESSICA</dc:creator>
  <cp:lastModifiedBy>taint</cp:lastModifiedBy>
  <cp:revision>869</cp:revision>
  <dcterms:created xsi:type="dcterms:W3CDTF">2006-08-16T00:00:00Z</dcterms:created>
  <dcterms:modified xsi:type="dcterms:W3CDTF">2011-06-08T14:09:22Z</dcterms:modified>
</cp:coreProperties>
</file>