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E40C-5543-4279-A16E-2C6AABB0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9D92-B6C9-4DE3-99C6-FD391183D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061E-0C68-4643-B613-457A0817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B816-33E5-41B1-8BD9-4A73B93B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BB9A-19B6-48F1-90BC-BF0EDE1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867-2295-4F54-AA4C-D539A49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684C-C271-4F20-8145-A5E2DAF2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1802-F685-414C-B658-40F739BD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70B3-DF07-4ABF-8276-A0F5CD5E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BD27-C1C7-4EEA-BEA5-43C9D53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4D972-DEE9-4331-867D-CDAD0D89C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EB78B-8FD7-40A3-92B7-8022C4B0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CDFF-8131-4A20-A1F6-B87E07B5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5FAC-6DE0-4F18-9B69-414283CE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44E6-FE12-4438-A484-566A9D0A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D02-4007-4AFC-B02B-67C8CB02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81F6-627F-4AF0-8C60-2CF5AAC8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F751-C2AC-4935-B838-FDB12FCD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23A8-BB07-4D3F-8933-9A804425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817A-3166-4390-A01C-7C678ED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2E28-D183-4243-AF7B-2B893B75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D50B-ECFA-4709-A3AA-47BC1839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DBC5-3E7E-4124-9F07-A1D02B2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8A2E-F174-4033-8C8A-16D521B8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45F7-1562-42C0-AF2A-2C79BD32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97F-291D-4FC6-88A8-5CBC0F1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9CCF-237B-4ACF-94BD-C1A93C07F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60830-15F2-4B54-BD01-DC3620EC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0A70-5A46-4D8D-AA6C-DD501A4B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547A9-6BBB-42CA-A22D-C3D825B0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0B5D-A261-48F1-B246-7F544D95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0F56-66BD-4887-91B6-A59F16D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D71A-106D-4BE6-B026-08590EE8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172E-C160-4A51-9ED2-B980874F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F9768-8361-4FC0-9EF3-851479D24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9639C-4233-4972-91A4-9FCD6FCC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8C70-E3CB-4D16-AAAB-04FCF5EE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A0C88-D90D-4F9B-B975-5811540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E985-59A7-40C3-8656-B926C86A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336-4B6D-43C2-8296-590719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A552-9FC7-43F3-B89F-53BC7CC4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C63-6669-40A2-AF91-F05F81C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72E47-C9AB-4C47-90C1-DD2536ED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818BD-4EA8-43B9-BD97-37AA925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0062C-9EFC-423B-8981-79E3AEDC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B951E-D677-4F02-8D45-B09D340D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D525-AEF5-4DB7-AEDC-69522614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F746-AF48-45AA-A115-0B7080B4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750F-553D-4187-AB7C-69F25EB6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821F-4BC7-40AB-85F4-DE78D6FF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B6B4-57F6-4DED-9FFA-4FBBEC3E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81A01-D875-4B77-A99A-9A2F52E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88C-B90C-4487-BDBD-166CF3A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07F19-2B6D-431C-8CB8-E067B080F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92A66-7234-4D5C-B90F-ECD164D6C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9D94-F0E6-4AA8-9F78-D8BD70AE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E7EC-AE64-4A4C-916B-443AC848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E638-5900-45AE-8EE6-41642140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0ECD5-B6AF-4514-A122-81208AD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708D1-301E-4FB3-9388-745152F7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5E7F-DF88-4C72-BAE7-6B6CCBDE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86AE-C0BA-4DAD-A11A-429453B1E97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4F2-F0A9-4556-8136-9A57FC34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73F6-E398-44E4-985E-9DF1A8024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71BE-AE12-4574-AFD9-FB9D4417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pp-service/app-service-continuous-deploymen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DUC1996/AzureScript-WordP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A3F-8162-4FFE-8D41-FC6E29A5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  <a:br>
              <a:rPr lang="en-US" dirty="0"/>
            </a:br>
            <a:r>
              <a:rPr lang="en-US" dirty="0"/>
              <a:t>on 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D4E73-CB80-4B56-83B0-5AB265FE1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Author: Duc Lai Trung Minh</a:t>
            </a:r>
          </a:p>
          <a:p>
            <a:r>
              <a:rPr lang="en-US" dirty="0"/>
              <a:t>Leader of External Communication</a:t>
            </a:r>
          </a:p>
          <a:p>
            <a:r>
              <a:rPr lang="en-US" dirty="0"/>
              <a:t>Microsoft Student Partners Vietnam</a:t>
            </a:r>
          </a:p>
        </p:txBody>
      </p:sp>
    </p:spTree>
    <p:extLst>
      <p:ext uri="{BB962C8B-B14F-4D97-AF65-F5344CB8AC3E}">
        <p14:creationId xmlns:p14="http://schemas.microsoft.com/office/powerpoint/2010/main" val="59102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D4F5-009E-4061-87C0-70698F4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349-0ECC-4587-8159-060F2D1F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in brief</a:t>
            </a:r>
          </a:p>
          <a:p>
            <a:r>
              <a:rPr lang="en-US" dirty="0"/>
              <a:t>Continuous Deployment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425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53B8-D495-4C3F-8033-250CB2EA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Azure?</a:t>
            </a:r>
          </a:p>
        </p:txBody>
      </p:sp>
      <p:pic>
        <p:nvPicPr>
          <p:cNvPr id="1026" name="Picture 2" descr="https://i-msdn.sec.s-msft.com/dynimg/IC831231.png">
            <a:extLst>
              <a:ext uri="{FF2B5EF4-FFF2-40B4-BE49-F238E27FC236}">
                <a16:creationId xmlns:a16="http://schemas.microsoft.com/office/drawing/2014/main" id="{0FD4170B-F54F-4697-8761-1679634F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7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F565-EAF6-4F9C-BFB0-954877DB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A07C-1DAD-42D1-820A-66BC669F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Imagine: Making a Website with NodeJS, PHP, JavaScript, ASP.NET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 Deploy it with FTP or Visual Studio</a:t>
            </a:r>
          </a:p>
          <a:p>
            <a:pPr marL="0" indent="0">
              <a:buNone/>
            </a:pPr>
            <a:r>
              <a:rPr lang="en-US" dirty="0"/>
              <a:t>Issues: </a:t>
            </a:r>
          </a:p>
          <a:p>
            <a:pPr>
              <a:buFontTx/>
              <a:buChar char="-"/>
            </a:pPr>
            <a:r>
              <a:rPr lang="en-US" dirty="0"/>
              <a:t>Forgot to copy files</a:t>
            </a:r>
          </a:p>
          <a:p>
            <a:pPr>
              <a:buFontTx/>
              <a:buChar char="-"/>
            </a:pPr>
            <a:r>
              <a:rPr lang="en-US" dirty="0"/>
              <a:t>Lazy of remembering too much FTP password</a:t>
            </a:r>
          </a:p>
          <a:p>
            <a:pPr>
              <a:buFontTx/>
              <a:buChar char="-"/>
            </a:pPr>
            <a:r>
              <a:rPr lang="en-US" dirty="0"/>
              <a:t>Need to deploy one source on many web-hosting</a:t>
            </a:r>
          </a:p>
          <a:p>
            <a:pPr>
              <a:buFontTx/>
              <a:buChar char="-"/>
            </a:pPr>
            <a:r>
              <a:rPr lang="en-US" dirty="0"/>
              <a:t>Many people working on the team project and need to control the deployment.</a:t>
            </a:r>
          </a:p>
        </p:txBody>
      </p:sp>
    </p:spTree>
    <p:extLst>
      <p:ext uri="{BB962C8B-B14F-4D97-AF65-F5344CB8AC3E}">
        <p14:creationId xmlns:p14="http://schemas.microsoft.com/office/powerpoint/2010/main" val="306739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BF42-73BF-4AB8-AB64-E7AB18A6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24C5-D90B-4D87-B775-5FD573FB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commit the code to the repository source control (Git, GitHub, </a:t>
            </a:r>
            <a:r>
              <a:rPr lang="en-US" dirty="0" err="1"/>
              <a:t>BitBucket</a:t>
            </a:r>
            <a:r>
              <a:rPr lang="en-US" dirty="0"/>
              <a:t>, VSTS,…) </a:t>
            </a:r>
            <a:r>
              <a:rPr lang="en-US" dirty="0">
                <a:sym typeface="Wingdings" panose="05000000000000000000" pitchFamily="2" charset="2"/>
              </a:rPr>
              <a:t> This one will deploy for you or generate the report if you build failed.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Best way to manage the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2878-C9AE-48AD-A2FE-617FC1123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F5117-7250-462F-9A11-5953DBB50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 + Azure Web App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https://docs.microsoft.com/en-us/azure/app-service/app-service-continuous-deployment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198D-6232-4347-93D8-278C7E80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1EE4-7A86-42D6-A1AB-01BF7124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Team Services: Build and Releases</a:t>
            </a:r>
          </a:p>
          <a:p>
            <a:r>
              <a:rPr lang="en-US" dirty="0"/>
              <a:t>Azure Kudu: File Manager + Task Manager</a:t>
            </a:r>
          </a:p>
          <a:p>
            <a:r>
              <a:rPr lang="en-US" dirty="0"/>
              <a:t>Deploy WordPress on Azure in MS Imagine in 1-line: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https://github.com/MINHDUC1996/AzureScript-WordPress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20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thmb.tqn.com/LhHWsTiDL7S0Ik2eh72h4ljg5gw=/3865x2576/filters:fill(auto,1)/thank-you-185078737-58adfa013df78c345b0837e7.jpg">
            <a:extLst>
              <a:ext uri="{FF2B5EF4-FFF2-40B4-BE49-F238E27FC236}">
                <a16:creationId xmlns:a16="http://schemas.microsoft.com/office/drawing/2014/main" id="{E85C723A-2077-4C42-AB69-016997F0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Continuous Deployment on Microsoft Azure</vt:lpstr>
      <vt:lpstr>AGENDA</vt:lpstr>
      <vt:lpstr>What is Azure?</vt:lpstr>
      <vt:lpstr>What is the Continuous Deployment?</vt:lpstr>
      <vt:lpstr>What is the Continuous Deployment?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Deployment on Microsoft Azure</dc:title>
  <dc:creator>Duc LTM</dc:creator>
  <cp:lastModifiedBy>Duc LTM</cp:lastModifiedBy>
  <cp:revision>9</cp:revision>
  <dcterms:created xsi:type="dcterms:W3CDTF">2017-12-01T06:49:49Z</dcterms:created>
  <dcterms:modified xsi:type="dcterms:W3CDTF">2017-12-01T09:35:15Z</dcterms:modified>
</cp:coreProperties>
</file>