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

</file>

<file path=ppt/slides/_rels/slide10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jpg"/></Relationships>

</file>

<file path=ppt/slides/_rels/slide10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jpg"/><Relationship Id="rId3" Type="http://schemas.openxmlformats.org/officeDocument/2006/relationships/image" Target="../media/image209.jpg"/></Relationships>

</file>

<file path=ppt/slides/_rels/slide10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jpg"/></Relationships>

</file>

<file path=ppt/slides/_rels/slide10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jpg"/><Relationship Id="rId3" Type="http://schemas.openxmlformats.org/officeDocument/2006/relationships/image" Target="../media/image212.jpg"/></Relationships>

</file>

<file path=ppt/slides/_rels/slide10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jpg"/></Relationships>

</file>

<file path=ppt/slides/_rels/slide10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jpg"/></Relationships>

</file>

<file path=ppt/slides/_rels/slide10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jpg"/><Relationship Id="rId3" Type="http://schemas.openxmlformats.org/officeDocument/2006/relationships/image" Target="../media/image218.jpg"/></Relationships>

</file>

<file path=ppt/slides/_rels/slide10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Relationship Id="rId3" Type="http://schemas.openxmlformats.org/officeDocument/2006/relationships/image" Target="../media/image220.jpg"/></Relationships>

</file>

<file path=ppt/slides/_rels/slide10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jpg"/></Relationships>

</file>

<file path=ppt/slides/_rels/slide10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1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jpg"/><Relationship Id="rId3" Type="http://schemas.openxmlformats.org/officeDocument/2006/relationships/image" Target="../media/image226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ost:port/" TargetMode="External"/><Relationship Id="rId3" Type="http://schemas.openxmlformats.org/officeDocument/2006/relationships/hyperlink" Target="http://localhost:8086/targetServlet" TargetMode="External"/><Relationship Id="rId4" Type="http://schemas.openxmlformats.org/officeDocument/2006/relationships/image" Target="../media/image2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crosoft.com/index.html" TargetMode="External"/><Relationship Id="rId3" Type="http://schemas.openxmlformats.org/officeDocument/2006/relationships/hyperlink" Target="http://microsoft.com/" TargetMode="External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jp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jp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Relationship Id="rId3" Type="http://schemas.openxmlformats.org/officeDocument/2006/relationships/image" Target="../media/image70.jpg"/><Relationship Id="rId4" Type="http://schemas.openxmlformats.org/officeDocument/2006/relationships/image" Target="../media/image71.jp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Relationship Id="rId3" Type="http://schemas.openxmlformats.org/officeDocument/2006/relationships/image" Target="../media/image75.jp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jp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xml/ns/javaee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java.sun.com/xml/ns/javaee" TargetMode="External"/><Relationship Id="rId5" Type="http://schemas.openxmlformats.org/officeDocument/2006/relationships/hyperlink" Target="http://java.sun.com/xml/ns/javaee/web-app_2_5.xsd" TargetMode="External"/><Relationship Id="rId6" Type="http://schemas.openxmlformats.org/officeDocument/2006/relationships/image" Target="../media/image81.jp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java.sun.com/xml/ns/javaee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java.sun.com/xml/ns/javaee" TargetMode="External"/><Relationship Id="rId5" Type="http://schemas.openxmlformats.org/officeDocument/2006/relationships/hyperlink" Target="http://java.sun.com/xml/ns/javaee/web-app_2_5.xsd" TargetMode="External"/><Relationship Id="rId6" Type="http://schemas.openxmlformats.org/officeDocument/2006/relationships/hyperlink" Target="http://java.sun.com/xml/ns/javaee/web-app_2_5.xsd" TargetMode="External"/><Relationship Id="rId7" Type="http://schemas.openxmlformats.org/officeDocument/2006/relationships/image" Target="../media/image82.jp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Relationship Id="rId3" Type="http://schemas.openxmlformats.org/officeDocument/2006/relationships/image" Target="../media/image84.jp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Relationship Id="rId3" Type="http://schemas.openxmlformats.org/officeDocument/2006/relationships/image" Target="../media/image87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jp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jp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jp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jp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jp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jp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jpg"/><Relationship Id="rId3" Type="http://schemas.openxmlformats.org/officeDocument/2006/relationships/image" Target="../media/image109.jpg"/><Relationship Id="rId4" Type="http://schemas.openxmlformats.org/officeDocument/2006/relationships/image" Target="../media/image110.jpg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jpg"/><Relationship Id="rId3" Type="http://schemas.openxmlformats.org/officeDocument/2006/relationships/image" Target="../media/image113.jp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jp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jp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jpg"/><Relationship Id="rId3" Type="http://schemas.openxmlformats.org/officeDocument/2006/relationships/image" Target="../media/image117.pn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jpg"/><Relationship Id="rId4" Type="http://schemas.openxmlformats.org/officeDocument/2006/relationships/image" Target="../media/image120.jpg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jpg"/><Relationship Id="rId3" Type="http://schemas.openxmlformats.org/officeDocument/2006/relationships/image" Target="../media/image122.jpg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jpg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jpg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jpg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jpg"/><Relationship Id="rId5" Type="http://schemas.openxmlformats.org/officeDocument/2006/relationships/image" Target="../media/image133.png"/><Relationship Id="rId6" Type="http://schemas.openxmlformats.org/officeDocument/2006/relationships/image" Target="../media/image134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jpg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jpg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jpg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jpg"/></Relationships>

</file>

<file path=ppt/slides/_rels/slide7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jpg"/></Relationships>

</file>

<file path=ppt/slides/_rels/slide7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jpg"/><Relationship Id="rId3" Type="http://schemas.openxmlformats.org/officeDocument/2006/relationships/image" Target="../media/image152.png"/><Relationship Id="rId4" Type="http://schemas.openxmlformats.org/officeDocument/2006/relationships/image" Target="../media/image153.jpg"/></Relationships>

</file>

<file path=ppt/slides/_rels/slide7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jpg"/></Relationships>

</file>

<file path=ppt/slides/_rels/slide7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jpg"/></Relationships>

</file>

<file path=ppt/slides/_rels/slide7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jpg"/><Relationship Id="rId3" Type="http://schemas.openxmlformats.org/officeDocument/2006/relationships/image" Target="../media/image159.png"/></Relationships>

</file>

<file path=ppt/slides/_rels/slide7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

</file>

<file path=ppt/slides/_rels/slide8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jpg"/></Relationships>

</file>

<file path=ppt/slides/_rels/slide8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jpg"/></Relationships>

</file>

<file path=ppt/slides/_rels/slide8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jpg"/></Relationships>

</file>

<file path=ppt/slides/_rels/slide8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jpg"/></Relationships>

</file>

<file path=ppt/slides/_rels/slide8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jpg"/></Relationships>

</file>

<file path=ppt/slides/_rels/slide8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jpg"/></Relationships>

</file>

<file path=ppt/slides/_rels/slide8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jpg"/></Relationships>

</file>

<file path=ppt/slides/_rels/slide8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jpg"/></Relationships>

</file>

<file path=ppt/slides/_rels/slide8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jpg"/><Relationship Id="rId3" Type="http://schemas.openxmlformats.org/officeDocument/2006/relationships/image" Target="../media/image182.jpg"/></Relationships>

</file>

<file path=ppt/slides/_rels/slide8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jpg"/><Relationship Id="rId3" Type="http://schemas.openxmlformats.org/officeDocument/2006/relationships/image" Target="../media/image184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

</file>

<file path=ppt/slides/_rels/slide9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jpg"/></Relationships>

</file>

<file path=ppt/slides/_rels/slide9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jpg"/><Relationship Id="rId3" Type="http://schemas.openxmlformats.org/officeDocument/2006/relationships/image" Target="../media/image189.jpg"/></Relationships>

</file>

<file path=ppt/slides/_rels/slide9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jpg"/></Relationships>

</file>

<file path=ppt/slides/_rels/slide9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jpg"/><Relationship Id="rId3" Type="http://schemas.openxmlformats.org/officeDocument/2006/relationships/image" Target="../media/image193.png"/><Relationship Id="rId4" Type="http://schemas.openxmlformats.org/officeDocument/2006/relationships/image" Target="../media/image194.png"/></Relationships>

</file>

<file path=ppt/slides/_rels/slide9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jpg"/></Relationships>

</file>

<file path=ppt/slides/_rels/slide9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jpg"/><Relationship Id="rId3" Type="http://schemas.openxmlformats.org/officeDocument/2006/relationships/image" Target="../media/image199.png"/><Relationship Id="rId4" Type="http://schemas.openxmlformats.org/officeDocument/2006/relationships/image" Target="../media/image200.png"/></Relationships>

</file>

<file path=ppt/slides/_rels/slide9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jpg"/></Relationships>

</file>

<file path=ppt/slides/_rels/slide9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jpg"/></Relationships>

</file>

<file path=ppt/slides/_rels/slide9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jpg"/></Relationships>

</file>

<file path=ppt/slides/_rels/slide9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4046" y="989269"/>
            <a:ext cx="390923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The</a:t>
            </a:r>
            <a:r>
              <a:rPr dirty="0" smtClean="0" sz="4000" spc="0">
                <a:latin typeface="Times New Roman"/>
                <a:cs typeface="Times New Roman"/>
              </a:rPr>
              <a:t> </a:t>
            </a:r>
            <a:r>
              <a:rPr dirty="0" smtClean="0" sz="4000" spc="0">
                <a:latin typeface="Times New Roman"/>
                <a:cs typeface="Times New Roman"/>
              </a:rPr>
              <a:t>Servl</a:t>
            </a:r>
            <a:r>
              <a:rPr dirty="0" smtClean="0" sz="4000" spc="9">
                <a:latin typeface="Times New Roman"/>
                <a:cs typeface="Times New Roman"/>
              </a:rPr>
              <a:t>e</a:t>
            </a:r>
            <a:r>
              <a:rPr dirty="0" smtClean="0" sz="4000" spc="0">
                <a:latin typeface="Times New Roman"/>
                <a:cs typeface="Times New Roman"/>
              </a:rPr>
              <a:t>t</a:t>
            </a:r>
            <a:r>
              <a:rPr dirty="0" smtClean="0" sz="4000" spc="0">
                <a:latin typeface="Times New Roman"/>
                <a:cs typeface="Times New Roman"/>
              </a:rPr>
              <a:t> </a:t>
            </a:r>
            <a:r>
              <a:rPr dirty="0" smtClean="0" sz="4000" spc="0">
                <a:latin typeface="Times New Roman"/>
                <a:cs typeface="Times New Roman"/>
              </a:rPr>
              <a:t>Mo</a:t>
            </a:r>
            <a:r>
              <a:rPr dirty="0" smtClean="0" sz="4000" spc="9">
                <a:latin typeface="Times New Roman"/>
                <a:cs typeface="Times New Roman"/>
              </a:rPr>
              <a:t>d</a:t>
            </a:r>
            <a:r>
              <a:rPr dirty="0" smtClean="0" sz="4000" spc="0">
                <a:latin typeface="Times New Roman"/>
                <a:cs typeface="Times New Roman"/>
              </a:rPr>
              <a:t>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26614" y="2208224"/>
            <a:ext cx="3927505" cy="2972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327" marR="245361" algn="ctr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HTTP</a:t>
            </a:r>
            <a:r>
              <a:rPr dirty="0" smtClean="0" sz="4000" spc="-22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Methods</a:t>
            </a:r>
            <a:endParaRPr sz="4000">
              <a:latin typeface="Times New Roman"/>
              <a:cs typeface="Times New Roman"/>
            </a:endParaRPr>
          </a:p>
          <a:p>
            <a:pPr marR="15062" indent="0" algn="ctr">
              <a:lnSpc>
                <a:spcPct val="100041"/>
              </a:lnSpc>
            </a:pP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Form</a:t>
            </a:r>
            <a:r>
              <a:rPr dirty="0" smtClean="0" sz="4000" spc="-9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Par</a:t>
            </a:r>
            <a:r>
              <a:rPr dirty="0" smtClean="0" sz="4000" spc="9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meters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Requests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Respons</a:t>
            </a:r>
            <a:r>
              <a:rPr dirty="0" smtClean="0" sz="4000" spc="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5"/>
              </a:spcBef>
            </a:pP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Serv</a:t>
            </a:r>
            <a:r>
              <a:rPr dirty="0" smtClean="0" sz="4000" spc="9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et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Life</a:t>
            </a:r>
            <a:r>
              <a:rPr dirty="0" smtClean="0" sz="40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solidFill>
                  <a:srgbClr val="FF3300"/>
                </a:solidFill>
                <a:latin typeface="Times New Roman"/>
                <a:cs typeface="Times New Roman"/>
              </a:rPr>
              <a:t>Cycle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81812" y="2929128"/>
            <a:ext cx="1392936" cy="98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275076" y="1839468"/>
            <a:ext cx="2238755" cy="3008375"/>
          </a:xfrm>
          <a:custGeom>
            <a:avLst/>
            <a:gdLst/>
            <a:ahLst/>
            <a:cxnLst/>
            <a:rect l="l" t="t" r="r" b="b"/>
            <a:pathLst>
              <a:path w="2238755" h="3008376">
                <a:moveTo>
                  <a:pt x="0" y="3008375"/>
                </a:moveTo>
                <a:lnTo>
                  <a:pt x="2238755" y="3008375"/>
                </a:lnTo>
                <a:lnTo>
                  <a:pt x="2238755" y="0"/>
                </a:lnTo>
                <a:lnTo>
                  <a:pt x="0" y="0"/>
                </a:lnTo>
                <a:lnTo>
                  <a:pt x="0" y="300837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75076" y="1839468"/>
            <a:ext cx="2238755" cy="3008375"/>
          </a:xfrm>
          <a:custGeom>
            <a:avLst/>
            <a:gdLst/>
            <a:ahLst/>
            <a:cxnLst/>
            <a:rect l="l" t="t" r="r" b="b"/>
            <a:pathLst>
              <a:path w="2238755" h="3008376">
                <a:moveTo>
                  <a:pt x="0" y="3008375"/>
                </a:moveTo>
                <a:lnTo>
                  <a:pt x="2238755" y="3008375"/>
                </a:lnTo>
                <a:lnTo>
                  <a:pt x="2238755" y="0"/>
                </a:lnTo>
                <a:lnTo>
                  <a:pt x="0" y="0"/>
                </a:lnTo>
                <a:lnTo>
                  <a:pt x="0" y="3008375"/>
                </a:lnTo>
                <a:close/>
              </a:path>
            </a:pathLst>
          </a:custGeom>
          <a:ln w="9143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427476" y="2479548"/>
            <a:ext cx="626363" cy="591312"/>
          </a:xfrm>
          <a:custGeom>
            <a:avLst/>
            <a:gdLst/>
            <a:ahLst/>
            <a:cxnLst/>
            <a:rect l="l" t="t" r="r" b="b"/>
            <a:pathLst>
              <a:path w="626363" h="591312">
                <a:moveTo>
                  <a:pt x="0" y="295655"/>
                </a:moveTo>
                <a:lnTo>
                  <a:pt x="1038" y="319909"/>
                </a:lnTo>
                <a:lnTo>
                  <a:pt x="4098" y="343621"/>
                </a:lnTo>
                <a:lnTo>
                  <a:pt x="9101" y="366717"/>
                </a:lnTo>
                <a:lnTo>
                  <a:pt x="15965" y="389119"/>
                </a:lnTo>
                <a:lnTo>
                  <a:pt x="24610" y="410753"/>
                </a:lnTo>
                <a:lnTo>
                  <a:pt x="34955" y="431542"/>
                </a:lnTo>
                <a:lnTo>
                  <a:pt x="46919" y="451410"/>
                </a:lnTo>
                <a:lnTo>
                  <a:pt x="60423" y="470282"/>
                </a:lnTo>
                <a:lnTo>
                  <a:pt x="75385" y="488080"/>
                </a:lnTo>
                <a:lnTo>
                  <a:pt x="91725" y="504729"/>
                </a:lnTo>
                <a:lnTo>
                  <a:pt x="109363" y="520154"/>
                </a:lnTo>
                <a:lnTo>
                  <a:pt x="128217" y="534277"/>
                </a:lnTo>
                <a:lnTo>
                  <a:pt x="148207" y="547024"/>
                </a:lnTo>
                <a:lnTo>
                  <a:pt x="169253" y="558318"/>
                </a:lnTo>
                <a:lnTo>
                  <a:pt x="191273" y="568082"/>
                </a:lnTo>
                <a:lnTo>
                  <a:pt x="214189" y="576242"/>
                </a:lnTo>
                <a:lnTo>
                  <a:pt x="237918" y="582721"/>
                </a:lnTo>
                <a:lnTo>
                  <a:pt x="262380" y="587443"/>
                </a:lnTo>
                <a:lnTo>
                  <a:pt x="287495" y="590332"/>
                </a:lnTo>
                <a:lnTo>
                  <a:pt x="313182" y="591312"/>
                </a:lnTo>
                <a:lnTo>
                  <a:pt x="338868" y="590332"/>
                </a:lnTo>
                <a:lnTo>
                  <a:pt x="363983" y="587443"/>
                </a:lnTo>
                <a:lnTo>
                  <a:pt x="388445" y="582721"/>
                </a:lnTo>
                <a:lnTo>
                  <a:pt x="412174" y="576242"/>
                </a:lnTo>
                <a:lnTo>
                  <a:pt x="435090" y="568082"/>
                </a:lnTo>
                <a:lnTo>
                  <a:pt x="457110" y="558318"/>
                </a:lnTo>
                <a:lnTo>
                  <a:pt x="478156" y="547024"/>
                </a:lnTo>
                <a:lnTo>
                  <a:pt x="498146" y="534277"/>
                </a:lnTo>
                <a:lnTo>
                  <a:pt x="517000" y="520154"/>
                </a:lnTo>
                <a:lnTo>
                  <a:pt x="534638" y="504729"/>
                </a:lnTo>
                <a:lnTo>
                  <a:pt x="550978" y="488080"/>
                </a:lnTo>
                <a:lnTo>
                  <a:pt x="565940" y="470282"/>
                </a:lnTo>
                <a:lnTo>
                  <a:pt x="579444" y="451410"/>
                </a:lnTo>
                <a:lnTo>
                  <a:pt x="591408" y="431542"/>
                </a:lnTo>
                <a:lnTo>
                  <a:pt x="601753" y="410753"/>
                </a:lnTo>
                <a:lnTo>
                  <a:pt x="610398" y="389119"/>
                </a:lnTo>
                <a:lnTo>
                  <a:pt x="617262" y="366717"/>
                </a:lnTo>
                <a:lnTo>
                  <a:pt x="622265" y="343621"/>
                </a:lnTo>
                <a:lnTo>
                  <a:pt x="625325" y="319909"/>
                </a:lnTo>
                <a:lnTo>
                  <a:pt x="626363" y="295655"/>
                </a:lnTo>
                <a:lnTo>
                  <a:pt x="625325" y="271402"/>
                </a:lnTo>
                <a:lnTo>
                  <a:pt x="622265" y="247690"/>
                </a:lnTo>
                <a:lnTo>
                  <a:pt x="617262" y="224594"/>
                </a:lnTo>
                <a:lnTo>
                  <a:pt x="610398" y="202192"/>
                </a:lnTo>
                <a:lnTo>
                  <a:pt x="601753" y="180558"/>
                </a:lnTo>
                <a:lnTo>
                  <a:pt x="591408" y="159769"/>
                </a:lnTo>
                <a:lnTo>
                  <a:pt x="579444" y="139901"/>
                </a:lnTo>
                <a:lnTo>
                  <a:pt x="565940" y="121029"/>
                </a:lnTo>
                <a:lnTo>
                  <a:pt x="550978" y="103231"/>
                </a:lnTo>
                <a:lnTo>
                  <a:pt x="534638" y="86582"/>
                </a:lnTo>
                <a:lnTo>
                  <a:pt x="517000" y="71157"/>
                </a:lnTo>
                <a:lnTo>
                  <a:pt x="498146" y="57034"/>
                </a:lnTo>
                <a:lnTo>
                  <a:pt x="478156" y="44287"/>
                </a:lnTo>
                <a:lnTo>
                  <a:pt x="457110" y="32993"/>
                </a:lnTo>
                <a:lnTo>
                  <a:pt x="435090" y="23229"/>
                </a:lnTo>
                <a:lnTo>
                  <a:pt x="412174" y="15069"/>
                </a:lnTo>
                <a:lnTo>
                  <a:pt x="388445" y="8590"/>
                </a:lnTo>
                <a:lnTo>
                  <a:pt x="363983" y="3868"/>
                </a:lnTo>
                <a:lnTo>
                  <a:pt x="338868" y="979"/>
                </a:lnTo>
                <a:lnTo>
                  <a:pt x="313182" y="0"/>
                </a:lnTo>
                <a:lnTo>
                  <a:pt x="287495" y="979"/>
                </a:lnTo>
                <a:lnTo>
                  <a:pt x="262380" y="3868"/>
                </a:lnTo>
                <a:lnTo>
                  <a:pt x="237918" y="8590"/>
                </a:lnTo>
                <a:lnTo>
                  <a:pt x="214189" y="15069"/>
                </a:lnTo>
                <a:lnTo>
                  <a:pt x="191273" y="23229"/>
                </a:lnTo>
                <a:lnTo>
                  <a:pt x="169253" y="32993"/>
                </a:lnTo>
                <a:lnTo>
                  <a:pt x="148207" y="44287"/>
                </a:lnTo>
                <a:lnTo>
                  <a:pt x="128217" y="57034"/>
                </a:lnTo>
                <a:lnTo>
                  <a:pt x="109363" y="71157"/>
                </a:lnTo>
                <a:lnTo>
                  <a:pt x="91725" y="86582"/>
                </a:lnTo>
                <a:lnTo>
                  <a:pt x="75385" y="103231"/>
                </a:lnTo>
                <a:lnTo>
                  <a:pt x="60423" y="121029"/>
                </a:lnTo>
                <a:lnTo>
                  <a:pt x="46919" y="139901"/>
                </a:lnTo>
                <a:lnTo>
                  <a:pt x="34955" y="159769"/>
                </a:lnTo>
                <a:lnTo>
                  <a:pt x="24610" y="180558"/>
                </a:lnTo>
                <a:lnTo>
                  <a:pt x="15965" y="202192"/>
                </a:lnTo>
                <a:lnTo>
                  <a:pt x="9101" y="224594"/>
                </a:lnTo>
                <a:lnTo>
                  <a:pt x="4098" y="247690"/>
                </a:lnTo>
                <a:lnTo>
                  <a:pt x="1038" y="271402"/>
                </a:lnTo>
                <a:lnTo>
                  <a:pt x="0" y="29565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427476" y="2479548"/>
            <a:ext cx="626363" cy="591312"/>
          </a:xfrm>
          <a:custGeom>
            <a:avLst/>
            <a:gdLst/>
            <a:ahLst/>
            <a:cxnLst/>
            <a:rect l="l" t="t" r="r" b="b"/>
            <a:pathLst>
              <a:path w="626363" h="591312">
                <a:moveTo>
                  <a:pt x="0" y="295655"/>
                </a:moveTo>
                <a:lnTo>
                  <a:pt x="1038" y="271402"/>
                </a:lnTo>
                <a:lnTo>
                  <a:pt x="4098" y="247690"/>
                </a:lnTo>
                <a:lnTo>
                  <a:pt x="9101" y="224594"/>
                </a:lnTo>
                <a:lnTo>
                  <a:pt x="15965" y="202192"/>
                </a:lnTo>
                <a:lnTo>
                  <a:pt x="24610" y="180558"/>
                </a:lnTo>
                <a:lnTo>
                  <a:pt x="34955" y="159769"/>
                </a:lnTo>
                <a:lnTo>
                  <a:pt x="46919" y="139901"/>
                </a:lnTo>
                <a:lnTo>
                  <a:pt x="60423" y="121029"/>
                </a:lnTo>
                <a:lnTo>
                  <a:pt x="75385" y="103231"/>
                </a:lnTo>
                <a:lnTo>
                  <a:pt x="91725" y="86582"/>
                </a:lnTo>
                <a:lnTo>
                  <a:pt x="109363" y="71157"/>
                </a:lnTo>
                <a:lnTo>
                  <a:pt x="128217" y="57034"/>
                </a:lnTo>
                <a:lnTo>
                  <a:pt x="148207" y="44287"/>
                </a:lnTo>
                <a:lnTo>
                  <a:pt x="169253" y="32993"/>
                </a:lnTo>
                <a:lnTo>
                  <a:pt x="191273" y="23229"/>
                </a:lnTo>
                <a:lnTo>
                  <a:pt x="214189" y="15069"/>
                </a:lnTo>
                <a:lnTo>
                  <a:pt x="237918" y="8590"/>
                </a:lnTo>
                <a:lnTo>
                  <a:pt x="262380" y="3868"/>
                </a:lnTo>
                <a:lnTo>
                  <a:pt x="287495" y="979"/>
                </a:lnTo>
                <a:lnTo>
                  <a:pt x="313182" y="0"/>
                </a:lnTo>
                <a:lnTo>
                  <a:pt x="338868" y="979"/>
                </a:lnTo>
                <a:lnTo>
                  <a:pt x="363983" y="3868"/>
                </a:lnTo>
                <a:lnTo>
                  <a:pt x="388445" y="8590"/>
                </a:lnTo>
                <a:lnTo>
                  <a:pt x="412174" y="15069"/>
                </a:lnTo>
                <a:lnTo>
                  <a:pt x="435090" y="23229"/>
                </a:lnTo>
                <a:lnTo>
                  <a:pt x="457110" y="32993"/>
                </a:lnTo>
                <a:lnTo>
                  <a:pt x="478156" y="44287"/>
                </a:lnTo>
                <a:lnTo>
                  <a:pt x="498146" y="57034"/>
                </a:lnTo>
                <a:lnTo>
                  <a:pt x="517000" y="71157"/>
                </a:lnTo>
                <a:lnTo>
                  <a:pt x="534638" y="86582"/>
                </a:lnTo>
                <a:lnTo>
                  <a:pt x="550978" y="103231"/>
                </a:lnTo>
                <a:lnTo>
                  <a:pt x="565940" y="121029"/>
                </a:lnTo>
                <a:lnTo>
                  <a:pt x="579444" y="139901"/>
                </a:lnTo>
                <a:lnTo>
                  <a:pt x="591408" y="159769"/>
                </a:lnTo>
                <a:lnTo>
                  <a:pt x="601753" y="180558"/>
                </a:lnTo>
                <a:lnTo>
                  <a:pt x="610398" y="202192"/>
                </a:lnTo>
                <a:lnTo>
                  <a:pt x="617262" y="224594"/>
                </a:lnTo>
                <a:lnTo>
                  <a:pt x="622265" y="247690"/>
                </a:lnTo>
                <a:lnTo>
                  <a:pt x="625325" y="271402"/>
                </a:lnTo>
                <a:lnTo>
                  <a:pt x="626363" y="295655"/>
                </a:lnTo>
                <a:lnTo>
                  <a:pt x="625325" y="319909"/>
                </a:lnTo>
                <a:lnTo>
                  <a:pt x="622265" y="343621"/>
                </a:lnTo>
                <a:lnTo>
                  <a:pt x="617262" y="366717"/>
                </a:lnTo>
                <a:lnTo>
                  <a:pt x="610398" y="389119"/>
                </a:lnTo>
                <a:lnTo>
                  <a:pt x="601753" y="410753"/>
                </a:lnTo>
                <a:lnTo>
                  <a:pt x="591408" y="431542"/>
                </a:lnTo>
                <a:lnTo>
                  <a:pt x="579444" y="451410"/>
                </a:lnTo>
                <a:lnTo>
                  <a:pt x="565940" y="470282"/>
                </a:lnTo>
                <a:lnTo>
                  <a:pt x="550978" y="488080"/>
                </a:lnTo>
                <a:lnTo>
                  <a:pt x="534638" y="504729"/>
                </a:lnTo>
                <a:lnTo>
                  <a:pt x="517000" y="520154"/>
                </a:lnTo>
                <a:lnTo>
                  <a:pt x="498146" y="534277"/>
                </a:lnTo>
                <a:lnTo>
                  <a:pt x="478156" y="547024"/>
                </a:lnTo>
                <a:lnTo>
                  <a:pt x="457110" y="558318"/>
                </a:lnTo>
                <a:lnTo>
                  <a:pt x="435090" y="568082"/>
                </a:lnTo>
                <a:lnTo>
                  <a:pt x="412174" y="576242"/>
                </a:lnTo>
                <a:lnTo>
                  <a:pt x="388445" y="582721"/>
                </a:lnTo>
                <a:lnTo>
                  <a:pt x="363983" y="587443"/>
                </a:lnTo>
                <a:lnTo>
                  <a:pt x="338868" y="590332"/>
                </a:lnTo>
                <a:lnTo>
                  <a:pt x="313182" y="591312"/>
                </a:lnTo>
                <a:lnTo>
                  <a:pt x="287495" y="590332"/>
                </a:lnTo>
                <a:lnTo>
                  <a:pt x="262380" y="587443"/>
                </a:lnTo>
                <a:lnTo>
                  <a:pt x="237918" y="582721"/>
                </a:lnTo>
                <a:lnTo>
                  <a:pt x="214189" y="576242"/>
                </a:lnTo>
                <a:lnTo>
                  <a:pt x="191273" y="568082"/>
                </a:lnTo>
                <a:lnTo>
                  <a:pt x="169253" y="558318"/>
                </a:lnTo>
                <a:lnTo>
                  <a:pt x="148207" y="547024"/>
                </a:lnTo>
                <a:lnTo>
                  <a:pt x="128217" y="534277"/>
                </a:lnTo>
                <a:lnTo>
                  <a:pt x="109363" y="520154"/>
                </a:lnTo>
                <a:lnTo>
                  <a:pt x="91725" y="504729"/>
                </a:lnTo>
                <a:lnTo>
                  <a:pt x="75385" y="488080"/>
                </a:lnTo>
                <a:lnTo>
                  <a:pt x="60423" y="470282"/>
                </a:lnTo>
                <a:lnTo>
                  <a:pt x="46919" y="451410"/>
                </a:lnTo>
                <a:lnTo>
                  <a:pt x="34955" y="431542"/>
                </a:lnTo>
                <a:lnTo>
                  <a:pt x="24610" y="410753"/>
                </a:lnTo>
                <a:lnTo>
                  <a:pt x="15965" y="389119"/>
                </a:lnTo>
                <a:lnTo>
                  <a:pt x="9101" y="366717"/>
                </a:lnTo>
                <a:lnTo>
                  <a:pt x="4098" y="343621"/>
                </a:lnTo>
                <a:lnTo>
                  <a:pt x="1038" y="319909"/>
                </a:lnTo>
                <a:lnTo>
                  <a:pt x="0" y="295655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7752" y="2774569"/>
            <a:ext cx="1340485" cy="661923"/>
          </a:xfrm>
          <a:custGeom>
            <a:avLst/>
            <a:gdLst/>
            <a:ahLst/>
            <a:cxnLst/>
            <a:rect l="l" t="t" r="r" b="b"/>
            <a:pathLst>
              <a:path w="1340485" h="661923">
                <a:moveTo>
                  <a:pt x="0" y="633094"/>
                </a:moveTo>
                <a:lnTo>
                  <a:pt x="13970" y="661923"/>
                </a:lnTo>
                <a:lnTo>
                  <a:pt x="1261029" y="57666"/>
                </a:lnTo>
                <a:lnTo>
                  <a:pt x="1275461" y="50672"/>
                </a:lnTo>
                <a:lnTo>
                  <a:pt x="1274952" y="86486"/>
                </a:lnTo>
                <a:lnTo>
                  <a:pt x="1340485" y="1396"/>
                </a:lnTo>
                <a:lnTo>
                  <a:pt x="1261491" y="21843"/>
                </a:lnTo>
                <a:lnTo>
                  <a:pt x="1247093" y="28820"/>
                </a:lnTo>
                <a:lnTo>
                  <a:pt x="0" y="633094"/>
                </a:lnTo>
                <a:close/>
              </a:path>
              <a:path w="1340485" h="661923">
                <a:moveTo>
                  <a:pt x="1261491" y="21843"/>
                </a:moveTo>
                <a:lnTo>
                  <a:pt x="1340485" y="1396"/>
                </a:lnTo>
                <a:lnTo>
                  <a:pt x="1233170" y="0"/>
                </a:lnTo>
                <a:lnTo>
                  <a:pt x="1247093" y="28820"/>
                </a:lnTo>
                <a:lnTo>
                  <a:pt x="1261491" y="21843"/>
                </a:lnTo>
                <a:close/>
              </a:path>
              <a:path w="1340485" h="661923">
                <a:moveTo>
                  <a:pt x="1274952" y="86486"/>
                </a:moveTo>
                <a:lnTo>
                  <a:pt x="1275461" y="50672"/>
                </a:lnTo>
                <a:lnTo>
                  <a:pt x="1261029" y="57666"/>
                </a:lnTo>
                <a:lnTo>
                  <a:pt x="1274952" y="864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427476" y="3998976"/>
            <a:ext cx="626363" cy="589788"/>
          </a:xfrm>
          <a:custGeom>
            <a:avLst/>
            <a:gdLst/>
            <a:ahLst/>
            <a:cxnLst/>
            <a:rect l="l" t="t" r="r" b="b"/>
            <a:pathLst>
              <a:path w="626363" h="589788">
                <a:moveTo>
                  <a:pt x="0" y="294894"/>
                </a:moveTo>
                <a:lnTo>
                  <a:pt x="1038" y="319072"/>
                </a:lnTo>
                <a:lnTo>
                  <a:pt x="4098" y="342714"/>
                </a:lnTo>
                <a:lnTo>
                  <a:pt x="9101" y="365743"/>
                </a:lnTo>
                <a:lnTo>
                  <a:pt x="15965" y="388083"/>
                </a:lnTo>
                <a:lnTo>
                  <a:pt x="24610" y="409658"/>
                </a:lnTo>
                <a:lnTo>
                  <a:pt x="34955" y="430392"/>
                </a:lnTo>
                <a:lnTo>
                  <a:pt x="46919" y="450208"/>
                </a:lnTo>
                <a:lnTo>
                  <a:pt x="60423" y="469032"/>
                </a:lnTo>
                <a:lnTo>
                  <a:pt x="75385" y="486786"/>
                </a:lnTo>
                <a:lnTo>
                  <a:pt x="91725" y="503396"/>
                </a:lnTo>
                <a:lnTo>
                  <a:pt x="109363" y="518784"/>
                </a:lnTo>
                <a:lnTo>
                  <a:pt x="128217" y="532875"/>
                </a:lnTo>
                <a:lnTo>
                  <a:pt x="148207" y="545593"/>
                </a:lnTo>
                <a:lnTo>
                  <a:pt x="169253" y="556862"/>
                </a:lnTo>
                <a:lnTo>
                  <a:pt x="191273" y="566606"/>
                </a:lnTo>
                <a:lnTo>
                  <a:pt x="214189" y="574749"/>
                </a:lnTo>
                <a:lnTo>
                  <a:pt x="237918" y="581214"/>
                </a:lnTo>
                <a:lnTo>
                  <a:pt x="262380" y="585926"/>
                </a:lnTo>
                <a:lnTo>
                  <a:pt x="287495" y="588810"/>
                </a:lnTo>
                <a:lnTo>
                  <a:pt x="313182" y="589788"/>
                </a:lnTo>
                <a:lnTo>
                  <a:pt x="338868" y="588810"/>
                </a:lnTo>
                <a:lnTo>
                  <a:pt x="363983" y="585926"/>
                </a:lnTo>
                <a:lnTo>
                  <a:pt x="388445" y="581214"/>
                </a:lnTo>
                <a:lnTo>
                  <a:pt x="412174" y="574749"/>
                </a:lnTo>
                <a:lnTo>
                  <a:pt x="435090" y="566606"/>
                </a:lnTo>
                <a:lnTo>
                  <a:pt x="457110" y="556862"/>
                </a:lnTo>
                <a:lnTo>
                  <a:pt x="478156" y="545593"/>
                </a:lnTo>
                <a:lnTo>
                  <a:pt x="498146" y="532875"/>
                </a:lnTo>
                <a:lnTo>
                  <a:pt x="517000" y="518784"/>
                </a:lnTo>
                <a:lnTo>
                  <a:pt x="534638" y="503396"/>
                </a:lnTo>
                <a:lnTo>
                  <a:pt x="550978" y="486786"/>
                </a:lnTo>
                <a:lnTo>
                  <a:pt x="565940" y="469032"/>
                </a:lnTo>
                <a:lnTo>
                  <a:pt x="579444" y="450208"/>
                </a:lnTo>
                <a:lnTo>
                  <a:pt x="591408" y="430392"/>
                </a:lnTo>
                <a:lnTo>
                  <a:pt x="601753" y="409658"/>
                </a:lnTo>
                <a:lnTo>
                  <a:pt x="610398" y="388083"/>
                </a:lnTo>
                <a:lnTo>
                  <a:pt x="617262" y="365743"/>
                </a:lnTo>
                <a:lnTo>
                  <a:pt x="622265" y="342714"/>
                </a:lnTo>
                <a:lnTo>
                  <a:pt x="625325" y="319072"/>
                </a:lnTo>
                <a:lnTo>
                  <a:pt x="626363" y="294894"/>
                </a:lnTo>
                <a:lnTo>
                  <a:pt x="625325" y="270715"/>
                </a:lnTo>
                <a:lnTo>
                  <a:pt x="622265" y="247073"/>
                </a:lnTo>
                <a:lnTo>
                  <a:pt x="617262" y="224044"/>
                </a:lnTo>
                <a:lnTo>
                  <a:pt x="610398" y="201704"/>
                </a:lnTo>
                <a:lnTo>
                  <a:pt x="601753" y="180129"/>
                </a:lnTo>
                <a:lnTo>
                  <a:pt x="591408" y="159395"/>
                </a:lnTo>
                <a:lnTo>
                  <a:pt x="579444" y="139579"/>
                </a:lnTo>
                <a:lnTo>
                  <a:pt x="565940" y="120755"/>
                </a:lnTo>
                <a:lnTo>
                  <a:pt x="550978" y="103001"/>
                </a:lnTo>
                <a:lnTo>
                  <a:pt x="534638" y="86391"/>
                </a:lnTo>
                <a:lnTo>
                  <a:pt x="517000" y="71003"/>
                </a:lnTo>
                <a:lnTo>
                  <a:pt x="498146" y="56912"/>
                </a:lnTo>
                <a:lnTo>
                  <a:pt x="478156" y="44194"/>
                </a:lnTo>
                <a:lnTo>
                  <a:pt x="457110" y="32925"/>
                </a:lnTo>
                <a:lnTo>
                  <a:pt x="435090" y="23181"/>
                </a:lnTo>
                <a:lnTo>
                  <a:pt x="412174" y="15038"/>
                </a:lnTo>
                <a:lnTo>
                  <a:pt x="388445" y="8573"/>
                </a:lnTo>
                <a:lnTo>
                  <a:pt x="363983" y="3861"/>
                </a:lnTo>
                <a:lnTo>
                  <a:pt x="338868" y="977"/>
                </a:lnTo>
                <a:lnTo>
                  <a:pt x="313182" y="0"/>
                </a:lnTo>
                <a:lnTo>
                  <a:pt x="287495" y="977"/>
                </a:lnTo>
                <a:lnTo>
                  <a:pt x="262380" y="3861"/>
                </a:lnTo>
                <a:lnTo>
                  <a:pt x="237918" y="8573"/>
                </a:lnTo>
                <a:lnTo>
                  <a:pt x="214189" y="15038"/>
                </a:lnTo>
                <a:lnTo>
                  <a:pt x="191273" y="23181"/>
                </a:lnTo>
                <a:lnTo>
                  <a:pt x="169253" y="32925"/>
                </a:lnTo>
                <a:lnTo>
                  <a:pt x="148207" y="44194"/>
                </a:lnTo>
                <a:lnTo>
                  <a:pt x="128217" y="56912"/>
                </a:lnTo>
                <a:lnTo>
                  <a:pt x="109363" y="71003"/>
                </a:lnTo>
                <a:lnTo>
                  <a:pt x="91725" y="86391"/>
                </a:lnTo>
                <a:lnTo>
                  <a:pt x="75385" y="103001"/>
                </a:lnTo>
                <a:lnTo>
                  <a:pt x="60423" y="120755"/>
                </a:lnTo>
                <a:lnTo>
                  <a:pt x="46919" y="139579"/>
                </a:lnTo>
                <a:lnTo>
                  <a:pt x="34955" y="159395"/>
                </a:lnTo>
                <a:lnTo>
                  <a:pt x="24610" y="180129"/>
                </a:lnTo>
                <a:lnTo>
                  <a:pt x="15965" y="201704"/>
                </a:lnTo>
                <a:lnTo>
                  <a:pt x="9101" y="224044"/>
                </a:lnTo>
                <a:lnTo>
                  <a:pt x="4098" y="247073"/>
                </a:lnTo>
                <a:lnTo>
                  <a:pt x="1038" y="270715"/>
                </a:lnTo>
                <a:lnTo>
                  <a:pt x="0" y="2948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427476" y="3998976"/>
            <a:ext cx="626363" cy="589788"/>
          </a:xfrm>
          <a:custGeom>
            <a:avLst/>
            <a:gdLst/>
            <a:ahLst/>
            <a:cxnLst/>
            <a:rect l="l" t="t" r="r" b="b"/>
            <a:pathLst>
              <a:path w="626363" h="589788">
                <a:moveTo>
                  <a:pt x="0" y="294894"/>
                </a:moveTo>
                <a:lnTo>
                  <a:pt x="1038" y="270715"/>
                </a:lnTo>
                <a:lnTo>
                  <a:pt x="4098" y="247073"/>
                </a:lnTo>
                <a:lnTo>
                  <a:pt x="9101" y="224044"/>
                </a:lnTo>
                <a:lnTo>
                  <a:pt x="15965" y="201704"/>
                </a:lnTo>
                <a:lnTo>
                  <a:pt x="24610" y="180129"/>
                </a:lnTo>
                <a:lnTo>
                  <a:pt x="34955" y="159395"/>
                </a:lnTo>
                <a:lnTo>
                  <a:pt x="46919" y="139579"/>
                </a:lnTo>
                <a:lnTo>
                  <a:pt x="60423" y="120755"/>
                </a:lnTo>
                <a:lnTo>
                  <a:pt x="75385" y="103001"/>
                </a:lnTo>
                <a:lnTo>
                  <a:pt x="91725" y="86391"/>
                </a:lnTo>
                <a:lnTo>
                  <a:pt x="109363" y="71003"/>
                </a:lnTo>
                <a:lnTo>
                  <a:pt x="128217" y="56912"/>
                </a:lnTo>
                <a:lnTo>
                  <a:pt x="148207" y="44194"/>
                </a:lnTo>
                <a:lnTo>
                  <a:pt x="169253" y="32925"/>
                </a:lnTo>
                <a:lnTo>
                  <a:pt x="191273" y="23181"/>
                </a:lnTo>
                <a:lnTo>
                  <a:pt x="214189" y="15038"/>
                </a:lnTo>
                <a:lnTo>
                  <a:pt x="237918" y="8573"/>
                </a:lnTo>
                <a:lnTo>
                  <a:pt x="262380" y="3861"/>
                </a:lnTo>
                <a:lnTo>
                  <a:pt x="287495" y="977"/>
                </a:lnTo>
                <a:lnTo>
                  <a:pt x="313182" y="0"/>
                </a:lnTo>
                <a:lnTo>
                  <a:pt x="338868" y="977"/>
                </a:lnTo>
                <a:lnTo>
                  <a:pt x="363983" y="3861"/>
                </a:lnTo>
                <a:lnTo>
                  <a:pt x="388445" y="8573"/>
                </a:lnTo>
                <a:lnTo>
                  <a:pt x="412174" y="15038"/>
                </a:lnTo>
                <a:lnTo>
                  <a:pt x="435090" y="23181"/>
                </a:lnTo>
                <a:lnTo>
                  <a:pt x="457110" y="32925"/>
                </a:lnTo>
                <a:lnTo>
                  <a:pt x="478156" y="44194"/>
                </a:lnTo>
                <a:lnTo>
                  <a:pt x="498146" y="56912"/>
                </a:lnTo>
                <a:lnTo>
                  <a:pt x="517000" y="71003"/>
                </a:lnTo>
                <a:lnTo>
                  <a:pt x="534638" y="86391"/>
                </a:lnTo>
                <a:lnTo>
                  <a:pt x="550978" y="103001"/>
                </a:lnTo>
                <a:lnTo>
                  <a:pt x="565940" y="120755"/>
                </a:lnTo>
                <a:lnTo>
                  <a:pt x="579444" y="139579"/>
                </a:lnTo>
                <a:lnTo>
                  <a:pt x="591408" y="159395"/>
                </a:lnTo>
                <a:lnTo>
                  <a:pt x="601753" y="180129"/>
                </a:lnTo>
                <a:lnTo>
                  <a:pt x="610398" y="201704"/>
                </a:lnTo>
                <a:lnTo>
                  <a:pt x="617262" y="224044"/>
                </a:lnTo>
                <a:lnTo>
                  <a:pt x="622265" y="247073"/>
                </a:lnTo>
                <a:lnTo>
                  <a:pt x="625325" y="270715"/>
                </a:lnTo>
                <a:lnTo>
                  <a:pt x="626363" y="294894"/>
                </a:lnTo>
                <a:lnTo>
                  <a:pt x="625325" y="319072"/>
                </a:lnTo>
                <a:lnTo>
                  <a:pt x="622265" y="342714"/>
                </a:lnTo>
                <a:lnTo>
                  <a:pt x="617262" y="365743"/>
                </a:lnTo>
                <a:lnTo>
                  <a:pt x="610398" y="388083"/>
                </a:lnTo>
                <a:lnTo>
                  <a:pt x="601753" y="409658"/>
                </a:lnTo>
                <a:lnTo>
                  <a:pt x="591408" y="430392"/>
                </a:lnTo>
                <a:lnTo>
                  <a:pt x="579444" y="450208"/>
                </a:lnTo>
                <a:lnTo>
                  <a:pt x="565940" y="469032"/>
                </a:lnTo>
                <a:lnTo>
                  <a:pt x="550978" y="486786"/>
                </a:lnTo>
                <a:lnTo>
                  <a:pt x="534638" y="503396"/>
                </a:lnTo>
                <a:lnTo>
                  <a:pt x="517000" y="518784"/>
                </a:lnTo>
                <a:lnTo>
                  <a:pt x="498146" y="532875"/>
                </a:lnTo>
                <a:lnTo>
                  <a:pt x="478156" y="545593"/>
                </a:lnTo>
                <a:lnTo>
                  <a:pt x="457110" y="556862"/>
                </a:lnTo>
                <a:lnTo>
                  <a:pt x="435090" y="566606"/>
                </a:lnTo>
                <a:lnTo>
                  <a:pt x="412174" y="574749"/>
                </a:lnTo>
                <a:lnTo>
                  <a:pt x="388445" y="581214"/>
                </a:lnTo>
                <a:lnTo>
                  <a:pt x="363983" y="585926"/>
                </a:lnTo>
                <a:lnTo>
                  <a:pt x="338868" y="588810"/>
                </a:lnTo>
                <a:lnTo>
                  <a:pt x="313182" y="589788"/>
                </a:lnTo>
                <a:lnTo>
                  <a:pt x="287495" y="588810"/>
                </a:lnTo>
                <a:lnTo>
                  <a:pt x="262380" y="585926"/>
                </a:lnTo>
                <a:lnTo>
                  <a:pt x="237918" y="581214"/>
                </a:lnTo>
                <a:lnTo>
                  <a:pt x="214189" y="574749"/>
                </a:lnTo>
                <a:lnTo>
                  <a:pt x="191273" y="566606"/>
                </a:lnTo>
                <a:lnTo>
                  <a:pt x="169253" y="556862"/>
                </a:lnTo>
                <a:lnTo>
                  <a:pt x="148207" y="545593"/>
                </a:lnTo>
                <a:lnTo>
                  <a:pt x="128217" y="532875"/>
                </a:lnTo>
                <a:lnTo>
                  <a:pt x="109363" y="518784"/>
                </a:lnTo>
                <a:lnTo>
                  <a:pt x="91725" y="503396"/>
                </a:lnTo>
                <a:lnTo>
                  <a:pt x="75385" y="486786"/>
                </a:lnTo>
                <a:lnTo>
                  <a:pt x="60423" y="469032"/>
                </a:lnTo>
                <a:lnTo>
                  <a:pt x="46919" y="450208"/>
                </a:lnTo>
                <a:lnTo>
                  <a:pt x="34955" y="430392"/>
                </a:lnTo>
                <a:lnTo>
                  <a:pt x="24610" y="409658"/>
                </a:lnTo>
                <a:lnTo>
                  <a:pt x="15965" y="388083"/>
                </a:lnTo>
                <a:lnTo>
                  <a:pt x="9101" y="365743"/>
                </a:lnTo>
                <a:lnTo>
                  <a:pt x="4098" y="342714"/>
                </a:lnTo>
                <a:lnTo>
                  <a:pt x="1038" y="319072"/>
                </a:lnTo>
                <a:lnTo>
                  <a:pt x="0" y="294894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97351" y="3073146"/>
            <a:ext cx="86868" cy="928623"/>
          </a:xfrm>
          <a:custGeom>
            <a:avLst/>
            <a:gdLst/>
            <a:ahLst/>
            <a:cxnLst/>
            <a:rect l="l" t="t" r="r" b="b"/>
            <a:pathLst>
              <a:path w="86868" h="928624">
                <a:moveTo>
                  <a:pt x="28981" y="841798"/>
                </a:moveTo>
                <a:lnTo>
                  <a:pt x="0" y="841755"/>
                </a:lnTo>
                <a:lnTo>
                  <a:pt x="43307" y="928623"/>
                </a:lnTo>
                <a:lnTo>
                  <a:pt x="86868" y="841882"/>
                </a:lnTo>
                <a:lnTo>
                  <a:pt x="57937" y="841840"/>
                </a:lnTo>
                <a:lnTo>
                  <a:pt x="57912" y="856360"/>
                </a:lnTo>
                <a:lnTo>
                  <a:pt x="28956" y="856233"/>
                </a:lnTo>
                <a:lnTo>
                  <a:pt x="28981" y="841798"/>
                </a:lnTo>
                <a:close/>
              </a:path>
              <a:path w="86868" h="928624">
                <a:moveTo>
                  <a:pt x="28956" y="856233"/>
                </a:moveTo>
                <a:lnTo>
                  <a:pt x="57912" y="856360"/>
                </a:lnTo>
                <a:lnTo>
                  <a:pt x="57937" y="841840"/>
                </a:lnTo>
                <a:lnTo>
                  <a:pt x="59436" y="0"/>
                </a:lnTo>
                <a:lnTo>
                  <a:pt x="30479" y="0"/>
                </a:lnTo>
                <a:lnTo>
                  <a:pt x="28981" y="841798"/>
                </a:lnTo>
                <a:lnTo>
                  <a:pt x="28956" y="8562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94738" y="3422141"/>
            <a:ext cx="1341374" cy="885190"/>
          </a:xfrm>
          <a:custGeom>
            <a:avLst/>
            <a:gdLst/>
            <a:ahLst/>
            <a:cxnLst/>
            <a:rect l="l" t="t" r="r" b="b"/>
            <a:pathLst>
              <a:path w="1341374" h="885189">
                <a:moveTo>
                  <a:pt x="52578" y="51816"/>
                </a:moveTo>
                <a:lnTo>
                  <a:pt x="0" y="0"/>
                </a:lnTo>
                <a:lnTo>
                  <a:pt x="48894" y="83947"/>
                </a:lnTo>
                <a:lnTo>
                  <a:pt x="64740" y="59777"/>
                </a:lnTo>
                <a:lnTo>
                  <a:pt x="52578" y="51816"/>
                </a:lnTo>
                <a:close/>
              </a:path>
              <a:path w="1341374" h="885189">
                <a:moveTo>
                  <a:pt x="68453" y="27559"/>
                </a:moveTo>
                <a:lnTo>
                  <a:pt x="64740" y="59777"/>
                </a:lnTo>
                <a:lnTo>
                  <a:pt x="1325626" y="885190"/>
                </a:lnTo>
                <a:lnTo>
                  <a:pt x="1341374" y="861060"/>
                </a:lnTo>
                <a:lnTo>
                  <a:pt x="80633" y="35534"/>
                </a:lnTo>
                <a:lnTo>
                  <a:pt x="96519" y="11303"/>
                </a:lnTo>
                <a:lnTo>
                  <a:pt x="0" y="0"/>
                </a:lnTo>
                <a:lnTo>
                  <a:pt x="52578" y="51816"/>
                </a:lnTo>
                <a:lnTo>
                  <a:pt x="64740" y="59777"/>
                </a:lnTo>
                <a:lnTo>
                  <a:pt x="68453" y="27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94738" y="2970911"/>
            <a:ext cx="1429765" cy="466471"/>
          </a:xfrm>
          <a:custGeom>
            <a:avLst/>
            <a:gdLst/>
            <a:ahLst/>
            <a:cxnLst/>
            <a:rect l="l" t="t" r="r" b="b"/>
            <a:pathLst>
              <a:path w="1429765" h="466471">
                <a:moveTo>
                  <a:pt x="1421384" y="0"/>
                </a:moveTo>
                <a:lnTo>
                  <a:pt x="1310639" y="33909"/>
                </a:lnTo>
                <a:lnTo>
                  <a:pt x="1319022" y="61594"/>
                </a:lnTo>
                <a:lnTo>
                  <a:pt x="1429765" y="27686"/>
                </a:lnTo>
                <a:lnTo>
                  <a:pt x="1421384" y="0"/>
                </a:lnTo>
                <a:close/>
              </a:path>
              <a:path w="1429765" h="466471">
                <a:moveTo>
                  <a:pt x="1227582" y="59309"/>
                </a:moveTo>
                <a:lnTo>
                  <a:pt x="1116838" y="93217"/>
                </a:lnTo>
                <a:lnTo>
                  <a:pt x="1125220" y="120903"/>
                </a:lnTo>
                <a:lnTo>
                  <a:pt x="1235964" y="86994"/>
                </a:lnTo>
                <a:lnTo>
                  <a:pt x="1227582" y="59309"/>
                </a:lnTo>
                <a:close/>
              </a:path>
              <a:path w="1429765" h="466471">
                <a:moveTo>
                  <a:pt x="1033780" y="118744"/>
                </a:moveTo>
                <a:lnTo>
                  <a:pt x="923036" y="152653"/>
                </a:lnTo>
                <a:lnTo>
                  <a:pt x="931418" y="180339"/>
                </a:lnTo>
                <a:lnTo>
                  <a:pt x="1042162" y="146430"/>
                </a:lnTo>
                <a:lnTo>
                  <a:pt x="1033780" y="118744"/>
                </a:lnTo>
                <a:close/>
              </a:path>
              <a:path w="1429765" h="466471">
                <a:moveTo>
                  <a:pt x="839851" y="178053"/>
                </a:moveTo>
                <a:lnTo>
                  <a:pt x="729107" y="211962"/>
                </a:lnTo>
                <a:lnTo>
                  <a:pt x="737616" y="239649"/>
                </a:lnTo>
                <a:lnTo>
                  <a:pt x="848360" y="205739"/>
                </a:lnTo>
                <a:lnTo>
                  <a:pt x="839851" y="178053"/>
                </a:lnTo>
                <a:close/>
              </a:path>
              <a:path w="1429765" h="466471">
                <a:moveTo>
                  <a:pt x="646049" y="237362"/>
                </a:moveTo>
                <a:lnTo>
                  <a:pt x="535305" y="271272"/>
                </a:lnTo>
                <a:lnTo>
                  <a:pt x="543813" y="298958"/>
                </a:lnTo>
                <a:lnTo>
                  <a:pt x="654557" y="265049"/>
                </a:lnTo>
                <a:lnTo>
                  <a:pt x="646049" y="237362"/>
                </a:lnTo>
                <a:close/>
              </a:path>
              <a:path w="1429765" h="466471">
                <a:moveTo>
                  <a:pt x="452247" y="296799"/>
                </a:moveTo>
                <a:lnTo>
                  <a:pt x="341503" y="330708"/>
                </a:lnTo>
                <a:lnTo>
                  <a:pt x="350012" y="358393"/>
                </a:lnTo>
                <a:lnTo>
                  <a:pt x="460756" y="324485"/>
                </a:lnTo>
                <a:lnTo>
                  <a:pt x="452247" y="296799"/>
                </a:lnTo>
                <a:close/>
              </a:path>
              <a:path w="1429765" h="466471">
                <a:moveTo>
                  <a:pt x="258444" y="356108"/>
                </a:moveTo>
                <a:lnTo>
                  <a:pt x="147700" y="390016"/>
                </a:lnTo>
                <a:lnTo>
                  <a:pt x="156210" y="417702"/>
                </a:lnTo>
                <a:lnTo>
                  <a:pt x="266954" y="383793"/>
                </a:lnTo>
                <a:lnTo>
                  <a:pt x="258444" y="356108"/>
                </a:lnTo>
                <a:close/>
              </a:path>
              <a:path w="1429765" h="466471">
                <a:moveTo>
                  <a:pt x="95757" y="466471"/>
                </a:moveTo>
                <a:lnTo>
                  <a:pt x="70357" y="383413"/>
                </a:lnTo>
                <a:lnTo>
                  <a:pt x="0" y="450341"/>
                </a:lnTo>
                <a:lnTo>
                  <a:pt x="95757" y="466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26864" y="3121152"/>
            <a:ext cx="627888" cy="589788"/>
          </a:xfrm>
          <a:custGeom>
            <a:avLst/>
            <a:gdLst/>
            <a:ahLst/>
            <a:cxnLst/>
            <a:rect l="l" t="t" r="r" b="b"/>
            <a:pathLst>
              <a:path w="627888" h="589788">
                <a:moveTo>
                  <a:pt x="0" y="294894"/>
                </a:moveTo>
                <a:lnTo>
                  <a:pt x="1040" y="319072"/>
                </a:lnTo>
                <a:lnTo>
                  <a:pt x="4109" y="342714"/>
                </a:lnTo>
                <a:lnTo>
                  <a:pt x="9125" y="365743"/>
                </a:lnTo>
                <a:lnTo>
                  <a:pt x="16008" y="388083"/>
                </a:lnTo>
                <a:lnTo>
                  <a:pt x="24675" y="409658"/>
                </a:lnTo>
                <a:lnTo>
                  <a:pt x="35047" y="430392"/>
                </a:lnTo>
                <a:lnTo>
                  <a:pt x="47043" y="450208"/>
                </a:lnTo>
                <a:lnTo>
                  <a:pt x="60582" y="469032"/>
                </a:lnTo>
                <a:lnTo>
                  <a:pt x="75582" y="486786"/>
                </a:lnTo>
                <a:lnTo>
                  <a:pt x="91963" y="503396"/>
                </a:lnTo>
                <a:lnTo>
                  <a:pt x="109645" y="518784"/>
                </a:lnTo>
                <a:lnTo>
                  <a:pt x="128546" y="532875"/>
                </a:lnTo>
                <a:lnTo>
                  <a:pt x="148585" y="545593"/>
                </a:lnTo>
                <a:lnTo>
                  <a:pt x="169682" y="556862"/>
                </a:lnTo>
                <a:lnTo>
                  <a:pt x="191756" y="566606"/>
                </a:lnTo>
                <a:lnTo>
                  <a:pt x="214725" y="574749"/>
                </a:lnTo>
                <a:lnTo>
                  <a:pt x="238509" y="581214"/>
                </a:lnTo>
                <a:lnTo>
                  <a:pt x="263028" y="585926"/>
                </a:lnTo>
                <a:lnTo>
                  <a:pt x="288199" y="588810"/>
                </a:lnTo>
                <a:lnTo>
                  <a:pt x="313944" y="589788"/>
                </a:lnTo>
                <a:lnTo>
                  <a:pt x="339688" y="588810"/>
                </a:lnTo>
                <a:lnTo>
                  <a:pt x="364859" y="585926"/>
                </a:lnTo>
                <a:lnTo>
                  <a:pt x="389378" y="581214"/>
                </a:lnTo>
                <a:lnTo>
                  <a:pt x="413162" y="574749"/>
                </a:lnTo>
                <a:lnTo>
                  <a:pt x="436131" y="566606"/>
                </a:lnTo>
                <a:lnTo>
                  <a:pt x="458205" y="556862"/>
                </a:lnTo>
                <a:lnTo>
                  <a:pt x="479302" y="545593"/>
                </a:lnTo>
                <a:lnTo>
                  <a:pt x="499341" y="532875"/>
                </a:lnTo>
                <a:lnTo>
                  <a:pt x="518242" y="518784"/>
                </a:lnTo>
                <a:lnTo>
                  <a:pt x="535924" y="503396"/>
                </a:lnTo>
                <a:lnTo>
                  <a:pt x="552305" y="486786"/>
                </a:lnTo>
                <a:lnTo>
                  <a:pt x="567305" y="469032"/>
                </a:lnTo>
                <a:lnTo>
                  <a:pt x="580844" y="450208"/>
                </a:lnTo>
                <a:lnTo>
                  <a:pt x="592840" y="430392"/>
                </a:lnTo>
                <a:lnTo>
                  <a:pt x="603212" y="409658"/>
                </a:lnTo>
                <a:lnTo>
                  <a:pt x="611879" y="388083"/>
                </a:lnTo>
                <a:lnTo>
                  <a:pt x="618762" y="365743"/>
                </a:lnTo>
                <a:lnTo>
                  <a:pt x="623778" y="342714"/>
                </a:lnTo>
                <a:lnTo>
                  <a:pt x="626847" y="319072"/>
                </a:lnTo>
                <a:lnTo>
                  <a:pt x="627888" y="294894"/>
                </a:lnTo>
                <a:lnTo>
                  <a:pt x="626847" y="270715"/>
                </a:lnTo>
                <a:lnTo>
                  <a:pt x="623778" y="247073"/>
                </a:lnTo>
                <a:lnTo>
                  <a:pt x="618762" y="224044"/>
                </a:lnTo>
                <a:lnTo>
                  <a:pt x="611879" y="201704"/>
                </a:lnTo>
                <a:lnTo>
                  <a:pt x="603212" y="180129"/>
                </a:lnTo>
                <a:lnTo>
                  <a:pt x="592840" y="159395"/>
                </a:lnTo>
                <a:lnTo>
                  <a:pt x="580844" y="139579"/>
                </a:lnTo>
                <a:lnTo>
                  <a:pt x="567305" y="120755"/>
                </a:lnTo>
                <a:lnTo>
                  <a:pt x="552305" y="103001"/>
                </a:lnTo>
                <a:lnTo>
                  <a:pt x="535924" y="86391"/>
                </a:lnTo>
                <a:lnTo>
                  <a:pt x="518242" y="71003"/>
                </a:lnTo>
                <a:lnTo>
                  <a:pt x="499341" y="56912"/>
                </a:lnTo>
                <a:lnTo>
                  <a:pt x="479302" y="44194"/>
                </a:lnTo>
                <a:lnTo>
                  <a:pt x="458205" y="32925"/>
                </a:lnTo>
                <a:lnTo>
                  <a:pt x="436131" y="23181"/>
                </a:lnTo>
                <a:lnTo>
                  <a:pt x="413162" y="15038"/>
                </a:lnTo>
                <a:lnTo>
                  <a:pt x="389378" y="8573"/>
                </a:lnTo>
                <a:lnTo>
                  <a:pt x="364859" y="3861"/>
                </a:lnTo>
                <a:lnTo>
                  <a:pt x="339688" y="977"/>
                </a:lnTo>
                <a:lnTo>
                  <a:pt x="313944" y="0"/>
                </a:lnTo>
                <a:lnTo>
                  <a:pt x="288199" y="977"/>
                </a:lnTo>
                <a:lnTo>
                  <a:pt x="263028" y="3861"/>
                </a:lnTo>
                <a:lnTo>
                  <a:pt x="238509" y="8573"/>
                </a:lnTo>
                <a:lnTo>
                  <a:pt x="214725" y="15038"/>
                </a:lnTo>
                <a:lnTo>
                  <a:pt x="191756" y="23181"/>
                </a:lnTo>
                <a:lnTo>
                  <a:pt x="169682" y="32925"/>
                </a:lnTo>
                <a:lnTo>
                  <a:pt x="148585" y="44194"/>
                </a:lnTo>
                <a:lnTo>
                  <a:pt x="128546" y="56912"/>
                </a:lnTo>
                <a:lnTo>
                  <a:pt x="109645" y="71003"/>
                </a:lnTo>
                <a:lnTo>
                  <a:pt x="91963" y="86391"/>
                </a:lnTo>
                <a:lnTo>
                  <a:pt x="75582" y="103001"/>
                </a:lnTo>
                <a:lnTo>
                  <a:pt x="60582" y="120755"/>
                </a:lnTo>
                <a:lnTo>
                  <a:pt x="47043" y="139579"/>
                </a:lnTo>
                <a:lnTo>
                  <a:pt x="35047" y="159395"/>
                </a:lnTo>
                <a:lnTo>
                  <a:pt x="24675" y="180129"/>
                </a:lnTo>
                <a:lnTo>
                  <a:pt x="16008" y="201704"/>
                </a:lnTo>
                <a:lnTo>
                  <a:pt x="9125" y="224044"/>
                </a:lnTo>
                <a:lnTo>
                  <a:pt x="4109" y="247073"/>
                </a:lnTo>
                <a:lnTo>
                  <a:pt x="1040" y="270715"/>
                </a:lnTo>
                <a:lnTo>
                  <a:pt x="0" y="2948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26864" y="3121152"/>
            <a:ext cx="627888" cy="589788"/>
          </a:xfrm>
          <a:custGeom>
            <a:avLst/>
            <a:gdLst/>
            <a:ahLst/>
            <a:cxnLst/>
            <a:rect l="l" t="t" r="r" b="b"/>
            <a:pathLst>
              <a:path w="627888" h="589788">
                <a:moveTo>
                  <a:pt x="0" y="294894"/>
                </a:moveTo>
                <a:lnTo>
                  <a:pt x="1040" y="270715"/>
                </a:lnTo>
                <a:lnTo>
                  <a:pt x="4109" y="247073"/>
                </a:lnTo>
                <a:lnTo>
                  <a:pt x="9125" y="224044"/>
                </a:lnTo>
                <a:lnTo>
                  <a:pt x="16008" y="201704"/>
                </a:lnTo>
                <a:lnTo>
                  <a:pt x="24675" y="180129"/>
                </a:lnTo>
                <a:lnTo>
                  <a:pt x="35047" y="159395"/>
                </a:lnTo>
                <a:lnTo>
                  <a:pt x="47043" y="139579"/>
                </a:lnTo>
                <a:lnTo>
                  <a:pt x="60582" y="120755"/>
                </a:lnTo>
                <a:lnTo>
                  <a:pt x="75582" y="103001"/>
                </a:lnTo>
                <a:lnTo>
                  <a:pt x="91963" y="86391"/>
                </a:lnTo>
                <a:lnTo>
                  <a:pt x="109645" y="71003"/>
                </a:lnTo>
                <a:lnTo>
                  <a:pt x="128546" y="56912"/>
                </a:lnTo>
                <a:lnTo>
                  <a:pt x="148585" y="44194"/>
                </a:lnTo>
                <a:lnTo>
                  <a:pt x="169682" y="32925"/>
                </a:lnTo>
                <a:lnTo>
                  <a:pt x="191756" y="23181"/>
                </a:lnTo>
                <a:lnTo>
                  <a:pt x="214725" y="15038"/>
                </a:lnTo>
                <a:lnTo>
                  <a:pt x="238509" y="8573"/>
                </a:lnTo>
                <a:lnTo>
                  <a:pt x="263028" y="3861"/>
                </a:lnTo>
                <a:lnTo>
                  <a:pt x="288199" y="977"/>
                </a:lnTo>
                <a:lnTo>
                  <a:pt x="313944" y="0"/>
                </a:lnTo>
                <a:lnTo>
                  <a:pt x="339688" y="977"/>
                </a:lnTo>
                <a:lnTo>
                  <a:pt x="364859" y="3861"/>
                </a:lnTo>
                <a:lnTo>
                  <a:pt x="389378" y="8573"/>
                </a:lnTo>
                <a:lnTo>
                  <a:pt x="413162" y="15038"/>
                </a:lnTo>
                <a:lnTo>
                  <a:pt x="436131" y="23181"/>
                </a:lnTo>
                <a:lnTo>
                  <a:pt x="458205" y="32925"/>
                </a:lnTo>
                <a:lnTo>
                  <a:pt x="479302" y="44194"/>
                </a:lnTo>
                <a:lnTo>
                  <a:pt x="499341" y="56912"/>
                </a:lnTo>
                <a:lnTo>
                  <a:pt x="518242" y="71003"/>
                </a:lnTo>
                <a:lnTo>
                  <a:pt x="535924" y="86391"/>
                </a:lnTo>
                <a:lnTo>
                  <a:pt x="552305" y="103001"/>
                </a:lnTo>
                <a:lnTo>
                  <a:pt x="567305" y="120755"/>
                </a:lnTo>
                <a:lnTo>
                  <a:pt x="580844" y="139579"/>
                </a:lnTo>
                <a:lnTo>
                  <a:pt x="592840" y="159395"/>
                </a:lnTo>
                <a:lnTo>
                  <a:pt x="603212" y="180129"/>
                </a:lnTo>
                <a:lnTo>
                  <a:pt x="611879" y="201704"/>
                </a:lnTo>
                <a:lnTo>
                  <a:pt x="618762" y="224044"/>
                </a:lnTo>
                <a:lnTo>
                  <a:pt x="623778" y="247073"/>
                </a:lnTo>
                <a:lnTo>
                  <a:pt x="626847" y="270715"/>
                </a:lnTo>
                <a:lnTo>
                  <a:pt x="627888" y="294894"/>
                </a:lnTo>
                <a:lnTo>
                  <a:pt x="626847" y="319072"/>
                </a:lnTo>
                <a:lnTo>
                  <a:pt x="623778" y="342714"/>
                </a:lnTo>
                <a:lnTo>
                  <a:pt x="618762" y="365743"/>
                </a:lnTo>
                <a:lnTo>
                  <a:pt x="611879" y="388083"/>
                </a:lnTo>
                <a:lnTo>
                  <a:pt x="603212" y="409658"/>
                </a:lnTo>
                <a:lnTo>
                  <a:pt x="592840" y="430392"/>
                </a:lnTo>
                <a:lnTo>
                  <a:pt x="580844" y="450208"/>
                </a:lnTo>
                <a:lnTo>
                  <a:pt x="567305" y="469032"/>
                </a:lnTo>
                <a:lnTo>
                  <a:pt x="552305" y="486786"/>
                </a:lnTo>
                <a:lnTo>
                  <a:pt x="535924" y="503396"/>
                </a:lnTo>
                <a:lnTo>
                  <a:pt x="518242" y="518784"/>
                </a:lnTo>
                <a:lnTo>
                  <a:pt x="499341" y="532875"/>
                </a:lnTo>
                <a:lnTo>
                  <a:pt x="479302" y="545593"/>
                </a:lnTo>
                <a:lnTo>
                  <a:pt x="458205" y="556862"/>
                </a:lnTo>
                <a:lnTo>
                  <a:pt x="436131" y="566606"/>
                </a:lnTo>
                <a:lnTo>
                  <a:pt x="413162" y="574749"/>
                </a:lnTo>
                <a:lnTo>
                  <a:pt x="389378" y="581214"/>
                </a:lnTo>
                <a:lnTo>
                  <a:pt x="364859" y="585926"/>
                </a:lnTo>
                <a:lnTo>
                  <a:pt x="339688" y="588810"/>
                </a:lnTo>
                <a:lnTo>
                  <a:pt x="313944" y="589788"/>
                </a:lnTo>
                <a:lnTo>
                  <a:pt x="288199" y="588810"/>
                </a:lnTo>
                <a:lnTo>
                  <a:pt x="263028" y="585926"/>
                </a:lnTo>
                <a:lnTo>
                  <a:pt x="238509" y="581214"/>
                </a:lnTo>
                <a:lnTo>
                  <a:pt x="214725" y="574749"/>
                </a:lnTo>
                <a:lnTo>
                  <a:pt x="191756" y="566606"/>
                </a:lnTo>
                <a:lnTo>
                  <a:pt x="169682" y="556862"/>
                </a:lnTo>
                <a:lnTo>
                  <a:pt x="148585" y="545593"/>
                </a:lnTo>
                <a:lnTo>
                  <a:pt x="128546" y="532875"/>
                </a:lnTo>
                <a:lnTo>
                  <a:pt x="109645" y="518784"/>
                </a:lnTo>
                <a:lnTo>
                  <a:pt x="91963" y="503396"/>
                </a:lnTo>
                <a:lnTo>
                  <a:pt x="75582" y="486786"/>
                </a:lnTo>
                <a:lnTo>
                  <a:pt x="60582" y="469032"/>
                </a:lnTo>
                <a:lnTo>
                  <a:pt x="47043" y="450208"/>
                </a:lnTo>
                <a:lnTo>
                  <a:pt x="35047" y="430392"/>
                </a:lnTo>
                <a:lnTo>
                  <a:pt x="24675" y="409658"/>
                </a:lnTo>
                <a:lnTo>
                  <a:pt x="16008" y="388083"/>
                </a:lnTo>
                <a:lnTo>
                  <a:pt x="9125" y="365743"/>
                </a:lnTo>
                <a:lnTo>
                  <a:pt x="4109" y="342714"/>
                </a:lnTo>
                <a:lnTo>
                  <a:pt x="1040" y="319072"/>
                </a:lnTo>
                <a:lnTo>
                  <a:pt x="0" y="294894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25391" y="2807716"/>
            <a:ext cx="695198" cy="401320"/>
          </a:xfrm>
          <a:custGeom>
            <a:avLst/>
            <a:gdLst/>
            <a:ahLst/>
            <a:cxnLst/>
            <a:rect l="l" t="t" r="r" b="b"/>
            <a:pathLst>
              <a:path w="695198" h="401320">
                <a:moveTo>
                  <a:pt x="617728" y="375920"/>
                </a:moveTo>
                <a:lnTo>
                  <a:pt x="603760" y="368051"/>
                </a:lnTo>
                <a:lnTo>
                  <a:pt x="588010" y="395986"/>
                </a:lnTo>
                <a:lnTo>
                  <a:pt x="695198" y="401320"/>
                </a:lnTo>
                <a:lnTo>
                  <a:pt x="617728" y="375920"/>
                </a:lnTo>
                <a:close/>
              </a:path>
              <a:path w="695198" h="401320">
                <a:moveTo>
                  <a:pt x="635127" y="312420"/>
                </a:moveTo>
                <a:lnTo>
                  <a:pt x="619429" y="340261"/>
                </a:lnTo>
                <a:lnTo>
                  <a:pt x="633349" y="348107"/>
                </a:lnTo>
                <a:lnTo>
                  <a:pt x="635127" y="312420"/>
                </a:lnTo>
                <a:close/>
              </a:path>
              <a:path w="695198" h="401320">
                <a:moveTo>
                  <a:pt x="15748" y="0"/>
                </a:moveTo>
                <a:lnTo>
                  <a:pt x="0" y="27939"/>
                </a:lnTo>
                <a:lnTo>
                  <a:pt x="603760" y="368051"/>
                </a:lnTo>
                <a:lnTo>
                  <a:pt x="617728" y="375920"/>
                </a:lnTo>
                <a:lnTo>
                  <a:pt x="695198" y="401320"/>
                </a:lnTo>
                <a:lnTo>
                  <a:pt x="635127" y="312420"/>
                </a:lnTo>
                <a:lnTo>
                  <a:pt x="633349" y="348107"/>
                </a:lnTo>
                <a:lnTo>
                  <a:pt x="619429" y="340261"/>
                </a:lnTo>
                <a:lnTo>
                  <a:pt x="15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273546" y="2971038"/>
            <a:ext cx="701039" cy="175260"/>
          </a:xfrm>
          <a:custGeom>
            <a:avLst/>
            <a:gdLst/>
            <a:ahLst/>
            <a:cxnLst/>
            <a:rect l="l" t="t" r="r" b="b"/>
            <a:pathLst>
              <a:path w="701039" h="175260">
                <a:moveTo>
                  <a:pt x="701039" y="87629"/>
                </a:moveTo>
                <a:lnTo>
                  <a:pt x="690850" y="108685"/>
                </a:lnTo>
                <a:lnTo>
                  <a:pt x="661908" y="127896"/>
                </a:lnTo>
                <a:lnTo>
                  <a:pt x="633398" y="139378"/>
                </a:lnTo>
                <a:lnTo>
                  <a:pt x="598360" y="149590"/>
                </a:lnTo>
                <a:lnTo>
                  <a:pt x="557515" y="158349"/>
                </a:lnTo>
                <a:lnTo>
                  <a:pt x="511586" y="165477"/>
                </a:lnTo>
                <a:lnTo>
                  <a:pt x="486941" y="168372"/>
                </a:lnTo>
                <a:lnTo>
                  <a:pt x="461296" y="170791"/>
                </a:lnTo>
                <a:lnTo>
                  <a:pt x="434741" y="172712"/>
                </a:lnTo>
                <a:lnTo>
                  <a:pt x="407366" y="174112"/>
                </a:lnTo>
                <a:lnTo>
                  <a:pt x="379262" y="174969"/>
                </a:lnTo>
                <a:lnTo>
                  <a:pt x="350520" y="175260"/>
                </a:lnTo>
                <a:lnTo>
                  <a:pt x="321777" y="174969"/>
                </a:lnTo>
                <a:lnTo>
                  <a:pt x="293673" y="174112"/>
                </a:lnTo>
                <a:lnTo>
                  <a:pt x="266298" y="172712"/>
                </a:lnTo>
                <a:lnTo>
                  <a:pt x="239743" y="170791"/>
                </a:lnTo>
                <a:lnTo>
                  <a:pt x="214098" y="168372"/>
                </a:lnTo>
                <a:lnTo>
                  <a:pt x="189453" y="165477"/>
                </a:lnTo>
                <a:lnTo>
                  <a:pt x="165898" y="162128"/>
                </a:lnTo>
                <a:lnTo>
                  <a:pt x="122421" y="154162"/>
                </a:lnTo>
                <a:lnTo>
                  <a:pt x="84389" y="144654"/>
                </a:lnTo>
                <a:lnTo>
                  <a:pt x="52525" y="133785"/>
                </a:lnTo>
                <a:lnTo>
                  <a:pt x="27551" y="121735"/>
                </a:lnTo>
                <a:lnTo>
                  <a:pt x="4588" y="101841"/>
                </a:lnTo>
                <a:lnTo>
                  <a:pt x="0" y="87629"/>
                </a:lnTo>
                <a:lnTo>
                  <a:pt x="1162" y="80444"/>
                </a:lnTo>
                <a:lnTo>
                  <a:pt x="17873" y="59935"/>
                </a:lnTo>
                <a:lnTo>
                  <a:pt x="39131" y="47363"/>
                </a:lnTo>
                <a:lnTo>
                  <a:pt x="67641" y="35881"/>
                </a:lnTo>
                <a:lnTo>
                  <a:pt x="102679" y="25669"/>
                </a:lnTo>
                <a:lnTo>
                  <a:pt x="143524" y="16910"/>
                </a:lnTo>
                <a:lnTo>
                  <a:pt x="189453" y="9782"/>
                </a:lnTo>
                <a:lnTo>
                  <a:pt x="214098" y="6887"/>
                </a:lnTo>
                <a:lnTo>
                  <a:pt x="239743" y="4468"/>
                </a:lnTo>
                <a:lnTo>
                  <a:pt x="266298" y="2547"/>
                </a:lnTo>
                <a:lnTo>
                  <a:pt x="293673" y="1147"/>
                </a:lnTo>
                <a:lnTo>
                  <a:pt x="321777" y="290"/>
                </a:lnTo>
                <a:lnTo>
                  <a:pt x="350520" y="0"/>
                </a:lnTo>
                <a:lnTo>
                  <a:pt x="379262" y="290"/>
                </a:lnTo>
                <a:lnTo>
                  <a:pt x="407366" y="1147"/>
                </a:lnTo>
                <a:lnTo>
                  <a:pt x="434741" y="2547"/>
                </a:lnTo>
                <a:lnTo>
                  <a:pt x="461296" y="4468"/>
                </a:lnTo>
                <a:lnTo>
                  <a:pt x="486941" y="6887"/>
                </a:lnTo>
                <a:lnTo>
                  <a:pt x="511586" y="9782"/>
                </a:lnTo>
                <a:lnTo>
                  <a:pt x="535141" y="13131"/>
                </a:lnTo>
                <a:lnTo>
                  <a:pt x="578618" y="21097"/>
                </a:lnTo>
                <a:lnTo>
                  <a:pt x="616650" y="30605"/>
                </a:lnTo>
                <a:lnTo>
                  <a:pt x="648514" y="41474"/>
                </a:lnTo>
                <a:lnTo>
                  <a:pt x="673488" y="53524"/>
                </a:lnTo>
                <a:lnTo>
                  <a:pt x="696451" y="73418"/>
                </a:lnTo>
                <a:lnTo>
                  <a:pt x="701039" y="8762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273546" y="3058667"/>
            <a:ext cx="701039" cy="826770"/>
          </a:xfrm>
          <a:custGeom>
            <a:avLst/>
            <a:gdLst/>
            <a:ahLst/>
            <a:cxnLst/>
            <a:rect l="l" t="t" r="r" b="b"/>
            <a:pathLst>
              <a:path w="701039" h="826770">
                <a:moveTo>
                  <a:pt x="701039" y="0"/>
                </a:moveTo>
                <a:lnTo>
                  <a:pt x="701039" y="739140"/>
                </a:lnTo>
                <a:lnTo>
                  <a:pt x="699877" y="746325"/>
                </a:lnTo>
                <a:lnTo>
                  <a:pt x="673488" y="773245"/>
                </a:lnTo>
                <a:lnTo>
                  <a:pt x="648514" y="785295"/>
                </a:lnTo>
                <a:lnTo>
                  <a:pt x="616650" y="796164"/>
                </a:lnTo>
                <a:lnTo>
                  <a:pt x="578618" y="805672"/>
                </a:lnTo>
                <a:lnTo>
                  <a:pt x="535141" y="813638"/>
                </a:lnTo>
                <a:lnTo>
                  <a:pt x="486941" y="819882"/>
                </a:lnTo>
                <a:lnTo>
                  <a:pt x="434741" y="824222"/>
                </a:lnTo>
                <a:lnTo>
                  <a:pt x="379262" y="826479"/>
                </a:lnTo>
                <a:lnTo>
                  <a:pt x="350520" y="826770"/>
                </a:lnTo>
                <a:lnTo>
                  <a:pt x="321777" y="826479"/>
                </a:lnTo>
                <a:lnTo>
                  <a:pt x="293673" y="825622"/>
                </a:lnTo>
                <a:lnTo>
                  <a:pt x="239743" y="822301"/>
                </a:lnTo>
                <a:lnTo>
                  <a:pt x="189453" y="816987"/>
                </a:lnTo>
                <a:lnTo>
                  <a:pt x="143524" y="809859"/>
                </a:lnTo>
                <a:lnTo>
                  <a:pt x="102679" y="801100"/>
                </a:lnTo>
                <a:lnTo>
                  <a:pt x="67641" y="790888"/>
                </a:lnTo>
                <a:lnTo>
                  <a:pt x="39131" y="779406"/>
                </a:lnTo>
                <a:lnTo>
                  <a:pt x="10189" y="760195"/>
                </a:lnTo>
                <a:lnTo>
                  <a:pt x="0" y="739140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253482" y="3253866"/>
            <a:ext cx="1011681" cy="178562"/>
          </a:xfrm>
          <a:custGeom>
            <a:avLst/>
            <a:gdLst/>
            <a:ahLst/>
            <a:cxnLst/>
            <a:rect l="l" t="t" r="r" b="b"/>
            <a:pathLst>
              <a:path w="1011681" h="178562">
                <a:moveTo>
                  <a:pt x="0" y="146812"/>
                </a:moveTo>
                <a:lnTo>
                  <a:pt x="4063" y="178562"/>
                </a:lnTo>
                <a:lnTo>
                  <a:pt x="918433" y="63594"/>
                </a:lnTo>
                <a:lnTo>
                  <a:pt x="934338" y="61595"/>
                </a:lnTo>
                <a:lnTo>
                  <a:pt x="922401" y="95250"/>
                </a:lnTo>
                <a:lnTo>
                  <a:pt x="1011681" y="35687"/>
                </a:lnTo>
                <a:lnTo>
                  <a:pt x="930275" y="29845"/>
                </a:lnTo>
                <a:lnTo>
                  <a:pt x="914453" y="31834"/>
                </a:lnTo>
                <a:lnTo>
                  <a:pt x="0" y="146812"/>
                </a:lnTo>
                <a:close/>
              </a:path>
              <a:path w="1011681" h="178562">
                <a:moveTo>
                  <a:pt x="930275" y="29845"/>
                </a:moveTo>
                <a:lnTo>
                  <a:pt x="1011681" y="35687"/>
                </a:lnTo>
                <a:lnTo>
                  <a:pt x="910463" y="0"/>
                </a:lnTo>
                <a:lnTo>
                  <a:pt x="914453" y="31834"/>
                </a:lnTo>
                <a:lnTo>
                  <a:pt x="930275" y="29845"/>
                </a:lnTo>
                <a:close/>
              </a:path>
              <a:path w="1011681" h="178562">
                <a:moveTo>
                  <a:pt x="922401" y="95250"/>
                </a:moveTo>
                <a:lnTo>
                  <a:pt x="934338" y="61595"/>
                </a:lnTo>
                <a:lnTo>
                  <a:pt x="918433" y="63594"/>
                </a:lnTo>
                <a:lnTo>
                  <a:pt x="922401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165598" y="3570732"/>
            <a:ext cx="1129284" cy="96011"/>
          </a:xfrm>
          <a:custGeom>
            <a:avLst/>
            <a:gdLst/>
            <a:ahLst/>
            <a:cxnLst/>
            <a:rect l="l" t="t" r="r" b="b"/>
            <a:pathLst>
              <a:path w="1129284" h="96012">
                <a:moveTo>
                  <a:pt x="1128140" y="0"/>
                </a:moveTo>
                <a:lnTo>
                  <a:pt x="1012443" y="4190"/>
                </a:lnTo>
                <a:lnTo>
                  <a:pt x="1013460" y="33146"/>
                </a:lnTo>
                <a:lnTo>
                  <a:pt x="1129284" y="28955"/>
                </a:lnTo>
                <a:lnTo>
                  <a:pt x="1128140" y="0"/>
                </a:lnTo>
                <a:close/>
              </a:path>
              <a:path w="1129284" h="96012">
                <a:moveTo>
                  <a:pt x="925576" y="7365"/>
                </a:moveTo>
                <a:lnTo>
                  <a:pt x="809878" y="11683"/>
                </a:lnTo>
                <a:lnTo>
                  <a:pt x="810894" y="40639"/>
                </a:lnTo>
                <a:lnTo>
                  <a:pt x="926718" y="36321"/>
                </a:lnTo>
                <a:lnTo>
                  <a:pt x="925576" y="7365"/>
                </a:lnTo>
                <a:close/>
              </a:path>
              <a:path w="1129284" h="96012">
                <a:moveTo>
                  <a:pt x="723011" y="14858"/>
                </a:moveTo>
                <a:lnTo>
                  <a:pt x="607313" y="19050"/>
                </a:lnTo>
                <a:lnTo>
                  <a:pt x="608329" y="48005"/>
                </a:lnTo>
                <a:lnTo>
                  <a:pt x="724153" y="43814"/>
                </a:lnTo>
                <a:lnTo>
                  <a:pt x="723011" y="14858"/>
                </a:lnTo>
                <a:close/>
              </a:path>
              <a:path w="1129284" h="96012">
                <a:moveTo>
                  <a:pt x="520573" y="22225"/>
                </a:moveTo>
                <a:lnTo>
                  <a:pt x="404749" y="26415"/>
                </a:lnTo>
                <a:lnTo>
                  <a:pt x="405764" y="55371"/>
                </a:lnTo>
                <a:lnTo>
                  <a:pt x="521588" y="51180"/>
                </a:lnTo>
                <a:lnTo>
                  <a:pt x="520573" y="22225"/>
                </a:lnTo>
                <a:close/>
              </a:path>
              <a:path w="1129284" h="96012">
                <a:moveTo>
                  <a:pt x="318007" y="29590"/>
                </a:moveTo>
                <a:lnTo>
                  <a:pt x="202184" y="33908"/>
                </a:lnTo>
                <a:lnTo>
                  <a:pt x="203326" y="62864"/>
                </a:lnTo>
                <a:lnTo>
                  <a:pt x="319024" y="58546"/>
                </a:lnTo>
                <a:lnTo>
                  <a:pt x="318007" y="29590"/>
                </a:lnTo>
                <a:close/>
              </a:path>
              <a:path w="1129284" h="96012">
                <a:moveTo>
                  <a:pt x="72898" y="67563"/>
                </a:moveTo>
                <a:lnTo>
                  <a:pt x="71754" y="38607"/>
                </a:lnTo>
                <a:lnTo>
                  <a:pt x="0" y="55752"/>
                </a:lnTo>
                <a:lnTo>
                  <a:pt x="88391" y="96011"/>
                </a:lnTo>
                <a:lnTo>
                  <a:pt x="72898" y="67563"/>
                </a:lnTo>
                <a:close/>
              </a:path>
              <a:path w="1129284" h="96012">
                <a:moveTo>
                  <a:pt x="88391" y="96011"/>
                </a:moveTo>
                <a:lnTo>
                  <a:pt x="87333" y="67059"/>
                </a:lnTo>
                <a:lnTo>
                  <a:pt x="116459" y="66039"/>
                </a:lnTo>
                <a:lnTo>
                  <a:pt x="115442" y="37083"/>
                </a:lnTo>
                <a:lnTo>
                  <a:pt x="86275" y="38101"/>
                </a:lnTo>
                <a:lnTo>
                  <a:pt x="85216" y="9143"/>
                </a:lnTo>
                <a:lnTo>
                  <a:pt x="0" y="55752"/>
                </a:lnTo>
                <a:lnTo>
                  <a:pt x="71754" y="38607"/>
                </a:lnTo>
                <a:lnTo>
                  <a:pt x="72898" y="67563"/>
                </a:lnTo>
                <a:lnTo>
                  <a:pt x="88391" y="96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963162" y="2983611"/>
            <a:ext cx="739775" cy="369824"/>
          </a:xfrm>
          <a:custGeom>
            <a:avLst/>
            <a:gdLst/>
            <a:ahLst/>
            <a:cxnLst/>
            <a:rect l="l" t="t" r="r" b="b"/>
            <a:pathLst>
              <a:path w="739775" h="369824">
                <a:moveTo>
                  <a:pt x="635508" y="293242"/>
                </a:moveTo>
                <a:lnTo>
                  <a:pt x="622935" y="319277"/>
                </a:lnTo>
                <a:lnTo>
                  <a:pt x="727075" y="369824"/>
                </a:lnTo>
                <a:lnTo>
                  <a:pt x="739775" y="343662"/>
                </a:lnTo>
                <a:lnTo>
                  <a:pt x="635508" y="293242"/>
                </a:lnTo>
                <a:close/>
              </a:path>
              <a:path w="739775" h="369824">
                <a:moveTo>
                  <a:pt x="453136" y="204724"/>
                </a:moveTo>
                <a:lnTo>
                  <a:pt x="440563" y="230759"/>
                </a:lnTo>
                <a:lnTo>
                  <a:pt x="544702" y="281304"/>
                </a:lnTo>
                <a:lnTo>
                  <a:pt x="557402" y="255269"/>
                </a:lnTo>
                <a:lnTo>
                  <a:pt x="453136" y="204724"/>
                </a:lnTo>
                <a:close/>
              </a:path>
              <a:path w="739775" h="369824">
                <a:moveTo>
                  <a:pt x="270763" y="116331"/>
                </a:moveTo>
                <a:lnTo>
                  <a:pt x="258063" y="142366"/>
                </a:lnTo>
                <a:lnTo>
                  <a:pt x="362330" y="192912"/>
                </a:lnTo>
                <a:lnTo>
                  <a:pt x="375030" y="166877"/>
                </a:lnTo>
                <a:lnTo>
                  <a:pt x="270763" y="116331"/>
                </a:lnTo>
                <a:close/>
              </a:path>
              <a:path w="739775" h="369824">
                <a:moveTo>
                  <a:pt x="88391" y="27939"/>
                </a:moveTo>
                <a:lnTo>
                  <a:pt x="75691" y="53975"/>
                </a:lnTo>
                <a:lnTo>
                  <a:pt x="179959" y="104521"/>
                </a:lnTo>
                <a:lnTo>
                  <a:pt x="192532" y="78486"/>
                </a:lnTo>
                <a:lnTo>
                  <a:pt x="88391" y="27939"/>
                </a:lnTo>
                <a:close/>
              </a:path>
              <a:path w="739775" h="369824">
                <a:moveTo>
                  <a:pt x="97154" y="0"/>
                </a:moveTo>
                <a:lnTo>
                  <a:pt x="0" y="1142"/>
                </a:lnTo>
                <a:lnTo>
                  <a:pt x="59182" y="78104"/>
                </a:lnTo>
                <a:lnTo>
                  <a:pt x="971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18741" y="91642"/>
            <a:ext cx="1287275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1747" y="91642"/>
            <a:ext cx="2532392" cy="119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endParaRPr sz="4000">
              <a:latin typeface="Times New Roman"/>
              <a:cs typeface="Times New Roman"/>
            </a:endParaRPr>
          </a:p>
          <a:p>
            <a:pPr marL="123076" marR="182041" algn="ctr">
              <a:lnSpc>
                <a:spcPct val="95825"/>
              </a:lnSpc>
              <a:spcBef>
                <a:spcPts val="847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Abstraction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1003" y="91642"/>
            <a:ext cx="108974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045" y="2602685"/>
            <a:ext cx="14623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1.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Send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6250" y="2602685"/>
            <a:ext cx="6698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2.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Ca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5789" y="2662629"/>
            <a:ext cx="2247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105" y="2972636"/>
            <a:ext cx="8593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3.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Query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5378" y="3304233"/>
            <a:ext cx="5662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DAO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3378" y="3359097"/>
            <a:ext cx="3763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5545" y="3383862"/>
            <a:ext cx="11642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5.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Response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7841" y="4142814"/>
            <a:ext cx="9992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6.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Display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75076" y="1839468"/>
            <a:ext cx="2238755" cy="3008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8017" marR="448513" algn="ctr">
              <a:lnSpc>
                <a:spcPts val="2215"/>
              </a:lnSpc>
              <a:spcBef>
                <a:spcPts val="110"/>
              </a:spcBef>
            </a:pPr>
            <a:r>
              <a:rPr dirty="0" smtClean="0" sz="2000" spc="-109" b="1">
                <a:latin typeface="Times New Roman"/>
                <a:cs typeface="Times New Roman"/>
              </a:rPr>
              <a:t>W</a:t>
            </a:r>
            <a:r>
              <a:rPr dirty="0" smtClean="0" sz="2000" spc="0" b="1">
                <a:latin typeface="Times New Roman"/>
                <a:cs typeface="Times New Roman"/>
              </a:rPr>
              <a:t>eb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566674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ainer</a:t>
            </a:r>
            <a:endParaRPr sz="2000">
              <a:latin typeface="Times New Roman"/>
              <a:cs typeface="Times New Roman"/>
            </a:endParaRPr>
          </a:p>
          <a:p>
            <a:pPr marL="560197">
              <a:lnSpc>
                <a:spcPct val="95825"/>
              </a:lnSpc>
              <a:spcBef>
                <a:spcPts val="982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4.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Rend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r/Send</a:t>
            </a:r>
            <a:endParaRPr sz="1800">
              <a:latin typeface="Times New Roman"/>
              <a:cs typeface="Times New Roman"/>
            </a:endParaRPr>
          </a:p>
          <a:p>
            <a:pPr marL="383413">
              <a:lnSpc>
                <a:spcPct val="95825"/>
              </a:lnSpc>
              <a:spcBef>
                <a:spcPts val="1801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63652" y="1706879"/>
            <a:ext cx="8833104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818894" y="4584954"/>
            <a:ext cx="5946648" cy="240792"/>
          </a:xfrm>
          <a:custGeom>
            <a:avLst/>
            <a:gdLst/>
            <a:ahLst/>
            <a:cxnLst/>
            <a:rect l="l" t="t" r="r" b="b"/>
            <a:pathLst>
              <a:path w="5946648" h="240792">
                <a:moveTo>
                  <a:pt x="0" y="240792"/>
                </a:moveTo>
                <a:lnTo>
                  <a:pt x="5946648" y="240792"/>
                </a:lnTo>
                <a:lnTo>
                  <a:pt x="5946648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72158" y="0"/>
            <a:ext cx="672373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542447"/>
            <a:ext cx="8976725" cy="9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2926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Response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erface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-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  <a:p>
            <a:pPr marL="12700" marR="68625">
              <a:lnSpc>
                <a:spcPct val="95825"/>
              </a:lnSpc>
              <a:spcBef>
                <a:spcPts val="1050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Using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sendRedirect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18894" y="4584954"/>
            <a:ext cx="5946648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56616" y="1421890"/>
            <a:ext cx="8476488" cy="535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545330" y="5165598"/>
            <a:ext cx="2243328" cy="269747"/>
          </a:xfrm>
          <a:custGeom>
            <a:avLst/>
            <a:gdLst/>
            <a:ahLst/>
            <a:cxnLst/>
            <a:rect l="l" t="t" r="r" b="b"/>
            <a:pathLst>
              <a:path w="2243328" h="269748">
                <a:moveTo>
                  <a:pt x="0" y="269747"/>
                </a:moveTo>
                <a:lnTo>
                  <a:pt x="2243328" y="269747"/>
                </a:lnTo>
                <a:lnTo>
                  <a:pt x="2243328" y="0"/>
                </a:lnTo>
                <a:lnTo>
                  <a:pt x="0" y="0"/>
                </a:lnTo>
                <a:lnTo>
                  <a:pt x="0" y="269747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41526" y="3275838"/>
            <a:ext cx="4529328" cy="254508"/>
          </a:xfrm>
          <a:custGeom>
            <a:avLst/>
            <a:gdLst/>
            <a:ahLst/>
            <a:cxnLst/>
            <a:rect l="l" t="t" r="r" b="b"/>
            <a:pathLst>
              <a:path w="4529328" h="254508">
                <a:moveTo>
                  <a:pt x="0" y="254508"/>
                </a:moveTo>
                <a:lnTo>
                  <a:pt x="4529328" y="254508"/>
                </a:lnTo>
                <a:lnTo>
                  <a:pt x="4529328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72158" y="0"/>
            <a:ext cx="672373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542447"/>
            <a:ext cx="8976725" cy="858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2926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Response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erface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-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  <a:p>
            <a:pPr marL="12700" marR="68625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Res</a:t>
            </a:r>
            <a:r>
              <a:rPr dirty="0" smtClean="0" sz="2400" spc="-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erv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5330" y="5165598"/>
            <a:ext cx="2243328" cy="269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41526" y="3275838"/>
            <a:ext cx="4529328" cy="254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74625" y="3779901"/>
            <a:ext cx="1144587" cy="365760"/>
          </a:xfrm>
          <a:custGeom>
            <a:avLst/>
            <a:gdLst/>
            <a:ahLst/>
            <a:cxnLst/>
            <a:rect l="l" t="t" r="r" b="b"/>
            <a:pathLst>
              <a:path w="1144587" h="365760">
                <a:moveTo>
                  <a:pt x="0" y="365760"/>
                </a:moveTo>
                <a:lnTo>
                  <a:pt x="1144587" y="365760"/>
                </a:lnTo>
                <a:lnTo>
                  <a:pt x="1144587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19276" y="3779901"/>
            <a:ext cx="7589774" cy="365760"/>
          </a:xfrm>
          <a:custGeom>
            <a:avLst/>
            <a:gdLst/>
            <a:ahLst/>
            <a:cxnLst/>
            <a:rect l="l" t="t" r="r" b="b"/>
            <a:pathLst>
              <a:path w="7589774" h="365760">
                <a:moveTo>
                  <a:pt x="0" y="365760"/>
                </a:moveTo>
                <a:lnTo>
                  <a:pt x="7589774" y="365760"/>
                </a:lnTo>
                <a:lnTo>
                  <a:pt x="7589774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19276" y="3773551"/>
            <a:ext cx="0" cy="2755836"/>
          </a:xfrm>
          <a:custGeom>
            <a:avLst/>
            <a:gdLst/>
            <a:ahLst/>
            <a:cxnLst/>
            <a:rect l="l" t="t" r="r" b="b"/>
            <a:pathLst>
              <a:path w="0" h="2755836">
                <a:moveTo>
                  <a:pt x="0" y="0"/>
                </a:moveTo>
                <a:lnTo>
                  <a:pt x="0" y="2755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68275" y="4145661"/>
            <a:ext cx="8747125" cy="0"/>
          </a:xfrm>
          <a:custGeom>
            <a:avLst/>
            <a:gdLst/>
            <a:ahLst/>
            <a:cxnLst/>
            <a:rect l="l" t="t" r="r" b="b"/>
            <a:pathLst>
              <a:path w="8747125" h="0">
                <a:moveTo>
                  <a:pt x="0" y="0"/>
                </a:moveTo>
                <a:lnTo>
                  <a:pt x="874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68275" y="5334381"/>
            <a:ext cx="8747125" cy="0"/>
          </a:xfrm>
          <a:custGeom>
            <a:avLst/>
            <a:gdLst/>
            <a:ahLst/>
            <a:cxnLst/>
            <a:rect l="l" t="t" r="r" b="b"/>
            <a:pathLst>
              <a:path w="8747125" h="0">
                <a:moveTo>
                  <a:pt x="0" y="0"/>
                </a:moveTo>
                <a:lnTo>
                  <a:pt x="874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74625" y="3773551"/>
            <a:ext cx="0" cy="2755836"/>
          </a:xfrm>
          <a:custGeom>
            <a:avLst/>
            <a:gdLst/>
            <a:ahLst/>
            <a:cxnLst/>
            <a:rect l="l" t="t" r="r" b="b"/>
            <a:pathLst>
              <a:path w="0" h="2755836">
                <a:moveTo>
                  <a:pt x="0" y="0"/>
                </a:moveTo>
                <a:lnTo>
                  <a:pt x="0" y="2755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909050" y="3773551"/>
            <a:ext cx="0" cy="2755836"/>
          </a:xfrm>
          <a:custGeom>
            <a:avLst/>
            <a:gdLst/>
            <a:ahLst/>
            <a:cxnLst/>
            <a:rect l="l" t="t" r="r" b="b"/>
            <a:pathLst>
              <a:path w="0" h="2755836">
                <a:moveTo>
                  <a:pt x="0" y="0"/>
                </a:moveTo>
                <a:lnTo>
                  <a:pt x="0" y="2755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68275" y="3779901"/>
            <a:ext cx="8747125" cy="0"/>
          </a:xfrm>
          <a:custGeom>
            <a:avLst/>
            <a:gdLst/>
            <a:ahLst/>
            <a:cxnLst/>
            <a:rect l="l" t="t" r="r" b="b"/>
            <a:pathLst>
              <a:path w="8747125" h="0">
                <a:moveTo>
                  <a:pt x="0" y="0"/>
                </a:moveTo>
                <a:lnTo>
                  <a:pt x="874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68275" y="6523037"/>
            <a:ext cx="8747125" cy="0"/>
          </a:xfrm>
          <a:custGeom>
            <a:avLst/>
            <a:gdLst/>
            <a:ahLst/>
            <a:cxnLst/>
            <a:rect l="l" t="t" r="r" b="b"/>
            <a:pathLst>
              <a:path w="8747125" h="0">
                <a:moveTo>
                  <a:pt x="0" y="0"/>
                </a:moveTo>
                <a:lnTo>
                  <a:pt x="87471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764" y="542447"/>
            <a:ext cx="8847186" cy="3216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4786" marR="51471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cl</a:t>
            </a:r>
            <a:r>
              <a:rPr dirty="0" smtClean="0" sz="3600" spc="-9">
                <a:latin typeface="Times New Roman"/>
                <a:cs typeface="Times New Roman"/>
              </a:rPr>
              <a:t>a</a:t>
            </a:r>
            <a:r>
              <a:rPr dirty="0" smtClean="0" sz="3600" spc="0">
                <a:latin typeface="Times New Roman"/>
                <a:cs typeface="Times New Roman"/>
              </a:rPr>
              <a:t>ss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spcBef>
                <a:spcPts val="236"/>
              </a:spcBef>
            </a:pPr>
            <a:r>
              <a:rPr dirty="0" smtClean="0" baseline="-2415" sz="3600" spc="0">
                <a:latin typeface="Arial"/>
                <a:cs typeface="Arial"/>
              </a:rPr>
              <a:t>•</a:t>
            </a:r>
            <a:r>
              <a:rPr dirty="0" smtClean="0" baseline="-2415" sz="3600" spc="0">
                <a:latin typeface="Arial"/>
                <a:cs typeface="Arial"/>
              </a:rPr>
              <a:t> </a:t>
            </a:r>
            <a:r>
              <a:rPr dirty="0" smtClean="0" baseline="-2415" sz="3600" spc="529">
                <a:latin typeface="Arial"/>
                <a:cs typeface="Arial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The</a:t>
            </a:r>
            <a:r>
              <a:rPr dirty="0" smtClean="0" baseline="-2415" sz="3600" spc="345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pr</a:t>
            </a:r>
            <a:r>
              <a:rPr dirty="0" smtClean="0" baseline="-2415" sz="3600" spc="-9">
                <a:latin typeface="Times New Roman"/>
                <a:cs typeface="Times New Roman"/>
              </a:rPr>
              <a:t>o</a:t>
            </a:r>
            <a:r>
              <a:rPr dirty="0" smtClean="0" baseline="-2415" sz="3600" spc="0">
                <a:latin typeface="Times New Roman"/>
                <a:cs typeface="Times New Roman"/>
              </a:rPr>
              <a:t>toc</a:t>
            </a:r>
            <a:r>
              <a:rPr dirty="0" smtClean="0" baseline="-2415" sz="3600" spc="-9">
                <a:latin typeface="Times New Roman"/>
                <a:cs typeface="Times New Roman"/>
              </a:rPr>
              <a:t>o</a:t>
            </a:r>
            <a:r>
              <a:rPr dirty="0" smtClean="0" baseline="-2415" sz="3600" spc="0">
                <a:latin typeface="Times New Roman"/>
                <a:cs typeface="Times New Roman"/>
              </a:rPr>
              <a:t>l</a:t>
            </a:r>
            <a:r>
              <a:rPr dirty="0" smtClean="0" baseline="-2415" sz="3600" spc="350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defines</a:t>
            </a:r>
            <a:r>
              <a:rPr dirty="0" smtClean="0" baseline="-2415" sz="3600" spc="345" b="1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a</a:t>
            </a:r>
            <a:r>
              <a:rPr dirty="0" smtClean="0" baseline="-2415" sz="3600" spc="335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set</a:t>
            </a:r>
            <a:r>
              <a:rPr dirty="0" smtClean="0" baseline="-2415" sz="3600" spc="350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of</a:t>
            </a:r>
            <a:r>
              <a:rPr dirty="0" smtClean="0" baseline="-2415" sz="3600" spc="340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tex</a:t>
            </a:r>
            <a:r>
              <a:rPr dirty="0" smtClean="0" baseline="-2415" sz="3600" spc="-4" b="1">
                <a:latin typeface="Times New Roman"/>
                <a:cs typeface="Times New Roman"/>
              </a:rPr>
              <a:t>t</a:t>
            </a:r>
            <a:r>
              <a:rPr dirty="0" smtClean="0" baseline="-2415" sz="3600" spc="-9" b="1">
                <a:latin typeface="Times New Roman"/>
                <a:cs typeface="Times New Roman"/>
              </a:rPr>
              <a:t>-</a:t>
            </a:r>
            <a:r>
              <a:rPr dirty="0" smtClean="0" baseline="-2415" sz="3600" spc="0" b="1">
                <a:latin typeface="Times New Roman"/>
                <a:cs typeface="Times New Roman"/>
              </a:rPr>
              <a:t>based</a:t>
            </a:r>
            <a:r>
              <a:rPr dirty="0" smtClean="0" baseline="-2415" sz="3600" spc="340" b="1">
                <a:latin typeface="Times New Roman"/>
                <a:cs typeface="Times New Roman"/>
              </a:rPr>
              <a:t> </a:t>
            </a:r>
            <a:r>
              <a:rPr dirty="0" smtClean="0" baseline="-2415" sz="3600" spc="-44" b="1">
                <a:latin typeface="Times New Roman"/>
                <a:cs typeface="Times New Roman"/>
              </a:rPr>
              <a:t>r</a:t>
            </a:r>
            <a:r>
              <a:rPr dirty="0" smtClean="0" baseline="-2415" sz="3600" spc="0" b="1">
                <a:latin typeface="Times New Roman"/>
                <a:cs typeface="Times New Roman"/>
              </a:rPr>
              <a:t>eque</a:t>
            </a:r>
            <a:r>
              <a:rPr dirty="0" smtClean="0" baseline="-2415" sz="3600" spc="4" b="1">
                <a:latin typeface="Times New Roman"/>
                <a:cs typeface="Times New Roman"/>
              </a:rPr>
              <a:t>s</a:t>
            </a:r>
            <a:r>
              <a:rPr dirty="0" smtClean="0" baseline="-2415" sz="3600" spc="0" b="1">
                <a:latin typeface="Times New Roman"/>
                <a:cs typeface="Times New Roman"/>
              </a:rPr>
              <a:t>t</a:t>
            </a:r>
            <a:r>
              <a:rPr dirty="0" smtClean="0" baseline="-2415" sz="3600" spc="355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messages</a:t>
            </a:r>
            <a:r>
              <a:rPr dirty="0" smtClean="0" baseline="-2415" sz="3600" spc="345" b="1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cal</a:t>
            </a:r>
            <a:r>
              <a:rPr dirty="0" smtClean="0" baseline="-2415" sz="3600" spc="-9">
                <a:latin typeface="Times New Roman"/>
                <a:cs typeface="Times New Roman"/>
              </a:rPr>
              <a:t>l</a:t>
            </a:r>
            <a:r>
              <a:rPr dirty="0" smtClean="0" baseline="-2415" sz="3600" spc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320344" marR="2133813" algn="ctr">
              <a:lnSpc>
                <a:spcPts val="2380"/>
              </a:lnSpc>
            </a:pPr>
            <a:r>
              <a:rPr dirty="0" smtClean="0" baseline="1207" sz="3600" spc="0">
                <a:latin typeface="Times New Roman"/>
                <a:cs typeface="Times New Roman"/>
              </a:rPr>
              <a:t>H</a:t>
            </a:r>
            <a:r>
              <a:rPr dirty="0" smtClean="0" baseline="1207" sz="3600" spc="-4">
                <a:latin typeface="Times New Roman"/>
                <a:cs typeface="Times New Roman"/>
              </a:rPr>
              <a:t>T</a:t>
            </a:r>
            <a:r>
              <a:rPr dirty="0" smtClean="0" baseline="1207" sz="3600" spc="0">
                <a:latin typeface="Times New Roman"/>
                <a:cs typeface="Times New Roman"/>
              </a:rPr>
              <a:t>TP</a:t>
            </a:r>
            <a:r>
              <a:rPr dirty="0" smtClean="0" baseline="1207" sz="3600" spc="-75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‘</a:t>
            </a:r>
            <a:r>
              <a:rPr dirty="0" smtClean="0" baseline="1207" sz="3600" spc="-14">
                <a:latin typeface="Times New Roman"/>
                <a:cs typeface="Times New Roman"/>
              </a:rPr>
              <a:t>m</a:t>
            </a:r>
            <a:r>
              <a:rPr dirty="0" smtClean="0" baseline="1207" sz="3600" spc="0">
                <a:latin typeface="Times New Roman"/>
                <a:cs typeface="Times New Roman"/>
              </a:rPr>
              <a:t>ethod</a:t>
            </a:r>
            <a:r>
              <a:rPr dirty="0" smtClean="0" baseline="1207" sz="3600" spc="4">
                <a:latin typeface="Times New Roman"/>
                <a:cs typeface="Times New Roman"/>
              </a:rPr>
              <a:t>s</a:t>
            </a:r>
            <a:r>
              <a:rPr dirty="0" smtClean="0" baseline="1207" sz="3600" spc="0">
                <a:latin typeface="Times New Roman"/>
                <a:cs typeface="Times New Roman"/>
              </a:rPr>
              <a:t>’</a:t>
            </a:r>
            <a:r>
              <a:rPr dirty="0" smtClean="0" baseline="1207" sz="3600" spc="-179">
                <a:latin typeface="Times New Roman"/>
                <a:cs typeface="Times New Roman"/>
              </a:rPr>
              <a:t> </a:t>
            </a:r>
            <a:r>
              <a:rPr dirty="0" smtClean="0" baseline="1207" sz="3600" spc="0" b="1">
                <a:latin typeface="Times New Roman"/>
                <a:cs typeface="Times New Roman"/>
              </a:rPr>
              <a:t>i</a:t>
            </a:r>
            <a:r>
              <a:rPr dirty="0" smtClean="0" baseline="1207" sz="3600" spc="4" b="1">
                <a:latin typeface="Times New Roman"/>
                <a:cs typeface="Times New Roman"/>
              </a:rPr>
              <a:t>m</a:t>
            </a:r>
            <a:r>
              <a:rPr dirty="0" smtClean="0" baseline="1207" sz="3600" spc="0" b="1">
                <a:latin typeface="Times New Roman"/>
                <a:cs typeface="Times New Roman"/>
              </a:rPr>
              <a:t>ple</a:t>
            </a:r>
            <a:r>
              <a:rPr dirty="0" smtClean="0" baseline="1207" sz="3600" spc="4" b="1">
                <a:latin typeface="Times New Roman"/>
                <a:cs typeface="Times New Roman"/>
              </a:rPr>
              <a:t>m</a:t>
            </a:r>
            <a:r>
              <a:rPr dirty="0" smtClean="0" baseline="1207" sz="3600" spc="0" b="1">
                <a:latin typeface="Times New Roman"/>
                <a:cs typeface="Times New Roman"/>
              </a:rPr>
              <a:t>ent</a:t>
            </a:r>
            <a:r>
              <a:rPr dirty="0" smtClean="0" baseline="1207" sz="3600" spc="4" b="1">
                <a:latin typeface="Times New Roman"/>
                <a:cs typeface="Times New Roman"/>
              </a:rPr>
              <a:t>e</a:t>
            </a:r>
            <a:r>
              <a:rPr dirty="0" smtClean="0" baseline="1207" sz="3600" spc="0" b="1">
                <a:latin typeface="Times New Roman"/>
                <a:cs typeface="Times New Roman"/>
              </a:rPr>
              <a:t>d</a:t>
            </a:r>
            <a:r>
              <a:rPr dirty="0" smtClean="0" baseline="1207" sz="3600" spc="-14" b="1">
                <a:latin typeface="Times New Roman"/>
                <a:cs typeface="Times New Roman"/>
              </a:rPr>
              <a:t> </a:t>
            </a:r>
            <a:r>
              <a:rPr dirty="0" smtClean="0" baseline="1207" sz="3600" spc="4" b="1">
                <a:latin typeface="Times New Roman"/>
                <a:cs typeface="Times New Roman"/>
              </a:rPr>
              <a:t>i</a:t>
            </a:r>
            <a:r>
              <a:rPr dirty="0" smtClean="0" baseline="1207" sz="3600" spc="0" b="1">
                <a:latin typeface="Times New Roman"/>
                <a:cs typeface="Times New Roman"/>
              </a:rPr>
              <a:t>n</a:t>
            </a:r>
            <a:r>
              <a:rPr dirty="0" smtClean="0" baseline="1207" sz="3600" spc="-14" b="1">
                <a:latin typeface="Times New Roman"/>
                <a:cs typeface="Times New Roman"/>
              </a:rPr>
              <a:t> </a:t>
            </a:r>
            <a:r>
              <a:rPr dirty="0" smtClean="0" baseline="1207" sz="3600" spc="0" b="1" i="1">
                <a:latin typeface="Times New Roman"/>
                <a:cs typeface="Times New Roman"/>
              </a:rPr>
              <a:t>H</a:t>
            </a:r>
            <a:r>
              <a:rPr dirty="0" smtClean="0" baseline="1207" sz="3600" spc="4" b="1" i="1">
                <a:latin typeface="Times New Roman"/>
                <a:cs typeface="Times New Roman"/>
              </a:rPr>
              <a:t>t</a:t>
            </a:r>
            <a:r>
              <a:rPr dirty="0" smtClean="0" baseline="1207" sz="3600" spc="0" b="1" i="1">
                <a:latin typeface="Times New Roman"/>
                <a:cs typeface="Times New Roman"/>
              </a:rPr>
              <a:t>tpSe</a:t>
            </a:r>
            <a:r>
              <a:rPr dirty="0" smtClean="0" baseline="1207" sz="3600" spc="4" b="1" i="1">
                <a:latin typeface="Times New Roman"/>
                <a:cs typeface="Times New Roman"/>
              </a:rPr>
              <a:t>r</a:t>
            </a:r>
            <a:r>
              <a:rPr dirty="0" smtClean="0" baseline="1207" sz="3600" spc="0" b="1" i="1">
                <a:latin typeface="Times New Roman"/>
                <a:cs typeface="Times New Roman"/>
              </a:rPr>
              <a:t>vlet</a:t>
            </a:r>
            <a:r>
              <a:rPr dirty="0" smtClean="0" baseline="1207" sz="3600" spc="-25" b="1" i="1">
                <a:latin typeface="Times New Roman"/>
                <a:cs typeface="Times New Roman"/>
              </a:rPr>
              <a:t> </a:t>
            </a:r>
            <a:r>
              <a:rPr dirty="0" smtClean="0" baseline="1207" sz="3600" spc="0" b="1">
                <a:latin typeface="Times New Roman"/>
                <a:cs typeface="Times New Roman"/>
              </a:rPr>
              <a:t>cla</a:t>
            </a:r>
            <a:r>
              <a:rPr dirty="0" smtClean="0" baseline="1207" sz="3600" spc="4" b="1">
                <a:latin typeface="Times New Roman"/>
                <a:cs typeface="Times New Roman"/>
              </a:rPr>
              <a:t>s</a:t>
            </a:r>
            <a:r>
              <a:rPr dirty="0" smtClean="0" baseline="1207" sz="3600" spc="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51471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3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Prov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des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abst</a:t>
            </a:r>
            <a:r>
              <a:rPr dirty="0" smtClean="0" sz="2400" spc="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act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cla</a:t>
            </a:r>
            <a:r>
              <a:rPr dirty="0" smtClean="0" sz="2400" spc="4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-4" b="1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ea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-1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HTTP</a:t>
            </a:r>
            <a:r>
              <a:rPr dirty="0" smtClean="0" sz="2400" spc="-13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Servl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51471">
              <a:lnSpc>
                <a:spcPct val="95825"/>
              </a:lnSpc>
              <a:spcBef>
                <a:spcPts val="110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34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Extends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G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neri</a:t>
            </a:r>
            <a:r>
              <a:rPr dirty="0" smtClean="0" sz="2400" spc="4" b="1"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latin typeface="Times New Roman"/>
                <a:cs typeface="Times New Roman"/>
              </a:rPr>
              <a:t>Servlet</a:t>
            </a:r>
            <a:r>
              <a:rPr dirty="0" smtClean="0" sz="2400" spc="-3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ass</a:t>
            </a:r>
            <a:endParaRPr sz="2400">
              <a:latin typeface="Times New Roman"/>
              <a:cs typeface="Times New Roman"/>
            </a:endParaRPr>
          </a:p>
          <a:p>
            <a:pPr marL="355904" marR="11597" indent="-343204" algn="just">
              <a:lnSpc>
                <a:spcPts val="2787"/>
              </a:lnSpc>
              <a:spcBef>
                <a:spcPts val="475"/>
              </a:spcBef>
              <a:tabLst>
                <a:tab pos="355600" algn="l"/>
              </a:tabLst>
            </a:pPr>
            <a:r>
              <a:rPr dirty="0" smtClean="0" sz="2400" spc="0">
                <a:latin typeface="Arial"/>
                <a:cs typeface="Arial"/>
              </a:rPr>
              <a:t>•	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20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subc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ass</a:t>
            </a:r>
            <a:r>
              <a:rPr dirty="0" smtClean="0" sz="2400" spc="33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r>
              <a:rPr dirty="0" smtClean="0" sz="2400" spc="33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HttpSe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-9">
                <a:latin typeface="Times New Roman"/>
                <a:cs typeface="Times New Roman"/>
              </a:rPr>
              <a:t>v</a:t>
            </a:r>
            <a:r>
              <a:rPr dirty="0" smtClean="0" sz="2400" spc="0">
                <a:latin typeface="Times New Roman"/>
                <a:cs typeface="Times New Roman"/>
              </a:rPr>
              <a:t>let</a:t>
            </a:r>
            <a:r>
              <a:rPr dirty="0" smtClean="0" sz="2400" spc="325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la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33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must</a:t>
            </a:r>
            <a:r>
              <a:rPr dirty="0" smtClean="0" sz="2400" spc="34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ov</a:t>
            </a:r>
            <a:r>
              <a:rPr dirty="0" smtClean="0" sz="2400" spc="-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r</a:t>
            </a:r>
            <a:r>
              <a:rPr dirty="0" smtClean="0" sz="2400" spc="-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ide</a:t>
            </a:r>
            <a:r>
              <a:rPr dirty="0" smtClean="0" sz="2400" spc="33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at</a:t>
            </a:r>
            <a:r>
              <a:rPr dirty="0" smtClean="0" sz="2400" spc="33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lea</a:t>
            </a:r>
            <a:r>
              <a:rPr dirty="0" smtClean="0" sz="2400" spc="4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33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one</a:t>
            </a:r>
            <a:r>
              <a:rPr dirty="0" smtClean="0" sz="2400" spc="33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r>
              <a:rPr dirty="0" smtClean="0" sz="2400" spc="33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355904" marR="11597" algn="just">
              <a:lnSpc>
                <a:spcPts val="2784"/>
              </a:lnSpc>
              <a:tabLst>
                <a:tab pos="355600" algn="l"/>
              </a:tabLst>
            </a:pPr>
            <a:r>
              <a:rPr dirty="0" smtClean="0" sz="2400" spc="-4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ollowing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ethod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-14" b="1">
                <a:latin typeface="Times New Roman"/>
                <a:cs typeface="Times New Roman"/>
              </a:rPr>
              <a:t>d</a:t>
            </a:r>
            <a:r>
              <a:rPr dirty="0" smtClean="0" sz="2400" spc="0" b="1">
                <a:latin typeface="Times New Roman"/>
                <a:cs typeface="Times New Roman"/>
              </a:rPr>
              <a:t>oG</a:t>
            </a:r>
            <a:r>
              <a:rPr dirty="0" smtClean="0" sz="2400" spc="-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4" b="1">
                <a:latin typeface="Times New Roman"/>
                <a:cs typeface="Times New Roman"/>
              </a:rPr>
              <a:t>(</a:t>
            </a:r>
            <a:r>
              <a:rPr dirty="0" smtClean="0" sz="2400" spc="0" b="1">
                <a:latin typeface="Times New Roman"/>
                <a:cs typeface="Times New Roman"/>
              </a:rPr>
              <a:t>),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do</a:t>
            </a:r>
            <a:r>
              <a:rPr dirty="0" smtClean="0" sz="2400" spc="-9" b="1">
                <a:latin typeface="Times New Roman"/>
                <a:cs typeface="Times New Roman"/>
              </a:rPr>
              <a:t>P</a:t>
            </a:r>
            <a:r>
              <a:rPr dirty="0" smtClean="0" sz="2400" spc="0" b="1">
                <a:latin typeface="Times New Roman"/>
                <a:cs typeface="Times New Roman"/>
              </a:rPr>
              <a:t>ost,</a:t>
            </a:r>
            <a:r>
              <a:rPr dirty="0" smtClean="0" sz="2400" spc="14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doP</a:t>
            </a:r>
            <a:r>
              <a:rPr dirty="0" smtClean="0" sz="2400" spc="-4">
                <a:latin typeface="Times New Roman"/>
                <a:cs typeface="Times New Roman"/>
              </a:rPr>
              <a:t>u</a:t>
            </a:r>
            <a:r>
              <a:rPr dirty="0" smtClean="0" sz="2400" spc="-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(</a:t>
            </a:r>
            <a:r>
              <a:rPr dirty="0" smtClean="0" sz="2400" spc="4">
                <a:latin typeface="Times New Roman"/>
                <a:cs typeface="Times New Roman"/>
              </a:rPr>
              <a:t>)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do</a:t>
            </a:r>
            <a:r>
              <a:rPr dirty="0" smtClean="0" sz="2400" spc="-9">
                <a:latin typeface="Times New Roman"/>
                <a:cs typeface="Times New Roman"/>
              </a:rPr>
              <a:t>D</a:t>
            </a:r>
            <a:r>
              <a:rPr dirty="0" smtClean="0" sz="2400" spc="0">
                <a:latin typeface="Times New Roman"/>
                <a:cs typeface="Times New Roman"/>
              </a:rPr>
              <a:t>el</a:t>
            </a:r>
            <a:r>
              <a:rPr dirty="0" smtClean="0" sz="2400" spc="-1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te(),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9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it(),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355904" marR="11597" algn="just">
              <a:lnSpc>
                <a:spcPts val="2759"/>
              </a:lnSpc>
              <a:tabLst>
                <a:tab pos="355600" algn="l"/>
              </a:tabLst>
            </a:pPr>
            <a:r>
              <a:rPr dirty="0" smtClean="0" sz="2400" spc="0">
                <a:latin typeface="Times New Roman"/>
                <a:cs typeface="Times New Roman"/>
              </a:rPr>
              <a:t>des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roy</a:t>
            </a:r>
            <a:r>
              <a:rPr dirty="0" smtClean="0" sz="2400" spc="4">
                <a:latin typeface="Times New Roman"/>
                <a:cs typeface="Times New Roman"/>
              </a:rPr>
              <a:t>(</a:t>
            </a:r>
            <a:r>
              <a:rPr dirty="0" smtClean="0" sz="2400" spc="0">
                <a:latin typeface="Times New Roman"/>
                <a:cs typeface="Times New Roman"/>
              </a:rPr>
              <a:t>),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getSe</a:t>
            </a:r>
            <a:r>
              <a:rPr dirty="0" smtClean="0" sz="2400" spc="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vle</a:t>
            </a:r>
            <a:r>
              <a:rPr dirty="0" smtClean="0" sz="2400" spc="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In</a:t>
            </a:r>
            <a:r>
              <a:rPr dirty="0" smtClean="0" sz="2400" spc="-14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 marR="51471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3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So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ethods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pro</a:t>
            </a:r>
            <a:r>
              <a:rPr dirty="0" smtClean="0" sz="2400" spc="4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ess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</a:t>
            </a:r>
            <a:r>
              <a:rPr dirty="0" smtClean="0" sz="2400" spc="4">
                <a:latin typeface="Times New Roman"/>
                <a:cs typeface="Times New Roman"/>
              </a:rPr>
              <a:t>q</a:t>
            </a:r>
            <a:r>
              <a:rPr dirty="0" smtClean="0" sz="2400" spc="0">
                <a:latin typeface="Times New Roman"/>
                <a:cs typeface="Times New Roman"/>
              </a:rPr>
              <a:t>uest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8270" y="4765241"/>
            <a:ext cx="46626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by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container</a:t>
            </a:r>
            <a:r>
              <a:rPr dirty="0" smtClean="0" sz="1800" spc="2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ha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dle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GET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8270" y="5954215"/>
            <a:ext cx="48203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by</a:t>
            </a:r>
            <a:r>
              <a:rPr dirty="0" smtClean="0" sz="1800" spc="2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conta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ner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ha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dle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r>
              <a:rPr dirty="0" smtClean="0" sz="1800" spc="4" b="1"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latin typeface="Times New Roman"/>
                <a:cs typeface="Times New Roman"/>
              </a:rPr>
              <a:t>ST</a:t>
            </a:r>
            <a:r>
              <a:rPr dirty="0" smtClean="0" sz="1800" spc="-39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625" y="3779901"/>
            <a:ext cx="1144651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693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tho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276" y="3779901"/>
            <a:ext cx="758977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55187" marR="3155086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Desc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iptions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625" y="4145661"/>
            <a:ext cx="1144651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91465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doGet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276" y="4145661"/>
            <a:ext cx="7589774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30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30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void</a:t>
            </a:r>
            <a:r>
              <a:rPr dirty="0" smtClean="0" sz="1800" spc="30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doGet(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ttp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tReq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est</a:t>
            </a:r>
            <a:r>
              <a:rPr dirty="0" smtClean="0" sz="1800" spc="30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eq,</a:t>
            </a:r>
            <a:r>
              <a:rPr dirty="0" smtClean="0" sz="1800" spc="31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HttpServ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etR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31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es)</a:t>
            </a:r>
            <a:endParaRPr sz="1800">
              <a:latin typeface="Times New Roman"/>
              <a:cs typeface="Times New Roman"/>
            </a:endParaRPr>
          </a:p>
          <a:p>
            <a:pPr marL="434594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tExc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ptio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IOExc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ption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This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hod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gh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vi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e()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625" y="5334381"/>
            <a:ext cx="1144651" cy="1188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91465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doPost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19276" y="5334381"/>
            <a:ext cx="7589774" cy="1188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22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2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void</a:t>
            </a:r>
            <a:r>
              <a:rPr dirty="0" smtClean="0" sz="1800" spc="21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doPost(Http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tReq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est</a:t>
            </a:r>
            <a:r>
              <a:rPr dirty="0" smtClean="0" sz="1800" spc="21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eq,</a:t>
            </a:r>
            <a:r>
              <a:rPr dirty="0" smtClean="0" sz="1800" spc="2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HttpServ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etR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24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es)</a:t>
            </a:r>
            <a:endParaRPr sz="1800">
              <a:latin typeface="Times New Roman"/>
              <a:cs typeface="Times New Roman"/>
            </a:endParaRPr>
          </a:p>
          <a:p>
            <a:pPr marL="434594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tExc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ptio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IOExc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ption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hod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</a:t>
            </a:r>
            <a:r>
              <a:rPr dirty="0" smtClean="0" sz="1800" spc="-3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ough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vi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e()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thod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873752" y="1482852"/>
            <a:ext cx="4046220" cy="461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1285" y="542447"/>
            <a:ext cx="367308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8381" y="542447"/>
            <a:ext cx="169300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erface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764" y="1246226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968" y="1248523"/>
            <a:ext cx="2716392" cy="1310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Extends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60"/>
              </a:lnSpc>
              <a:spcBef>
                <a:spcPts val="4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Ser</a:t>
            </a:r>
            <a:r>
              <a:rPr dirty="0" smtClean="0" sz="3200" spc="9" b="1">
                <a:latin typeface="Times New Roman"/>
                <a:cs typeface="Times New Roman"/>
              </a:rPr>
              <a:t>v</a:t>
            </a:r>
            <a:r>
              <a:rPr dirty="0" smtClean="0" sz="3200" spc="-14" b="1"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latin typeface="Times New Roman"/>
                <a:cs typeface="Times New Roman"/>
              </a:rPr>
              <a:t>etRequest</a:t>
            </a:r>
            <a:endParaRPr sz="3200">
              <a:latin typeface="Times New Roman"/>
              <a:cs typeface="Times New Roman"/>
            </a:endParaRPr>
          </a:p>
          <a:p>
            <a:pPr marL="12700" marR="70098">
              <a:lnSpc>
                <a:spcPts val="3454"/>
              </a:lnSpc>
            </a:pPr>
            <a:r>
              <a:rPr dirty="0" smtClean="0" sz="3200" spc="0">
                <a:latin typeface="Times New Roman"/>
                <a:cs typeface="Times New Roman"/>
              </a:rPr>
              <a:t>Int</a:t>
            </a:r>
            <a:r>
              <a:rPr dirty="0" smtClean="0" sz="3200" spc="4">
                <a:latin typeface="Times New Roman"/>
                <a:cs typeface="Times New Roman"/>
              </a:rPr>
              <a:t>e</a:t>
            </a:r>
            <a:r>
              <a:rPr dirty="0" smtClean="0" sz="3200" spc="0">
                <a:latin typeface="Times New Roman"/>
                <a:cs typeface="Times New Roman"/>
              </a:rPr>
              <a:t>rfa</a:t>
            </a:r>
            <a:r>
              <a:rPr dirty="0" smtClean="0" sz="3200" spc="9">
                <a:latin typeface="Times New Roman"/>
                <a:cs typeface="Times New Roman"/>
              </a:rPr>
              <a:t>c</a:t>
            </a:r>
            <a:r>
              <a:rPr dirty="0" smtClean="0" sz="3200" spc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764" y="2660879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968" y="2663176"/>
            <a:ext cx="83331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Add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6938" y="2663176"/>
            <a:ext cx="26728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2243" y="2663176"/>
            <a:ext cx="899481" cy="871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915">
              <a:lnSpc>
                <a:spcPts val="3370"/>
              </a:lnSpc>
              <a:spcBef>
                <a:spcPts val="168"/>
              </a:spcBef>
            </a:pPr>
            <a:r>
              <a:rPr dirty="0" smtClean="0" sz="3200" spc="-14" b="1">
                <a:latin typeface="Times New Roman"/>
                <a:cs typeface="Times New Roman"/>
              </a:rPr>
              <a:t>f</a:t>
            </a:r>
            <a:r>
              <a:rPr dirty="0" smtClean="0" sz="3200" spc="0" b="1">
                <a:latin typeface="Times New Roman"/>
                <a:cs typeface="Times New Roman"/>
              </a:rPr>
              <a:t>ew</a:t>
            </a:r>
            <a:endParaRPr sz="3200">
              <a:latin typeface="Times New Roman"/>
              <a:cs typeface="Times New Roman"/>
            </a:endParaRPr>
          </a:p>
          <a:p>
            <a:pPr marL="12700" marR="61081">
              <a:lnSpc>
                <a:spcPts val="3460"/>
              </a:lnSpc>
              <a:spcBef>
                <a:spcPts val="4"/>
              </a:spcBef>
            </a:pPr>
            <a:r>
              <a:rPr dirty="0" smtClean="0" sz="3200" spc="0">
                <a:latin typeface="Times New Roman"/>
                <a:cs typeface="Times New Roman"/>
              </a:rPr>
              <a:t>for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6539" y="2663176"/>
            <a:ext cx="1509351" cy="1310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48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mo</a:t>
            </a:r>
            <a:r>
              <a:rPr dirty="0" smtClean="0" sz="3200" spc="-5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262636" marR="1874" indent="-249936">
              <a:lnSpc>
                <a:spcPts val="3460"/>
              </a:lnSpc>
              <a:spcBef>
                <a:spcPts val="4"/>
              </a:spcBef>
            </a:pPr>
            <a:r>
              <a:rPr dirty="0" smtClean="0" sz="3200" spc="0">
                <a:latin typeface="Times New Roman"/>
                <a:cs typeface="Times New Roman"/>
              </a:rPr>
              <a:t>handli</a:t>
            </a:r>
            <a:r>
              <a:rPr dirty="0" smtClean="0" sz="3200" spc="-14">
                <a:latin typeface="Times New Roman"/>
                <a:cs typeface="Times New Roman"/>
              </a:rPr>
              <a:t>n</a:t>
            </a:r>
            <a:r>
              <a:rPr dirty="0" smtClean="0" sz="3200" spc="0">
                <a:latin typeface="Times New Roman"/>
                <a:cs typeface="Times New Roman"/>
              </a:rPr>
              <a:t>g</a:t>
            </a:r>
            <a:r>
              <a:rPr dirty="0" smtClean="0" sz="3200" spc="0">
                <a:latin typeface="Times New Roman"/>
                <a:cs typeface="Times New Roman"/>
              </a:rPr>
              <a:t> </a:t>
            </a:r>
            <a:r>
              <a:rPr dirty="0" smtClean="0" sz="3200" spc="-9">
                <a:latin typeface="Times New Roman"/>
                <a:cs typeface="Times New Roman"/>
              </a:rPr>
              <a:t>r</a:t>
            </a:r>
            <a:r>
              <a:rPr dirty="0" smtClean="0" sz="3200" spc="0">
                <a:latin typeface="Times New Roman"/>
                <a:cs typeface="Times New Roman"/>
              </a:rPr>
              <a:t>equ</a:t>
            </a:r>
            <a:r>
              <a:rPr dirty="0" smtClean="0" sz="3200" spc="4">
                <a:latin typeface="Times New Roman"/>
                <a:cs typeface="Times New Roman"/>
              </a:rPr>
              <a:t>e</a:t>
            </a:r>
            <a:r>
              <a:rPr dirty="0" smtClean="0" sz="3200" spc="0">
                <a:latin typeface="Times New Roman"/>
                <a:cs typeface="Times New Roman"/>
              </a:rPr>
              <a:t>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968" y="3102587"/>
            <a:ext cx="155374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met</a:t>
            </a:r>
            <a:r>
              <a:rPr dirty="0" smtClean="0" sz="3200" spc="-14" b="1"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latin typeface="Times New Roman"/>
                <a:cs typeface="Times New Roman"/>
              </a:rPr>
              <a:t>ods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968" y="3541499"/>
            <a:ext cx="2502489" cy="1407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HTT</a:t>
            </a:r>
            <a:r>
              <a:rPr dirty="0" smtClean="0" sz="3200" spc="-19">
                <a:latin typeface="Times New Roman"/>
                <a:cs typeface="Times New Roman"/>
              </a:rPr>
              <a:t>P</a:t>
            </a:r>
            <a:r>
              <a:rPr dirty="0" smtClean="0" sz="3200" spc="0">
                <a:latin typeface="Times New Roman"/>
                <a:cs typeface="Times New Roman"/>
              </a:rPr>
              <a:t>-specific</a:t>
            </a:r>
            <a:endParaRPr sz="3200">
              <a:latin typeface="Times New Roman"/>
              <a:cs typeface="Times New Roman"/>
            </a:endParaRPr>
          </a:p>
          <a:p>
            <a:pPr marL="12700" marR="61036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latin typeface="Times New Roman"/>
                <a:cs typeface="Times New Roman"/>
              </a:rPr>
              <a:t>d</a:t>
            </a:r>
            <a:r>
              <a:rPr dirty="0" smtClean="0" sz="3200" spc="9">
                <a:latin typeface="Times New Roman"/>
                <a:cs typeface="Times New Roman"/>
              </a:rPr>
              <a:t>a</a:t>
            </a:r>
            <a:r>
              <a:rPr dirty="0" smtClean="0" sz="3200" spc="0">
                <a:latin typeface="Times New Roman"/>
                <a:cs typeface="Times New Roman"/>
              </a:rPr>
              <a:t>ta</a:t>
            </a:r>
            <a:endParaRPr sz="320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371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Defines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64" y="4514317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6161" y="4516614"/>
            <a:ext cx="47199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4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968" y="4956025"/>
            <a:ext cx="351748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Htt</a:t>
            </a:r>
            <a:r>
              <a:rPr dirty="0" smtClean="0" sz="3200" spc="-14" b="1"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latin typeface="Times New Roman"/>
                <a:cs typeface="Times New Roman"/>
              </a:rPr>
              <a:t>ServletReq</a:t>
            </a:r>
            <a:r>
              <a:rPr dirty="0" smtClean="0" sz="3200" spc="-19" b="1"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latin typeface="Times New Roman"/>
                <a:cs typeface="Times New Roman"/>
              </a:rPr>
              <a:t>est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968" y="5394988"/>
            <a:ext cx="114846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object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145" y="5394988"/>
            <a:ext cx="12396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passed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2195" y="5394988"/>
            <a:ext cx="4497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4" b="1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3385" y="5394988"/>
            <a:ext cx="553555" cy="871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781" marR="887" algn="ctr">
              <a:lnSpc>
                <a:spcPts val="3370"/>
              </a:lnSpc>
              <a:spcBef>
                <a:spcPts val="168"/>
              </a:spcBef>
            </a:pPr>
            <a:r>
              <a:rPr dirty="0" smtClean="0" sz="3200" spc="-4"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968" y="5833655"/>
            <a:ext cx="177967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argu</a:t>
            </a:r>
            <a:r>
              <a:rPr dirty="0" smtClean="0" sz="3200" spc="-14" b="1">
                <a:latin typeface="Times New Roman"/>
                <a:cs typeface="Times New Roman"/>
              </a:rPr>
              <a:t>m</a:t>
            </a:r>
            <a:r>
              <a:rPr dirty="0" smtClean="0" sz="3200" spc="0" b="1">
                <a:latin typeface="Times New Roman"/>
                <a:cs typeface="Times New Roman"/>
              </a:rPr>
              <a:t>e</a:t>
            </a:r>
            <a:r>
              <a:rPr dirty="0" smtClean="0" sz="3200" spc="-14" b="1">
                <a:latin typeface="Times New Roman"/>
                <a:cs typeface="Times New Roman"/>
              </a:rPr>
              <a:t>n</a:t>
            </a:r>
            <a:r>
              <a:rPr dirty="0" smtClean="0" sz="3200" spc="0" b="1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6895" y="5833655"/>
            <a:ext cx="42271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-9" b="1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3968" y="6273117"/>
            <a:ext cx="287764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se</a:t>
            </a:r>
            <a:r>
              <a:rPr dirty="0" smtClean="0" sz="3200" spc="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vic</a:t>
            </a:r>
            <a:r>
              <a:rPr dirty="0" smtClean="0" sz="3200" spc="14" b="1">
                <a:latin typeface="Times New Roman"/>
                <a:cs typeface="Times New Roman"/>
              </a:rPr>
              <a:t>e</a:t>
            </a:r>
            <a:r>
              <a:rPr dirty="0" smtClean="0" sz="3200" spc="0">
                <a:latin typeface="Times New Roman"/>
                <a:cs typeface="Times New Roman"/>
              </a:rPr>
              <a:t>()</a:t>
            </a:r>
            <a:r>
              <a:rPr dirty="0" smtClean="0" sz="3200" spc="-29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m</a:t>
            </a:r>
            <a:r>
              <a:rPr dirty="0" smtClean="0" sz="3200" spc="4">
                <a:latin typeface="Times New Roman"/>
                <a:cs typeface="Times New Roman"/>
              </a:rPr>
              <a:t>e</a:t>
            </a:r>
            <a:r>
              <a:rPr dirty="0" smtClean="0" sz="3200" spc="0">
                <a:latin typeface="Times New Roman"/>
                <a:cs typeface="Times New Roman"/>
              </a:rPr>
              <a:t>thod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05740" y="1168907"/>
            <a:ext cx="8938260" cy="525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470787" y="0"/>
            <a:ext cx="7606531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2756789" marR="2660414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Login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Page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11224"/>
            <a:ext cx="9144000" cy="411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470787" y="0"/>
            <a:ext cx="7606531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2654681" marR="2558154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Invalid</a:t>
            </a:r>
            <a:r>
              <a:rPr dirty="0" smtClean="0" sz="3600" spc="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Page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52143"/>
            <a:ext cx="9144000" cy="459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470787" y="0"/>
            <a:ext cx="7606531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2491359" marR="76123">
              <a:lnSpc>
                <a:spcPct val="95825"/>
              </a:lnSpc>
            </a:pPr>
            <a:r>
              <a:rPr dirty="0" smtClean="0" sz="3600" spc="-289">
                <a:latin typeface="Times New Roman"/>
                <a:cs typeface="Times New Roman"/>
              </a:rPr>
              <a:t>W</a:t>
            </a:r>
            <a:r>
              <a:rPr dirty="0" smtClean="0" sz="3600" spc="0">
                <a:latin typeface="Times New Roman"/>
                <a:cs typeface="Times New Roman"/>
              </a:rPr>
              <a:t>elco</a:t>
            </a:r>
            <a:r>
              <a:rPr dirty="0" smtClean="0" sz="3600" spc="-14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Page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248156"/>
            <a:ext cx="9144000" cy="391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85266" y="2524505"/>
            <a:ext cx="4593336" cy="292608"/>
          </a:xfrm>
          <a:custGeom>
            <a:avLst/>
            <a:gdLst/>
            <a:ahLst/>
            <a:cxnLst/>
            <a:rect l="l" t="t" r="r" b="b"/>
            <a:pathLst>
              <a:path w="4593336" h="292608">
                <a:moveTo>
                  <a:pt x="0" y="292608"/>
                </a:moveTo>
                <a:lnTo>
                  <a:pt x="4593336" y="292608"/>
                </a:lnTo>
                <a:lnTo>
                  <a:pt x="4593336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634489" y="4370070"/>
            <a:ext cx="6370320" cy="809244"/>
          </a:xfrm>
          <a:custGeom>
            <a:avLst/>
            <a:gdLst/>
            <a:ahLst/>
            <a:cxnLst/>
            <a:rect l="l" t="t" r="r" b="b"/>
            <a:pathLst>
              <a:path w="6370320" h="809244">
                <a:moveTo>
                  <a:pt x="0" y="809243"/>
                </a:moveTo>
                <a:lnTo>
                  <a:pt x="6370320" y="809243"/>
                </a:lnTo>
                <a:lnTo>
                  <a:pt x="6370320" y="0"/>
                </a:lnTo>
                <a:lnTo>
                  <a:pt x="0" y="0"/>
                </a:lnTo>
                <a:lnTo>
                  <a:pt x="0" y="8092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0787" y="0"/>
            <a:ext cx="7606531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2448687" marR="76123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Process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4489" y="4370070"/>
            <a:ext cx="6370320" cy="80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85266" y="2524505"/>
            <a:ext cx="4593336" cy="292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86612"/>
            <a:ext cx="9144000" cy="537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470787" y="0"/>
            <a:ext cx="7606531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3308477" marR="3211950" algn="ctr">
              <a:lnSpc>
                <a:spcPct val="95825"/>
              </a:lnSpc>
            </a:pPr>
            <a:r>
              <a:rPr dirty="0" smtClean="0" sz="3600" spc="4">
                <a:latin typeface="Times New Roman"/>
                <a:cs typeface="Times New Roman"/>
              </a:rPr>
              <a:t>DAO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26720" y="1176527"/>
            <a:ext cx="5385816" cy="4954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509266" y="1995677"/>
            <a:ext cx="3256787" cy="3354324"/>
          </a:xfrm>
          <a:custGeom>
            <a:avLst/>
            <a:gdLst/>
            <a:ahLst/>
            <a:cxnLst/>
            <a:rect l="l" t="t" r="r" b="b"/>
            <a:pathLst>
              <a:path w="3256787" h="3354324">
                <a:moveTo>
                  <a:pt x="0" y="3354324"/>
                </a:moveTo>
                <a:lnTo>
                  <a:pt x="3256787" y="3354324"/>
                </a:lnTo>
                <a:lnTo>
                  <a:pt x="3256787" y="0"/>
                </a:lnTo>
                <a:lnTo>
                  <a:pt x="0" y="0"/>
                </a:lnTo>
                <a:lnTo>
                  <a:pt x="0" y="335432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0787" y="0"/>
            <a:ext cx="760653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4" y="572538"/>
            <a:ext cx="108610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4">
                <a:latin typeface="Times New Roman"/>
                <a:cs typeface="Times New Roman"/>
              </a:rPr>
              <a:t>DAO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09266" y="1995677"/>
            <a:ext cx="3256787" cy="3354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85089" y="91642"/>
            <a:ext cx="8754287" cy="402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10815" marR="68579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7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0" b="1">
                <a:latin typeface="Times New Roman"/>
                <a:cs typeface="Times New Roman"/>
              </a:rPr>
              <a:t> </a:t>
            </a:r>
            <a:r>
              <a:rPr dirty="0" smtClean="0" sz="4000" spc="-219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1407185">
              <a:lnSpc>
                <a:spcPct val="95825"/>
              </a:lnSpc>
              <a:spcBef>
                <a:spcPts val="847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How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to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Create</a:t>
            </a:r>
            <a:r>
              <a:rPr dirty="0" smtClean="0" sz="3600" spc="-44">
                <a:latin typeface="Times New Roman"/>
                <a:cs typeface="Times New Roman"/>
              </a:rPr>
              <a:t> </a:t>
            </a:r>
            <a:r>
              <a:rPr dirty="0" smtClean="0" sz="3600" spc="-289">
                <a:latin typeface="Times New Roman"/>
                <a:cs typeface="Times New Roman"/>
              </a:rPr>
              <a:t>W</a:t>
            </a:r>
            <a:r>
              <a:rPr dirty="0" smtClean="0" sz="3600" spc="0">
                <a:latin typeface="Times New Roman"/>
                <a:cs typeface="Times New Roman"/>
              </a:rPr>
              <a:t>eb</a:t>
            </a:r>
            <a:r>
              <a:rPr dirty="0" smtClean="0" sz="3600" spc="-18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Ap</a:t>
            </a:r>
            <a:r>
              <a:rPr dirty="0" smtClean="0" sz="3600" spc="4">
                <a:latin typeface="Times New Roman"/>
                <a:cs typeface="Times New Roman"/>
              </a:rPr>
              <a:t>p</a:t>
            </a:r>
            <a:r>
              <a:rPr dirty="0" smtClean="0" sz="3600" spc="0">
                <a:latin typeface="Times New Roman"/>
                <a:cs typeface="Times New Roman"/>
              </a:rPr>
              <a:t>lication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Pr</a:t>
            </a:r>
            <a:r>
              <a:rPr dirty="0" smtClean="0" sz="3600" spc="4">
                <a:latin typeface="Times New Roman"/>
                <a:cs typeface="Times New Roman"/>
              </a:rPr>
              <a:t>o</a:t>
            </a:r>
            <a:r>
              <a:rPr dirty="0" smtClean="0" sz="3600" spc="0">
                <a:latin typeface="Times New Roman"/>
                <a:cs typeface="Times New Roman"/>
              </a:rPr>
              <a:t>ject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18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R</a:t>
            </a:r>
            <a:r>
              <a:rPr dirty="0" smtClean="0" sz="3200" spc="9" b="1"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latin typeface="Times New Roman"/>
                <a:cs typeface="Times New Roman"/>
              </a:rPr>
              <a:t>qui</a:t>
            </a:r>
            <a:r>
              <a:rPr dirty="0" smtClean="0" sz="3200" spc="-5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em</a:t>
            </a:r>
            <a:r>
              <a:rPr dirty="0" smtClean="0" sz="3200" spc="9" b="1"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latin typeface="Times New Roman"/>
                <a:cs typeface="Times New Roman"/>
              </a:rPr>
              <a:t>nt</a:t>
            </a:r>
            <a:r>
              <a:rPr dirty="0" smtClean="0" sz="3200" spc="-2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9" b="1"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latin typeface="Times New Roman"/>
                <a:cs typeface="Times New Roman"/>
              </a:rPr>
              <a:t>ls:</a:t>
            </a:r>
            <a:r>
              <a:rPr dirty="0" smtClean="0" sz="3200" spc="-2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NetB</a:t>
            </a:r>
            <a:r>
              <a:rPr dirty="0" smtClean="0" sz="3200" spc="9" b="1"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latin typeface="Times New Roman"/>
                <a:cs typeface="Times New Roman"/>
              </a:rPr>
              <a:t>ans</a:t>
            </a:r>
            <a:r>
              <a:rPr dirty="0" smtClean="0" sz="3200" spc="-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IDE</a:t>
            </a:r>
            <a:r>
              <a:rPr dirty="0" smtClean="0" sz="3200" spc="9" b="1"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latin typeface="Times New Roman"/>
                <a:cs typeface="Times New Roman"/>
              </a:rPr>
              <a:t>7</a:t>
            </a:r>
            <a:r>
              <a:rPr dirty="0" smtClean="0" sz="3200" spc="4" b="1">
                <a:latin typeface="Times New Roman"/>
                <a:cs typeface="Times New Roman"/>
              </a:rPr>
              <a:t>.</a:t>
            </a:r>
            <a:r>
              <a:rPr dirty="0" smtClean="0" sz="3200" spc="4" b="1">
                <a:latin typeface="Times New Roman"/>
                <a:cs typeface="Times New Roman"/>
              </a:rPr>
              <a:t>4</a:t>
            </a:r>
            <a:r>
              <a:rPr dirty="0" smtClean="0" sz="3200" spc="-4" b="1">
                <a:latin typeface="Times New Roman"/>
                <a:cs typeface="Times New Roman"/>
              </a:rPr>
              <a:t>/</a:t>
            </a:r>
            <a:r>
              <a:rPr dirty="0" smtClean="0" sz="3200" spc="4" b="1">
                <a:latin typeface="Times New Roman"/>
                <a:cs typeface="Times New Roman"/>
              </a:rPr>
              <a:t>8</a:t>
            </a:r>
            <a:r>
              <a:rPr dirty="0" smtClean="0" sz="3200" spc="4" b="1">
                <a:latin typeface="Times New Roman"/>
                <a:cs typeface="Times New Roman"/>
              </a:rPr>
              <a:t>.</a:t>
            </a:r>
            <a:r>
              <a:rPr dirty="0" smtClean="0" sz="3200" spc="-4" b="1">
                <a:latin typeface="Times New Roman"/>
                <a:cs typeface="Times New Roman"/>
              </a:rPr>
              <a:t>0</a:t>
            </a:r>
            <a:r>
              <a:rPr dirty="0" smtClean="0" sz="3200" spc="4" b="1">
                <a:latin typeface="Times New Roman"/>
                <a:cs typeface="Times New Roman"/>
              </a:rPr>
              <a:t>.</a:t>
            </a:r>
            <a:r>
              <a:rPr dirty="0" smtClean="0" sz="3200" spc="-4" b="1">
                <a:latin typeface="Times New Roman"/>
                <a:cs typeface="Times New Roman"/>
              </a:rPr>
              <a:t>2</a:t>
            </a:r>
            <a:r>
              <a:rPr dirty="0" smtClean="0" sz="3200" spc="-4" b="1">
                <a:latin typeface="Times New Roman"/>
                <a:cs typeface="Times New Roman"/>
              </a:rPr>
              <a:t>/</a:t>
            </a:r>
            <a:r>
              <a:rPr dirty="0" smtClean="0" sz="3200" spc="9" b="1">
                <a:latin typeface="Times New Roman"/>
                <a:cs typeface="Times New Roman"/>
              </a:rPr>
              <a:t>8</a:t>
            </a:r>
            <a:r>
              <a:rPr dirty="0" smtClean="0" sz="3200" spc="-9" b="1">
                <a:latin typeface="Times New Roman"/>
                <a:cs typeface="Times New Roman"/>
              </a:rPr>
              <a:t>.</a:t>
            </a:r>
            <a:r>
              <a:rPr dirty="0" smtClean="0" sz="3200" spc="0" b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917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Cr</a:t>
            </a:r>
            <a:r>
              <a:rPr dirty="0" smtClean="0" sz="3200" spc="9">
                <a:latin typeface="Times New Roman"/>
                <a:cs typeface="Times New Roman"/>
              </a:rPr>
              <a:t>e</a:t>
            </a:r>
            <a:r>
              <a:rPr dirty="0" smtClean="0" sz="3200" spc="0">
                <a:latin typeface="Times New Roman"/>
                <a:cs typeface="Times New Roman"/>
              </a:rPr>
              <a:t>ate</a:t>
            </a:r>
            <a:r>
              <a:rPr dirty="0" smtClean="0" sz="3200" spc="0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a</a:t>
            </a:r>
            <a:r>
              <a:rPr dirty="0" smtClean="0" sz="3200" spc="0">
                <a:latin typeface="Times New Roman"/>
                <a:cs typeface="Times New Roman"/>
              </a:rPr>
              <a:t> </a:t>
            </a:r>
            <a:r>
              <a:rPr dirty="0" smtClean="0" sz="3200" spc="4">
                <a:latin typeface="Times New Roman"/>
                <a:cs typeface="Times New Roman"/>
              </a:rPr>
              <a:t>ne</a:t>
            </a:r>
            <a:r>
              <a:rPr dirty="0" smtClean="0" sz="3200" spc="0">
                <a:latin typeface="Times New Roman"/>
                <a:cs typeface="Times New Roman"/>
              </a:rPr>
              <a:t>w</a:t>
            </a:r>
            <a:r>
              <a:rPr dirty="0" smtClean="0" sz="3200" spc="-64">
                <a:latin typeface="Times New Roman"/>
                <a:cs typeface="Times New Roman"/>
              </a:rPr>
              <a:t> </a:t>
            </a:r>
            <a:r>
              <a:rPr dirty="0" smtClean="0" sz="3200" spc="-254">
                <a:latin typeface="Times New Roman"/>
                <a:cs typeface="Times New Roman"/>
              </a:rPr>
              <a:t>W</a:t>
            </a:r>
            <a:r>
              <a:rPr dirty="0" smtClean="0" sz="3200" spc="0">
                <a:latin typeface="Times New Roman"/>
                <a:cs typeface="Times New Roman"/>
              </a:rPr>
              <a:t>eb</a:t>
            </a:r>
            <a:r>
              <a:rPr dirty="0" smtClean="0" sz="3200" spc="-9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a</a:t>
            </a:r>
            <a:r>
              <a:rPr dirty="0" smtClean="0" sz="3200" spc="9">
                <a:latin typeface="Times New Roman"/>
                <a:cs typeface="Times New Roman"/>
              </a:rPr>
              <a:t>p</a:t>
            </a:r>
            <a:r>
              <a:rPr dirty="0" smtClean="0" sz="3200" spc="0">
                <a:latin typeface="Times New Roman"/>
                <a:cs typeface="Times New Roman"/>
              </a:rPr>
              <a:t>plic</a:t>
            </a:r>
            <a:r>
              <a:rPr dirty="0" smtClean="0" sz="3200" spc="9">
                <a:latin typeface="Times New Roman"/>
                <a:cs typeface="Times New Roman"/>
              </a:rPr>
              <a:t>a</a:t>
            </a:r>
            <a:r>
              <a:rPr dirty="0" smtClean="0" sz="3200" spc="0">
                <a:latin typeface="Times New Roman"/>
                <a:cs typeface="Times New Roman"/>
              </a:rPr>
              <a:t>tion</a:t>
            </a:r>
            <a:r>
              <a:rPr dirty="0" smtClean="0" sz="3200" spc="-29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pr</a:t>
            </a:r>
            <a:r>
              <a:rPr dirty="0" smtClean="0" sz="3200" spc="9">
                <a:latin typeface="Times New Roman"/>
                <a:cs typeface="Times New Roman"/>
              </a:rPr>
              <a:t>o</a:t>
            </a:r>
            <a:r>
              <a:rPr dirty="0" smtClean="0" sz="3200" spc="0">
                <a:latin typeface="Times New Roman"/>
                <a:cs typeface="Times New Roman"/>
              </a:rPr>
              <a:t>ject</a:t>
            </a:r>
            <a:endParaRPr sz="32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797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Usi</a:t>
            </a:r>
            <a:r>
              <a:rPr dirty="0" smtClean="0" sz="2800" spc="4" b="1" i="1">
                <a:latin typeface="Times New Roman"/>
                <a:cs typeface="Times New Roman"/>
              </a:rPr>
              <a:t>n</a:t>
            </a:r>
            <a:r>
              <a:rPr dirty="0" smtClean="0" sz="2800" spc="0" b="1" i="1">
                <a:latin typeface="Times New Roman"/>
                <a:cs typeface="Times New Roman"/>
              </a:rPr>
              <a:t>g</a:t>
            </a:r>
            <a:r>
              <a:rPr dirty="0" smtClean="0" sz="2800" spc="-68" b="1" i="1">
                <a:latin typeface="Times New Roman"/>
                <a:cs typeface="Times New Roman"/>
              </a:rPr>
              <a:t> </a:t>
            </a:r>
            <a:r>
              <a:rPr dirty="0" smtClean="0" sz="2800" spc="-254" b="1" i="1">
                <a:latin typeface="Times New Roman"/>
                <a:cs typeface="Times New Roman"/>
              </a:rPr>
              <a:t>T</a:t>
            </a:r>
            <a:r>
              <a:rPr dirty="0" smtClean="0" sz="2800" spc="0" b="1" i="1">
                <a:latin typeface="Times New Roman"/>
                <a:cs typeface="Times New Roman"/>
              </a:rPr>
              <a:t>omcat</a:t>
            </a:r>
            <a:r>
              <a:rPr dirty="0" smtClean="0" sz="2800" spc="-69" b="1" i="1">
                <a:latin typeface="Times New Roman"/>
                <a:cs typeface="Times New Roman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Server</a:t>
            </a:r>
            <a:endParaRPr sz="28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J</a:t>
            </a:r>
            <a:r>
              <a:rPr dirty="0" smtClean="0" sz="2800" spc="9" b="1" i="1">
                <a:latin typeface="Times New Roman"/>
                <a:cs typeface="Times New Roman"/>
              </a:rPr>
              <a:t>a</a:t>
            </a:r>
            <a:r>
              <a:rPr dirty="0" smtClean="0" sz="2800" spc="0" b="1" i="1">
                <a:latin typeface="Times New Roman"/>
                <a:cs typeface="Times New Roman"/>
              </a:rPr>
              <a:t>vaEE</a:t>
            </a:r>
            <a:r>
              <a:rPr dirty="0" smtClean="0" sz="2800" spc="-101" b="1" i="1">
                <a:latin typeface="Times New Roman"/>
                <a:cs typeface="Times New Roman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801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Uncheck</a:t>
            </a:r>
            <a:r>
              <a:rPr dirty="0" smtClean="0" sz="2800" spc="-82" b="1" i="1">
                <a:latin typeface="Times New Roman"/>
                <a:cs typeface="Times New Roman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Depl</a:t>
            </a:r>
            <a:r>
              <a:rPr dirty="0" smtClean="0" sz="2800" spc="4" b="1" i="1">
                <a:latin typeface="Times New Roman"/>
                <a:cs typeface="Times New Roman"/>
              </a:rPr>
              <a:t>o</a:t>
            </a:r>
            <a:r>
              <a:rPr dirty="0" smtClean="0" sz="2800" spc="0" b="1" i="1">
                <a:latin typeface="Times New Roman"/>
                <a:cs typeface="Times New Roman"/>
              </a:rPr>
              <a:t>y</a:t>
            </a:r>
            <a:r>
              <a:rPr dirty="0" smtClean="0" sz="2800" spc="-68" b="1" i="1">
                <a:latin typeface="Times New Roman"/>
                <a:cs typeface="Times New Roman"/>
              </a:rPr>
              <a:t> </a:t>
            </a:r>
            <a:r>
              <a:rPr dirty="0" smtClean="0" sz="2800" spc="4" b="1" i="1">
                <a:latin typeface="Times New Roman"/>
                <a:cs typeface="Times New Roman"/>
              </a:rPr>
              <a:t>o</a:t>
            </a:r>
            <a:r>
              <a:rPr dirty="0" smtClean="0" sz="2800" spc="0" b="1" i="1">
                <a:latin typeface="Times New Roman"/>
                <a:cs typeface="Times New Roman"/>
              </a:rPr>
              <a:t>n</a:t>
            </a:r>
            <a:r>
              <a:rPr dirty="0" smtClean="0" sz="2800" spc="-29" b="1" i="1">
                <a:latin typeface="Times New Roman"/>
                <a:cs typeface="Times New Roman"/>
              </a:rPr>
              <a:t> </a:t>
            </a:r>
            <a:r>
              <a:rPr dirty="0" smtClean="0" sz="2800" spc="0" b="1" i="1">
                <a:latin typeface="Times New Roman"/>
                <a:cs typeface="Times New Roman"/>
              </a:rPr>
              <a:t>S</a:t>
            </a:r>
            <a:r>
              <a:rPr dirty="0" smtClean="0" sz="2800" spc="9" b="1" i="1">
                <a:latin typeface="Times New Roman"/>
                <a:cs typeface="Times New Roman"/>
              </a:rPr>
              <a:t>a</a:t>
            </a:r>
            <a:r>
              <a:rPr dirty="0" smtClean="0" sz="2800" spc="0" b="1" i="1">
                <a:latin typeface="Times New Roman"/>
                <a:cs typeface="Times New Roman"/>
              </a:rPr>
              <a:t>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68451"/>
            <a:ext cx="6669024" cy="6289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918210" y="1863089"/>
            <a:ext cx="4343400" cy="490727"/>
          </a:xfrm>
          <a:custGeom>
            <a:avLst/>
            <a:gdLst/>
            <a:ahLst/>
            <a:cxnLst/>
            <a:rect l="l" t="t" r="r" b="b"/>
            <a:pathLst>
              <a:path w="4343400" h="490727">
                <a:moveTo>
                  <a:pt x="0" y="490727"/>
                </a:moveTo>
                <a:lnTo>
                  <a:pt x="4343400" y="490727"/>
                </a:lnTo>
                <a:lnTo>
                  <a:pt x="4343400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7810" y="5653278"/>
            <a:ext cx="4965192" cy="425195"/>
          </a:xfrm>
          <a:custGeom>
            <a:avLst/>
            <a:gdLst/>
            <a:ahLst/>
            <a:cxnLst/>
            <a:rect l="l" t="t" r="r" b="b"/>
            <a:pathLst>
              <a:path w="4965192" h="425196">
                <a:moveTo>
                  <a:pt x="0" y="425196"/>
                </a:moveTo>
                <a:lnTo>
                  <a:pt x="4965192" y="425196"/>
                </a:lnTo>
                <a:lnTo>
                  <a:pt x="4965192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0787" y="0"/>
            <a:ext cx="760653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9174" y="572538"/>
            <a:ext cx="25957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Login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810" y="5653278"/>
            <a:ext cx="4965192" cy="425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18210" y="1863089"/>
            <a:ext cx="4343400" cy="490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7989" y="0"/>
            <a:ext cx="8501454" cy="6815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6467" marR="1847264" algn="ctr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</a:t>
            </a:r>
            <a:r>
              <a:rPr dirty="0" smtClean="0" sz="4000" spc="-9" b="1">
                <a:latin typeface="Times New Roman"/>
                <a:cs typeface="Times New Roman"/>
              </a:rPr>
              <a:t>M</a:t>
            </a:r>
            <a:r>
              <a:rPr dirty="0" smtClean="0" sz="4000" spc="0" b="1">
                <a:latin typeface="Times New Roman"/>
                <a:cs typeface="Times New Roman"/>
              </a:rPr>
              <a:t>L</a:t>
            </a:r>
            <a:r>
              <a:rPr dirty="0" smtClean="0" sz="4000" spc="-219" b="1">
                <a:latin typeface="Times New Roman"/>
                <a:cs typeface="Times New Roman"/>
              </a:rPr>
              <a:t> </a:t>
            </a:r>
            <a:r>
              <a:rPr dirty="0" smtClean="0" sz="4000" spc="9" b="1">
                <a:latin typeface="Times New Roman"/>
                <a:cs typeface="Times New Roman"/>
              </a:rPr>
              <a:t>I</a:t>
            </a:r>
            <a:r>
              <a:rPr dirty="0" smtClean="0" sz="4000" spc="0" b="1">
                <a:latin typeface="Times New Roman"/>
                <a:cs typeface="Times New Roman"/>
              </a:rPr>
              <a:t>nt</a:t>
            </a:r>
            <a:r>
              <a:rPr dirty="0" smtClean="0" sz="4000" spc="-6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oduction</a:t>
            </a:r>
            <a:endParaRPr sz="4000">
              <a:latin typeface="Times New Roman"/>
              <a:cs typeface="Times New Roman"/>
            </a:endParaRPr>
          </a:p>
          <a:p>
            <a:pPr marL="2843682" marR="2541699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What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HTML?</a:t>
            </a:r>
            <a:endParaRPr sz="3600">
              <a:latin typeface="Times New Roman"/>
              <a:cs typeface="Times New Roman"/>
            </a:endParaRPr>
          </a:p>
          <a:p>
            <a:pPr marL="12700" marR="4986">
              <a:lnSpc>
                <a:spcPts val="3713"/>
              </a:lnSpc>
              <a:spcBef>
                <a:spcPts val="1335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HTML</a:t>
            </a:r>
            <a:r>
              <a:rPr dirty="0" smtClean="0" sz="3200" spc="150" b="1">
                <a:latin typeface="Times New Roman"/>
                <a:cs typeface="Times New Roman"/>
              </a:rPr>
              <a:t> </a:t>
            </a:r>
            <a:r>
              <a:rPr dirty="0" smtClean="0" sz="3200" spc="-14">
                <a:latin typeface="Times New Roman"/>
                <a:cs typeface="Times New Roman"/>
              </a:rPr>
              <a:t>i</a:t>
            </a:r>
            <a:r>
              <a:rPr dirty="0" smtClean="0" sz="3200" spc="0">
                <a:latin typeface="Times New Roman"/>
                <a:cs typeface="Times New Roman"/>
              </a:rPr>
              <a:t>s</a:t>
            </a:r>
            <a:r>
              <a:rPr dirty="0" smtClean="0" sz="3200" spc="150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a</a:t>
            </a:r>
            <a:r>
              <a:rPr dirty="0" smtClean="0" sz="3200" spc="154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p</a:t>
            </a:r>
            <a:r>
              <a:rPr dirty="0" smtClean="0" sz="3200" spc="-5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esent</a:t>
            </a:r>
            <a:r>
              <a:rPr dirty="0" smtClean="0" sz="3200" spc="-9" b="1">
                <a:latin typeface="Times New Roman"/>
                <a:cs typeface="Times New Roman"/>
              </a:rPr>
              <a:t>a</a:t>
            </a:r>
            <a:r>
              <a:rPr dirty="0" smtClean="0" sz="3200" spc="0" b="1">
                <a:latin typeface="Times New Roman"/>
                <a:cs typeface="Times New Roman"/>
              </a:rPr>
              <a:t>tion</a:t>
            </a:r>
            <a:r>
              <a:rPr dirty="0" smtClean="0" sz="3200" spc="139" b="1">
                <a:latin typeface="Times New Roman"/>
                <a:cs typeface="Times New Roman"/>
              </a:rPr>
              <a:t> </a:t>
            </a:r>
            <a:r>
              <a:rPr dirty="0" smtClean="0" sz="3200" spc="-14" b="1"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latin typeface="Times New Roman"/>
                <a:cs typeface="Times New Roman"/>
              </a:rPr>
              <a:t>ang</a:t>
            </a:r>
            <a:r>
              <a:rPr dirty="0" smtClean="0" sz="3200" spc="-9" b="1"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latin typeface="Times New Roman"/>
                <a:cs typeface="Times New Roman"/>
              </a:rPr>
              <a:t>age</a:t>
            </a:r>
            <a:r>
              <a:rPr dirty="0" smtClean="0" sz="3200" spc="144" b="1">
                <a:latin typeface="Times New Roman"/>
                <a:cs typeface="Times New Roman"/>
              </a:rPr>
              <a:t> </a:t>
            </a:r>
            <a:r>
              <a:rPr dirty="0" smtClean="0" sz="3200" spc="-9">
                <a:latin typeface="Times New Roman"/>
                <a:cs typeface="Times New Roman"/>
              </a:rPr>
              <a:t>f</a:t>
            </a:r>
            <a:r>
              <a:rPr dirty="0" smtClean="0" sz="3200" spc="0">
                <a:latin typeface="Times New Roman"/>
                <a:cs typeface="Times New Roman"/>
              </a:rPr>
              <a:t>or</a:t>
            </a:r>
            <a:r>
              <a:rPr dirty="0" smtClean="0" sz="3200" spc="139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describ</a:t>
            </a:r>
            <a:r>
              <a:rPr dirty="0" smtClean="0" sz="3200" spc="-9" b="1"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latin typeface="Times New Roman"/>
                <a:cs typeface="Times New Roman"/>
              </a:rPr>
              <a:t>ng</a:t>
            </a:r>
            <a:r>
              <a:rPr dirty="0" smtClean="0" sz="3200" spc="0" b="1"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  <a:p>
            <a:pPr marL="12700" marR="4986">
              <a:lnSpc>
                <a:spcPts val="3679"/>
              </a:lnSpc>
              <a:spcBef>
                <a:spcPts val="245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w</a:t>
            </a:r>
            <a:r>
              <a:rPr dirty="0" smtClean="0" sz="3200" spc="9" b="1"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latin typeface="Times New Roman"/>
                <a:cs typeface="Times New Roman"/>
              </a:rPr>
              <a:t>b</a:t>
            </a:r>
            <a:r>
              <a:rPr dirty="0" smtClean="0" sz="3200" spc="-1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pag</a:t>
            </a:r>
            <a:r>
              <a:rPr dirty="0" smtClean="0" sz="3200" spc="9" b="1"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latin typeface="Times New Roman"/>
                <a:cs typeface="Times New Roman"/>
              </a:rPr>
              <a:t>s</a:t>
            </a:r>
            <a:r>
              <a:rPr dirty="0" smtClean="0" sz="3200" spc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304" marR="61335">
              <a:lnSpc>
                <a:spcPct val="95825"/>
              </a:lnSpc>
              <a:spcBef>
                <a:spcPts val="806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</a:t>
            </a:r>
            <a:r>
              <a:rPr dirty="0" smtClean="0" sz="2800" spc="-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L</a:t>
            </a:r>
            <a:r>
              <a:rPr dirty="0" smtClean="0" sz="2800" spc="-14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stan</a:t>
            </a:r>
            <a:r>
              <a:rPr dirty="0" smtClean="0" sz="2800" spc="9">
                <a:latin typeface="Times New Roman"/>
                <a:cs typeface="Times New Roman"/>
              </a:rPr>
              <a:t>d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6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-32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y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er</a:t>
            </a:r>
            <a:r>
              <a:rPr dirty="0" smtClean="0" sz="2800" spc="-7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ext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ark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-90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ang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age</a:t>
            </a:r>
            <a:endParaRPr sz="2800">
              <a:latin typeface="Times New Roman"/>
              <a:cs typeface="Times New Roman"/>
            </a:endParaRPr>
          </a:p>
          <a:p>
            <a:pPr marL="127304">
              <a:lnSpc>
                <a:spcPct val="95825"/>
              </a:lnSpc>
              <a:spcBef>
                <a:spcPts val="8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</a:t>
            </a:r>
            <a:r>
              <a:rPr dirty="0" smtClean="0" sz="2800" spc="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372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550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no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511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54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-50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9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ramming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393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14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u</a:t>
            </a:r>
            <a:r>
              <a:rPr dirty="0" smtClean="0" sz="2800" spc="14" b="1">
                <a:latin typeface="Times New Roman"/>
                <a:cs typeface="Times New Roman"/>
              </a:rPr>
              <a:t>a</a:t>
            </a:r>
            <a:r>
              <a:rPr dirty="0" smtClean="0" sz="2800" spc="4" b="1">
                <a:latin typeface="Times New Roman"/>
                <a:cs typeface="Times New Roman"/>
              </a:rPr>
              <a:t>g</a:t>
            </a:r>
            <a:r>
              <a:rPr dirty="0" smtClean="0" sz="2800" spc="-9" b="1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,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438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540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55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413816" marR="61335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mar</a:t>
            </a:r>
            <a:r>
              <a:rPr dirty="0" smtClean="0" sz="2800" spc="-19" b="1">
                <a:latin typeface="Times New Roman"/>
                <a:cs typeface="Times New Roman"/>
              </a:rPr>
              <a:t>k</a:t>
            </a:r>
            <a:r>
              <a:rPr dirty="0" smtClean="0" sz="2800" spc="0" b="1">
                <a:latin typeface="Times New Roman"/>
                <a:cs typeface="Times New Roman"/>
              </a:rPr>
              <a:t>up</a:t>
            </a:r>
            <a:r>
              <a:rPr dirty="0" smtClean="0" sz="2800" spc="-41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9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u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ge</a:t>
            </a:r>
            <a:endParaRPr sz="2800">
              <a:latin typeface="Times New Roman"/>
              <a:cs typeface="Times New Roman"/>
            </a:endParaRPr>
          </a:p>
          <a:p>
            <a:pPr marL="127304" marR="61335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-170">
                <a:latin typeface="Times New Roman"/>
                <a:cs typeface="Times New Roman"/>
              </a:rPr>
              <a:t> 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ark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-7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lan</a:t>
            </a:r>
            <a:r>
              <a:rPr dirty="0" smtClean="0" sz="2800" spc="14">
                <a:latin typeface="Times New Roman"/>
                <a:cs typeface="Times New Roman"/>
              </a:rPr>
              <a:t>g</a:t>
            </a:r>
            <a:r>
              <a:rPr dirty="0" smtClean="0" sz="2800" spc="4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age</a:t>
            </a:r>
            <a:r>
              <a:rPr dirty="0" smtClean="0" sz="2800" spc="-82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-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set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-23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mar</a:t>
            </a:r>
            <a:r>
              <a:rPr dirty="0" smtClean="0" sz="2800" spc="-19" b="1">
                <a:latin typeface="Times New Roman"/>
                <a:cs typeface="Times New Roman"/>
              </a:rPr>
              <a:t>k</a:t>
            </a:r>
            <a:r>
              <a:rPr dirty="0" smtClean="0" sz="2800" spc="0" b="1">
                <a:latin typeface="Times New Roman"/>
                <a:cs typeface="Times New Roman"/>
              </a:rPr>
              <a:t>up</a:t>
            </a:r>
            <a:r>
              <a:rPr dirty="0" smtClean="0" sz="2800" spc="-51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gs</a:t>
            </a:r>
            <a:endParaRPr sz="2800">
              <a:latin typeface="Times New Roman"/>
              <a:cs typeface="Times New Roman"/>
            </a:endParaRPr>
          </a:p>
          <a:p>
            <a:pPr marL="127304" marR="61335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</a:t>
            </a:r>
            <a:r>
              <a:rPr dirty="0" smtClean="0" sz="2800" spc="-9">
                <a:latin typeface="Times New Roman"/>
                <a:cs typeface="Times New Roman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ML</a:t>
            </a:r>
            <a:r>
              <a:rPr dirty="0" smtClean="0" sz="2800" spc="-84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uses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mar</a:t>
            </a:r>
            <a:r>
              <a:rPr dirty="0" smtClean="0" sz="2800" spc="-25" b="1">
                <a:latin typeface="Times New Roman"/>
                <a:cs typeface="Times New Roman"/>
              </a:rPr>
              <a:t>k</a:t>
            </a:r>
            <a:r>
              <a:rPr dirty="0" smtClean="0" sz="2800" spc="0" b="1">
                <a:latin typeface="Times New Roman"/>
                <a:cs typeface="Times New Roman"/>
              </a:rPr>
              <a:t>up</a:t>
            </a:r>
            <a:r>
              <a:rPr dirty="0" smtClean="0" sz="2800" spc="-41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tag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-58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to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describe</a:t>
            </a:r>
            <a:r>
              <a:rPr dirty="0" smtClean="0" sz="2800" spc="-1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b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pages</a:t>
            </a:r>
            <a:endParaRPr sz="2800">
              <a:latin typeface="Times New Roman"/>
              <a:cs typeface="Times New Roman"/>
            </a:endParaRPr>
          </a:p>
          <a:p>
            <a:pPr marL="12700" marR="61335">
              <a:lnSpc>
                <a:spcPct val="95825"/>
              </a:lnSpc>
              <a:spcBef>
                <a:spcPts val="932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HTML</a:t>
            </a:r>
            <a:r>
              <a:rPr dirty="0" smtClean="0" sz="3200" spc="-175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Do</a:t>
            </a:r>
            <a:r>
              <a:rPr dirty="0" smtClean="0" sz="3200" spc="9" b="1">
                <a:latin typeface="Times New Roman"/>
                <a:cs typeface="Times New Roman"/>
              </a:rPr>
              <a:t>c</a:t>
            </a:r>
            <a:r>
              <a:rPr dirty="0" smtClean="0" sz="3200" spc="0" b="1">
                <a:latin typeface="Times New Roman"/>
                <a:cs typeface="Times New Roman"/>
              </a:rPr>
              <a:t>u</a:t>
            </a:r>
            <a:r>
              <a:rPr dirty="0" smtClean="0" sz="3200" spc="-9" b="1">
                <a:latin typeface="Times New Roman"/>
                <a:cs typeface="Times New Roman"/>
              </a:rPr>
              <a:t>m</a:t>
            </a:r>
            <a:r>
              <a:rPr dirty="0" smtClean="0" sz="3200" spc="0" b="1">
                <a:latin typeface="Times New Roman"/>
                <a:cs typeface="Times New Roman"/>
              </a:rPr>
              <a:t>ents</a:t>
            </a:r>
            <a:r>
              <a:rPr dirty="0" smtClean="0" sz="3200" spc="-25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=</a:t>
            </a:r>
            <a:r>
              <a:rPr dirty="0" smtClean="0" sz="3200" spc="-59" b="1">
                <a:latin typeface="Times New Roman"/>
                <a:cs typeface="Times New Roman"/>
              </a:rPr>
              <a:t> </a:t>
            </a:r>
            <a:r>
              <a:rPr dirty="0" smtClean="0" sz="3200" spc="-175" b="1">
                <a:latin typeface="Times New Roman"/>
                <a:cs typeface="Times New Roman"/>
              </a:rPr>
              <a:t>W</a:t>
            </a:r>
            <a:r>
              <a:rPr dirty="0" smtClean="0" sz="3200" spc="0" b="1">
                <a:latin typeface="Times New Roman"/>
                <a:cs typeface="Times New Roman"/>
              </a:rPr>
              <a:t>eb</a:t>
            </a:r>
            <a:r>
              <a:rPr dirty="0" smtClean="0" sz="3200" spc="-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Pa</a:t>
            </a:r>
            <a:r>
              <a:rPr dirty="0" smtClean="0" sz="3200" spc="4" b="1">
                <a:latin typeface="Times New Roman"/>
                <a:cs typeface="Times New Roman"/>
              </a:rPr>
              <a:t>g</a:t>
            </a:r>
            <a:r>
              <a:rPr dirty="0" smtClean="0" sz="3200" spc="0" b="1">
                <a:latin typeface="Times New Roman"/>
                <a:cs typeface="Times New Roman"/>
              </a:rPr>
              <a:t>es</a:t>
            </a:r>
            <a:endParaRPr sz="3200">
              <a:latin typeface="Times New Roman"/>
              <a:cs typeface="Times New Roman"/>
            </a:endParaRPr>
          </a:p>
          <a:p>
            <a:pPr marL="127304" marR="61335">
              <a:lnSpc>
                <a:spcPct val="95825"/>
              </a:lnSpc>
              <a:spcBef>
                <a:spcPts val="797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</a:t>
            </a:r>
            <a:r>
              <a:rPr dirty="0" smtClean="0" sz="2800" spc="-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L</a:t>
            </a:r>
            <a:r>
              <a:rPr dirty="0" smtClean="0" sz="2800" spc="-14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cu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ents</a:t>
            </a:r>
            <a:r>
              <a:rPr dirty="0" smtClean="0" sz="2800" spc="-11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describe</a:t>
            </a:r>
            <a:r>
              <a:rPr dirty="0" smtClean="0" sz="2800" spc="-99" b="1">
                <a:latin typeface="Times New Roman"/>
                <a:cs typeface="Times New Roman"/>
              </a:rPr>
              <a:t> </a:t>
            </a:r>
            <a:r>
              <a:rPr dirty="0" smtClean="0" sz="2800" spc="-34" b="1">
                <a:latin typeface="Times New Roman"/>
                <a:cs typeface="Times New Roman"/>
              </a:rPr>
              <a:t>w</a:t>
            </a:r>
            <a:r>
              <a:rPr dirty="0" smtClean="0" sz="2800" spc="0" b="1">
                <a:latin typeface="Times New Roman"/>
                <a:cs typeface="Times New Roman"/>
              </a:rPr>
              <a:t>eb</a:t>
            </a:r>
            <a:r>
              <a:rPr dirty="0" smtClean="0" sz="2800" spc="-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ges</a:t>
            </a:r>
            <a:endParaRPr sz="2800">
              <a:latin typeface="Times New Roman"/>
              <a:cs typeface="Times New Roman"/>
            </a:endParaRPr>
          </a:p>
          <a:p>
            <a:pPr marL="127304" marR="61335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</a:t>
            </a:r>
            <a:r>
              <a:rPr dirty="0" smtClean="0" sz="2800" spc="-9">
                <a:latin typeface="Times New Roman"/>
                <a:cs typeface="Times New Roman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ML</a:t>
            </a:r>
            <a:r>
              <a:rPr dirty="0" smtClean="0" sz="2800" spc="-8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cu</a:t>
            </a:r>
            <a:r>
              <a:rPr dirty="0" smtClean="0" sz="2800" spc="-1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ents</a:t>
            </a:r>
            <a:r>
              <a:rPr dirty="0" smtClean="0" sz="2800" spc="-17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cont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in</a:t>
            </a:r>
            <a:r>
              <a:rPr dirty="0" smtClean="0" sz="2800" spc="-65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H</a:t>
            </a:r>
            <a:r>
              <a:rPr dirty="0" smtClean="0" sz="2800" spc="-9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ML</a:t>
            </a:r>
            <a:r>
              <a:rPr dirty="0" smtClean="0" sz="2800" spc="-15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4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gs</a:t>
            </a:r>
            <a:r>
              <a:rPr dirty="0" smtClean="0" sz="2800" spc="-48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and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pl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in</a:t>
            </a:r>
            <a:r>
              <a:rPr dirty="0" smtClean="0" sz="2800" spc="-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text</a:t>
            </a:r>
            <a:endParaRPr sz="2800">
              <a:latin typeface="Times New Roman"/>
              <a:cs typeface="Times New Roman"/>
            </a:endParaRPr>
          </a:p>
          <a:p>
            <a:pPr marL="127304" marR="61335">
              <a:lnSpc>
                <a:spcPct val="95825"/>
              </a:lnSpc>
              <a:spcBef>
                <a:spcPts val="8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</a:t>
            </a:r>
            <a:r>
              <a:rPr dirty="0" smtClean="0" sz="2800" spc="-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L</a:t>
            </a:r>
            <a:r>
              <a:rPr dirty="0" smtClean="0" sz="2800" spc="-14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cu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ents</a:t>
            </a:r>
            <a:r>
              <a:rPr dirty="0" smtClean="0" sz="2800" spc="-12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are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al</a:t>
            </a:r>
            <a:r>
              <a:rPr dirty="0" smtClean="0" sz="2800" spc="4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o</a:t>
            </a:r>
            <a:r>
              <a:rPr dirty="0" smtClean="0" sz="2800" spc="-13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called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-19" b="1">
                <a:latin typeface="Times New Roman"/>
                <a:cs typeface="Times New Roman"/>
              </a:rPr>
              <a:t>w</a:t>
            </a:r>
            <a:r>
              <a:rPr dirty="0" smtClean="0" sz="2800" spc="0" b="1">
                <a:latin typeface="Times New Roman"/>
                <a:cs typeface="Times New Roman"/>
              </a:rPr>
              <a:t>eb</a:t>
            </a:r>
            <a:r>
              <a:rPr dirty="0" smtClean="0" sz="2800" spc="-1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ges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280772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5089" y="4837652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8740" y="138496"/>
            <a:ext cx="9039703" cy="5830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95740" marR="1835886"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HTML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9" b="1">
                <a:latin typeface="Times New Roman"/>
                <a:cs typeface="Times New Roman"/>
              </a:rPr>
              <a:t>I</a:t>
            </a:r>
            <a:r>
              <a:rPr dirty="0" smtClean="0" sz="4000" spc="0" b="1">
                <a:latin typeface="Times New Roman"/>
                <a:cs typeface="Times New Roman"/>
              </a:rPr>
              <a:t>nt</a:t>
            </a:r>
            <a:r>
              <a:rPr dirty="0" smtClean="0" sz="4000" spc="-6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oducti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  <a:p>
            <a:pPr marL="3783053" marR="2921765" algn="ctr">
              <a:lnSpc>
                <a:spcPct val="95825"/>
              </a:lnSpc>
              <a:spcBef>
                <a:spcPts val="74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HTML</a:t>
            </a:r>
            <a:r>
              <a:rPr dirty="0" smtClean="0" sz="3600" spc="-209">
                <a:latin typeface="Times New Roman"/>
                <a:cs typeface="Times New Roman"/>
              </a:rPr>
              <a:t> </a:t>
            </a:r>
            <a:r>
              <a:rPr dirty="0" smtClean="0" sz="3600" spc="-25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ags</a:t>
            </a:r>
            <a:endParaRPr sz="36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080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</a:t>
            </a:r>
            <a:r>
              <a:rPr dirty="0" smtClean="0" sz="2800" spc="-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L</a:t>
            </a:r>
            <a:r>
              <a:rPr dirty="0" smtClean="0" sz="2800" spc="-142">
                <a:latin typeface="Times New Roman"/>
                <a:cs typeface="Times New Roman"/>
              </a:rPr>
              <a:t> 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ark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-7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tags</a:t>
            </a:r>
            <a:r>
              <a:rPr dirty="0" smtClean="0" sz="2800" spc="-45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are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u</a:t>
            </a:r>
            <a:r>
              <a:rPr dirty="0" smtClean="0" sz="2800" spc="9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ually</a:t>
            </a:r>
            <a:r>
              <a:rPr dirty="0" smtClean="0" sz="2800" spc="-3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</a:t>
            </a:r>
            <a:r>
              <a:rPr dirty="0" smtClean="0" sz="2800" spc="-9">
                <a:latin typeface="Times New Roman"/>
                <a:cs typeface="Times New Roman"/>
              </a:rPr>
              <a:t>a</a:t>
            </a:r>
            <a:r>
              <a:rPr dirty="0" smtClean="0" sz="2800" spc="0">
                <a:latin typeface="Times New Roman"/>
                <a:cs typeface="Times New Roman"/>
              </a:rPr>
              <a:t>lled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HTML</a:t>
            </a:r>
            <a:r>
              <a:rPr dirty="0" smtClean="0" sz="2800" spc="-245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gs</a:t>
            </a:r>
            <a:endParaRPr sz="2800">
              <a:latin typeface="Times New Roman"/>
              <a:cs typeface="Times New Roman"/>
            </a:endParaRPr>
          </a:p>
          <a:p>
            <a:pPr marL="756412" marR="12700" indent="-286512">
              <a:lnSpc>
                <a:spcPct val="99945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HTML</a:t>
            </a:r>
            <a:r>
              <a:rPr dirty="0" smtClean="0" sz="2400" spc="5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tags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are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keyw</a:t>
            </a:r>
            <a:r>
              <a:rPr dirty="0" smtClean="0" sz="2400" spc="-14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rds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su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roun</a:t>
            </a:r>
            <a:r>
              <a:rPr dirty="0" smtClean="0" sz="2400" spc="-4">
                <a:latin typeface="Times New Roman"/>
                <a:cs typeface="Times New Roman"/>
              </a:rPr>
              <a:t>d</a:t>
            </a:r>
            <a:r>
              <a:rPr dirty="0" smtClean="0" sz="2400" spc="0">
                <a:latin typeface="Times New Roman"/>
                <a:cs typeface="Times New Roman"/>
              </a:rPr>
              <a:t>ed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by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an</a:t>
            </a:r>
            <a:r>
              <a:rPr dirty="0" smtClean="0" sz="2400" spc="-14" b="1">
                <a:latin typeface="Times New Roman"/>
                <a:cs typeface="Times New Roman"/>
              </a:rPr>
              <a:t>g</a:t>
            </a:r>
            <a:r>
              <a:rPr dirty="0" smtClean="0" sz="2400" spc="0" b="1">
                <a:latin typeface="Times New Roman"/>
                <a:cs typeface="Times New Roman"/>
              </a:rPr>
              <a:t>le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bra</a:t>
            </a:r>
            <a:r>
              <a:rPr dirty="0" smtClean="0" sz="2400" spc="-9" b="1">
                <a:latin typeface="Times New Roman"/>
                <a:cs typeface="Times New Roman"/>
              </a:rPr>
              <a:t>c</a:t>
            </a:r>
            <a:r>
              <a:rPr dirty="0" smtClean="0" sz="2400" spc="4" b="1">
                <a:latin typeface="Times New Roman"/>
                <a:cs typeface="Times New Roman"/>
              </a:rPr>
              <a:t>k</a:t>
            </a:r>
            <a:r>
              <a:rPr dirty="0" smtClean="0" sz="2400" spc="0" b="1">
                <a:latin typeface="Times New Roman"/>
                <a:cs typeface="Times New Roman"/>
              </a:rPr>
              <a:t>ets,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that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be</a:t>
            </a:r>
            <a:r>
              <a:rPr dirty="0" smtClean="0" sz="2400" spc="4" b="1">
                <a:latin typeface="Times New Roman"/>
                <a:cs typeface="Times New Roman"/>
              </a:rPr>
              <a:t>g</a:t>
            </a:r>
            <a:r>
              <a:rPr dirty="0" smtClean="0" sz="2400" spc="0" b="1">
                <a:latin typeface="Times New Roman"/>
                <a:cs typeface="Times New Roman"/>
              </a:rPr>
              <a:t>in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“&lt;”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ni</a:t>
            </a:r>
            <a:r>
              <a:rPr dirty="0" smtClean="0" sz="2400" spc="4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h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-14" b="1"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h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“&gt;”,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ke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&lt;h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l&gt;</a:t>
            </a:r>
            <a:endParaRPr sz="2400">
              <a:latin typeface="Times New Roman"/>
              <a:cs typeface="Times New Roman"/>
            </a:endParaRPr>
          </a:p>
          <a:p>
            <a:pPr marL="469900" marR="52573">
              <a:lnSpc>
                <a:spcPct val="95825"/>
              </a:lnSpc>
              <a:spcBef>
                <a:spcPts val="573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HTML</a:t>
            </a:r>
            <a:r>
              <a:rPr dirty="0" smtClean="0" sz="2400" spc="-8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tags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nor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al</a:t>
            </a:r>
            <a:r>
              <a:rPr dirty="0" smtClean="0" sz="2400" spc="9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y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co</a:t>
            </a:r>
            <a:r>
              <a:rPr dirty="0" smtClean="0" sz="2400" spc="4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-4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pai</a:t>
            </a:r>
            <a:r>
              <a:rPr dirty="0" smtClean="0" sz="2400" spc="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ke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&lt;b&gt;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&lt;</a:t>
            </a:r>
            <a:r>
              <a:rPr dirty="0" smtClean="0" sz="2400" spc="4">
                <a:latin typeface="Times New Roman"/>
                <a:cs typeface="Times New Roman"/>
              </a:rPr>
              <a:t>/</a:t>
            </a:r>
            <a:r>
              <a:rPr dirty="0" smtClean="0" sz="2400" spc="0">
                <a:latin typeface="Times New Roman"/>
                <a:cs typeface="Times New Roman"/>
              </a:rPr>
              <a:t>b&gt;</a:t>
            </a:r>
            <a:endParaRPr sz="2400">
              <a:latin typeface="Times New Roman"/>
              <a:cs typeface="Times New Roman"/>
            </a:endParaRPr>
          </a:p>
          <a:p>
            <a:pPr marL="927404" marR="52573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first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pair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rt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g</a:t>
            </a:r>
            <a:r>
              <a:rPr dirty="0" smtClean="0" sz="2000" spc="0" b="1">
                <a:latin typeface="Times New Roman"/>
                <a:cs typeface="Times New Roman"/>
              </a:rPr>
              <a:t>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seco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g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end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927404" marR="52573">
              <a:lnSpc>
                <a:spcPct val="95825"/>
              </a:lnSpc>
              <a:spcBef>
                <a:spcPts val="571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Start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end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are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so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pe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ing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gs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sing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r>
              <a:rPr dirty="0" smtClean="0" sz="2000" spc="9" b="1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781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-159" b="1">
                <a:latin typeface="Times New Roman"/>
                <a:cs typeface="Times New Roman"/>
              </a:rPr>
              <a:t>W</a:t>
            </a:r>
            <a:r>
              <a:rPr dirty="0" smtClean="0" sz="2800" spc="0" b="1">
                <a:latin typeface="Times New Roman"/>
                <a:cs typeface="Times New Roman"/>
              </a:rPr>
              <a:t>eb</a:t>
            </a:r>
            <a:r>
              <a:rPr dirty="0" smtClean="0" sz="2800" spc="-17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B</a:t>
            </a:r>
            <a:r>
              <a:rPr dirty="0" smtClean="0" sz="2800" spc="-59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-19" b="1">
                <a:latin typeface="Times New Roman"/>
                <a:cs typeface="Times New Roman"/>
              </a:rPr>
              <a:t>w</a:t>
            </a:r>
            <a:r>
              <a:rPr dirty="0" smtClean="0" sz="2800" spc="0" b="1">
                <a:latin typeface="Times New Roman"/>
                <a:cs typeface="Times New Roman"/>
              </a:rPr>
              <a:t>ser</a:t>
            </a:r>
            <a:endParaRPr sz="2800">
              <a:latin typeface="Times New Roman"/>
              <a:cs typeface="Times New Roman"/>
            </a:endParaRPr>
          </a:p>
          <a:p>
            <a:pPr marL="756412" marR="15087" indent="-286512">
              <a:lnSpc>
                <a:spcPct val="9994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15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purpose</a:t>
            </a:r>
            <a:r>
              <a:rPr dirty="0" smtClean="0" sz="2400" spc="154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r>
              <a:rPr dirty="0" smtClean="0" sz="2400" spc="15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14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web</a:t>
            </a:r>
            <a:r>
              <a:rPr dirty="0" smtClean="0" sz="2400" spc="13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browser</a:t>
            </a:r>
            <a:r>
              <a:rPr dirty="0" smtClean="0" sz="2400" spc="16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(</a:t>
            </a:r>
            <a:r>
              <a:rPr dirty="0" smtClean="0" sz="2400" spc="-1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4">
                <a:latin typeface="Times New Roman"/>
                <a:cs typeface="Times New Roman"/>
              </a:rPr>
              <a:t>k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1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Int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rnet</a:t>
            </a:r>
            <a:r>
              <a:rPr dirty="0" smtClean="0" sz="2400" spc="144">
                <a:latin typeface="Times New Roman"/>
                <a:cs typeface="Times New Roman"/>
              </a:rPr>
              <a:t> </a:t>
            </a:r>
            <a:r>
              <a:rPr dirty="0" smtClean="0" sz="2400" spc="-1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xplore</a:t>
            </a:r>
            <a:r>
              <a:rPr dirty="0" smtClean="0" sz="2400" spc="-8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r>
              <a:rPr dirty="0" smtClean="0" sz="2400" spc="154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159">
                <a:latin typeface="Times New Roman"/>
                <a:cs typeface="Times New Roman"/>
              </a:rPr>
              <a:t> </a:t>
            </a:r>
            <a:r>
              <a:rPr dirty="0" smtClean="0" sz="2400" spc="-14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ire</a:t>
            </a:r>
            <a:r>
              <a:rPr dirty="0" smtClean="0" sz="2400" spc="-4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ox,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etc</a:t>
            </a:r>
            <a:r>
              <a:rPr dirty="0" smtClean="0" sz="2400" spc="0">
                <a:latin typeface="Times New Roman"/>
                <a:cs typeface="Times New Roman"/>
              </a:rPr>
              <a:t>)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ead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HT</a:t>
            </a:r>
            <a:r>
              <a:rPr dirty="0" smtClean="0" sz="2400" spc="4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L</a:t>
            </a:r>
            <a:r>
              <a:rPr dirty="0" smtClean="0" sz="2400" spc="-13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documents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and</a:t>
            </a:r>
            <a:r>
              <a:rPr dirty="0" smtClean="0" sz="2400" spc="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display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them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web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pa</a:t>
            </a:r>
            <a:r>
              <a:rPr dirty="0" smtClean="0" sz="2400" spc="4">
                <a:latin typeface="Times New Roman"/>
                <a:cs typeface="Times New Roman"/>
              </a:rPr>
              <a:t>g</a:t>
            </a:r>
            <a:r>
              <a:rPr dirty="0" smtClean="0" sz="2400" spc="0">
                <a:latin typeface="Times New Roman"/>
                <a:cs typeface="Times New Roman"/>
              </a:rPr>
              <a:t>es.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571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7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browser</a:t>
            </a:r>
            <a:r>
              <a:rPr dirty="0" smtClean="0" sz="2400" spc="6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does</a:t>
            </a:r>
            <a:r>
              <a:rPr dirty="0" smtClean="0" sz="2400" spc="7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not</a:t>
            </a:r>
            <a:r>
              <a:rPr dirty="0" smtClean="0" sz="2400" spc="7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display</a:t>
            </a:r>
            <a:r>
              <a:rPr dirty="0" smtClean="0" sz="2400" spc="7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79">
                <a:latin typeface="Times New Roman"/>
                <a:cs typeface="Times New Roman"/>
              </a:rPr>
              <a:t> </a:t>
            </a:r>
            <a:r>
              <a:rPr dirty="0" smtClean="0" sz="2400" spc="-1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TML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tags,</a:t>
            </a:r>
            <a:r>
              <a:rPr dirty="0" smtClean="0" sz="2400" spc="75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b</a:t>
            </a:r>
            <a:r>
              <a:rPr dirty="0" smtClean="0" sz="2400" spc="0">
                <a:latin typeface="Times New Roman"/>
                <a:cs typeface="Times New Roman"/>
              </a:rPr>
              <a:t>ut</a:t>
            </a:r>
            <a:r>
              <a:rPr dirty="0" smtClean="0" sz="2400" spc="7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uses</a:t>
            </a:r>
            <a:r>
              <a:rPr dirty="0" smtClean="0" sz="2400" spc="6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6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tags</a:t>
            </a:r>
            <a:r>
              <a:rPr dirty="0" smtClean="0" sz="2400" spc="6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756412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 u="heavy">
                <a:latin typeface="Times New Roman"/>
                <a:cs typeface="Times New Roman"/>
              </a:rPr>
              <a:t>int</a:t>
            </a:r>
            <a:r>
              <a:rPr dirty="0" smtClean="0" sz="2400" spc="4" b="1" u="heavy">
                <a:latin typeface="Times New Roman"/>
                <a:cs typeface="Times New Roman"/>
              </a:rPr>
              <a:t>e</a:t>
            </a:r>
            <a:r>
              <a:rPr dirty="0" smtClean="0" sz="2400" spc="0" b="1" u="heavy">
                <a:latin typeface="Times New Roman"/>
                <a:cs typeface="Times New Roman"/>
              </a:rPr>
              <a:t>rp</a:t>
            </a:r>
            <a:r>
              <a:rPr dirty="0" smtClean="0" sz="2400" spc="-39" b="1" u="heavy">
                <a:latin typeface="Times New Roman"/>
                <a:cs typeface="Times New Roman"/>
              </a:rPr>
              <a:t>r</a:t>
            </a:r>
            <a:r>
              <a:rPr dirty="0" smtClean="0" sz="2400" spc="0" b="1" u="heavy">
                <a:latin typeface="Times New Roman"/>
                <a:cs typeface="Times New Roman"/>
              </a:rPr>
              <a:t>et</a:t>
            </a:r>
            <a:r>
              <a:rPr dirty="0" smtClean="0" sz="2400" spc="-25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content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11224" y="3761230"/>
            <a:ext cx="7719059" cy="3051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3340" y="355092"/>
            <a:ext cx="6876288" cy="3528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411986" y="4607814"/>
            <a:ext cx="3121152" cy="534924"/>
          </a:xfrm>
          <a:custGeom>
            <a:avLst/>
            <a:gdLst/>
            <a:ahLst/>
            <a:cxnLst/>
            <a:rect l="l" t="t" r="r" b="b"/>
            <a:pathLst>
              <a:path w="3121152" h="534924">
                <a:moveTo>
                  <a:pt x="0" y="534924"/>
                </a:moveTo>
                <a:lnTo>
                  <a:pt x="3121152" y="534924"/>
                </a:lnTo>
                <a:lnTo>
                  <a:pt x="3121152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477518" y="5343906"/>
            <a:ext cx="1546859" cy="291084"/>
          </a:xfrm>
          <a:custGeom>
            <a:avLst/>
            <a:gdLst/>
            <a:ahLst/>
            <a:cxnLst/>
            <a:rect l="l" t="t" r="r" b="b"/>
            <a:pathLst>
              <a:path w="1546859" h="291084">
                <a:moveTo>
                  <a:pt x="0" y="291084"/>
                </a:moveTo>
                <a:lnTo>
                  <a:pt x="1546859" y="291084"/>
                </a:lnTo>
                <a:lnTo>
                  <a:pt x="1546859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72946" y="5714238"/>
            <a:ext cx="1080516" cy="304800"/>
          </a:xfrm>
          <a:custGeom>
            <a:avLst/>
            <a:gdLst/>
            <a:ahLst/>
            <a:cxnLst/>
            <a:rect l="l" t="t" r="r" b="b"/>
            <a:pathLst>
              <a:path w="1080516" h="304800">
                <a:moveTo>
                  <a:pt x="0" y="304800"/>
                </a:moveTo>
                <a:lnTo>
                  <a:pt x="1080516" y="304800"/>
                </a:lnTo>
                <a:lnTo>
                  <a:pt x="108051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411986" y="6547866"/>
            <a:ext cx="3121152" cy="344424"/>
          </a:xfrm>
          <a:custGeom>
            <a:avLst/>
            <a:gdLst/>
            <a:ahLst/>
            <a:cxnLst/>
            <a:rect l="l" t="t" r="r" b="b"/>
            <a:pathLst>
              <a:path w="3121152" h="344424">
                <a:moveTo>
                  <a:pt x="3121152" y="0"/>
                </a:moveTo>
                <a:lnTo>
                  <a:pt x="0" y="0"/>
                </a:lnTo>
                <a:lnTo>
                  <a:pt x="0" y="310130"/>
                </a:lnTo>
              </a:path>
              <a:path w="3121152" h="344424">
                <a:moveTo>
                  <a:pt x="3121152" y="310130"/>
                </a:moveTo>
                <a:lnTo>
                  <a:pt x="3121152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17496" y="6530768"/>
            <a:ext cx="494538" cy="541147"/>
          </a:xfrm>
          <a:custGeom>
            <a:avLst/>
            <a:gdLst/>
            <a:ahLst/>
            <a:cxnLst/>
            <a:rect l="l" t="t" r="r" b="b"/>
            <a:pathLst>
              <a:path w="494538" h="541147">
                <a:moveTo>
                  <a:pt x="449279" y="0"/>
                </a:moveTo>
                <a:lnTo>
                  <a:pt x="471678" y="22481"/>
                </a:lnTo>
                <a:lnTo>
                  <a:pt x="468112" y="5897"/>
                </a:lnTo>
                <a:lnTo>
                  <a:pt x="449279" y="0"/>
                </a:lnTo>
                <a:close/>
              </a:path>
              <a:path w="494538" h="541147">
                <a:moveTo>
                  <a:pt x="389001" y="1857"/>
                </a:moveTo>
                <a:lnTo>
                  <a:pt x="394208" y="3482"/>
                </a:lnTo>
                <a:lnTo>
                  <a:pt x="473964" y="27079"/>
                </a:lnTo>
                <a:lnTo>
                  <a:pt x="484251" y="10950"/>
                </a:lnTo>
                <a:lnTo>
                  <a:pt x="463965" y="-13398"/>
                </a:lnTo>
                <a:lnTo>
                  <a:pt x="14731" y="-506219"/>
                </a:lnTo>
                <a:lnTo>
                  <a:pt x="0" y="-492871"/>
                </a:lnTo>
                <a:lnTo>
                  <a:pt x="449279" y="0"/>
                </a:lnTo>
                <a:lnTo>
                  <a:pt x="468112" y="5897"/>
                </a:lnTo>
                <a:lnTo>
                  <a:pt x="471678" y="22481"/>
                </a:lnTo>
                <a:lnTo>
                  <a:pt x="449279" y="0"/>
                </a:lnTo>
                <a:lnTo>
                  <a:pt x="400050" y="-15414"/>
                </a:lnTo>
                <a:lnTo>
                  <a:pt x="394843" y="-17053"/>
                </a:lnTo>
                <a:lnTo>
                  <a:pt x="389381" y="-14144"/>
                </a:lnTo>
                <a:lnTo>
                  <a:pt x="387731" y="-8925"/>
                </a:lnTo>
                <a:lnTo>
                  <a:pt x="386080" y="-3705"/>
                </a:lnTo>
                <a:lnTo>
                  <a:pt x="389001" y="1857"/>
                </a:lnTo>
                <a:close/>
              </a:path>
              <a:path w="494538" h="541147">
                <a:moveTo>
                  <a:pt x="488696" y="13731"/>
                </a:moveTo>
                <a:lnTo>
                  <a:pt x="494538" y="34927"/>
                </a:lnTo>
                <a:lnTo>
                  <a:pt x="472567" y="-67929"/>
                </a:lnTo>
                <a:lnTo>
                  <a:pt x="471424" y="-73276"/>
                </a:lnTo>
                <a:lnTo>
                  <a:pt x="466090" y="-76692"/>
                </a:lnTo>
                <a:lnTo>
                  <a:pt x="460756" y="-75549"/>
                </a:lnTo>
                <a:lnTo>
                  <a:pt x="455422" y="-74393"/>
                </a:lnTo>
                <a:lnTo>
                  <a:pt x="451993" y="-69135"/>
                </a:lnTo>
                <a:lnTo>
                  <a:pt x="453136" y="-63776"/>
                </a:lnTo>
                <a:lnTo>
                  <a:pt x="463965" y="-13398"/>
                </a:lnTo>
                <a:lnTo>
                  <a:pt x="484251" y="10950"/>
                </a:lnTo>
                <a:lnTo>
                  <a:pt x="473964" y="27079"/>
                </a:lnTo>
                <a:lnTo>
                  <a:pt x="394208" y="3482"/>
                </a:lnTo>
                <a:lnTo>
                  <a:pt x="494538" y="34927"/>
                </a:lnTo>
                <a:lnTo>
                  <a:pt x="488696" y="1373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24534" y="2099310"/>
            <a:ext cx="1586484" cy="182879"/>
          </a:xfrm>
          <a:custGeom>
            <a:avLst/>
            <a:gdLst/>
            <a:ahLst/>
            <a:cxnLst/>
            <a:rect l="l" t="t" r="r" b="b"/>
            <a:pathLst>
              <a:path w="1586484" h="182879">
                <a:moveTo>
                  <a:pt x="0" y="182879"/>
                </a:moveTo>
                <a:lnTo>
                  <a:pt x="1586484" y="182879"/>
                </a:lnTo>
                <a:lnTo>
                  <a:pt x="158648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224534" y="2783586"/>
            <a:ext cx="2403348" cy="193548"/>
          </a:xfrm>
          <a:custGeom>
            <a:avLst/>
            <a:gdLst/>
            <a:ahLst/>
            <a:cxnLst/>
            <a:rect l="l" t="t" r="r" b="b"/>
            <a:pathLst>
              <a:path w="2403348" h="193548">
                <a:moveTo>
                  <a:pt x="0" y="193548"/>
                </a:moveTo>
                <a:lnTo>
                  <a:pt x="2403348" y="193548"/>
                </a:lnTo>
                <a:lnTo>
                  <a:pt x="2403348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224534" y="2977133"/>
            <a:ext cx="2403348" cy="161544"/>
          </a:xfrm>
          <a:custGeom>
            <a:avLst/>
            <a:gdLst/>
            <a:ahLst/>
            <a:cxnLst/>
            <a:rect l="l" t="t" r="r" b="b"/>
            <a:pathLst>
              <a:path w="2403348" h="161544">
                <a:moveTo>
                  <a:pt x="0" y="161544"/>
                </a:moveTo>
                <a:lnTo>
                  <a:pt x="2403348" y="161544"/>
                </a:lnTo>
                <a:lnTo>
                  <a:pt x="2403348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43166" y="4048505"/>
            <a:ext cx="829055" cy="365760"/>
          </a:xfrm>
          <a:custGeom>
            <a:avLst/>
            <a:gdLst/>
            <a:ahLst/>
            <a:cxnLst/>
            <a:rect l="l" t="t" r="r" b="b"/>
            <a:pathLst>
              <a:path w="829055" h="365760">
                <a:moveTo>
                  <a:pt x="0" y="365760"/>
                </a:moveTo>
                <a:lnTo>
                  <a:pt x="829055" y="365760"/>
                </a:lnTo>
                <a:lnTo>
                  <a:pt x="82905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250442" y="3173730"/>
            <a:ext cx="5745480" cy="391667"/>
          </a:xfrm>
          <a:custGeom>
            <a:avLst/>
            <a:gdLst/>
            <a:ahLst/>
            <a:cxnLst/>
            <a:rect l="l" t="t" r="r" b="b"/>
            <a:pathLst>
              <a:path w="5745480" h="391667">
                <a:moveTo>
                  <a:pt x="0" y="391667"/>
                </a:moveTo>
                <a:lnTo>
                  <a:pt x="5745480" y="391667"/>
                </a:lnTo>
                <a:lnTo>
                  <a:pt x="5745480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224534" y="2294382"/>
            <a:ext cx="5445251" cy="166115"/>
          </a:xfrm>
          <a:custGeom>
            <a:avLst/>
            <a:gdLst/>
            <a:ahLst/>
            <a:cxnLst/>
            <a:rect l="l" t="t" r="r" b="b"/>
            <a:pathLst>
              <a:path w="5445251" h="166115">
                <a:moveTo>
                  <a:pt x="0" y="166115"/>
                </a:moveTo>
                <a:lnTo>
                  <a:pt x="5445251" y="166115"/>
                </a:lnTo>
                <a:lnTo>
                  <a:pt x="5445251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ln w="25908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12542" y="0"/>
            <a:ext cx="4508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HTML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9" b="1">
                <a:latin typeface="Times New Roman"/>
                <a:cs typeface="Times New Roman"/>
              </a:rPr>
              <a:t>I</a:t>
            </a:r>
            <a:r>
              <a:rPr dirty="0" smtClean="0" sz="4000" spc="0" b="1">
                <a:latin typeface="Times New Roman"/>
                <a:cs typeface="Times New Roman"/>
              </a:rPr>
              <a:t>nt</a:t>
            </a:r>
            <a:r>
              <a:rPr dirty="0" smtClean="0" sz="4000" spc="-6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oducti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5478" y="571649"/>
            <a:ext cx="17193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1986" y="6547866"/>
            <a:ext cx="3121152" cy="310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472946" y="5714238"/>
            <a:ext cx="108051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477518" y="5343906"/>
            <a:ext cx="1546859" cy="2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411986" y="4607814"/>
            <a:ext cx="3121152" cy="534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043166" y="4048505"/>
            <a:ext cx="829055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237488" y="2783586"/>
            <a:ext cx="2390394" cy="193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627882" y="2783586"/>
            <a:ext cx="3368040" cy="390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237488" y="2977133"/>
            <a:ext cx="2390394" cy="196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37488" y="3173730"/>
            <a:ext cx="5758434" cy="39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24534" y="2099310"/>
            <a:ext cx="1586484" cy="195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811018" y="2099310"/>
            <a:ext cx="3858767" cy="195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224534" y="2294382"/>
            <a:ext cx="5445251" cy="166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1434" y="0"/>
            <a:ext cx="394983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Form</a:t>
            </a:r>
            <a:r>
              <a:rPr dirty="0" smtClean="0" sz="4000" spc="-9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Par</a:t>
            </a:r>
            <a:r>
              <a:rPr dirty="0" smtClean="0" sz="4000" spc="9" b="1">
                <a:latin typeface="Times New Roman"/>
                <a:cs typeface="Times New Roman"/>
              </a:rPr>
              <a:t>a</a:t>
            </a:r>
            <a:r>
              <a:rPr dirty="0" smtClean="0" sz="4000" spc="0" b="1">
                <a:latin typeface="Times New Roman"/>
                <a:cs typeface="Times New Roman"/>
              </a:rPr>
              <a:t>meters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570387"/>
            <a:ext cx="9040312" cy="5783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28542" marR="52217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HTML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Form</a:t>
            </a:r>
            <a:endParaRPr sz="3600">
              <a:latin typeface="Times New Roman"/>
              <a:cs typeface="Times New Roman"/>
            </a:endParaRPr>
          </a:p>
          <a:p>
            <a:pPr marL="355600" marR="4304" indent="-342900">
              <a:lnSpc>
                <a:spcPts val="3020"/>
              </a:lnSpc>
              <a:spcBef>
                <a:spcPts val="167"/>
              </a:spcBef>
              <a:tabLst>
                <a:tab pos="355600" algn="l"/>
              </a:tabLst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	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-2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14">
                <a:latin typeface="Times New Roman"/>
                <a:cs typeface="Times New Roman"/>
              </a:rPr>
              <a:t>o</a:t>
            </a:r>
            <a:r>
              <a:rPr dirty="0" smtClean="0" sz="2800" spc="14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m</a:t>
            </a:r>
            <a:r>
              <a:rPr dirty="0" smtClean="0" sz="2800" spc="105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17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defi</a:t>
            </a:r>
            <a:r>
              <a:rPr dirty="0" smtClean="0" sz="2800" spc="9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ed</a:t>
            </a:r>
            <a:r>
              <a:rPr dirty="0" smtClean="0" sz="2800" spc="85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n</a:t>
            </a:r>
            <a:r>
              <a:rPr dirty="0" smtClean="0" sz="2800" spc="13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16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web</a:t>
            </a:r>
            <a:r>
              <a:rPr dirty="0" smtClean="0" sz="2800" spc="113">
                <a:latin typeface="Times New Roman"/>
                <a:cs typeface="Times New Roman"/>
              </a:rPr>
              <a:t> </a:t>
            </a:r>
            <a:r>
              <a:rPr dirty="0" smtClean="0" sz="2800" spc="9">
                <a:latin typeface="Times New Roman"/>
                <a:cs typeface="Times New Roman"/>
              </a:rPr>
              <a:t>pag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102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arti</a:t>
            </a:r>
            <a:r>
              <a:rPr dirty="0" smtClean="0" sz="2800" spc="9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86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with</a:t>
            </a:r>
            <a:r>
              <a:rPr dirty="0" smtClean="0" sz="2800" spc="125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13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o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en</a:t>
            </a:r>
            <a:r>
              <a:rPr dirty="0" smtClean="0" sz="2800" spc="-9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ng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tag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&lt;f</a:t>
            </a:r>
            <a:r>
              <a:rPr dirty="0" smtClean="0" sz="2800" spc="9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rm&gt;</a:t>
            </a:r>
            <a:r>
              <a:rPr dirty="0" smtClean="0" sz="2800" spc="-90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and</a:t>
            </a:r>
            <a:r>
              <a:rPr dirty="0" smtClean="0" sz="2800" spc="-4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endi</a:t>
            </a:r>
            <a:r>
              <a:rPr dirty="0" smtClean="0" sz="2800" spc="9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65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with</a:t>
            </a:r>
            <a:r>
              <a:rPr dirty="0" smtClean="0" sz="2800" spc="-4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clos</a:t>
            </a:r>
            <a:r>
              <a:rPr dirty="0" smtClean="0" sz="2800" spc="9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ng</a:t>
            </a:r>
            <a:r>
              <a:rPr dirty="0" smtClean="0" sz="2800" spc="-27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tag</a:t>
            </a:r>
            <a:r>
              <a:rPr dirty="0" smtClean="0" sz="2800" spc="-14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&lt;/</a:t>
            </a:r>
            <a:r>
              <a:rPr dirty="0" smtClean="0" sz="2800" spc="9" b="1">
                <a:latin typeface="Times New Roman"/>
                <a:cs typeface="Times New Roman"/>
              </a:rPr>
              <a:t>f</a:t>
            </a:r>
            <a:r>
              <a:rPr dirty="0" smtClean="0" sz="2800" spc="0" b="1">
                <a:latin typeface="Times New Roman"/>
                <a:cs typeface="Times New Roman"/>
              </a:rPr>
              <a:t>orm&gt;</a:t>
            </a:r>
            <a:endParaRPr sz="2800">
              <a:latin typeface="Times New Roman"/>
              <a:cs typeface="Times New Roman"/>
            </a:endParaRPr>
          </a:p>
          <a:p>
            <a:pPr marL="12700" marR="52217">
              <a:lnSpc>
                <a:spcPct val="95825"/>
              </a:lnSpc>
              <a:spcBef>
                <a:spcPts val="314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Synta</a:t>
            </a:r>
            <a:r>
              <a:rPr dirty="0" smtClean="0" sz="2800" spc="9" b="1">
                <a:latin typeface="Times New Roman"/>
                <a:cs typeface="Times New Roman"/>
              </a:rPr>
              <a:t>x</a:t>
            </a:r>
            <a:r>
              <a:rPr dirty="0" smtClean="0" sz="2800" spc="0">
                <a:latin typeface="Times New Roman"/>
                <a:cs typeface="Times New Roman"/>
              </a:rPr>
              <a:t>:</a:t>
            </a:r>
            <a:r>
              <a:rPr dirty="0" smtClean="0" sz="2800" spc="-97"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&lt;fo</a:t>
            </a:r>
            <a:r>
              <a:rPr dirty="0" smtClean="0" sz="2800" spc="9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-6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actio</a:t>
            </a:r>
            <a:r>
              <a:rPr dirty="0" smtClean="0" sz="2800" spc="14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=“</a:t>
            </a:r>
            <a:r>
              <a:rPr dirty="0" smtClean="0" sz="2800" spc="4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-44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4">
                <a:solidFill>
                  <a:srgbClr val="FF3300"/>
                </a:solidFill>
                <a:latin typeface="Times New Roman"/>
                <a:cs typeface="Times New Roman"/>
              </a:rPr>
              <a:t>g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et”</a:t>
            </a:r>
            <a:r>
              <a:rPr dirty="0" smtClean="0" sz="2800" spc="-8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[</a:t>
            </a:r>
            <a:r>
              <a:rPr dirty="0" smtClean="0" sz="2800" spc="-19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eth</a:t>
            </a:r>
            <a:r>
              <a:rPr dirty="0" smtClean="0" sz="2800" spc="4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d=“HTTP</a:t>
            </a:r>
            <a:r>
              <a:rPr dirty="0" smtClean="0" sz="2800" spc="-26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-14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eth</a:t>
            </a:r>
            <a:r>
              <a:rPr dirty="0" smtClean="0" sz="2800" spc="4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d”</a:t>
            </a:r>
            <a:r>
              <a:rPr dirty="0" smtClean="0" sz="2800" spc="-19">
                <a:solidFill>
                  <a:srgbClr val="FF3300"/>
                </a:solidFill>
                <a:latin typeface="Times New Roman"/>
                <a:cs typeface="Times New Roman"/>
              </a:rPr>
              <a:t>]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756412" marR="12344" indent="-286512">
              <a:lnSpc>
                <a:spcPts val="2590"/>
              </a:lnSpc>
              <a:spcBef>
                <a:spcPts val="71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acti</a:t>
            </a:r>
            <a:r>
              <a:rPr dirty="0" smtClean="0" sz="2400" spc="4" b="1">
                <a:latin typeface="Times New Roman"/>
                <a:cs typeface="Times New Roman"/>
              </a:rPr>
              <a:t>o</a:t>
            </a:r>
            <a:r>
              <a:rPr dirty="0" smtClean="0" sz="2400" spc="0" b="1">
                <a:latin typeface="Times New Roman"/>
                <a:cs typeface="Times New Roman"/>
              </a:rPr>
              <a:t>n</a:t>
            </a:r>
            <a:r>
              <a:rPr dirty="0" smtClean="0" sz="2400" spc="0" b="1">
                <a:latin typeface="Times New Roman"/>
                <a:cs typeface="Times New Roman"/>
              </a:rPr>
              <a:t>  </a:t>
            </a:r>
            <a:r>
              <a:rPr dirty="0" smtClean="0" sz="2400" spc="7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attr</a:t>
            </a:r>
            <a:r>
              <a:rPr dirty="0" smtClean="0" sz="2400" spc="-1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bute</a:t>
            </a:r>
            <a:r>
              <a:rPr dirty="0" smtClean="0" sz="2400" spc="0">
                <a:latin typeface="Times New Roman"/>
                <a:cs typeface="Times New Roman"/>
              </a:rPr>
              <a:t>  </a:t>
            </a:r>
            <a:r>
              <a:rPr dirty="0" smtClean="0" sz="2400" spc="9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-4" b="1">
                <a:latin typeface="Times New Roman"/>
                <a:cs typeface="Times New Roman"/>
              </a:rPr>
              <a:t>s</a:t>
            </a:r>
            <a:r>
              <a:rPr dirty="0" smtClean="0" sz="2400" spc="-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nts</a:t>
            </a:r>
            <a:r>
              <a:rPr dirty="0" smtClean="0" sz="2400" spc="0" b="1">
                <a:latin typeface="Times New Roman"/>
                <a:cs typeface="Times New Roman"/>
              </a:rPr>
              <a:t>  </a:t>
            </a:r>
            <a:r>
              <a:rPr dirty="0" smtClean="0" sz="2400" spc="8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value</a:t>
            </a:r>
            <a:r>
              <a:rPr dirty="0" smtClean="0" sz="2400" spc="0" b="1">
                <a:latin typeface="Times New Roman"/>
                <a:cs typeface="Times New Roman"/>
              </a:rPr>
              <a:t>  </a:t>
            </a:r>
            <a:r>
              <a:rPr dirty="0" smtClean="0" sz="2400" spc="8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that</a:t>
            </a:r>
            <a:r>
              <a:rPr dirty="0" smtClean="0" sz="2400" spc="0">
                <a:latin typeface="Times New Roman"/>
                <a:cs typeface="Times New Roman"/>
              </a:rPr>
              <a:t>  </a:t>
            </a:r>
            <a:r>
              <a:rPr dirty="0" smtClean="0" sz="2400" spc="8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cont</a:t>
            </a:r>
            <a:r>
              <a:rPr dirty="0" smtClean="0" sz="2400" spc="-4" b="1"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latin typeface="Times New Roman"/>
                <a:cs typeface="Times New Roman"/>
              </a:rPr>
              <a:t>ins</a:t>
            </a:r>
            <a:r>
              <a:rPr dirty="0" smtClean="0" sz="2400" spc="0" b="1">
                <a:latin typeface="Times New Roman"/>
                <a:cs typeface="Times New Roman"/>
              </a:rPr>
              <a:t>  </a:t>
            </a:r>
            <a:r>
              <a:rPr dirty="0" smtClean="0" sz="2400" spc="8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so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  </a:t>
            </a:r>
            <a:r>
              <a:rPr dirty="0" smtClean="0" sz="2400" spc="10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ta</a:t>
            </a:r>
            <a:r>
              <a:rPr dirty="0" smtClean="0" sz="2400" spc="9" b="1">
                <a:latin typeface="Times New Roman"/>
                <a:cs typeface="Times New Roman"/>
              </a:rPr>
              <a:t>r</a:t>
            </a:r>
            <a:r>
              <a:rPr dirty="0" smtClean="0" sz="2400" spc="-9" b="1">
                <a:latin typeface="Times New Roman"/>
                <a:cs typeface="Times New Roman"/>
              </a:rPr>
              <a:t>g</a:t>
            </a:r>
            <a:r>
              <a:rPr dirty="0" smtClean="0" sz="2400" spc="-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4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ou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ce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web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appl</a:t>
            </a:r>
            <a:r>
              <a:rPr dirty="0" smtClean="0" sz="2400" spc="9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ca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4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-2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(</a:t>
            </a:r>
            <a:r>
              <a:rPr dirty="0" smtClean="0" sz="2400" spc="0">
                <a:latin typeface="Times New Roman"/>
                <a:cs typeface="Times New Roman"/>
              </a:rPr>
              <a:t>e.g.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Serv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et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JSP)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26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hod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04" b="1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tt</a:t>
            </a:r>
            <a:r>
              <a:rPr dirty="0" smtClean="0" sz="2400" spc="-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ib</a:t>
            </a:r>
            <a:r>
              <a:rPr dirty="0" smtClean="0" sz="2400" spc="-4">
                <a:latin typeface="Times New Roman"/>
                <a:cs typeface="Times New Roman"/>
              </a:rPr>
              <a:t>u</a:t>
            </a:r>
            <a:r>
              <a:rPr dirty="0" smtClean="0" sz="2400" spc="0">
                <a:latin typeface="Times New Roman"/>
                <a:cs typeface="Times New Roman"/>
              </a:rPr>
              <a:t>te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denotes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04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H</a:t>
            </a:r>
            <a:r>
              <a:rPr dirty="0" smtClean="0" sz="2400" spc="-9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TP</a:t>
            </a:r>
            <a:r>
              <a:rPr dirty="0" smtClean="0" sz="2400" spc="57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m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thod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00" b="1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-9" b="1">
                <a:latin typeface="Times New Roman"/>
                <a:cs typeface="Times New Roman"/>
              </a:rPr>
              <a:t>x</a:t>
            </a:r>
            <a:r>
              <a:rPr dirty="0" smtClean="0" sz="2400" spc="0" b="1">
                <a:latin typeface="Times New Roman"/>
                <a:cs typeface="Times New Roman"/>
              </a:rPr>
              <a:t>ecu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-4" b="1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.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1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6412" marR="52217">
              <a:lnSpc>
                <a:spcPts val="2590"/>
              </a:lnSpc>
              <a:spcBef>
                <a:spcPts val="129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def</a:t>
            </a:r>
            <a:r>
              <a:rPr dirty="0" smtClean="0" sz="2400" spc="4" b="1"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latin typeface="Times New Roman"/>
                <a:cs typeface="Times New Roman"/>
              </a:rPr>
              <a:t>ult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execute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HT</a:t>
            </a:r>
            <a:r>
              <a:rPr dirty="0" smtClean="0" sz="2400" spc="-9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P</a:t>
            </a:r>
            <a:r>
              <a:rPr dirty="0" smtClean="0" sz="2400" spc="-13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GET</a:t>
            </a:r>
            <a:r>
              <a:rPr dirty="0" smtClean="0" sz="2400" spc="-54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</a:t>
            </a:r>
            <a:r>
              <a:rPr dirty="0" smtClean="0" sz="2400" spc="-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form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submit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469900" marR="52217">
              <a:lnSpc>
                <a:spcPct val="95825"/>
              </a:lnSpc>
              <a:spcBef>
                <a:spcPts val="270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Not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ac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ion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pa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obeys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rules</a:t>
            </a:r>
            <a:endParaRPr sz="2400">
              <a:latin typeface="Times New Roman"/>
              <a:cs typeface="Times New Roman"/>
            </a:endParaRPr>
          </a:p>
          <a:p>
            <a:pPr marL="1156004" marR="21275" indent="-228600">
              <a:lnSpc>
                <a:spcPts val="2160"/>
              </a:lnSpc>
              <a:spcBef>
                <a:spcPts val="593"/>
              </a:spcBef>
              <a:tabLst>
                <a:tab pos="1155700" algn="l"/>
              </a:tabLst>
            </a:pPr>
            <a:r>
              <a:rPr dirty="0" smtClean="0" sz="2000" spc="0">
                <a:latin typeface="Arial"/>
                <a:cs typeface="Arial"/>
              </a:rPr>
              <a:t>•	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ti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latin typeface="Times New Roman"/>
                <a:cs typeface="Times New Roman"/>
              </a:rPr>
              <a:t>=</a:t>
            </a:r>
            <a:r>
              <a:rPr dirty="0" smtClean="0" sz="2000" spc="0" b="1">
                <a:latin typeface="Times New Roman"/>
                <a:cs typeface="Times New Roman"/>
              </a:rPr>
              <a:t>“ta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vl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”</a:t>
            </a:r>
            <a:r>
              <a:rPr dirty="0" smtClean="0" sz="2000" spc="0" b="1">
                <a:latin typeface="Times New Roman"/>
                <a:cs typeface="Times New Roman"/>
              </a:rPr>
              <a:t>:</a:t>
            </a:r>
            <a:r>
              <a:rPr dirty="0" smtClean="0" sz="2000" spc="154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brows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-1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14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ass</a:t>
            </a:r>
            <a:r>
              <a:rPr dirty="0" smtClean="0" sz="2000" spc="-1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me</a:t>
            </a:r>
            <a:r>
              <a:rPr dirty="0" smtClean="0" sz="2000" spc="159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hat</a:t>
            </a:r>
            <a:r>
              <a:rPr dirty="0" smtClean="0" sz="2000" spc="1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-4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getS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vlet</a:t>
            </a:r>
            <a:r>
              <a:rPr dirty="0" smtClean="0" sz="2000" spc="1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me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place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def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ult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ge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.</a:t>
            </a:r>
            <a:r>
              <a:rPr dirty="0" smtClean="0" sz="2000" spc="0">
                <a:latin typeface="Times New Roman"/>
                <a:cs typeface="Times New Roman"/>
              </a:rPr>
              <a:t>j</a:t>
            </a:r>
            <a:r>
              <a:rPr dirty="0" smtClean="0" sz="2000" spc="-1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.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1156004" marR="21788" indent="-228600">
              <a:lnSpc>
                <a:spcPts val="2160"/>
              </a:lnSpc>
              <a:spcBef>
                <a:spcPts val="480"/>
              </a:spcBef>
              <a:tabLst>
                <a:tab pos="1155700" algn="l"/>
              </a:tabLst>
            </a:pPr>
            <a:r>
              <a:rPr dirty="0" smtClean="0" sz="2000" spc="0">
                <a:latin typeface="Arial"/>
                <a:cs typeface="Arial"/>
              </a:rPr>
              <a:t>•	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ti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latin typeface="Times New Roman"/>
                <a:cs typeface="Times New Roman"/>
              </a:rPr>
              <a:t>=</a:t>
            </a:r>
            <a:r>
              <a:rPr dirty="0" smtClean="0" sz="2000" spc="0" b="1">
                <a:latin typeface="Times New Roman"/>
                <a:cs typeface="Times New Roman"/>
              </a:rPr>
              <a:t>“/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vl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”</a:t>
            </a:r>
            <a:r>
              <a:rPr dirty="0" smtClean="0" sz="2000" spc="0" b="1">
                <a:latin typeface="Times New Roman"/>
                <a:cs typeface="Times New Roman"/>
              </a:rPr>
              <a:t>:</a:t>
            </a:r>
            <a:r>
              <a:rPr dirty="0" smtClean="0" sz="2000" spc="214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2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-1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owser</a:t>
            </a:r>
            <a:r>
              <a:rPr dirty="0" smtClean="0" sz="2000" spc="2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ll</a:t>
            </a:r>
            <a:r>
              <a:rPr dirty="0" smtClean="0" sz="2000" spc="20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as</a:t>
            </a:r>
            <a:r>
              <a:rPr dirty="0" smtClean="0" sz="2000" spc="-1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me</a:t>
            </a:r>
            <a:r>
              <a:rPr dirty="0" smtClean="0" sz="2000" spc="20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204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214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ath</a:t>
            </a:r>
            <a:r>
              <a:rPr dirty="0" smtClean="0" sz="2000" spc="209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214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214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oot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loca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ion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fied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st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http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ho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po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r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-4">
                <a:latin typeface="Times New Roman"/>
                <a:cs typeface="Times New Roman"/>
                <a:hlinkClick r:id="rId2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84554" marR="52217">
              <a:lnSpc>
                <a:spcPct val="95825"/>
              </a:lnSpc>
              <a:spcBef>
                <a:spcPts val="221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129">
                <a:latin typeface="Arial"/>
                <a:cs typeface="Arial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http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: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loca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ho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-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: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808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6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-44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tSe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v</a:t>
            </a:r>
            <a:r>
              <a:rPr dirty="0" smtClean="0" sz="2000" spc="-9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l</a:t>
            </a:r>
            <a:r>
              <a:rPr dirty="0" smtClean="0" sz="2000" spc="0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et</a:t>
            </a:r>
            <a:endParaRPr sz="2000">
              <a:latin typeface="Times New Roman"/>
              <a:cs typeface="Times New Roman"/>
            </a:endParaRPr>
          </a:p>
          <a:p>
            <a:pPr marL="1156004" marR="22568" indent="-228600">
              <a:lnSpc>
                <a:spcPts val="2160"/>
              </a:lnSpc>
              <a:spcBef>
                <a:spcPts val="588"/>
              </a:spcBef>
              <a:tabLst>
                <a:tab pos="1155700" algn="l"/>
              </a:tabLst>
            </a:pPr>
            <a:r>
              <a:rPr dirty="0" smtClean="0" sz="2000" spc="0">
                <a:latin typeface="Arial"/>
                <a:cs typeface="Arial"/>
              </a:rPr>
              <a:t>•	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ti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latin typeface="Times New Roman"/>
                <a:cs typeface="Times New Roman"/>
              </a:rPr>
              <a:t>=</a:t>
            </a:r>
            <a:r>
              <a:rPr dirty="0" smtClean="0" sz="2000" spc="0" b="1">
                <a:latin typeface="Times New Roman"/>
                <a:cs typeface="Times New Roman"/>
              </a:rPr>
              <a:t>“ta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t?que</a:t>
            </a:r>
            <a:r>
              <a:rPr dirty="0" smtClean="0" sz="2000" spc="-1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yStr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r>
              <a:rPr dirty="0" smtClean="0" sz="2000" spc="4" b="1">
                <a:latin typeface="Times New Roman"/>
                <a:cs typeface="Times New Roman"/>
              </a:rPr>
              <a:t>”</a:t>
            </a:r>
            <a:r>
              <a:rPr dirty="0" smtClean="0" sz="2000" spc="-4">
                <a:latin typeface="Times New Roman"/>
                <a:cs typeface="Times New Roman"/>
              </a:rPr>
              <a:t>: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q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st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end</a:t>
            </a:r>
            <a:r>
              <a:rPr dirty="0" smtClean="0" sz="2000" spc="8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89" b="1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ata</a:t>
            </a:r>
            <a:r>
              <a:rPr dirty="0" smtClean="0" sz="2000" spc="89" b="1">
                <a:latin typeface="Times New Roman"/>
                <a:cs typeface="Times New Roman"/>
              </a:rPr>
              <a:t> </a:t>
            </a:r>
            <a:r>
              <a:rPr dirty="0" smtClean="0" sz="2000" spc="-1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10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que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yStr</a:t>
            </a:r>
            <a:r>
              <a:rPr dirty="0" smtClean="0" sz="2000" spc="-1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ng</a:t>
            </a:r>
            <a:r>
              <a:rPr dirty="0" smtClean="0" sz="2000" spc="94" b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to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URL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87598" y="15687"/>
            <a:ext cx="3950850" cy="1120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Form</a:t>
            </a:r>
            <a:r>
              <a:rPr dirty="0" smtClean="0" sz="4000" spc="-9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Par</a:t>
            </a:r>
            <a:r>
              <a:rPr dirty="0" smtClean="0" sz="4000" spc="9" b="1">
                <a:latin typeface="Times New Roman"/>
                <a:cs typeface="Times New Roman"/>
              </a:rPr>
              <a:t>a</a:t>
            </a:r>
            <a:r>
              <a:rPr dirty="0" smtClean="0" sz="4000" spc="0" b="1">
                <a:latin typeface="Times New Roman"/>
                <a:cs typeface="Times New Roman"/>
              </a:rPr>
              <a:t>meters</a:t>
            </a:r>
            <a:endParaRPr sz="4000">
              <a:latin typeface="Times New Roman"/>
              <a:cs typeface="Times New Roman"/>
            </a:endParaRPr>
          </a:p>
          <a:p>
            <a:pPr marL="1139316" marR="76123">
              <a:lnSpc>
                <a:spcPct val="95825"/>
              </a:lnSpc>
              <a:spcBef>
                <a:spcPts val="266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Input</a:t>
            </a:r>
            <a:r>
              <a:rPr dirty="0" smtClean="0" sz="3600" spc="-64">
                <a:latin typeface="Times New Roman"/>
                <a:cs typeface="Times New Roman"/>
              </a:rPr>
              <a:t> </a:t>
            </a:r>
            <a:r>
              <a:rPr dirty="0" smtClean="0" sz="3600" spc="-25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ag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1084723"/>
            <a:ext cx="2450967" cy="281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ut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1389523"/>
            <a:ext cx="6239569" cy="58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19" b="1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5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nput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pe=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…”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[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alue=</a:t>
            </a:r>
            <a:r>
              <a:rPr dirty="0" smtClean="0" sz="2000" spc="-4" b="1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…”</a:t>
            </a:r>
            <a:r>
              <a:rPr dirty="0" smtClean="0" sz="2000" spc="-3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me=“…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”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]</a:t>
            </a:r>
            <a:r>
              <a:rPr dirty="0" smtClean="0" sz="2000" spc="-5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solidFill>
                  <a:srgbClr val="FF3300"/>
                </a:solidFill>
                <a:latin typeface="Times New Roman"/>
                <a:cs typeface="Times New Roman"/>
              </a:rPr>
              <a:t>/&gt;</a:t>
            </a:r>
            <a:endParaRPr sz="2000">
              <a:latin typeface="Times New Roman"/>
              <a:cs typeface="Times New Roman"/>
            </a:endParaRPr>
          </a:p>
          <a:p>
            <a:pPr marL="469900" marR="3839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pe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trib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1999123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2000559"/>
            <a:ext cx="7888663" cy="4072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lding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sin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le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xt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te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249" marR="43811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–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si</a:t>
            </a:r>
            <a:r>
              <a:rPr dirty="0" smtClean="0" sz="1600" spc="-9" b="1">
                <a:latin typeface="Times New Roman"/>
                <a:cs typeface="Times New Roman"/>
              </a:rPr>
              <a:t>z</a:t>
            </a:r>
            <a:r>
              <a:rPr dirty="0" smtClean="0" sz="1600" spc="0" b="1">
                <a:latin typeface="Times New Roman"/>
                <a:cs typeface="Times New Roman"/>
              </a:rPr>
              <a:t>e</a:t>
            </a:r>
            <a:r>
              <a:rPr dirty="0" smtClean="0" sz="1600" spc="19" b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att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ib</a:t>
            </a:r>
            <a:r>
              <a:rPr dirty="0" smtClean="0" sz="1600" spc="9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ecifies</a:t>
            </a:r>
            <a:r>
              <a:rPr dirty="0" smtClean="0" sz="1600" spc="2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width</a:t>
            </a:r>
            <a:r>
              <a:rPr dirty="0" smtClean="0" sz="1600" spc="-2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text</a:t>
            </a:r>
            <a:r>
              <a:rPr dirty="0" smtClean="0" sz="1600" spc="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ield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chara</a:t>
            </a:r>
            <a:r>
              <a:rPr dirty="0" smtClean="0" sz="1600" spc="-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469849" marR="23367" indent="-228600">
              <a:lnSpc>
                <a:spcPts val="1540"/>
              </a:lnSpc>
              <a:spcBef>
                <a:spcPts val="417"/>
              </a:spcBef>
            </a:pPr>
            <a:r>
              <a:rPr dirty="0" smtClean="0" sz="1600" spc="0">
                <a:latin typeface="Arial"/>
                <a:cs typeface="Arial"/>
              </a:rPr>
              <a:t>–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20">
                <a:latin typeface="Times New Roman"/>
                <a:cs typeface="Times New Roman"/>
              </a:rPr>
              <a:t> </a:t>
            </a:r>
            <a:r>
              <a:rPr dirty="0" smtClean="0" sz="1600" spc="-9" b="1">
                <a:latin typeface="Times New Roman"/>
                <a:cs typeface="Times New Roman"/>
              </a:rPr>
              <a:t>m</a:t>
            </a:r>
            <a:r>
              <a:rPr dirty="0" smtClean="0" sz="1600" spc="4" b="1">
                <a:latin typeface="Times New Roman"/>
                <a:cs typeface="Times New Roman"/>
              </a:rPr>
              <a:t>a</a:t>
            </a:r>
            <a:r>
              <a:rPr dirty="0" smtClean="0" sz="1600" spc="4" b="1"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latin typeface="Times New Roman"/>
                <a:cs typeface="Times New Roman"/>
              </a:rPr>
              <a:t>len</a:t>
            </a:r>
            <a:r>
              <a:rPr dirty="0" smtClean="0" sz="1600" spc="14" b="1">
                <a:latin typeface="Times New Roman"/>
                <a:cs typeface="Times New Roman"/>
              </a:rPr>
              <a:t>g</a:t>
            </a:r>
            <a:r>
              <a:rPr dirty="0" smtClean="0" sz="1600" spc="0" b="1">
                <a:latin typeface="Times New Roman"/>
                <a:cs typeface="Times New Roman"/>
              </a:rPr>
              <a:t>th</a:t>
            </a:r>
            <a:r>
              <a:rPr dirty="0" smtClean="0" sz="1600" spc="-21" b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9">
                <a:latin typeface="Times New Roman"/>
                <a:cs typeface="Times New Roman"/>
              </a:rPr>
              <a:t>t</a:t>
            </a:r>
            <a:r>
              <a:rPr dirty="0" smtClean="0" sz="1600" spc="9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rib</a:t>
            </a:r>
            <a:r>
              <a:rPr dirty="0" smtClean="0" sz="1600" spc="9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9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rols</a:t>
            </a:r>
            <a:r>
              <a:rPr dirty="0" smtClean="0" sz="1600" spc="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0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14">
                <a:latin typeface="Times New Roman"/>
                <a:cs typeface="Times New Roman"/>
              </a:rPr>
              <a:t>x</a:t>
            </a:r>
            <a:r>
              <a:rPr dirty="0" smtClean="0" sz="1600" spc="19">
                <a:latin typeface="Times New Roman"/>
                <a:cs typeface="Times New Roman"/>
              </a:rPr>
              <a:t>i</a:t>
            </a:r>
            <a:r>
              <a:rPr dirty="0" smtClean="0" sz="1600" spc="-19">
                <a:latin typeface="Times New Roman"/>
                <a:cs typeface="Times New Roman"/>
              </a:rPr>
              <a:t>m</a:t>
            </a:r>
            <a:r>
              <a:rPr dirty="0" smtClean="0" sz="1600" spc="29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r>
              <a:rPr dirty="0" smtClean="0" sz="1600" spc="-4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29">
                <a:latin typeface="Times New Roman"/>
                <a:cs typeface="Times New Roman"/>
              </a:rPr>
              <a:t>u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14">
                <a:latin typeface="Times New Roman"/>
                <a:cs typeface="Times New Roman"/>
              </a:rPr>
              <a:t>b</a:t>
            </a:r>
            <a:r>
              <a:rPr dirty="0" smtClean="0" sz="1600" spc="9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9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ra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9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rs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9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3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22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1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1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can</a:t>
            </a:r>
            <a:r>
              <a:rPr dirty="0" smtClean="0" sz="1600" spc="2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1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to</a:t>
            </a:r>
            <a:r>
              <a:rPr dirty="0" smtClean="0" sz="1600" spc="-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4">
                <a:latin typeface="Times New Roman"/>
                <a:cs typeface="Times New Roman"/>
              </a:rPr>
              <a:t>x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ield</a:t>
            </a:r>
            <a:endParaRPr sz="1600">
              <a:latin typeface="Times New Roman"/>
              <a:cs typeface="Times New Roman"/>
            </a:endParaRPr>
          </a:p>
          <a:p>
            <a:pPr marL="12700" marR="745179">
              <a:lnSpc>
                <a:spcPct val="100041"/>
              </a:lnSpc>
              <a:spcBef>
                <a:spcPts val="48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ld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ask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cha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ped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ssword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ing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hi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den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fie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ble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hidden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35"/>
              </a:lnSpc>
              <a:spcBef>
                <a:spcPts val="111"/>
              </a:spcBef>
            </a:pPr>
            <a:r>
              <a:rPr dirty="0" smtClean="0" baseline="-2898" sz="3000" spc="0">
                <a:latin typeface="Times New Roman"/>
                <a:cs typeface="Times New Roman"/>
              </a:rPr>
              <a:t>P</a:t>
            </a:r>
            <a:r>
              <a:rPr dirty="0" smtClean="0" baseline="-2898" sz="3000" spc="4">
                <a:latin typeface="Times New Roman"/>
                <a:cs typeface="Times New Roman"/>
              </a:rPr>
              <a:t>u</a:t>
            </a:r>
            <a:r>
              <a:rPr dirty="0" smtClean="0" baseline="-2898" sz="3000" spc="0">
                <a:latin typeface="Times New Roman"/>
                <a:cs typeface="Times New Roman"/>
              </a:rPr>
              <a:t>t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29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one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29">
                <a:latin typeface="Times New Roman"/>
                <a:cs typeface="Times New Roman"/>
              </a:rPr>
              <a:t> </a:t>
            </a:r>
            <a:r>
              <a:rPr dirty="0" smtClean="0" baseline="-2898" sz="3000" spc="-4">
                <a:latin typeface="Times New Roman"/>
                <a:cs typeface="Times New Roman"/>
              </a:rPr>
              <a:t>o</a:t>
            </a:r>
            <a:r>
              <a:rPr dirty="0" smtClean="0" baseline="-2898" sz="3000" spc="0">
                <a:latin typeface="Times New Roman"/>
                <a:cs typeface="Times New Roman"/>
              </a:rPr>
              <a:t>r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50">
                <a:latin typeface="Times New Roman"/>
                <a:cs typeface="Times New Roman"/>
              </a:rPr>
              <a:t> </a:t>
            </a:r>
            <a:r>
              <a:rPr dirty="0" smtClean="0" baseline="-2898" sz="3000" spc="-25">
                <a:latin typeface="Times New Roman"/>
                <a:cs typeface="Times New Roman"/>
              </a:rPr>
              <a:t>m</a:t>
            </a:r>
            <a:r>
              <a:rPr dirty="0" smtClean="0" baseline="-2898" sz="3000" spc="0">
                <a:latin typeface="Times New Roman"/>
                <a:cs typeface="Times New Roman"/>
              </a:rPr>
              <a:t>ore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44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s</a:t>
            </a:r>
            <a:r>
              <a:rPr dirty="0" smtClean="0" baseline="-2898" sz="3000" spc="-19">
                <a:latin typeface="Times New Roman"/>
                <a:cs typeface="Times New Roman"/>
              </a:rPr>
              <a:t>m</a:t>
            </a:r>
            <a:r>
              <a:rPr dirty="0" smtClean="0" baseline="-2898" sz="3000" spc="0">
                <a:latin typeface="Times New Roman"/>
                <a:cs typeface="Times New Roman"/>
              </a:rPr>
              <a:t>a</a:t>
            </a:r>
            <a:r>
              <a:rPr dirty="0" smtClean="0" baseline="-2898" sz="3000" spc="-4">
                <a:latin typeface="Times New Roman"/>
                <a:cs typeface="Times New Roman"/>
              </a:rPr>
              <a:t>l</a:t>
            </a:r>
            <a:r>
              <a:rPr dirty="0" smtClean="0" baseline="-2898" sz="3000" spc="0">
                <a:latin typeface="Times New Roman"/>
                <a:cs typeface="Times New Roman"/>
              </a:rPr>
              <a:t>l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25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box</a:t>
            </a:r>
            <a:r>
              <a:rPr dirty="0" smtClean="0" baseline="-2898" sz="3000" spc="-9">
                <a:latin typeface="Times New Roman"/>
                <a:cs typeface="Times New Roman"/>
              </a:rPr>
              <a:t>e</a:t>
            </a:r>
            <a:r>
              <a:rPr dirty="0" smtClean="0" baseline="-2898" sz="3000" spc="0">
                <a:latin typeface="Times New Roman"/>
                <a:cs typeface="Times New Roman"/>
              </a:rPr>
              <a:t>s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44">
                <a:latin typeface="Times New Roman"/>
                <a:cs typeface="Times New Roman"/>
              </a:rPr>
              <a:t> </a:t>
            </a:r>
            <a:r>
              <a:rPr dirty="0" smtClean="0" baseline="-2898" sz="3000" spc="-19">
                <a:latin typeface="Times New Roman"/>
                <a:cs typeface="Times New Roman"/>
              </a:rPr>
              <a:t>t</a:t>
            </a:r>
            <a:r>
              <a:rPr dirty="0" smtClean="0" baseline="-2898" sz="3000" spc="4">
                <a:latin typeface="Times New Roman"/>
                <a:cs typeface="Times New Roman"/>
              </a:rPr>
              <a:t>h</a:t>
            </a:r>
            <a:r>
              <a:rPr dirty="0" smtClean="0" baseline="-2898" sz="3000" spc="0">
                <a:latin typeface="Times New Roman"/>
                <a:cs typeface="Times New Roman"/>
              </a:rPr>
              <a:t>at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39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c</a:t>
            </a:r>
            <a:r>
              <a:rPr dirty="0" smtClean="0" baseline="-2898" sz="3000" spc="-14">
                <a:latin typeface="Times New Roman"/>
                <a:cs typeface="Times New Roman"/>
              </a:rPr>
              <a:t>a</a:t>
            </a:r>
            <a:r>
              <a:rPr dirty="0" smtClean="0" baseline="-2898" sz="3000" spc="0">
                <a:latin typeface="Times New Roman"/>
                <a:cs typeface="Times New Roman"/>
              </a:rPr>
              <a:t>n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39">
                <a:latin typeface="Times New Roman"/>
                <a:cs typeface="Times New Roman"/>
              </a:rPr>
              <a:t> </a:t>
            </a:r>
            <a:r>
              <a:rPr dirty="0" smtClean="0" baseline="-2898" sz="3000" spc="-4">
                <a:latin typeface="Times New Roman"/>
                <a:cs typeface="Times New Roman"/>
              </a:rPr>
              <a:t>b</a:t>
            </a:r>
            <a:r>
              <a:rPr dirty="0" smtClean="0" baseline="-2898" sz="3000" spc="0">
                <a:latin typeface="Times New Roman"/>
                <a:cs typeface="Times New Roman"/>
              </a:rPr>
              <a:t>e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39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c</a:t>
            </a:r>
            <a:r>
              <a:rPr dirty="0" smtClean="0" baseline="-2898" sz="3000" spc="-4">
                <a:latin typeface="Times New Roman"/>
                <a:cs typeface="Times New Roman"/>
              </a:rPr>
              <a:t>l</a:t>
            </a:r>
            <a:r>
              <a:rPr dirty="0" smtClean="0" baseline="-2898" sz="3000" spc="0">
                <a:latin typeface="Times New Roman"/>
                <a:cs typeface="Times New Roman"/>
              </a:rPr>
              <a:t>i</a:t>
            </a:r>
            <a:r>
              <a:rPr dirty="0" smtClean="0" baseline="-2898" sz="3000" spc="-19">
                <a:latin typeface="Times New Roman"/>
                <a:cs typeface="Times New Roman"/>
              </a:rPr>
              <a:t>c</a:t>
            </a:r>
            <a:r>
              <a:rPr dirty="0" smtClean="0" baseline="-2898" sz="3000" spc="0">
                <a:latin typeface="Times New Roman"/>
                <a:cs typeface="Times New Roman"/>
              </a:rPr>
              <a:t>ked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44">
                <a:latin typeface="Times New Roman"/>
                <a:cs typeface="Times New Roman"/>
              </a:rPr>
              <a:t> </a:t>
            </a:r>
            <a:r>
              <a:rPr dirty="0" smtClean="0" baseline="-2898" sz="3000" spc="-14">
                <a:latin typeface="Times New Roman"/>
                <a:cs typeface="Times New Roman"/>
              </a:rPr>
              <a:t>t</a:t>
            </a:r>
            <a:r>
              <a:rPr dirty="0" smtClean="0" baseline="-2898" sz="3000" spc="0">
                <a:latin typeface="Times New Roman"/>
                <a:cs typeface="Times New Roman"/>
              </a:rPr>
              <a:t>o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50">
                <a:latin typeface="Times New Roman"/>
                <a:cs typeface="Times New Roman"/>
              </a:rPr>
              <a:t> </a:t>
            </a:r>
            <a:r>
              <a:rPr dirty="0" smtClean="0" baseline="-2898" sz="3000" spc="-19">
                <a:latin typeface="Times New Roman"/>
                <a:cs typeface="Times New Roman"/>
              </a:rPr>
              <a:t>t</a:t>
            </a:r>
            <a:r>
              <a:rPr dirty="0" smtClean="0" baseline="-2898" sz="3000" spc="0">
                <a:latin typeface="Times New Roman"/>
                <a:cs typeface="Times New Roman"/>
              </a:rPr>
              <a:t>i</a:t>
            </a:r>
            <a:r>
              <a:rPr dirty="0" smtClean="0" baseline="-2898" sz="3000" spc="-4">
                <a:latin typeface="Times New Roman"/>
                <a:cs typeface="Times New Roman"/>
              </a:rPr>
              <a:t>c</a:t>
            </a:r>
            <a:r>
              <a:rPr dirty="0" smtClean="0" baseline="-2898" sz="3000" spc="0">
                <a:latin typeface="Times New Roman"/>
                <a:cs typeface="Times New Roman"/>
              </a:rPr>
              <a:t>k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39">
                <a:latin typeface="Times New Roman"/>
                <a:cs typeface="Times New Roman"/>
              </a:rPr>
              <a:t> </a:t>
            </a:r>
            <a:r>
              <a:rPr dirty="0" smtClean="0" baseline="-2898" sz="3000" spc="-4">
                <a:latin typeface="Times New Roman"/>
                <a:cs typeface="Times New Roman"/>
              </a:rPr>
              <a:t>o</a:t>
            </a:r>
            <a:r>
              <a:rPr dirty="0" smtClean="0" baseline="-2898" sz="3000" spc="0">
                <a:latin typeface="Times New Roman"/>
                <a:cs typeface="Times New Roman"/>
              </a:rPr>
              <a:t>r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50">
                <a:latin typeface="Times New Roman"/>
                <a:cs typeface="Times New Roman"/>
              </a:rPr>
              <a:t> </a:t>
            </a:r>
            <a:r>
              <a:rPr dirty="0" smtClean="0" baseline="-2898" sz="3000" spc="-14">
                <a:latin typeface="Times New Roman"/>
                <a:cs typeface="Times New Roman"/>
              </a:rPr>
              <a:t>c</a:t>
            </a:r>
            <a:r>
              <a:rPr dirty="0" smtClean="0" baseline="-2898" sz="3000" spc="0">
                <a:latin typeface="Times New Roman"/>
                <a:cs typeface="Times New Roman"/>
              </a:rPr>
              <a:t>he</a:t>
            </a:r>
            <a:r>
              <a:rPr dirty="0" smtClean="0" baseline="-2898" sz="3000" spc="-9">
                <a:latin typeface="Times New Roman"/>
                <a:cs typeface="Times New Roman"/>
              </a:rPr>
              <a:t>c</a:t>
            </a:r>
            <a:r>
              <a:rPr dirty="0" smtClean="0" baseline="-2898" sz="3000" spc="0">
                <a:latin typeface="Times New Roman"/>
                <a:cs typeface="Times New Roman"/>
              </a:rPr>
              <a:t>k</a:t>
            </a:r>
            <a:r>
              <a:rPr dirty="0" smtClean="0" baseline="-2898" sz="3000" spc="0">
                <a:latin typeface="Times New Roman"/>
                <a:cs typeface="Times New Roman"/>
              </a:rPr>
              <a:t> </a:t>
            </a:r>
            <a:r>
              <a:rPr dirty="0" smtClean="0" baseline="-2898" sz="3000" spc="39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ts val="1985"/>
              </a:lnSpc>
            </a:pPr>
            <a:r>
              <a:rPr dirty="0" smtClean="0" baseline="1449" sz="3000" spc="0">
                <a:latin typeface="Times New Roman"/>
                <a:cs typeface="Times New Roman"/>
              </a:rPr>
              <a:t>cor</a:t>
            </a:r>
            <a:r>
              <a:rPr dirty="0" smtClean="0" baseline="1449" sz="3000" spc="9">
                <a:latin typeface="Times New Roman"/>
                <a:cs typeface="Times New Roman"/>
              </a:rPr>
              <a:t>r</a:t>
            </a:r>
            <a:r>
              <a:rPr dirty="0" smtClean="0" baseline="1449" sz="3000" spc="0">
                <a:latin typeface="Times New Roman"/>
                <a:cs typeface="Times New Roman"/>
              </a:rPr>
              <a:t>espo</a:t>
            </a:r>
            <a:r>
              <a:rPr dirty="0" smtClean="0" baseline="1449" sz="3000" spc="-9">
                <a:latin typeface="Times New Roman"/>
                <a:cs typeface="Times New Roman"/>
              </a:rPr>
              <a:t>n</a:t>
            </a:r>
            <a:r>
              <a:rPr dirty="0" smtClean="0" baseline="1449" sz="3000" spc="0">
                <a:latin typeface="Times New Roman"/>
                <a:cs typeface="Times New Roman"/>
              </a:rPr>
              <a:t>d</a:t>
            </a:r>
            <a:r>
              <a:rPr dirty="0" smtClean="0" baseline="1449" sz="3000" spc="-9">
                <a:latin typeface="Times New Roman"/>
                <a:cs typeface="Times New Roman"/>
              </a:rPr>
              <a:t>i</a:t>
            </a:r>
            <a:r>
              <a:rPr dirty="0" smtClean="0" baseline="1449" sz="3000" spc="0">
                <a:latin typeface="Times New Roman"/>
                <a:cs typeface="Times New Roman"/>
              </a:rPr>
              <a:t>ng</a:t>
            </a:r>
            <a:r>
              <a:rPr dirty="0" smtClean="0" baseline="1449" sz="3000" spc="-29">
                <a:latin typeface="Times New Roman"/>
                <a:cs typeface="Times New Roman"/>
              </a:rPr>
              <a:t> </a:t>
            </a:r>
            <a:r>
              <a:rPr dirty="0" smtClean="0" baseline="1449" sz="3000" spc="0">
                <a:latin typeface="Times New Roman"/>
                <a:cs typeface="Times New Roman"/>
              </a:rPr>
              <a:t>value</a:t>
            </a:r>
            <a:r>
              <a:rPr dirty="0" smtClean="0" baseline="1449" sz="3000" spc="-19">
                <a:latin typeface="Times New Roman"/>
                <a:cs typeface="Times New Roman"/>
              </a:rPr>
              <a:t> </a:t>
            </a:r>
            <a:r>
              <a:rPr dirty="0" smtClean="0" baseline="1449" sz="3000" spc="0">
                <a:latin typeface="Times New Roman"/>
                <a:cs typeface="Times New Roman"/>
              </a:rPr>
              <a:t>de</a:t>
            </a:r>
            <a:r>
              <a:rPr dirty="0" smtClean="0" baseline="1449" sz="3000" spc="4">
                <a:latin typeface="Times New Roman"/>
                <a:cs typeface="Times New Roman"/>
              </a:rPr>
              <a:t>n</a:t>
            </a:r>
            <a:r>
              <a:rPr dirty="0" smtClean="0" baseline="1449" sz="3000" spc="0">
                <a:latin typeface="Times New Roman"/>
                <a:cs typeface="Times New Roman"/>
              </a:rPr>
              <a:t>ote</a:t>
            </a:r>
            <a:r>
              <a:rPr dirty="0" smtClean="0" baseline="1449" sz="3000" spc="-34">
                <a:latin typeface="Times New Roman"/>
                <a:cs typeface="Times New Roman"/>
              </a:rPr>
              <a:t> </a:t>
            </a:r>
            <a:r>
              <a:rPr dirty="0" smtClean="0" baseline="1449" sz="3000" spc="4">
                <a:latin typeface="Times New Roman"/>
                <a:cs typeface="Times New Roman"/>
              </a:rPr>
              <a:t>(</a:t>
            </a:r>
            <a:r>
              <a:rPr dirty="0" smtClean="0" baseline="1449" sz="3000" spc="0" b="1">
                <a:latin typeface="Times New Roman"/>
                <a:cs typeface="Times New Roman"/>
              </a:rPr>
              <a:t>che</a:t>
            </a:r>
            <a:r>
              <a:rPr dirty="0" smtClean="0" baseline="1449" sz="3000" spc="-9" b="1">
                <a:latin typeface="Times New Roman"/>
                <a:cs typeface="Times New Roman"/>
              </a:rPr>
              <a:t>c</a:t>
            </a:r>
            <a:r>
              <a:rPr dirty="0" smtClean="0" baseline="1449" sz="3000" spc="0" b="1">
                <a:latin typeface="Times New Roman"/>
                <a:cs typeface="Times New Roman"/>
              </a:rPr>
              <a:t>kbo</a:t>
            </a:r>
            <a:r>
              <a:rPr dirty="0" smtClean="0" baseline="1449" sz="3000" spc="9" b="1">
                <a:latin typeface="Times New Roman"/>
                <a:cs typeface="Times New Roman"/>
              </a:rPr>
              <a:t>x</a:t>
            </a:r>
            <a:r>
              <a:rPr dirty="0" smtClean="0" baseline="1449" sz="3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41249" marR="43811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–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chec</a:t>
            </a:r>
            <a:r>
              <a:rPr dirty="0" smtClean="0" sz="1600" spc="-14" b="1">
                <a:latin typeface="Times New Roman"/>
                <a:cs typeface="Times New Roman"/>
              </a:rPr>
              <a:t>k</a:t>
            </a:r>
            <a:r>
              <a:rPr dirty="0" smtClean="0" sz="1600" spc="0" b="1">
                <a:latin typeface="Times New Roman"/>
                <a:cs typeface="Times New Roman"/>
              </a:rPr>
              <a:t>ed=</a:t>
            </a:r>
            <a:r>
              <a:rPr dirty="0" smtClean="0" sz="1600" spc="4" b="1">
                <a:latin typeface="Times New Roman"/>
                <a:cs typeface="Times New Roman"/>
              </a:rPr>
              <a:t>“</a:t>
            </a:r>
            <a:r>
              <a:rPr dirty="0" smtClean="0" sz="1600" spc="0" b="1">
                <a:latin typeface="Times New Roman"/>
                <a:cs typeface="Times New Roman"/>
              </a:rPr>
              <a:t>chec</a:t>
            </a:r>
            <a:r>
              <a:rPr dirty="0" smtClean="0" sz="1600" spc="-14" b="1">
                <a:latin typeface="Times New Roman"/>
                <a:cs typeface="Times New Roman"/>
              </a:rPr>
              <a:t>k</a:t>
            </a:r>
            <a:r>
              <a:rPr dirty="0" smtClean="0" sz="1600" spc="0" b="1">
                <a:latin typeface="Times New Roman"/>
                <a:cs typeface="Times New Roman"/>
              </a:rPr>
              <a:t>ed”</a:t>
            </a:r>
            <a:r>
              <a:rPr dirty="0" smtClean="0" sz="1600" spc="-80" b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sets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p</a:t>
            </a:r>
            <a:r>
              <a:rPr dirty="0" smtClean="0" sz="1600" spc="-1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eck</a:t>
            </a:r>
            <a:r>
              <a:rPr dirty="0" smtClean="0" sz="1600" spc="9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x</a:t>
            </a:r>
            <a:r>
              <a:rPr dirty="0" smtClean="0" sz="1600" spc="-5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as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alre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2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selected</a:t>
            </a:r>
            <a:endParaRPr sz="16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9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ade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ut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exclusive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radi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41249" marR="4381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–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n</a:t>
            </a:r>
            <a:r>
              <a:rPr dirty="0" smtClean="0" sz="1600" spc="4" b="1">
                <a:latin typeface="Times New Roman"/>
                <a:cs typeface="Times New Roman"/>
              </a:rPr>
              <a:t>a</a:t>
            </a:r>
            <a:r>
              <a:rPr dirty="0" smtClean="0" sz="1600" spc="-19" b="1"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latin typeface="Times New Roman"/>
                <a:cs typeface="Times New Roman"/>
              </a:rPr>
              <a:t>e</a:t>
            </a:r>
            <a:r>
              <a:rPr dirty="0" smtClean="0" sz="1600" spc="-17" b="1"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latin typeface="Times New Roman"/>
                <a:cs typeface="Times New Roman"/>
              </a:rPr>
              <a:t>t</a:t>
            </a:r>
            <a:r>
              <a:rPr dirty="0" smtClean="0" sz="1600" spc="-4" b="1">
                <a:latin typeface="Times New Roman"/>
                <a:cs typeface="Times New Roman"/>
              </a:rPr>
              <a:t>t</a:t>
            </a:r>
            <a:r>
              <a:rPr dirty="0" smtClean="0" sz="1600" spc="0" b="1">
                <a:latin typeface="Times New Roman"/>
                <a:cs typeface="Times New Roman"/>
              </a:rPr>
              <a:t>ribute</a:t>
            </a:r>
            <a:r>
              <a:rPr dirty="0" smtClean="0" sz="1600" spc="-15" b="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is</a:t>
            </a:r>
            <a:r>
              <a:rPr dirty="0" smtClean="0" sz="1600" spc="0" b="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cruci</a:t>
            </a:r>
            <a:r>
              <a:rPr dirty="0" smtClean="0" sz="1600" spc="4" b="1"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latin typeface="Times New Roman"/>
                <a:cs typeface="Times New Roman"/>
              </a:rPr>
              <a:t>l</a:t>
            </a:r>
            <a:r>
              <a:rPr dirty="0" smtClean="0" sz="1600" spc="-22" b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to</a:t>
            </a:r>
            <a:r>
              <a:rPr dirty="0" smtClean="0" sz="1600" spc="-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er</a:t>
            </a:r>
            <a:r>
              <a:rPr dirty="0" smtClean="0" sz="1600" spc="-3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12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ro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p</a:t>
            </a:r>
            <a:r>
              <a:rPr dirty="0" smtClean="0" sz="1600" spc="-32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radio</a:t>
            </a:r>
            <a:r>
              <a:rPr dirty="0" smtClean="0" sz="1600" spc="-1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tt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L="12700" marR="13359">
              <a:lnSpc>
                <a:spcPct val="100041"/>
              </a:lnSpc>
              <a:spcBef>
                <a:spcPts val="9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Send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rm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ta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URL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ion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trib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te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submi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req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est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all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the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lu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hin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for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4">
                <a:latin typeface="Times New Roman"/>
                <a:cs typeface="Times New Roman"/>
              </a:rPr>
              <a:t>f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260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“</a:t>
            </a:r>
            <a:r>
              <a:rPr dirty="0" smtClean="0" sz="2000" spc="0" b="1">
                <a:latin typeface="Times New Roman"/>
                <a:cs typeface="Times New Roman"/>
              </a:rPr>
              <a:t>cu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tom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-9" b="1">
                <a:latin typeface="Times New Roman"/>
                <a:cs typeface="Times New Roman"/>
              </a:rPr>
              <a:t>u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ton</a:t>
            </a:r>
            <a:r>
              <a:rPr dirty="0" smtClean="0" sz="2000" spc="0">
                <a:latin typeface="Times New Roman"/>
                <a:cs typeface="Times New Roman"/>
              </a:rPr>
              <a:t>”</a:t>
            </a:r>
            <a:r>
              <a:rPr dirty="0" smtClean="0" sz="2000" spc="23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-1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ne</a:t>
            </a:r>
            <a:r>
              <a:rPr dirty="0" smtClean="0" sz="2000" spc="-1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ted</a:t>
            </a:r>
            <a:r>
              <a:rPr dirty="0" smtClean="0" sz="2000" spc="239" b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ome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-14" b="1">
                <a:latin typeface="Times New Roman"/>
                <a:cs typeface="Times New Roman"/>
              </a:rPr>
              <a:t>f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-1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r</a:t>
            </a:r>
            <a:r>
              <a:rPr dirty="0" smtClean="0" sz="2000" spc="-19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ts val="1825"/>
              </a:lnSpc>
              <a:spcBef>
                <a:spcPts val="91"/>
              </a:spcBef>
            </a:pPr>
            <a:r>
              <a:rPr dirty="0" smtClean="0" baseline="1449" sz="3000" spc="4">
                <a:latin typeface="Times New Roman"/>
                <a:cs typeface="Times New Roman"/>
              </a:rPr>
              <a:t>(</a:t>
            </a:r>
            <a:r>
              <a:rPr dirty="0" smtClean="0" baseline="1449" sz="3000" spc="0" b="1">
                <a:latin typeface="Times New Roman"/>
                <a:cs typeface="Times New Roman"/>
              </a:rPr>
              <a:t>bu</a:t>
            </a:r>
            <a:r>
              <a:rPr dirty="0" smtClean="0" baseline="1449" sz="3000" spc="4" b="1">
                <a:latin typeface="Times New Roman"/>
                <a:cs typeface="Times New Roman"/>
              </a:rPr>
              <a:t>t</a:t>
            </a:r>
            <a:r>
              <a:rPr dirty="0" smtClean="0" baseline="1449" sz="3000" spc="0" b="1">
                <a:latin typeface="Times New Roman"/>
                <a:cs typeface="Times New Roman"/>
              </a:rPr>
              <a:t>to</a:t>
            </a:r>
            <a:r>
              <a:rPr dirty="0" smtClean="0" baseline="1449" sz="3000" spc="4" b="1">
                <a:latin typeface="Times New Roman"/>
                <a:cs typeface="Times New Roman"/>
              </a:rPr>
              <a:t>n</a:t>
            </a:r>
            <a:r>
              <a:rPr dirty="0" smtClean="0" baseline="1449" sz="3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986929"/>
            <a:ext cx="152653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389390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4938030"/>
            <a:ext cx="152806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6096524"/>
            <a:ext cx="4975179" cy="58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me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trib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te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rameter</a:t>
            </a:r>
            <a:r>
              <a:rPr dirty="0" smtClean="0" sz="2000" spc="-5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me</a:t>
            </a:r>
            <a:endParaRPr sz="2000">
              <a:latin typeface="Times New Roman"/>
              <a:cs typeface="Times New Roman"/>
            </a:endParaRPr>
          </a:p>
          <a:p>
            <a:pPr marL="12700" marR="3839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v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lue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trib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te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rameter</a:t>
            </a:r>
            <a:r>
              <a:rPr dirty="0" smtClean="0" sz="2000" spc="-5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lue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8740" y="19370"/>
            <a:ext cx="9013707" cy="6259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1939" marR="2673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Form</a:t>
            </a:r>
            <a:r>
              <a:rPr dirty="0" smtClean="0" sz="4000" spc="-9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Par</a:t>
            </a:r>
            <a:r>
              <a:rPr dirty="0" smtClean="0" sz="4000" spc="9" b="1">
                <a:latin typeface="Times New Roman"/>
                <a:cs typeface="Times New Roman"/>
              </a:rPr>
              <a:t>a</a:t>
            </a:r>
            <a:r>
              <a:rPr dirty="0" smtClean="0" sz="4000" spc="0" b="1">
                <a:latin typeface="Times New Roman"/>
                <a:cs typeface="Times New Roman"/>
              </a:rPr>
              <a:t>meters</a:t>
            </a:r>
            <a:endParaRPr sz="4000">
              <a:latin typeface="Times New Roman"/>
              <a:cs typeface="Times New Roman"/>
            </a:endParaRPr>
          </a:p>
          <a:p>
            <a:pPr marL="3185922" marR="26730">
              <a:lnSpc>
                <a:spcPts val="4045"/>
              </a:lnSpc>
              <a:spcBef>
                <a:spcPts val="158"/>
              </a:spcBef>
            </a:pPr>
            <a:r>
              <a:rPr dirty="0" smtClean="0" baseline="-2415" sz="5400" spc="0">
                <a:latin typeface="Times New Roman"/>
                <a:cs typeface="Times New Roman"/>
              </a:rPr>
              <a:t>Select</a:t>
            </a:r>
            <a:r>
              <a:rPr dirty="0" smtClean="0" baseline="-2415" sz="5400" spc="0">
                <a:latin typeface="Times New Roman"/>
                <a:cs typeface="Times New Roman"/>
              </a:rPr>
              <a:t> </a:t>
            </a:r>
            <a:r>
              <a:rPr dirty="0" smtClean="0" baseline="-2415" sz="5400" spc="0">
                <a:latin typeface="Times New Roman"/>
                <a:cs typeface="Times New Roman"/>
              </a:rPr>
              <a:t>&amp;</a:t>
            </a:r>
            <a:r>
              <a:rPr dirty="0" smtClean="0" baseline="-2415" sz="5400" spc="-59">
                <a:latin typeface="Times New Roman"/>
                <a:cs typeface="Times New Roman"/>
              </a:rPr>
              <a:t> </a:t>
            </a:r>
            <a:r>
              <a:rPr dirty="0" smtClean="0" baseline="-2415" sz="5400" spc="-250">
                <a:latin typeface="Times New Roman"/>
                <a:cs typeface="Times New Roman"/>
              </a:rPr>
              <a:t>T</a:t>
            </a:r>
            <a:r>
              <a:rPr dirty="0" smtClean="0" baseline="-2415" sz="5400" spc="0">
                <a:latin typeface="Times New Roman"/>
                <a:cs typeface="Times New Roman"/>
              </a:rPr>
              <a:t>ext</a:t>
            </a:r>
            <a:r>
              <a:rPr dirty="0" smtClean="0" baseline="-2415" sz="5400" spc="-189">
                <a:latin typeface="Times New Roman"/>
                <a:cs typeface="Times New Roman"/>
              </a:rPr>
              <a:t> </a:t>
            </a:r>
            <a:r>
              <a:rPr dirty="0" smtClean="0" baseline="-2415" sz="5400" spc="0">
                <a:latin typeface="Times New Roman"/>
                <a:cs typeface="Times New Roman"/>
              </a:rPr>
              <a:t>Area</a:t>
            </a:r>
            <a:r>
              <a:rPr dirty="0" smtClean="0" baseline="-2415" sz="5400" spc="-50">
                <a:latin typeface="Times New Roman"/>
                <a:cs typeface="Times New Roman"/>
              </a:rPr>
              <a:t> </a:t>
            </a:r>
            <a:r>
              <a:rPr dirty="0" smtClean="0" baseline="-2415" sz="5400" spc="-250">
                <a:latin typeface="Times New Roman"/>
                <a:cs typeface="Times New Roman"/>
              </a:rPr>
              <a:t>T</a:t>
            </a:r>
            <a:r>
              <a:rPr dirty="0" smtClean="0" baseline="-2415" sz="5400" spc="0">
                <a:latin typeface="Times New Roman"/>
                <a:cs typeface="Times New Roman"/>
              </a:rPr>
              <a:t>ag</a:t>
            </a:r>
            <a:endParaRPr sz="3600">
              <a:latin typeface="Times New Roman"/>
              <a:cs typeface="Times New Roman"/>
            </a:endParaRPr>
          </a:p>
          <a:p>
            <a:pPr marL="12700" marR="26730">
              <a:lnSpc>
                <a:spcPts val="2365"/>
              </a:lnSpc>
            </a:pPr>
            <a:r>
              <a:rPr dirty="0" smtClean="0" baseline="1207" sz="3600" spc="0">
                <a:latin typeface="Arial"/>
                <a:cs typeface="Arial"/>
              </a:rPr>
              <a:t>•</a:t>
            </a:r>
            <a:r>
              <a:rPr dirty="0" smtClean="0" baseline="1207" sz="3600" spc="0">
                <a:latin typeface="Arial"/>
                <a:cs typeface="Arial"/>
              </a:rPr>
              <a:t> </a:t>
            </a:r>
            <a:r>
              <a:rPr dirty="0" smtClean="0" baseline="1207" sz="3600" spc="529">
                <a:latin typeface="Arial"/>
                <a:cs typeface="Arial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H</a:t>
            </a:r>
            <a:r>
              <a:rPr dirty="0" smtClean="0" baseline="1207" sz="3600" spc="-4">
                <a:latin typeface="Times New Roman"/>
                <a:cs typeface="Times New Roman"/>
              </a:rPr>
              <a:t>T</a:t>
            </a:r>
            <a:r>
              <a:rPr dirty="0" smtClean="0" baseline="1207" sz="3600" spc="0">
                <a:latin typeface="Times New Roman"/>
                <a:cs typeface="Times New Roman"/>
              </a:rPr>
              <a:t>ML</a:t>
            </a:r>
            <a:r>
              <a:rPr dirty="0" smtClean="0" baseline="1207" sz="3600" spc="-79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For</a:t>
            </a:r>
            <a:r>
              <a:rPr dirty="0" smtClean="0" baseline="1207" sz="3600" spc="-14">
                <a:latin typeface="Times New Roman"/>
                <a:cs typeface="Times New Roman"/>
              </a:rPr>
              <a:t>m</a:t>
            </a:r>
            <a:r>
              <a:rPr dirty="0" smtClean="0" baseline="1207" sz="3600" spc="0">
                <a:latin typeface="Times New Roman"/>
                <a:cs typeface="Times New Roman"/>
              </a:rPr>
              <a:t>s</a:t>
            </a:r>
            <a:r>
              <a:rPr dirty="0" smtClean="0" baseline="1207" sz="3600" spc="25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–</a:t>
            </a:r>
            <a:r>
              <a:rPr dirty="0" smtClean="0" baseline="1207" sz="3600" spc="0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se</a:t>
            </a:r>
            <a:r>
              <a:rPr dirty="0" smtClean="0" baseline="1207" sz="3600" spc="4">
                <a:latin typeface="Times New Roman"/>
                <a:cs typeface="Times New Roman"/>
              </a:rPr>
              <a:t>l</a:t>
            </a:r>
            <a:r>
              <a:rPr dirty="0" smtClean="0" baseline="1207" sz="3600" spc="0">
                <a:latin typeface="Times New Roman"/>
                <a:cs typeface="Times New Roman"/>
              </a:rPr>
              <a:t>ect</a:t>
            </a:r>
            <a:r>
              <a:rPr dirty="0" smtClean="0" baseline="1207" sz="3600" spc="-19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tag</a:t>
            </a:r>
            <a:endParaRPr sz="2400">
              <a:latin typeface="Times New Roman"/>
              <a:cs typeface="Times New Roman"/>
            </a:endParaRPr>
          </a:p>
          <a:p>
            <a:pPr marL="469900" marR="2673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Sets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st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lues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cho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se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(c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bo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bo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pop</a:t>
            </a:r>
            <a:r>
              <a:rPr dirty="0" smtClean="0" sz="2000" spc="4">
                <a:latin typeface="Times New Roman"/>
                <a:cs typeface="Times New Roman"/>
              </a:rPr>
              <a:t>-u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st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box)</a:t>
            </a:r>
            <a:endParaRPr sz="2000">
              <a:latin typeface="Times New Roman"/>
              <a:cs typeface="Times New Roman"/>
            </a:endParaRPr>
          </a:p>
          <a:p>
            <a:pPr marL="469900" marR="26730">
              <a:lnSpc>
                <a:spcPts val="2245"/>
              </a:lnSpc>
              <a:spcBef>
                <a:spcPts val="202"/>
              </a:spcBef>
            </a:pPr>
            <a:r>
              <a:rPr dirty="0" smtClean="0" baseline="-2898" sz="3000" spc="0">
                <a:latin typeface="Arial"/>
                <a:cs typeface="Arial"/>
              </a:rPr>
              <a:t>–</a:t>
            </a:r>
            <a:r>
              <a:rPr dirty="0" smtClean="0" baseline="-2898" sz="3000" spc="0">
                <a:latin typeface="Arial"/>
                <a:cs typeface="Arial"/>
              </a:rPr>
              <a:t> </a:t>
            </a:r>
            <a:r>
              <a:rPr dirty="0" smtClean="0" baseline="-2898" sz="3000" spc="29">
                <a:latin typeface="Arial"/>
                <a:cs typeface="Arial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S</a:t>
            </a:r>
            <a:r>
              <a:rPr dirty="0" smtClean="0" baseline="-2898" sz="3000" spc="9" b="1">
                <a:latin typeface="Times New Roman"/>
                <a:cs typeface="Times New Roman"/>
              </a:rPr>
              <a:t>y</a:t>
            </a:r>
            <a:r>
              <a:rPr dirty="0" smtClean="0" baseline="-2898" sz="3000" spc="0" b="1">
                <a:latin typeface="Times New Roman"/>
                <a:cs typeface="Times New Roman"/>
              </a:rPr>
              <a:t>n</a:t>
            </a:r>
            <a:r>
              <a:rPr dirty="0" smtClean="0" baseline="-2898" sz="3000" spc="4" b="1">
                <a:latin typeface="Times New Roman"/>
                <a:cs typeface="Times New Roman"/>
              </a:rPr>
              <a:t>t</a:t>
            </a:r>
            <a:r>
              <a:rPr dirty="0" smtClean="0" baseline="-2898" sz="3000" spc="4" b="1">
                <a:latin typeface="Times New Roman"/>
                <a:cs typeface="Times New Roman"/>
              </a:rPr>
              <a:t>a</a:t>
            </a:r>
            <a:r>
              <a:rPr dirty="0" smtClean="0" baseline="-2898" sz="3000" spc="4" b="1">
                <a:latin typeface="Times New Roman"/>
                <a:cs typeface="Times New Roman"/>
              </a:rPr>
              <a:t>x</a:t>
            </a:r>
            <a:r>
              <a:rPr dirty="0" smtClean="0" baseline="-2898" sz="3000" spc="0">
                <a:latin typeface="Times New Roman"/>
                <a:cs typeface="Times New Roman"/>
              </a:rPr>
              <a:t>:</a:t>
            </a:r>
            <a:r>
              <a:rPr dirty="0" smtClean="0" baseline="-2898" sz="3000" spc="-50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&lt;s</a:t>
            </a:r>
            <a:r>
              <a:rPr dirty="0" smtClean="0" baseline="-2898" sz="3000" spc="-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baseline="-2898" sz="3000" spc="-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ct</a:t>
            </a:r>
            <a:r>
              <a:rPr dirty="0" smtClean="0" baseline="-2898" sz="3000" spc="-1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name=“…”</a:t>
            </a:r>
            <a:r>
              <a:rPr dirty="0" smtClean="0" baseline="-2898" sz="3000" spc="-3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[si</a:t>
            </a:r>
            <a:r>
              <a:rPr dirty="0" smtClean="0" baseline="-2898" sz="3000" spc="-19" b="1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-2898" sz="3000" spc="-4" b="1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“…”</a:t>
            </a:r>
            <a:r>
              <a:rPr dirty="0" smtClean="0" baseline="-2898" sz="3000" spc="-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mu</a:t>
            </a:r>
            <a:r>
              <a:rPr dirty="0" smtClean="0" baseline="-2898" sz="3000" spc="-9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tip</a:t>
            </a:r>
            <a:r>
              <a:rPr dirty="0" smtClean="0" baseline="-2898" sz="3000" spc="-9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e]</a:t>
            </a:r>
            <a:r>
              <a:rPr dirty="0" smtClean="0" baseline="-2898" sz="3000" spc="-4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2154174" marR="26730">
              <a:lnSpc>
                <a:spcPts val="1920"/>
              </a:lnSpc>
            </a:pP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&lt;op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ion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lue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=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“…”</a:t>
            </a:r>
            <a:r>
              <a:rPr dirty="0" smtClean="0" sz="2000" spc="-3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[selected]&gt;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…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op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n&gt;</a:t>
            </a:r>
            <a:endParaRPr sz="2000">
              <a:latin typeface="Times New Roman"/>
              <a:cs typeface="Times New Roman"/>
            </a:endParaRPr>
          </a:p>
          <a:p>
            <a:pPr marL="2154174" marR="26730">
              <a:lnSpc>
                <a:spcPts val="1920"/>
              </a:lnSpc>
            </a:pP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645158" marR="26730">
              <a:lnSpc>
                <a:spcPts val="1985"/>
              </a:lnSpc>
              <a:spcBef>
                <a:spcPts val="3"/>
              </a:spcBef>
            </a:pPr>
            <a:r>
              <a:rPr dirty="0" smtClean="0" baseline="1449" sz="3000" spc="0" b="1">
                <a:solidFill>
                  <a:srgbClr val="FF3300"/>
                </a:solidFill>
                <a:latin typeface="Times New Roman"/>
                <a:cs typeface="Times New Roman"/>
              </a:rPr>
              <a:t>&lt;</a:t>
            </a:r>
            <a:r>
              <a:rPr dirty="0" smtClean="0" baseline="1449" sz="3000" spc="-9" b="1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dirty="0" smtClean="0" baseline="1449" sz="3000" spc="0" b="1">
                <a:solidFill>
                  <a:srgbClr val="FF3300"/>
                </a:solidFill>
                <a:latin typeface="Times New Roman"/>
                <a:cs typeface="Times New Roman"/>
              </a:rPr>
              <a:t>se</a:t>
            </a:r>
            <a:r>
              <a:rPr dirty="0" smtClean="0" baseline="1449" sz="3000" spc="-4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baseline="1449" sz="3000" spc="0" b="1">
                <a:solidFill>
                  <a:srgbClr val="FF3300"/>
                </a:solidFill>
                <a:latin typeface="Times New Roman"/>
                <a:cs typeface="Times New Roman"/>
              </a:rPr>
              <a:t>ect&gt;</a:t>
            </a:r>
            <a:endParaRPr sz="2000">
              <a:latin typeface="Times New Roman"/>
              <a:cs typeface="Times New Roman"/>
            </a:endParaRPr>
          </a:p>
          <a:p>
            <a:pPr marL="927404" marR="2673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•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175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option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1384554" marR="26730">
              <a:lnSpc>
                <a:spcPct val="95825"/>
              </a:lnSpc>
              <a:spcBef>
                <a:spcPts val="75"/>
              </a:spcBef>
            </a:pPr>
            <a:r>
              <a:rPr dirty="0" smtClean="0" sz="1600" spc="0">
                <a:latin typeface="Arial"/>
                <a:cs typeface="Arial"/>
              </a:rPr>
              <a:t>–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se</a:t>
            </a:r>
            <a:r>
              <a:rPr dirty="0" smtClean="0" sz="1600" spc="-34">
                <a:latin typeface="Times New Roman"/>
                <a:cs typeface="Times New Roman"/>
              </a:rPr>
              <a:t>r</a:t>
            </a:r>
            <a:r>
              <a:rPr dirty="0" smtClean="0" sz="1600" spc="-4">
                <a:latin typeface="Times New Roman"/>
                <a:cs typeface="Times New Roman"/>
              </a:rPr>
              <a:t>-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isi</a:t>
            </a:r>
            <a:r>
              <a:rPr dirty="0" smtClean="0" sz="1600" spc="9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le</a:t>
            </a:r>
            <a:r>
              <a:rPr dirty="0" smtClean="0" sz="1600" spc="-2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4">
                <a:latin typeface="Times New Roman"/>
                <a:cs typeface="Times New Roman"/>
              </a:rPr>
              <a:t>x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es</a:t>
            </a:r>
            <a:r>
              <a:rPr dirty="0" smtClean="0" sz="1600" spc="-2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etween</a:t>
            </a:r>
            <a:r>
              <a:rPr dirty="0" smtClean="0" sz="1600" spc="-3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-5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d</a:t>
            </a:r>
            <a:r>
              <a:rPr dirty="0" smtClean="0" sz="1600" spc="-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cl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si</a:t>
            </a:r>
            <a:r>
              <a:rPr dirty="0" smtClean="0" sz="1600" spc="9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-4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3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tag</a:t>
            </a:r>
            <a:endParaRPr sz="1600">
              <a:latin typeface="Times New Roman"/>
              <a:cs typeface="Times New Roman"/>
            </a:endParaRPr>
          </a:p>
          <a:p>
            <a:pPr marL="1384554" marR="26730">
              <a:lnSpc>
                <a:spcPct val="95825"/>
              </a:lnSpc>
              <a:spcBef>
                <a:spcPts val="70"/>
              </a:spcBef>
            </a:pPr>
            <a:r>
              <a:rPr dirty="0" smtClean="0" sz="1600" spc="0">
                <a:latin typeface="Arial"/>
                <a:cs typeface="Arial"/>
              </a:rPr>
              <a:t>–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16">
                <a:latin typeface="Arial"/>
                <a:cs typeface="Arial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attrib</a:t>
            </a:r>
            <a:r>
              <a:rPr dirty="0" smtClean="0" sz="1600" spc="9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-6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as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es</a:t>
            </a:r>
            <a:r>
              <a:rPr dirty="0" smtClean="0" sz="1600" spc="-2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-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ara</a:t>
            </a:r>
            <a:r>
              <a:rPr dirty="0" smtClean="0" sz="1600" spc="-3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9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  <a:p>
            <a:pPr marL="927404" marR="26730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175">
                <a:latin typeface="Arial"/>
                <a:cs typeface="Arial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ul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ip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tr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bute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sents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rol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ca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choose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ore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one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9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H</a:t>
            </a:r>
            <a:r>
              <a:rPr dirty="0" smtClean="0" sz="2400" spc="-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ML</a:t>
            </a:r>
            <a:r>
              <a:rPr dirty="0" smtClean="0" sz="2400" spc="-7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For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–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tex</a:t>
            </a:r>
            <a:r>
              <a:rPr dirty="0" smtClean="0" sz="2400" spc="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area</a:t>
            </a:r>
            <a:r>
              <a:rPr dirty="0" smtClean="0" sz="2400" spc="-2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tag</a:t>
            </a:r>
            <a:endParaRPr sz="2400">
              <a:latin typeface="Times New Roman"/>
              <a:cs typeface="Times New Roman"/>
            </a:endParaRPr>
          </a:p>
          <a:p>
            <a:pPr marL="469900" marR="2673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esents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multip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ne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te</a:t>
            </a:r>
            <a:r>
              <a:rPr dirty="0" smtClean="0" sz="2000" spc="4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69900" marR="26730">
              <a:lnSpc>
                <a:spcPts val="2245"/>
              </a:lnSpc>
              <a:spcBef>
                <a:spcPts val="202"/>
              </a:spcBef>
            </a:pPr>
            <a:r>
              <a:rPr dirty="0" smtClean="0" baseline="-2898" sz="3000" spc="0">
                <a:latin typeface="Arial"/>
                <a:cs typeface="Arial"/>
              </a:rPr>
              <a:t>–</a:t>
            </a:r>
            <a:r>
              <a:rPr dirty="0" smtClean="0" baseline="-2898" sz="3000" spc="0">
                <a:latin typeface="Arial"/>
                <a:cs typeface="Arial"/>
              </a:rPr>
              <a:t> </a:t>
            </a:r>
            <a:r>
              <a:rPr dirty="0" smtClean="0" baseline="-2898" sz="3000" spc="34">
                <a:latin typeface="Arial"/>
                <a:cs typeface="Arial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S</a:t>
            </a:r>
            <a:r>
              <a:rPr dirty="0" smtClean="0" baseline="-2898" sz="3000" spc="9" b="1">
                <a:latin typeface="Times New Roman"/>
                <a:cs typeface="Times New Roman"/>
              </a:rPr>
              <a:t>y</a:t>
            </a:r>
            <a:r>
              <a:rPr dirty="0" smtClean="0" baseline="-2898" sz="3000" spc="0" b="1">
                <a:latin typeface="Times New Roman"/>
                <a:cs typeface="Times New Roman"/>
              </a:rPr>
              <a:t>n</a:t>
            </a:r>
            <a:r>
              <a:rPr dirty="0" smtClean="0" baseline="-2898" sz="3000" spc="4" b="1">
                <a:latin typeface="Times New Roman"/>
                <a:cs typeface="Times New Roman"/>
              </a:rPr>
              <a:t>t</a:t>
            </a:r>
            <a:r>
              <a:rPr dirty="0" smtClean="0" baseline="-2898" sz="3000" spc="4" b="1">
                <a:latin typeface="Times New Roman"/>
                <a:cs typeface="Times New Roman"/>
              </a:rPr>
              <a:t>a</a:t>
            </a:r>
            <a:r>
              <a:rPr dirty="0" smtClean="0" baseline="-2898" sz="3000" spc="4" b="1">
                <a:latin typeface="Times New Roman"/>
                <a:cs typeface="Times New Roman"/>
              </a:rPr>
              <a:t>x</a:t>
            </a:r>
            <a:r>
              <a:rPr dirty="0" smtClean="0" baseline="-2898" sz="3000" spc="0" b="1">
                <a:latin typeface="Times New Roman"/>
                <a:cs typeface="Times New Roman"/>
              </a:rPr>
              <a:t>:</a:t>
            </a:r>
            <a:r>
              <a:rPr dirty="0" smtClean="0" baseline="-2898" sz="3000" spc="-50" b="1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&lt;te</a:t>
            </a:r>
            <a:r>
              <a:rPr dirty="0" smtClean="0" baseline="-2898" sz="3000" spc="4" b="1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baseline="-2898" sz="3000" spc="9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-2898" sz="3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ea</a:t>
            </a:r>
            <a:r>
              <a:rPr dirty="0" smtClean="0" baseline="-2898" sz="3000" spc="-3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baseline="-2898" sz="3000" spc="4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me=“…”</a:t>
            </a:r>
            <a:r>
              <a:rPr dirty="0" smtClean="0" baseline="-2898" sz="3000" spc="-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ows=“…”</a:t>
            </a:r>
            <a:r>
              <a:rPr dirty="0" smtClean="0" baseline="-2898" sz="3000" spc="-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cols=“…</a:t>
            </a:r>
            <a:r>
              <a:rPr dirty="0" smtClean="0" baseline="-2898" sz="3000" spc="9" b="1">
                <a:solidFill>
                  <a:srgbClr val="FF3300"/>
                </a:solidFill>
                <a:latin typeface="Times New Roman"/>
                <a:cs typeface="Times New Roman"/>
              </a:rPr>
              <a:t>”</a:t>
            </a:r>
            <a:r>
              <a:rPr dirty="0" smtClean="0" baseline="-2898" sz="3000" spc="0" b="1">
                <a:solidFill>
                  <a:srgbClr val="FF3300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2216658" marR="26730">
              <a:lnSpc>
                <a:spcPts val="1920"/>
              </a:lnSpc>
            </a:pP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582673" marR="26730">
              <a:lnSpc>
                <a:spcPts val="1985"/>
              </a:lnSpc>
              <a:spcBef>
                <a:spcPts val="3"/>
              </a:spcBef>
            </a:pPr>
            <a:r>
              <a:rPr dirty="0" smtClean="0" baseline="1449" sz="3000" spc="0" b="1">
                <a:solidFill>
                  <a:srgbClr val="FF3300"/>
                </a:solidFill>
                <a:latin typeface="Times New Roman"/>
                <a:cs typeface="Times New Roman"/>
              </a:rPr>
              <a:t>&lt;</a:t>
            </a:r>
            <a:r>
              <a:rPr dirty="0" smtClean="0" baseline="1449" sz="3000" spc="-9" b="1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dirty="0" smtClean="0" baseline="1449" sz="3000" spc="0" b="1">
                <a:solidFill>
                  <a:srgbClr val="FF3300"/>
                </a:solidFill>
                <a:latin typeface="Times New Roman"/>
                <a:cs typeface="Times New Roman"/>
              </a:rPr>
              <a:t>tex</a:t>
            </a:r>
            <a:r>
              <a:rPr dirty="0" smtClean="0" baseline="1449" sz="3000" spc="9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baseline="1449" sz="3000" spc="-9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1449" sz="3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baseline="1449" sz="3000" spc="0" b="1">
                <a:solidFill>
                  <a:srgbClr val="FF3300"/>
                </a:solidFill>
                <a:latin typeface="Times New Roman"/>
                <a:cs typeface="Times New Roman"/>
              </a:rPr>
              <a:t>ea&gt;</a:t>
            </a:r>
            <a:endParaRPr sz="2000">
              <a:latin typeface="Times New Roman"/>
              <a:cs typeface="Times New Roman"/>
            </a:endParaRPr>
          </a:p>
          <a:p>
            <a:pPr marL="1156004" indent="-228600">
              <a:lnSpc>
                <a:spcPts val="1730"/>
              </a:lnSpc>
              <a:spcBef>
                <a:spcPts val="382"/>
              </a:spcBef>
              <a:tabLst>
                <a:tab pos="1155700" algn="l"/>
              </a:tabLst>
            </a:pPr>
            <a:r>
              <a:rPr dirty="0" smtClean="0" sz="1800" spc="0">
                <a:latin typeface="Arial"/>
                <a:cs typeface="Arial"/>
              </a:rPr>
              <a:t>•	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-1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va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-14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put</a:t>
            </a:r>
            <a:r>
              <a:rPr dirty="0" smtClean="0" sz="1800" spc="2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24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open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ng</a:t>
            </a:r>
            <a:r>
              <a:rPr dirty="0" smtClean="0" sz="1800" spc="23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and</a:t>
            </a:r>
            <a:r>
              <a:rPr dirty="0" smtClean="0" sz="1800" spc="2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osing</a:t>
            </a:r>
            <a:r>
              <a:rPr dirty="0" smtClean="0" sz="1800" spc="250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ag</a:t>
            </a:r>
            <a:r>
              <a:rPr dirty="0" smtClean="0" sz="1800" spc="24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passed</a:t>
            </a:r>
            <a:r>
              <a:rPr dirty="0" smtClean="0" sz="1800" spc="25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24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25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pa</a:t>
            </a:r>
            <a:r>
              <a:rPr dirty="0" smtClean="0" sz="1800" spc="-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amet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2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</a:t>
            </a:r>
            <a:r>
              <a:rPr dirty="0" smtClean="0" sz="1800" spc="-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-9">
                <a:latin typeface="Times New Roman"/>
                <a:cs typeface="Times New Roman"/>
              </a:rPr>
              <a:t>u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25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to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serv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927404" marR="26730">
              <a:lnSpc>
                <a:spcPct val="95825"/>
              </a:lnSpc>
              <a:spcBef>
                <a:spcPts val="38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175">
                <a:latin typeface="Arial"/>
                <a:cs typeface="Arial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s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sent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nu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ber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visib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nes</a:t>
            </a:r>
            <a:endParaRPr sz="1800">
              <a:latin typeface="Times New Roman"/>
              <a:cs typeface="Times New Roman"/>
            </a:endParaRPr>
          </a:p>
          <a:p>
            <a:pPr marL="927404" marR="26730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•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175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s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sent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nu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ber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ra</a:t>
            </a:r>
            <a:r>
              <a:rPr dirty="0" smtClean="0" sz="1800" spc="9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rs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displ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1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-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ross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width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ar</a:t>
            </a:r>
            <a:r>
              <a:rPr dirty="0" smtClean="0" sz="1800" spc="9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54379"/>
            <a:ext cx="8351520" cy="6103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1434" y="0"/>
            <a:ext cx="394983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Form</a:t>
            </a:r>
            <a:r>
              <a:rPr dirty="0" smtClean="0" sz="4000" spc="-9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Par</a:t>
            </a:r>
            <a:r>
              <a:rPr dirty="0" smtClean="0" sz="4000" spc="9" b="1">
                <a:latin typeface="Times New Roman"/>
                <a:cs typeface="Times New Roman"/>
              </a:rPr>
              <a:t>a</a:t>
            </a:r>
            <a:r>
              <a:rPr dirty="0" smtClean="0" sz="4000" spc="0" b="1">
                <a:latin typeface="Times New Roman"/>
                <a:cs typeface="Times New Roman"/>
              </a:rPr>
              <a:t>meters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85666" y="564037"/>
            <a:ext cx="18965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4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378964" y="826007"/>
            <a:ext cx="4445508" cy="6031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1434" y="0"/>
            <a:ext cx="3950669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Form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Parameters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91762" y="482241"/>
            <a:ext cx="18953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Examp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8740" y="107517"/>
            <a:ext cx="8558596" cy="5570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2789" marR="3224989" algn="ctr">
              <a:lnSpc>
                <a:spcPts val="4110"/>
              </a:lnSpc>
              <a:spcBef>
                <a:spcPts val="205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Review</a:t>
            </a:r>
            <a:endParaRPr sz="4000">
              <a:latin typeface="Times New Roman"/>
              <a:cs typeface="Times New Roman"/>
            </a:endParaRPr>
          </a:p>
          <a:p>
            <a:pPr marR="2633311" algn="ctr">
              <a:lnSpc>
                <a:spcPts val="2800"/>
              </a:lnSpc>
            </a:pPr>
            <a:r>
              <a:rPr dirty="0" smtClean="0" baseline="1035" sz="4200" spc="0">
                <a:latin typeface="Arial"/>
                <a:cs typeface="Arial"/>
              </a:rPr>
              <a:t>•</a:t>
            </a:r>
            <a:r>
              <a:rPr dirty="0" smtClean="0" baseline="1035" sz="4200" spc="0">
                <a:latin typeface="Arial"/>
                <a:cs typeface="Arial"/>
              </a:rPr>
              <a:t> </a:t>
            </a:r>
            <a:r>
              <a:rPr dirty="0" smtClean="0" baseline="1035" sz="4200" spc="160">
                <a:latin typeface="Arial"/>
                <a:cs typeface="Arial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How</a:t>
            </a:r>
            <a:r>
              <a:rPr dirty="0" smtClean="0" baseline="1035" sz="4200" spc="-55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to</a:t>
            </a:r>
            <a:r>
              <a:rPr dirty="0" smtClean="0" baseline="1035" sz="4200" spc="-18" b="1">
                <a:latin typeface="Times New Roman"/>
                <a:cs typeface="Times New Roman"/>
              </a:rPr>
              <a:t> </a:t>
            </a:r>
            <a:r>
              <a:rPr dirty="0" smtClean="0" baseline="1035" sz="4200" spc="-9" b="1">
                <a:latin typeface="Times New Roman"/>
                <a:cs typeface="Times New Roman"/>
              </a:rPr>
              <a:t>c</a:t>
            </a:r>
            <a:r>
              <a:rPr dirty="0" smtClean="0" baseline="1035" sz="4200" spc="0" b="1">
                <a:latin typeface="Times New Roman"/>
                <a:cs typeface="Times New Roman"/>
              </a:rPr>
              <a:t>o</a:t>
            </a:r>
            <a:r>
              <a:rPr dirty="0" smtClean="0" baseline="1035" sz="4200" spc="9" b="1">
                <a:latin typeface="Times New Roman"/>
                <a:cs typeface="Times New Roman"/>
              </a:rPr>
              <a:t>n</a:t>
            </a:r>
            <a:r>
              <a:rPr dirty="0" smtClean="0" baseline="1035" sz="4200" spc="0" b="1">
                <a:latin typeface="Times New Roman"/>
                <a:cs typeface="Times New Roman"/>
              </a:rPr>
              <a:t>nect</a:t>
            </a:r>
            <a:r>
              <a:rPr dirty="0" smtClean="0" baseline="1035" sz="4200" spc="-79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DB</a:t>
            </a:r>
            <a:r>
              <a:rPr dirty="0" smtClean="0" baseline="1035" sz="4200" spc="-38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u</a:t>
            </a:r>
            <a:r>
              <a:rPr dirty="0" smtClean="0" baseline="1035" sz="4200" spc="9" b="1">
                <a:latin typeface="Times New Roman"/>
                <a:cs typeface="Times New Roman"/>
              </a:rPr>
              <a:t>s</a:t>
            </a:r>
            <a:r>
              <a:rPr dirty="0" smtClean="0" baseline="1035" sz="4200" spc="0" b="1">
                <a:latin typeface="Times New Roman"/>
                <a:cs typeface="Times New Roman"/>
              </a:rPr>
              <a:t>ing</a:t>
            </a:r>
            <a:r>
              <a:rPr dirty="0" smtClean="0" baseline="1035" sz="4200" spc="-53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JDBC</a:t>
            </a:r>
            <a:r>
              <a:rPr dirty="0" smtClean="0" baseline="1035" sz="4200" spc="-217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API</a:t>
            </a:r>
            <a:endParaRPr sz="2800">
              <a:latin typeface="Times New Roman"/>
              <a:cs typeface="Times New Roman"/>
            </a:endParaRPr>
          </a:p>
          <a:p>
            <a:pPr marL="469900" marR="34483">
              <a:lnSpc>
                <a:spcPct val="95825"/>
              </a:lnSpc>
              <a:spcBef>
                <a:spcPts val="55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Requ</a:t>
            </a:r>
            <a:r>
              <a:rPr dirty="0" smtClean="0" sz="2400" spc="9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927404" marR="34483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RDB</a:t>
            </a:r>
            <a:r>
              <a:rPr dirty="0" smtClean="0" sz="2000" spc="-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S: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927404" marR="34483">
              <a:lnSpc>
                <a:spcPct val="95825"/>
              </a:lnSpc>
              <a:spcBef>
                <a:spcPts val="573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iver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nect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:</a:t>
            </a:r>
            <a:r>
              <a:rPr dirty="0" smtClean="0" sz="2000" spc="-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lj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4.</a:t>
            </a:r>
            <a:r>
              <a:rPr dirty="0" smtClean="0" sz="2000" spc="-9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ar</a:t>
            </a:r>
            <a:endParaRPr sz="2000">
              <a:latin typeface="Times New Roman"/>
              <a:cs typeface="Times New Roman"/>
            </a:endParaRPr>
          </a:p>
          <a:p>
            <a:pPr marL="469900" marR="34483">
              <a:lnSpc>
                <a:spcPct val="95825"/>
              </a:lnSpc>
              <a:spcBef>
                <a:spcPts val="67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St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ps</a:t>
            </a:r>
            <a:endParaRPr sz="2400">
              <a:latin typeface="Times New Roman"/>
              <a:cs typeface="Times New Roman"/>
            </a:endParaRPr>
          </a:p>
          <a:p>
            <a:pPr marL="927404" marR="34483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Load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iver</a:t>
            </a:r>
            <a:endParaRPr sz="2000">
              <a:latin typeface="Times New Roman"/>
              <a:cs typeface="Times New Roman"/>
            </a:endParaRPr>
          </a:p>
          <a:p>
            <a:pPr marL="1384554" marR="34483">
              <a:lnSpc>
                <a:spcPct val="95825"/>
              </a:lnSpc>
              <a:spcBef>
                <a:spcPts val="519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29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using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Clas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fo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Name</a:t>
            </a:r>
            <a:r>
              <a:rPr dirty="0" smtClean="0" sz="1800" spc="1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thod</a:t>
            </a:r>
            <a:endParaRPr sz="1800">
              <a:latin typeface="Times New Roman"/>
              <a:cs typeface="Times New Roman"/>
            </a:endParaRPr>
          </a:p>
          <a:p>
            <a:pPr marL="1384554" marR="34483">
              <a:lnSpc>
                <a:spcPct val="95825"/>
              </a:lnSpc>
              <a:spcBef>
                <a:spcPts val="514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29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iv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string: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com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mic</a:t>
            </a:r>
            <a:r>
              <a:rPr dirty="0" smtClean="0" sz="1800" spc="-25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oft.s</a:t>
            </a:r>
            <a:r>
              <a:rPr dirty="0" smtClean="0" sz="1800" spc="-4" b="1">
                <a:latin typeface="Times New Roman"/>
                <a:cs typeface="Times New Roman"/>
              </a:rPr>
              <a:t>q</a:t>
            </a:r>
            <a:r>
              <a:rPr dirty="0" smtClean="0" sz="1800" spc="0" b="1">
                <a:latin typeface="Times New Roman"/>
                <a:cs typeface="Times New Roman"/>
              </a:rPr>
              <a:t>lserv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-16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.jd</a:t>
            </a:r>
            <a:r>
              <a:rPr dirty="0" smtClean="0" sz="1800" spc="-4" b="1"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QL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ve</a:t>
            </a:r>
            <a:r>
              <a:rPr dirty="0" smtClean="0" sz="1800" spc="-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Driver</a:t>
            </a:r>
            <a:endParaRPr sz="1800">
              <a:latin typeface="Times New Roman"/>
              <a:cs typeface="Times New Roman"/>
            </a:endParaRPr>
          </a:p>
          <a:p>
            <a:pPr marL="1384554" marR="34483">
              <a:lnSpc>
                <a:spcPct val="95825"/>
              </a:lnSpc>
              <a:spcBef>
                <a:spcPts val="516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29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Ex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ion:</a:t>
            </a:r>
            <a:r>
              <a:rPr dirty="0" smtClean="0" sz="1800" spc="-1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Clas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Not</a:t>
            </a:r>
            <a:r>
              <a:rPr dirty="0" smtClean="0" sz="1800" spc="4" b="1">
                <a:latin typeface="Times New Roman"/>
                <a:cs typeface="Times New Roman"/>
              </a:rPr>
              <a:t>F</a:t>
            </a:r>
            <a:r>
              <a:rPr dirty="0" smtClean="0" sz="1800" spc="0" b="1">
                <a:latin typeface="Times New Roman"/>
                <a:cs typeface="Times New Roman"/>
              </a:rPr>
              <a:t>oun</a:t>
            </a:r>
            <a:r>
              <a:rPr dirty="0" smtClean="0" sz="1800" spc="-4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Ex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ept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927404" marR="34483">
              <a:lnSpc>
                <a:spcPct val="95825"/>
              </a:lnSpc>
              <a:spcBef>
                <a:spcPts val="566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Crea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nect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  <a:p>
            <a:pPr marL="1384554">
              <a:lnSpc>
                <a:spcPct val="95825"/>
              </a:lnSpc>
              <a:spcBef>
                <a:spcPts val="519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298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r>
              <a:rPr dirty="0" smtClean="0" sz="1800" spc="-3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oto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ol:se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ve</a:t>
            </a:r>
            <a:r>
              <a:rPr dirty="0" smtClean="0" sz="1800" spc="1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:/</a:t>
            </a:r>
            <a:r>
              <a:rPr dirty="0" smtClean="0" sz="1800" spc="9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ip: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or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;data</a:t>
            </a:r>
            <a:r>
              <a:rPr dirty="0" smtClean="0" sz="1800" spc="-9" b="1"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latin typeface="Times New Roman"/>
                <a:cs typeface="Times New Roman"/>
              </a:rPr>
              <a:t>aseNam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latin typeface="Times New Roman"/>
                <a:cs typeface="Times New Roman"/>
              </a:rPr>
              <a:t>DB[</a:t>
            </a:r>
            <a:r>
              <a:rPr dirty="0" smtClean="0" sz="1800" spc="-4" b="1">
                <a:latin typeface="Times New Roman"/>
                <a:cs typeface="Times New Roman"/>
              </a:rPr>
              <a:t>;</a:t>
            </a:r>
            <a:r>
              <a:rPr dirty="0" smtClean="0" sz="1800" spc="0" b="1">
                <a:latin typeface="Times New Roman"/>
                <a:cs typeface="Times New Roman"/>
              </a:rPr>
              <a:t>in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tanc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Nam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=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sta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927404" marR="34483">
              <a:lnSpc>
                <a:spcPct val="95825"/>
              </a:lnSpc>
              <a:spcBef>
                <a:spcPts val="566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nect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384554" marR="34483">
              <a:lnSpc>
                <a:spcPct val="95825"/>
              </a:lnSpc>
              <a:spcBef>
                <a:spcPts val="522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298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nec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ion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=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Driv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latin typeface="Times New Roman"/>
                <a:cs typeface="Times New Roman"/>
              </a:rPr>
              <a:t>anage</a:t>
            </a:r>
            <a:r>
              <a:rPr dirty="0" smtClean="0" sz="1800" spc="-164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nec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io</a:t>
            </a:r>
            <a:r>
              <a:rPr dirty="0" smtClean="0" sz="1800" spc="14" b="1">
                <a:latin typeface="Times New Roman"/>
                <a:cs typeface="Times New Roman"/>
              </a:rPr>
              <a:t>n</a:t>
            </a:r>
            <a:r>
              <a:rPr dirty="0" smtClean="0" sz="1800" spc="4" b="1">
                <a:latin typeface="Times New Roman"/>
                <a:cs typeface="Times New Roman"/>
              </a:rPr>
              <a:t>(</a:t>
            </a:r>
            <a:r>
              <a:rPr dirty="0" smtClean="0" sz="1800" spc="0" b="1">
                <a:latin typeface="Times New Roman"/>
                <a:cs typeface="Times New Roman"/>
              </a:rPr>
              <a:t>ur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,</a:t>
            </a:r>
            <a:r>
              <a:rPr dirty="0" smtClean="0" sz="1800" spc="-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“u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",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“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as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");</a:t>
            </a:r>
            <a:endParaRPr sz="1800">
              <a:latin typeface="Times New Roman"/>
              <a:cs typeface="Times New Roman"/>
            </a:endParaRPr>
          </a:p>
          <a:p>
            <a:pPr marL="1384554" marR="34483">
              <a:lnSpc>
                <a:spcPct val="95825"/>
              </a:lnSpc>
              <a:spcBef>
                <a:spcPts val="514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29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Ex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ep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ion:</a:t>
            </a:r>
            <a:r>
              <a:rPr dirty="0" smtClean="0" sz="1800" spc="-1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SQ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Ex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ept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575304" y="1216152"/>
            <a:ext cx="2848355" cy="242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07848" y="4311396"/>
            <a:ext cx="4733544" cy="212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356860" y="4184904"/>
            <a:ext cx="3570732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783205" y="0"/>
            <a:ext cx="4981566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1921383" marR="1825032" algn="ctr">
              <a:lnSpc>
                <a:spcPct val="95825"/>
              </a:lnSpc>
            </a:pPr>
            <a:r>
              <a:rPr dirty="0" smtClean="0" sz="3600" spc="-209">
                <a:latin typeface="Times New Roman"/>
                <a:cs typeface="Times New Roman"/>
              </a:rPr>
              <a:t>V</a:t>
            </a:r>
            <a:r>
              <a:rPr dirty="0" smtClean="0" sz="3600" spc="0">
                <a:latin typeface="Times New Roman"/>
                <a:cs typeface="Times New Roman"/>
              </a:rPr>
              <a:t>iews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02407" y="1848612"/>
            <a:ext cx="1517904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06679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95630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2046" y="2288921"/>
            <a:ext cx="319290" cy="48101"/>
          </a:xfrm>
          <a:custGeom>
            <a:avLst/>
            <a:gdLst/>
            <a:ahLst/>
            <a:cxnLst/>
            <a:rect l="l" t="t" r="r" b="b"/>
            <a:pathLst>
              <a:path w="319290" h="48101">
                <a:moveTo>
                  <a:pt x="0" y="0"/>
                </a:moveTo>
                <a:lnTo>
                  <a:pt x="15981" y="9139"/>
                </a:lnTo>
                <a:lnTo>
                  <a:pt x="31962" y="17316"/>
                </a:lnTo>
                <a:lnTo>
                  <a:pt x="47940" y="24531"/>
                </a:lnTo>
                <a:lnTo>
                  <a:pt x="63916" y="30784"/>
                </a:lnTo>
                <a:lnTo>
                  <a:pt x="79891" y="36075"/>
                </a:lnTo>
                <a:lnTo>
                  <a:pt x="95863" y="40405"/>
                </a:lnTo>
                <a:lnTo>
                  <a:pt x="111834" y="43772"/>
                </a:lnTo>
                <a:lnTo>
                  <a:pt x="127803" y="46177"/>
                </a:lnTo>
                <a:lnTo>
                  <a:pt x="143770" y="47620"/>
                </a:lnTo>
                <a:lnTo>
                  <a:pt x="159735" y="48101"/>
                </a:lnTo>
                <a:lnTo>
                  <a:pt x="175699" y="47620"/>
                </a:lnTo>
                <a:lnTo>
                  <a:pt x="191660" y="46177"/>
                </a:lnTo>
                <a:lnTo>
                  <a:pt x="207620" y="43772"/>
                </a:lnTo>
                <a:lnTo>
                  <a:pt x="223578" y="40405"/>
                </a:lnTo>
                <a:lnTo>
                  <a:pt x="239535" y="36075"/>
                </a:lnTo>
                <a:lnTo>
                  <a:pt x="255489" y="30784"/>
                </a:lnTo>
                <a:lnTo>
                  <a:pt x="271442" y="24531"/>
                </a:lnTo>
                <a:lnTo>
                  <a:pt x="287393" y="17316"/>
                </a:lnTo>
                <a:lnTo>
                  <a:pt x="303343" y="9139"/>
                </a:lnTo>
                <a:lnTo>
                  <a:pt x="31929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982" y="1917953"/>
            <a:ext cx="589788" cy="516636"/>
          </a:xfrm>
          <a:custGeom>
            <a:avLst/>
            <a:gdLst/>
            <a:ahLst/>
            <a:cxnLst/>
            <a:rect l="l" t="t" r="r" b="b"/>
            <a:pathLst>
              <a:path w="589788" h="516636">
                <a:moveTo>
                  <a:pt x="0" y="258318"/>
                </a:moveTo>
                <a:lnTo>
                  <a:pt x="977" y="237137"/>
                </a:lnTo>
                <a:lnTo>
                  <a:pt x="3859" y="216428"/>
                </a:lnTo>
                <a:lnTo>
                  <a:pt x="8570" y="196255"/>
                </a:lnTo>
                <a:lnTo>
                  <a:pt x="15033" y="176686"/>
                </a:lnTo>
                <a:lnTo>
                  <a:pt x="23174" y="157787"/>
                </a:lnTo>
                <a:lnTo>
                  <a:pt x="32915" y="139625"/>
                </a:lnTo>
                <a:lnTo>
                  <a:pt x="44182" y="122266"/>
                </a:lnTo>
                <a:lnTo>
                  <a:pt x="56897" y="105777"/>
                </a:lnTo>
                <a:lnTo>
                  <a:pt x="70986" y="90225"/>
                </a:lnTo>
                <a:lnTo>
                  <a:pt x="86372" y="75676"/>
                </a:lnTo>
                <a:lnTo>
                  <a:pt x="102980" y="62196"/>
                </a:lnTo>
                <a:lnTo>
                  <a:pt x="120733" y="49853"/>
                </a:lnTo>
                <a:lnTo>
                  <a:pt x="139556" y="38712"/>
                </a:lnTo>
                <a:lnTo>
                  <a:pt x="159373" y="28841"/>
                </a:lnTo>
                <a:lnTo>
                  <a:pt x="180108" y="20306"/>
                </a:lnTo>
                <a:lnTo>
                  <a:pt x="201684" y="13173"/>
                </a:lnTo>
                <a:lnTo>
                  <a:pt x="224027" y="7509"/>
                </a:lnTo>
                <a:lnTo>
                  <a:pt x="247060" y="3382"/>
                </a:lnTo>
                <a:lnTo>
                  <a:pt x="270708" y="856"/>
                </a:lnTo>
                <a:lnTo>
                  <a:pt x="294894" y="0"/>
                </a:lnTo>
                <a:lnTo>
                  <a:pt x="319079" y="856"/>
                </a:lnTo>
                <a:lnTo>
                  <a:pt x="342727" y="3382"/>
                </a:lnTo>
                <a:lnTo>
                  <a:pt x="365760" y="7509"/>
                </a:lnTo>
                <a:lnTo>
                  <a:pt x="388103" y="13173"/>
                </a:lnTo>
                <a:lnTo>
                  <a:pt x="409679" y="20306"/>
                </a:lnTo>
                <a:lnTo>
                  <a:pt x="430414" y="28841"/>
                </a:lnTo>
                <a:lnTo>
                  <a:pt x="450231" y="38712"/>
                </a:lnTo>
                <a:lnTo>
                  <a:pt x="469054" y="49853"/>
                </a:lnTo>
                <a:lnTo>
                  <a:pt x="486807" y="62196"/>
                </a:lnTo>
                <a:lnTo>
                  <a:pt x="503415" y="75676"/>
                </a:lnTo>
                <a:lnTo>
                  <a:pt x="518801" y="90225"/>
                </a:lnTo>
                <a:lnTo>
                  <a:pt x="532890" y="105777"/>
                </a:lnTo>
                <a:lnTo>
                  <a:pt x="545605" y="122266"/>
                </a:lnTo>
                <a:lnTo>
                  <a:pt x="556872" y="139625"/>
                </a:lnTo>
                <a:lnTo>
                  <a:pt x="566613" y="157787"/>
                </a:lnTo>
                <a:lnTo>
                  <a:pt x="574754" y="176686"/>
                </a:lnTo>
                <a:lnTo>
                  <a:pt x="581217" y="196255"/>
                </a:lnTo>
                <a:lnTo>
                  <a:pt x="585928" y="216428"/>
                </a:lnTo>
                <a:lnTo>
                  <a:pt x="588810" y="237137"/>
                </a:lnTo>
                <a:lnTo>
                  <a:pt x="589788" y="258318"/>
                </a:lnTo>
                <a:lnTo>
                  <a:pt x="588810" y="279498"/>
                </a:lnTo>
                <a:lnTo>
                  <a:pt x="585928" y="300207"/>
                </a:lnTo>
                <a:lnTo>
                  <a:pt x="581217" y="320380"/>
                </a:lnTo>
                <a:lnTo>
                  <a:pt x="574754" y="339949"/>
                </a:lnTo>
                <a:lnTo>
                  <a:pt x="566613" y="358848"/>
                </a:lnTo>
                <a:lnTo>
                  <a:pt x="556872" y="377010"/>
                </a:lnTo>
                <a:lnTo>
                  <a:pt x="545605" y="394369"/>
                </a:lnTo>
                <a:lnTo>
                  <a:pt x="532890" y="410858"/>
                </a:lnTo>
                <a:lnTo>
                  <a:pt x="518801" y="426410"/>
                </a:lnTo>
                <a:lnTo>
                  <a:pt x="503415" y="440959"/>
                </a:lnTo>
                <a:lnTo>
                  <a:pt x="486807" y="454439"/>
                </a:lnTo>
                <a:lnTo>
                  <a:pt x="469054" y="466782"/>
                </a:lnTo>
                <a:lnTo>
                  <a:pt x="450231" y="477923"/>
                </a:lnTo>
                <a:lnTo>
                  <a:pt x="430414" y="487794"/>
                </a:lnTo>
                <a:lnTo>
                  <a:pt x="409679" y="496329"/>
                </a:lnTo>
                <a:lnTo>
                  <a:pt x="388103" y="503462"/>
                </a:lnTo>
                <a:lnTo>
                  <a:pt x="365760" y="509126"/>
                </a:lnTo>
                <a:lnTo>
                  <a:pt x="342727" y="513253"/>
                </a:lnTo>
                <a:lnTo>
                  <a:pt x="319079" y="515779"/>
                </a:lnTo>
                <a:lnTo>
                  <a:pt x="294894" y="516636"/>
                </a:lnTo>
                <a:lnTo>
                  <a:pt x="270708" y="515779"/>
                </a:lnTo>
                <a:lnTo>
                  <a:pt x="247060" y="513253"/>
                </a:lnTo>
                <a:lnTo>
                  <a:pt x="224027" y="509126"/>
                </a:lnTo>
                <a:lnTo>
                  <a:pt x="201684" y="503462"/>
                </a:lnTo>
                <a:lnTo>
                  <a:pt x="180108" y="496329"/>
                </a:lnTo>
                <a:lnTo>
                  <a:pt x="159373" y="487794"/>
                </a:lnTo>
                <a:lnTo>
                  <a:pt x="139556" y="477923"/>
                </a:lnTo>
                <a:lnTo>
                  <a:pt x="120733" y="466782"/>
                </a:lnTo>
                <a:lnTo>
                  <a:pt x="102980" y="454439"/>
                </a:lnTo>
                <a:lnTo>
                  <a:pt x="86372" y="440959"/>
                </a:lnTo>
                <a:lnTo>
                  <a:pt x="70986" y="426410"/>
                </a:lnTo>
                <a:lnTo>
                  <a:pt x="56897" y="410858"/>
                </a:lnTo>
                <a:lnTo>
                  <a:pt x="44182" y="394369"/>
                </a:lnTo>
                <a:lnTo>
                  <a:pt x="32915" y="377010"/>
                </a:lnTo>
                <a:lnTo>
                  <a:pt x="23174" y="358848"/>
                </a:lnTo>
                <a:lnTo>
                  <a:pt x="15033" y="339949"/>
                </a:lnTo>
                <a:lnTo>
                  <a:pt x="8570" y="320380"/>
                </a:lnTo>
                <a:lnTo>
                  <a:pt x="3859" y="300207"/>
                </a:lnTo>
                <a:lnTo>
                  <a:pt x="977" y="279498"/>
                </a:lnTo>
                <a:lnTo>
                  <a:pt x="0" y="2583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11212" y="2190024"/>
            <a:ext cx="1711769" cy="170712"/>
          </a:xfrm>
          <a:custGeom>
            <a:avLst/>
            <a:gdLst/>
            <a:ahLst/>
            <a:cxnLst/>
            <a:rect l="l" t="t" r="r" b="b"/>
            <a:pathLst>
              <a:path w="1711769" h="170712">
                <a:moveTo>
                  <a:pt x="0" y="92546"/>
                </a:moveTo>
                <a:lnTo>
                  <a:pt x="634" y="130646"/>
                </a:lnTo>
                <a:lnTo>
                  <a:pt x="1603821" y="103883"/>
                </a:lnTo>
                <a:lnTo>
                  <a:pt x="1664652" y="100293"/>
                </a:lnTo>
                <a:lnTo>
                  <a:pt x="1673669" y="64606"/>
                </a:lnTo>
                <a:lnTo>
                  <a:pt x="1711769" y="83021"/>
                </a:lnTo>
                <a:lnTo>
                  <a:pt x="1567878" y="2249"/>
                </a:lnTo>
                <a:lnTo>
                  <a:pt x="1556096" y="0"/>
                </a:lnTo>
                <a:lnTo>
                  <a:pt x="1545474" y="5048"/>
                </a:lnTo>
                <a:lnTo>
                  <a:pt x="1541970" y="9615"/>
                </a:lnTo>
                <a:lnTo>
                  <a:pt x="1539654" y="21333"/>
                </a:lnTo>
                <a:lnTo>
                  <a:pt x="1544652" y="31932"/>
                </a:lnTo>
                <a:lnTo>
                  <a:pt x="1549209" y="35523"/>
                </a:lnTo>
                <a:lnTo>
                  <a:pt x="1603144" y="65784"/>
                </a:lnTo>
                <a:lnTo>
                  <a:pt x="1664017" y="67400"/>
                </a:lnTo>
                <a:lnTo>
                  <a:pt x="1636139" y="84296"/>
                </a:lnTo>
                <a:lnTo>
                  <a:pt x="1603144" y="65784"/>
                </a:lnTo>
                <a:lnTo>
                  <a:pt x="0" y="92546"/>
                </a:lnTo>
                <a:close/>
              </a:path>
              <a:path w="1711769" h="170712">
                <a:moveTo>
                  <a:pt x="1544510" y="162142"/>
                </a:moveTo>
                <a:lnTo>
                  <a:pt x="1553620" y="169847"/>
                </a:lnTo>
                <a:lnTo>
                  <a:pt x="1565311" y="170712"/>
                </a:lnTo>
                <a:lnTo>
                  <a:pt x="1570672" y="168492"/>
                </a:lnTo>
                <a:lnTo>
                  <a:pt x="1711769" y="83021"/>
                </a:lnTo>
                <a:lnTo>
                  <a:pt x="1673669" y="64606"/>
                </a:lnTo>
                <a:lnTo>
                  <a:pt x="1674304" y="102706"/>
                </a:lnTo>
                <a:lnTo>
                  <a:pt x="1673669" y="64606"/>
                </a:lnTo>
                <a:lnTo>
                  <a:pt x="1664652" y="100293"/>
                </a:lnTo>
                <a:lnTo>
                  <a:pt x="1603821" y="103883"/>
                </a:lnTo>
                <a:lnTo>
                  <a:pt x="1550860" y="135980"/>
                </a:lnTo>
                <a:lnTo>
                  <a:pt x="1543100" y="145090"/>
                </a:lnTo>
                <a:lnTo>
                  <a:pt x="1542279" y="156781"/>
                </a:lnTo>
                <a:lnTo>
                  <a:pt x="1544510" y="162142"/>
                </a:lnTo>
                <a:close/>
              </a:path>
              <a:path w="1711769" h="170712">
                <a:moveTo>
                  <a:pt x="1664017" y="67400"/>
                </a:moveTo>
                <a:lnTo>
                  <a:pt x="1603144" y="65784"/>
                </a:lnTo>
                <a:lnTo>
                  <a:pt x="1636139" y="84296"/>
                </a:lnTo>
                <a:lnTo>
                  <a:pt x="1664017" y="674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071366" y="194462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20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700"/>
                </a:lnTo>
                <a:lnTo>
                  <a:pt x="507111" y="-62864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4"/>
                </a:lnTo>
                <a:lnTo>
                  <a:pt x="611505" y="39624"/>
                </a:lnTo>
                <a:lnTo>
                  <a:pt x="541021" y="39448"/>
                </a:lnTo>
                <a:lnTo>
                  <a:pt x="487553" y="70485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4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4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4"/>
                </a:lnTo>
                <a:lnTo>
                  <a:pt x="611632" y="15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79592" y="1579626"/>
            <a:ext cx="198882" cy="795527"/>
          </a:xfrm>
          <a:custGeom>
            <a:avLst/>
            <a:gdLst/>
            <a:ahLst/>
            <a:cxnLst/>
            <a:rect l="l" t="t" r="r" b="b"/>
            <a:pathLst>
              <a:path w="198882" h="795527">
                <a:moveTo>
                  <a:pt x="0" y="198882"/>
                </a:moveTo>
                <a:lnTo>
                  <a:pt x="0" y="795527"/>
                </a:lnTo>
                <a:lnTo>
                  <a:pt x="198882" y="596646"/>
                </a:lnTo>
                <a:lnTo>
                  <a:pt x="198882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  <a:lnTo>
                  <a:pt x="198881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06874" y="1579626"/>
            <a:ext cx="1371600" cy="795527"/>
          </a:xfrm>
          <a:custGeom>
            <a:avLst/>
            <a:gdLst/>
            <a:ahLst/>
            <a:cxnLst/>
            <a:rect l="l" t="t" r="r" b="b"/>
            <a:pathLst>
              <a:path w="1371600" h="795527">
                <a:moveTo>
                  <a:pt x="0" y="198882"/>
                </a:moveTo>
                <a:lnTo>
                  <a:pt x="198881" y="0"/>
                </a:lnTo>
                <a:lnTo>
                  <a:pt x="1371600" y="0"/>
                </a:lnTo>
                <a:lnTo>
                  <a:pt x="1371600" y="596646"/>
                </a:lnTo>
                <a:lnTo>
                  <a:pt x="1172717" y="795527"/>
                </a:lnTo>
                <a:lnTo>
                  <a:pt x="0" y="795527"/>
                </a:lnTo>
                <a:lnTo>
                  <a:pt x="0" y="1988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879592" y="1778508"/>
            <a:ext cx="0" cy="596645"/>
          </a:xfrm>
          <a:custGeom>
            <a:avLst/>
            <a:gdLst/>
            <a:ahLst/>
            <a:cxnLst/>
            <a:rect l="l" t="t" r="r" b="b"/>
            <a:pathLst>
              <a:path w="0" h="596645">
                <a:moveTo>
                  <a:pt x="0" y="0"/>
                </a:moveTo>
                <a:lnTo>
                  <a:pt x="0" y="59664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263390" y="1107186"/>
            <a:ext cx="0" cy="5102225"/>
          </a:xfrm>
          <a:custGeom>
            <a:avLst/>
            <a:gdLst/>
            <a:ahLst/>
            <a:cxnLst/>
            <a:rect l="l" t="t" r="r" b="b"/>
            <a:pathLst>
              <a:path w="0" h="5102225">
                <a:moveTo>
                  <a:pt x="0" y="0"/>
                </a:moveTo>
                <a:lnTo>
                  <a:pt x="0" y="5102225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973318" y="191414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19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573"/>
                </a:lnTo>
                <a:lnTo>
                  <a:pt x="507111" y="-62865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3"/>
                </a:lnTo>
                <a:lnTo>
                  <a:pt x="611505" y="39623"/>
                </a:lnTo>
                <a:lnTo>
                  <a:pt x="541021" y="39448"/>
                </a:lnTo>
                <a:lnTo>
                  <a:pt x="487553" y="70484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3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3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3"/>
                </a:lnTo>
                <a:lnTo>
                  <a:pt x="611632" y="15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794244" y="2900679"/>
            <a:ext cx="486409" cy="926211"/>
          </a:xfrm>
          <a:custGeom>
            <a:avLst/>
            <a:gdLst/>
            <a:ahLst/>
            <a:cxnLst/>
            <a:rect l="l" t="t" r="r" b="b"/>
            <a:pathLst>
              <a:path w="486409" h="926211">
                <a:moveTo>
                  <a:pt x="469391" y="135128"/>
                </a:moveTo>
                <a:lnTo>
                  <a:pt x="442029" y="117241"/>
                </a:lnTo>
                <a:lnTo>
                  <a:pt x="439927" y="149860"/>
                </a:lnTo>
                <a:lnTo>
                  <a:pt x="469391" y="135128"/>
                </a:lnTo>
                <a:close/>
              </a:path>
              <a:path w="486409" h="926211">
                <a:moveTo>
                  <a:pt x="337820" y="94615"/>
                </a:moveTo>
                <a:lnTo>
                  <a:pt x="475869" y="184912"/>
                </a:lnTo>
                <a:lnTo>
                  <a:pt x="475996" y="142494"/>
                </a:lnTo>
                <a:lnTo>
                  <a:pt x="444464" y="79440"/>
                </a:lnTo>
                <a:lnTo>
                  <a:pt x="34035" y="-741299"/>
                </a:lnTo>
                <a:lnTo>
                  <a:pt x="0" y="-724280"/>
                </a:lnTo>
                <a:lnTo>
                  <a:pt x="410347" y="96532"/>
                </a:lnTo>
                <a:lnTo>
                  <a:pt x="441832" y="159512"/>
                </a:lnTo>
                <a:lnTo>
                  <a:pt x="469391" y="135128"/>
                </a:lnTo>
                <a:lnTo>
                  <a:pt x="439927" y="149860"/>
                </a:lnTo>
                <a:lnTo>
                  <a:pt x="442029" y="117241"/>
                </a:lnTo>
                <a:lnTo>
                  <a:pt x="469391" y="135128"/>
                </a:lnTo>
                <a:lnTo>
                  <a:pt x="441832" y="159512"/>
                </a:lnTo>
                <a:lnTo>
                  <a:pt x="337820" y="94615"/>
                </a:lnTo>
                <a:close/>
              </a:path>
              <a:path w="486409" h="926211">
                <a:moveTo>
                  <a:pt x="475996" y="142494"/>
                </a:moveTo>
                <a:lnTo>
                  <a:pt x="475869" y="184912"/>
                </a:lnTo>
                <a:lnTo>
                  <a:pt x="486409" y="20193"/>
                </a:lnTo>
                <a:lnTo>
                  <a:pt x="486405" y="17394"/>
                </a:lnTo>
                <a:lnTo>
                  <a:pt x="480846" y="5461"/>
                </a:lnTo>
                <a:lnTo>
                  <a:pt x="468629" y="0"/>
                </a:lnTo>
                <a:lnTo>
                  <a:pt x="466005" y="19"/>
                </a:lnTo>
                <a:lnTo>
                  <a:pt x="453957" y="5546"/>
                </a:lnTo>
                <a:lnTo>
                  <a:pt x="448436" y="17780"/>
                </a:lnTo>
                <a:lnTo>
                  <a:pt x="444464" y="79440"/>
                </a:lnTo>
                <a:lnTo>
                  <a:pt x="475996" y="142494"/>
                </a:lnTo>
                <a:close/>
              </a:path>
              <a:path w="486409" h="926211">
                <a:moveTo>
                  <a:pt x="441832" y="159512"/>
                </a:moveTo>
                <a:lnTo>
                  <a:pt x="410347" y="96532"/>
                </a:lnTo>
                <a:lnTo>
                  <a:pt x="358648" y="62737"/>
                </a:lnTo>
                <a:lnTo>
                  <a:pt x="353226" y="60273"/>
                </a:lnTo>
                <a:lnTo>
                  <a:pt x="341528" y="60775"/>
                </a:lnTo>
                <a:lnTo>
                  <a:pt x="332231" y="68199"/>
                </a:lnTo>
                <a:lnTo>
                  <a:pt x="329829" y="73510"/>
                </a:lnTo>
                <a:lnTo>
                  <a:pt x="330324" y="85201"/>
                </a:lnTo>
                <a:lnTo>
                  <a:pt x="337820" y="94615"/>
                </a:lnTo>
                <a:lnTo>
                  <a:pt x="441832" y="159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256526" y="2402586"/>
            <a:ext cx="579247" cy="826769"/>
          </a:xfrm>
          <a:custGeom>
            <a:avLst/>
            <a:gdLst/>
            <a:ahLst/>
            <a:cxnLst/>
            <a:rect l="l" t="t" r="r" b="b"/>
            <a:pathLst>
              <a:path w="579247" h="826769">
                <a:moveTo>
                  <a:pt x="38480" y="89153"/>
                </a:moveTo>
                <a:lnTo>
                  <a:pt x="0" y="0"/>
                </a:lnTo>
                <a:lnTo>
                  <a:pt x="17906" y="126491"/>
                </a:lnTo>
                <a:lnTo>
                  <a:pt x="49310" y="104835"/>
                </a:lnTo>
                <a:lnTo>
                  <a:pt x="38480" y="89153"/>
                </a:lnTo>
                <a:close/>
              </a:path>
              <a:path w="579247" h="826769">
                <a:moveTo>
                  <a:pt x="69850" y="67563"/>
                </a:moveTo>
                <a:lnTo>
                  <a:pt x="49310" y="104835"/>
                </a:lnTo>
                <a:lnTo>
                  <a:pt x="547877" y="826769"/>
                </a:lnTo>
                <a:lnTo>
                  <a:pt x="579247" y="805179"/>
                </a:lnTo>
                <a:lnTo>
                  <a:pt x="80659" y="83217"/>
                </a:lnTo>
                <a:lnTo>
                  <a:pt x="112014" y="61594"/>
                </a:lnTo>
                <a:lnTo>
                  <a:pt x="0" y="0"/>
                </a:lnTo>
                <a:lnTo>
                  <a:pt x="38480" y="89153"/>
                </a:lnTo>
                <a:lnTo>
                  <a:pt x="49310" y="104835"/>
                </a:lnTo>
                <a:lnTo>
                  <a:pt x="69850" y="675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2542" y="1475994"/>
            <a:ext cx="1267967" cy="914400"/>
          </a:xfrm>
          <a:custGeom>
            <a:avLst/>
            <a:gdLst/>
            <a:ahLst/>
            <a:cxnLst/>
            <a:rect l="l" t="t" r="r" b="b"/>
            <a:pathLst>
              <a:path w="1267967" h="914400">
                <a:moveTo>
                  <a:pt x="0" y="457200"/>
                </a:moveTo>
                <a:lnTo>
                  <a:pt x="8297" y="383046"/>
                </a:lnTo>
                <a:lnTo>
                  <a:pt x="32320" y="312700"/>
                </a:lnTo>
                <a:lnTo>
                  <a:pt x="70764" y="247102"/>
                </a:lnTo>
                <a:lnTo>
                  <a:pt x="94985" y="216379"/>
                </a:lnTo>
                <a:lnTo>
                  <a:pt x="122322" y="187195"/>
                </a:lnTo>
                <a:lnTo>
                  <a:pt x="152611" y="159670"/>
                </a:lnTo>
                <a:lnTo>
                  <a:pt x="185689" y="133921"/>
                </a:lnTo>
                <a:lnTo>
                  <a:pt x="221394" y="110065"/>
                </a:lnTo>
                <a:lnTo>
                  <a:pt x="259561" y="88221"/>
                </a:lnTo>
                <a:lnTo>
                  <a:pt x="300028" y="68505"/>
                </a:lnTo>
                <a:lnTo>
                  <a:pt x="342632" y="51037"/>
                </a:lnTo>
                <a:lnTo>
                  <a:pt x="387209" y="35933"/>
                </a:lnTo>
                <a:lnTo>
                  <a:pt x="433596" y="23311"/>
                </a:lnTo>
                <a:lnTo>
                  <a:pt x="481630" y="13289"/>
                </a:lnTo>
                <a:lnTo>
                  <a:pt x="531148" y="5984"/>
                </a:lnTo>
                <a:lnTo>
                  <a:pt x="581987" y="1515"/>
                </a:lnTo>
                <a:lnTo>
                  <a:pt x="633983" y="0"/>
                </a:lnTo>
                <a:lnTo>
                  <a:pt x="685980" y="1515"/>
                </a:lnTo>
                <a:lnTo>
                  <a:pt x="736819" y="5984"/>
                </a:lnTo>
                <a:lnTo>
                  <a:pt x="786337" y="13289"/>
                </a:lnTo>
                <a:lnTo>
                  <a:pt x="834371" y="23311"/>
                </a:lnTo>
                <a:lnTo>
                  <a:pt x="880758" y="35933"/>
                </a:lnTo>
                <a:lnTo>
                  <a:pt x="925335" y="51037"/>
                </a:lnTo>
                <a:lnTo>
                  <a:pt x="967939" y="68505"/>
                </a:lnTo>
                <a:lnTo>
                  <a:pt x="1008406" y="88221"/>
                </a:lnTo>
                <a:lnTo>
                  <a:pt x="1046573" y="110065"/>
                </a:lnTo>
                <a:lnTo>
                  <a:pt x="1082278" y="133921"/>
                </a:lnTo>
                <a:lnTo>
                  <a:pt x="1115356" y="159670"/>
                </a:lnTo>
                <a:lnTo>
                  <a:pt x="1145645" y="187195"/>
                </a:lnTo>
                <a:lnTo>
                  <a:pt x="1172982" y="216379"/>
                </a:lnTo>
                <a:lnTo>
                  <a:pt x="1197203" y="247102"/>
                </a:lnTo>
                <a:lnTo>
                  <a:pt x="1218146" y="279249"/>
                </a:lnTo>
                <a:lnTo>
                  <a:pt x="1249542" y="347338"/>
                </a:lnTo>
                <a:lnTo>
                  <a:pt x="1265866" y="419706"/>
                </a:lnTo>
                <a:lnTo>
                  <a:pt x="1267967" y="457200"/>
                </a:lnTo>
                <a:lnTo>
                  <a:pt x="1265866" y="494693"/>
                </a:lnTo>
                <a:lnTo>
                  <a:pt x="1249542" y="567061"/>
                </a:lnTo>
                <a:lnTo>
                  <a:pt x="1218146" y="635150"/>
                </a:lnTo>
                <a:lnTo>
                  <a:pt x="1197203" y="667297"/>
                </a:lnTo>
                <a:lnTo>
                  <a:pt x="1172982" y="698020"/>
                </a:lnTo>
                <a:lnTo>
                  <a:pt x="1145645" y="727204"/>
                </a:lnTo>
                <a:lnTo>
                  <a:pt x="1115356" y="754729"/>
                </a:lnTo>
                <a:lnTo>
                  <a:pt x="1082278" y="780478"/>
                </a:lnTo>
                <a:lnTo>
                  <a:pt x="1046573" y="804334"/>
                </a:lnTo>
                <a:lnTo>
                  <a:pt x="1008406" y="826178"/>
                </a:lnTo>
                <a:lnTo>
                  <a:pt x="967939" y="845894"/>
                </a:lnTo>
                <a:lnTo>
                  <a:pt x="925335" y="863362"/>
                </a:lnTo>
                <a:lnTo>
                  <a:pt x="880758" y="878466"/>
                </a:lnTo>
                <a:lnTo>
                  <a:pt x="834371" y="891088"/>
                </a:lnTo>
                <a:lnTo>
                  <a:pt x="786337" y="901110"/>
                </a:lnTo>
                <a:lnTo>
                  <a:pt x="736819" y="908415"/>
                </a:lnTo>
                <a:lnTo>
                  <a:pt x="685980" y="912884"/>
                </a:lnTo>
                <a:lnTo>
                  <a:pt x="633983" y="914400"/>
                </a:lnTo>
                <a:lnTo>
                  <a:pt x="581987" y="912884"/>
                </a:lnTo>
                <a:lnTo>
                  <a:pt x="531148" y="908415"/>
                </a:lnTo>
                <a:lnTo>
                  <a:pt x="481630" y="901110"/>
                </a:lnTo>
                <a:lnTo>
                  <a:pt x="433596" y="891088"/>
                </a:lnTo>
                <a:lnTo>
                  <a:pt x="387209" y="878466"/>
                </a:lnTo>
                <a:lnTo>
                  <a:pt x="342632" y="863362"/>
                </a:lnTo>
                <a:lnTo>
                  <a:pt x="300028" y="845894"/>
                </a:lnTo>
                <a:lnTo>
                  <a:pt x="259561" y="826178"/>
                </a:lnTo>
                <a:lnTo>
                  <a:pt x="221394" y="804334"/>
                </a:lnTo>
                <a:lnTo>
                  <a:pt x="185689" y="780478"/>
                </a:lnTo>
                <a:lnTo>
                  <a:pt x="152611" y="754729"/>
                </a:lnTo>
                <a:lnTo>
                  <a:pt x="122322" y="727204"/>
                </a:lnTo>
                <a:lnTo>
                  <a:pt x="94985" y="698020"/>
                </a:lnTo>
                <a:lnTo>
                  <a:pt x="70764" y="667297"/>
                </a:lnTo>
                <a:lnTo>
                  <a:pt x="49821" y="635150"/>
                </a:lnTo>
                <a:lnTo>
                  <a:pt x="18425" y="567061"/>
                </a:lnTo>
                <a:lnTo>
                  <a:pt x="2101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878703" y="2045970"/>
            <a:ext cx="742696" cy="170132"/>
          </a:xfrm>
          <a:custGeom>
            <a:avLst/>
            <a:gdLst/>
            <a:ahLst/>
            <a:cxnLst/>
            <a:rect l="l" t="t" r="r" b="b"/>
            <a:pathLst>
              <a:path w="742696" h="170132">
                <a:moveTo>
                  <a:pt x="36575" y="70357"/>
                </a:moveTo>
                <a:lnTo>
                  <a:pt x="137160" y="0"/>
                </a:lnTo>
                <a:lnTo>
                  <a:pt x="0" y="91820"/>
                </a:lnTo>
                <a:lnTo>
                  <a:pt x="36575" y="70357"/>
                </a:lnTo>
                <a:close/>
              </a:path>
              <a:path w="742696" h="170132">
                <a:moveTo>
                  <a:pt x="163575" y="5206"/>
                </a:moveTo>
                <a:lnTo>
                  <a:pt x="154138" y="-2143"/>
                </a:lnTo>
                <a:lnTo>
                  <a:pt x="142420" y="-2460"/>
                </a:lnTo>
                <a:lnTo>
                  <a:pt x="137160" y="0"/>
                </a:lnTo>
                <a:lnTo>
                  <a:pt x="36575" y="70357"/>
                </a:lnTo>
                <a:lnTo>
                  <a:pt x="0" y="91820"/>
                </a:lnTo>
                <a:lnTo>
                  <a:pt x="147447" y="165862"/>
                </a:lnTo>
                <a:lnTo>
                  <a:pt x="38988" y="108457"/>
                </a:lnTo>
                <a:lnTo>
                  <a:pt x="46355" y="72389"/>
                </a:lnTo>
                <a:lnTo>
                  <a:pt x="75571" y="87076"/>
                </a:lnTo>
                <a:lnTo>
                  <a:pt x="48387" y="105282"/>
                </a:lnTo>
                <a:lnTo>
                  <a:pt x="46355" y="72389"/>
                </a:lnTo>
                <a:lnTo>
                  <a:pt x="38988" y="108457"/>
                </a:lnTo>
                <a:lnTo>
                  <a:pt x="109408" y="104086"/>
                </a:lnTo>
                <a:lnTo>
                  <a:pt x="742696" y="64769"/>
                </a:lnTo>
                <a:lnTo>
                  <a:pt x="740282" y="26669"/>
                </a:lnTo>
                <a:lnTo>
                  <a:pt x="107067" y="65981"/>
                </a:lnTo>
                <a:lnTo>
                  <a:pt x="158369" y="31622"/>
                </a:lnTo>
                <a:lnTo>
                  <a:pt x="165665" y="22185"/>
                </a:lnTo>
                <a:lnTo>
                  <a:pt x="166025" y="10467"/>
                </a:lnTo>
                <a:lnTo>
                  <a:pt x="163575" y="5206"/>
                </a:lnTo>
                <a:close/>
              </a:path>
              <a:path w="742696" h="170132">
                <a:moveTo>
                  <a:pt x="169682" y="162153"/>
                </a:moveTo>
                <a:lnTo>
                  <a:pt x="172974" y="157479"/>
                </a:lnTo>
                <a:lnTo>
                  <a:pt x="174726" y="145580"/>
                </a:lnTo>
                <a:lnTo>
                  <a:pt x="169230" y="135153"/>
                </a:lnTo>
                <a:lnTo>
                  <a:pt x="164592" y="131825"/>
                </a:lnTo>
                <a:lnTo>
                  <a:pt x="109408" y="104086"/>
                </a:lnTo>
                <a:lnTo>
                  <a:pt x="38988" y="108457"/>
                </a:lnTo>
                <a:lnTo>
                  <a:pt x="147447" y="165862"/>
                </a:lnTo>
                <a:lnTo>
                  <a:pt x="159321" y="167671"/>
                </a:lnTo>
                <a:lnTo>
                  <a:pt x="169682" y="162153"/>
                </a:lnTo>
                <a:close/>
              </a:path>
              <a:path w="742696" h="170132">
                <a:moveTo>
                  <a:pt x="75571" y="87076"/>
                </a:moveTo>
                <a:lnTo>
                  <a:pt x="46355" y="72389"/>
                </a:lnTo>
                <a:lnTo>
                  <a:pt x="48387" y="105282"/>
                </a:lnTo>
                <a:lnTo>
                  <a:pt x="75571" y="8707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292095" y="3392424"/>
            <a:ext cx="15179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22954" y="2319654"/>
            <a:ext cx="923417" cy="1248029"/>
          </a:xfrm>
          <a:custGeom>
            <a:avLst/>
            <a:gdLst/>
            <a:ahLst/>
            <a:cxnLst/>
            <a:rect l="l" t="t" r="r" b="b"/>
            <a:pathLst>
              <a:path w="923417" h="1248029">
                <a:moveTo>
                  <a:pt x="6985" y="1206246"/>
                </a:moveTo>
                <a:lnTo>
                  <a:pt x="17272" y="1083945"/>
                </a:lnTo>
                <a:lnTo>
                  <a:pt x="0" y="1248029"/>
                </a:lnTo>
                <a:lnTo>
                  <a:pt x="6985" y="1206246"/>
                </a:lnTo>
                <a:close/>
              </a:path>
              <a:path w="923417" h="1248029">
                <a:moveTo>
                  <a:pt x="892683" y="0"/>
                </a:moveTo>
                <a:lnTo>
                  <a:pt x="876084" y="22606"/>
                </a:lnTo>
                <a:lnTo>
                  <a:pt x="48647" y="1149504"/>
                </a:lnTo>
                <a:lnTo>
                  <a:pt x="95980" y="1149504"/>
                </a:lnTo>
                <a:lnTo>
                  <a:pt x="923417" y="22606"/>
                </a:lnTo>
              </a:path>
              <a:path w="923417" h="1248029">
                <a:moveTo>
                  <a:pt x="34964" y="1066978"/>
                </a:moveTo>
                <a:lnTo>
                  <a:pt x="34792" y="1067054"/>
                </a:lnTo>
                <a:lnTo>
                  <a:pt x="23108" y="1072185"/>
                </a:lnTo>
                <a:lnTo>
                  <a:pt x="22805" y="1072796"/>
                </a:lnTo>
                <a:lnTo>
                  <a:pt x="17272" y="1083945"/>
                </a:lnTo>
                <a:lnTo>
                  <a:pt x="17207" y="1084710"/>
                </a:lnTo>
                <a:lnTo>
                  <a:pt x="16930" y="1088009"/>
                </a:lnTo>
                <a:lnTo>
                  <a:pt x="11757" y="1149504"/>
                </a:lnTo>
                <a:lnTo>
                  <a:pt x="48647" y="1149504"/>
                </a:lnTo>
                <a:lnTo>
                  <a:pt x="55118" y="1088009"/>
                </a:lnTo>
                <a:lnTo>
                  <a:pt x="55193" y="1084710"/>
                </a:lnTo>
                <a:lnTo>
                  <a:pt x="54859" y="1083945"/>
                </a:lnTo>
                <a:lnTo>
                  <a:pt x="49986" y="1072796"/>
                </a:lnTo>
                <a:lnTo>
                  <a:pt x="48735" y="1072185"/>
                </a:lnTo>
                <a:lnTo>
                  <a:pt x="38226" y="1067054"/>
                </a:lnTo>
              </a:path>
              <a:path w="923417" h="1248029">
                <a:moveTo>
                  <a:pt x="11757" y="1149504"/>
                </a:moveTo>
                <a:lnTo>
                  <a:pt x="9866" y="1171986"/>
                </a:lnTo>
                <a:lnTo>
                  <a:pt x="8599" y="1187046"/>
                </a:lnTo>
                <a:lnTo>
                  <a:pt x="68415" y="1187046"/>
                </a:lnTo>
                <a:lnTo>
                  <a:pt x="79473" y="1171986"/>
                </a:lnTo>
                <a:lnTo>
                  <a:pt x="95980" y="1149504"/>
                </a:lnTo>
              </a:path>
              <a:path w="923417" h="1248029">
                <a:moveTo>
                  <a:pt x="151257" y="1182370"/>
                </a:moveTo>
                <a:lnTo>
                  <a:pt x="37719" y="1228852"/>
                </a:lnTo>
                <a:lnTo>
                  <a:pt x="44177" y="1228852"/>
                </a:lnTo>
              </a:path>
              <a:path w="923417" h="1248029">
                <a:moveTo>
                  <a:pt x="8599" y="1187046"/>
                </a:moveTo>
                <a:lnTo>
                  <a:pt x="7508" y="1200023"/>
                </a:lnTo>
                <a:lnTo>
                  <a:pt x="6985" y="1206246"/>
                </a:lnTo>
                <a:lnTo>
                  <a:pt x="4755" y="1219581"/>
                </a:lnTo>
                <a:lnTo>
                  <a:pt x="41275" y="1219581"/>
                </a:lnTo>
                <a:lnTo>
                  <a:pt x="23177" y="1206246"/>
                </a:lnTo>
                <a:lnTo>
                  <a:pt x="14732" y="1200023"/>
                </a:lnTo>
                <a:lnTo>
                  <a:pt x="44698" y="1187046"/>
                </a:lnTo>
              </a:path>
              <a:path w="923417" h="1248029">
                <a:moveTo>
                  <a:pt x="44698" y="1187046"/>
                </a:moveTo>
                <a:lnTo>
                  <a:pt x="41275" y="1219581"/>
                </a:lnTo>
                <a:lnTo>
                  <a:pt x="44526" y="1219581"/>
                </a:lnTo>
                <a:lnTo>
                  <a:pt x="68415" y="1187046"/>
                </a:lnTo>
              </a:path>
              <a:path w="923417" h="1248029">
                <a:moveTo>
                  <a:pt x="4755" y="1219581"/>
                </a:moveTo>
                <a:lnTo>
                  <a:pt x="3205" y="1228852"/>
                </a:lnTo>
                <a:lnTo>
                  <a:pt x="37719" y="1228852"/>
                </a:lnTo>
                <a:lnTo>
                  <a:pt x="44526" y="1219581"/>
                </a:lnTo>
              </a:path>
              <a:path w="923417" h="1248029">
                <a:moveTo>
                  <a:pt x="3205" y="1228852"/>
                </a:moveTo>
                <a:lnTo>
                  <a:pt x="0" y="1248029"/>
                </a:lnTo>
                <a:lnTo>
                  <a:pt x="44177" y="1228852"/>
                </a:lnTo>
              </a:path>
              <a:path w="923417" h="1248029">
                <a:moveTo>
                  <a:pt x="151257" y="1182370"/>
                </a:moveTo>
                <a:lnTo>
                  <a:pt x="155951" y="1179470"/>
                </a:lnTo>
                <a:lnTo>
                  <a:pt x="162200" y="1169399"/>
                </a:lnTo>
                <a:lnTo>
                  <a:pt x="161162" y="1157351"/>
                </a:lnTo>
                <a:lnTo>
                  <a:pt x="158263" y="1152656"/>
                </a:lnTo>
                <a:lnTo>
                  <a:pt x="148192" y="1146407"/>
                </a:lnTo>
                <a:lnTo>
                  <a:pt x="136144" y="1147445"/>
                </a:lnTo>
                <a:lnTo>
                  <a:pt x="79473" y="1171986"/>
                </a:lnTo>
                <a:lnTo>
                  <a:pt x="37719" y="1228852"/>
                </a:lnTo>
                <a:lnTo>
                  <a:pt x="151257" y="1182370"/>
                </a:lnTo>
                <a:close/>
              </a:path>
              <a:path w="923417" h="1248029">
                <a:moveTo>
                  <a:pt x="44698" y="1187046"/>
                </a:moveTo>
                <a:lnTo>
                  <a:pt x="14732" y="1200023"/>
                </a:lnTo>
                <a:lnTo>
                  <a:pt x="41275" y="1219581"/>
                </a:lnTo>
                <a:lnTo>
                  <a:pt x="44698" y="118704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2574" y="2434590"/>
            <a:ext cx="1786699" cy="1413510"/>
          </a:xfrm>
          <a:custGeom>
            <a:avLst/>
            <a:gdLst/>
            <a:ahLst/>
            <a:cxnLst/>
            <a:rect l="l" t="t" r="r" b="b"/>
            <a:pathLst>
              <a:path w="1786699" h="1413510">
                <a:moveTo>
                  <a:pt x="999045" y="763015"/>
                </a:moveTo>
                <a:lnTo>
                  <a:pt x="879411" y="668655"/>
                </a:lnTo>
                <a:lnTo>
                  <a:pt x="855789" y="698626"/>
                </a:lnTo>
                <a:lnTo>
                  <a:pt x="975550" y="792861"/>
                </a:lnTo>
                <a:lnTo>
                  <a:pt x="999045" y="763015"/>
                </a:lnTo>
                <a:close/>
              </a:path>
              <a:path w="1786699" h="1413510">
                <a:moveTo>
                  <a:pt x="1208595" y="928115"/>
                </a:moveTo>
                <a:lnTo>
                  <a:pt x="1088834" y="833755"/>
                </a:lnTo>
                <a:lnTo>
                  <a:pt x="1065339" y="863600"/>
                </a:lnTo>
                <a:lnTo>
                  <a:pt x="1184973" y="957961"/>
                </a:lnTo>
                <a:lnTo>
                  <a:pt x="1208595" y="928115"/>
                </a:lnTo>
                <a:close/>
              </a:path>
              <a:path w="1786699" h="1413510">
                <a:moveTo>
                  <a:pt x="1418018" y="1093089"/>
                </a:moveTo>
                <a:lnTo>
                  <a:pt x="1298384" y="998855"/>
                </a:lnTo>
                <a:lnTo>
                  <a:pt x="1274762" y="1028700"/>
                </a:lnTo>
                <a:lnTo>
                  <a:pt x="1394396" y="1123061"/>
                </a:lnTo>
                <a:lnTo>
                  <a:pt x="1418018" y="1093089"/>
                </a:lnTo>
                <a:close/>
              </a:path>
              <a:path w="1786699" h="1413510">
                <a:moveTo>
                  <a:pt x="1627568" y="1258189"/>
                </a:moveTo>
                <a:lnTo>
                  <a:pt x="1507807" y="1163827"/>
                </a:lnTo>
                <a:lnTo>
                  <a:pt x="1484185" y="1193800"/>
                </a:lnTo>
                <a:lnTo>
                  <a:pt x="1603946" y="1288161"/>
                </a:lnTo>
                <a:lnTo>
                  <a:pt x="1627568" y="1258189"/>
                </a:lnTo>
                <a:close/>
              </a:path>
              <a:path w="1786699" h="1413510">
                <a:moveTo>
                  <a:pt x="1786699" y="1383665"/>
                </a:moveTo>
                <a:lnTo>
                  <a:pt x="1717230" y="1328928"/>
                </a:lnTo>
                <a:lnTo>
                  <a:pt x="1693735" y="1358900"/>
                </a:lnTo>
                <a:lnTo>
                  <a:pt x="1763077" y="1413510"/>
                </a:lnTo>
                <a:lnTo>
                  <a:pt x="1786699" y="1383665"/>
                </a:lnTo>
                <a:close/>
              </a:path>
              <a:path w="1786699" h="1413510">
                <a:moveTo>
                  <a:pt x="17894" y="38354"/>
                </a:moveTo>
                <a:lnTo>
                  <a:pt x="27038" y="42163"/>
                </a:lnTo>
                <a:lnTo>
                  <a:pt x="41478" y="8382"/>
                </a:lnTo>
                <a:lnTo>
                  <a:pt x="163372" y="22860"/>
                </a:lnTo>
                <a:lnTo>
                  <a:pt x="0" y="0"/>
                </a:lnTo>
                <a:lnTo>
                  <a:pt x="60477" y="153415"/>
                </a:lnTo>
                <a:lnTo>
                  <a:pt x="17894" y="38354"/>
                </a:lnTo>
                <a:close/>
              </a:path>
              <a:path w="1786699" h="1413510">
                <a:moveTo>
                  <a:pt x="85178" y="164211"/>
                </a:moveTo>
                <a:lnTo>
                  <a:pt x="94474" y="156331"/>
                </a:lnTo>
                <a:lnTo>
                  <a:pt x="97180" y="144734"/>
                </a:lnTo>
                <a:lnTo>
                  <a:pt x="95923" y="139446"/>
                </a:lnTo>
                <a:lnTo>
                  <a:pt x="73250" y="81934"/>
                </a:lnTo>
                <a:lnTo>
                  <a:pt x="137591" y="132587"/>
                </a:lnTo>
                <a:lnTo>
                  <a:pt x="161175" y="102743"/>
                </a:lnTo>
                <a:lnTo>
                  <a:pt x="96758" y="51960"/>
                </a:lnTo>
                <a:lnTo>
                  <a:pt x="59363" y="46706"/>
                </a:lnTo>
                <a:lnTo>
                  <a:pt x="47409" y="16383"/>
                </a:lnTo>
                <a:lnTo>
                  <a:pt x="96758" y="51960"/>
                </a:lnTo>
                <a:lnTo>
                  <a:pt x="158089" y="60579"/>
                </a:lnTo>
                <a:lnTo>
                  <a:pt x="170739" y="57934"/>
                </a:lnTo>
                <a:lnTo>
                  <a:pt x="178724" y="47966"/>
                </a:lnTo>
                <a:lnTo>
                  <a:pt x="179603" y="44323"/>
                </a:lnTo>
                <a:lnTo>
                  <a:pt x="176914" y="31619"/>
                </a:lnTo>
                <a:lnTo>
                  <a:pt x="166893" y="23677"/>
                </a:lnTo>
                <a:lnTo>
                  <a:pt x="163372" y="22860"/>
                </a:lnTo>
                <a:lnTo>
                  <a:pt x="41478" y="8382"/>
                </a:lnTo>
                <a:lnTo>
                  <a:pt x="27038" y="42163"/>
                </a:lnTo>
                <a:lnTo>
                  <a:pt x="17894" y="38354"/>
                </a:lnTo>
                <a:lnTo>
                  <a:pt x="60477" y="153415"/>
                </a:lnTo>
                <a:lnTo>
                  <a:pt x="68318" y="162726"/>
                </a:lnTo>
                <a:lnTo>
                  <a:pt x="79949" y="165439"/>
                </a:lnTo>
                <a:lnTo>
                  <a:pt x="85178" y="164211"/>
                </a:lnTo>
                <a:close/>
              </a:path>
              <a:path w="1786699" h="1413510">
                <a:moveTo>
                  <a:pt x="47409" y="16383"/>
                </a:moveTo>
                <a:lnTo>
                  <a:pt x="59363" y="46706"/>
                </a:lnTo>
                <a:lnTo>
                  <a:pt x="96758" y="51960"/>
                </a:lnTo>
                <a:lnTo>
                  <a:pt x="47409" y="16383"/>
                </a:lnTo>
                <a:close/>
              </a:path>
              <a:path w="1786699" h="1413510">
                <a:moveTo>
                  <a:pt x="370649" y="267715"/>
                </a:moveTo>
                <a:lnTo>
                  <a:pt x="250951" y="173482"/>
                </a:lnTo>
                <a:lnTo>
                  <a:pt x="227368" y="203326"/>
                </a:lnTo>
                <a:lnTo>
                  <a:pt x="347078" y="297688"/>
                </a:lnTo>
                <a:lnTo>
                  <a:pt x="370649" y="267715"/>
                </a:lnTo>
                <a:close/>
              </a:path>
              <a:path w="1786699" h="1413510">
                <a:moveTo>
                  <a:pt x="580135" y="432815"/>
                </a:moveTo>
                <a:lnTo>
                  <a:pt x="460425" y="338582"/>
                </a:lnTo>
                <a:lnTo>
                  <a:pt x="436854" y="368426"/>
                </a:lnTo>
                <a:lnTo>
                  <a:pt x="556552" y="462788"/>
                </a:lnTo>
                <a:lnTo>
                  <a:pt x="580135" y="432815"/>
                </a:lnTo>
                <a:close/>
              </a:path>
              <a:path w="1786699" h="1413510">
                <a:moveTo>
                  <a:pt x="789622" y="597915"/>
                </a:moveTo>
                <a:lnTo>
                  <a:pt x="669912" y="503555"/>
                </a:lnTo>
                <a:lnTo>
                  <a:pt x="646328" y="533526"/>
                </a:lnTo>
                <a:lnTo>
                  <a:pt x="766000" y="627888"/>
                </a:lnTo>
                <a:lnTo>
                  <a:pt x="789622" y="59791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2104" y="494693"/>
                </a:lnTo>
                <a:lnTo>
                  <a:pt x="8308" y="531353"/>
                </a:lnTo>
                <a:lnTo>
                  <a:pt x="32363" y="601699"/>
                </a:lnTo>
                <a:lnTo>
                  <a:pt x="70856" y="667297"/>
                </a:lnTo>
                <a:lnTo>
                  <a:pt x="95109" y="698020"/>
                </a:lnTo>
                <a:lnTo>
                  <a:pt x="122480" y="727204"/>
                </a:lnTo>
                <a:lnTo>
                  <a:pt x="152808" y="754729"/>
                </a:lnTo>
                <a:lnTo>
                  <a:pt x="185927" y="780478"/>
                </a:lnTo>
                <a:lnTo>
                  <a:pt x="221676" y="804334"/>
                </a:lnTo>
                <a:lnTo>
                  <a:pt x="259890" y="826178"/>
                </a:lnTo>
                <a:lnTo>
                  <a:pt x="300406" y="845894"/>
                </a:lnTo>
                <a:lnTo>
                  <a:pt x="343061" y="863362"/>
                </a:lnTo>
                <a:lnTo>
                  <a:pt x="387691" y="878466"/>
                </a:lnTo>
                <a:lnTo>
                  <a:pt x="434132" y="891088"/>
                </a:lnTo>
                <a:lnTo>
                  <a:pt x="482222" y="901110"/>
                </a:lnTo>
                <a:lnTo>
                  <a:pt x="531796" y="908415"/>
                </a:lnTo>
                <a:lnTo>
                  <a:pt x="582692" y="912884"/>
                </a:lnTo>
                <a:lnTo>
                  <a:pt x="634746" y="914400"/>
                </a:lnTo>
                <a:lnTo>
                  <a:pt x="686799" y="912884"/>
                </a:lnTo>
                <a:lnTo>
                  <a:pt x="737695" y="908415"/>
                </a:lnTo>
                <a:lnTo>
                  <a:pt x="787269" y="901110"/>
                </a:lnTo>
                <a:lnTo>
                  <a:pt x="835359" y="891088"/>
                </a:lnTo>
                <a:lnTo>
                  <a:pt x="881800" y="878466"/>
                </a:lnTo>
                <a:lnTo>
                  <a:pt x="926430" y="863362"/>
                </a:lnTo>
                <a:lnTo>
                  <a:pt x="969085" y="845894"/>
                </a:lnTo>
                <a:lnTo>
                  <a:pt x="1009601" y="826178"/>
                </a:lnTo>
                <a:lnTo>
                  <a:pt x="1047815" y="804334"/>
                </a:lnTo>
                <a:lnTo>
                  <a:pt x="1083563" y="780478"/>
                </a:lnTo>
                <a:lnTo>
                  <a:pt x="1116683" y="754729"/>
                </a:lnTo>
                <a:lnTo>
                  <a:pt x="1147011" y="727204"/>
                </a:lnTo>
                <a:lnTo>
                  <a:pt x="1174382" y="698020"/>
                </a:lnTo>
                <a:lnTo>
                  <a:pt x="1198635" y="667297"/>
                </a:lnTo>
                <a:lnTo>
                  <a:pt x="1219604" y="635150"/>
                </a:lnTo>
                <a:lnTo>
                  <a:pt x="1251042" y="567061"/>
                </a:lnTo>
                <a:lnTo>
                  <a:pt x="1267387" y="494693"/>
                </a:lnTo>
                <a:lnTo>
                  <a:pt x="1269492" y="457200"/>
                </a:lnTo>
                <a:lnTo>
                  <a:pt x="1267387" y="419706"/>
                </a:lnTo>
                <a:lnTo>
                  <a:pt x="1251042" y="347338"/>
                </a:lnTo>
                <a:lnTo>
                  <a:pt x="1219604" y="279249"/>
                </a:lnTo>
                <a:lnTo>
                  <a:pt x="1198635" y="247102"/>
                </a:lnTo>
                <a:lnTo>
                  <a:pt x="1174382" y="216379"/>
                </a:lnTo>
                <a:lnTo>
                  <a:pt x="1147011" y="187195"/>
                </a:lnTo>
                <a:lnTo>
                  <a:pt x="1116683" y="159670"/>
                </a:lnTo>
                <a:lnTo>
                  <a:pt x="1083563" y="133921"/>
                </a:lnTo>
                <a:lnTo>
                  <a:pt x="1047815" y="110065"/>
                </a:lnTo>
                <a:lnTo>
                  <a:pt x="1009601" y="88221"/>
                </a:lnTo>
                <a:lnTo>
                  <a:pt x="969085" y="68505"/>
                </a:lnTo>
                <a:lnTo>
                  <a:pt x="926430" y="51037"/>
                </a:lnTo>
                <a:lnTo>
                  <a:pt x="881800" y="35933"/>
                </a:lnTo>
                <a:lnTo>
                  <a:pt x="835359" y="23311"/>
                </a:lnTo>
                <a:lnTo>
                  <a:pt x="787269" y="13289"/>
                </a:lnTo>
                <a:lnTo>
                  <a:pt x="737695" y="5984"/>
                </a:lnTo>
                <a:lnTo>
                  <a:pt x="686799" y="1515"/>
                </a:lnTo>
                <a:lnTo>
                  <a:pt x="634746" y="0"/>
                </a:lnTo>
                <a:lnTo>
                  <a:pt x="582692" y="1515"/>
                </a:lnTo>
                <a:lnTo>
                  <a:pt x="531796" y="5984"/>
                </a:lnTo>
                <a:lnTo>
                  <a:pt x="482222" y="13289"/>
                </a:lnTo>
                <a:lnTo>
                  <a:pt x="434132" y="23311"/>
                </a:lnTo>
                <a:lnTo>
                  <a:pt x="387691" y="35933"/>
                </a:lnTo>
                <a:lnTo>
                  <a:pt x="343061" y="51037"/>
                </a:lnTo>
                <a:lnTo>
                  <a:pt x="300406" y="68505"/>
                </a:lnTo>
                <a:lnTo>
                  <a:pt x="259890" y="88221"/>
                </a:lnTo>
                <a:lnTo>
                  <a:pt x="221676" y="110065"/>
                </a:lnTo>
                <a:lnTo>
                  <a:pt x="185927" y="133921"/>
                </a:lnTo>
                <a:lnTo>
                  <a:pt x="152808" y="159670"/>
                </a:lnTo>
                <a:lnTo>
                  <a:pt x="122480" y="187195"/>
                </a:lnTo>
                <a:lnTo>
                  <a:pt x="95109" y="216379"/>
                </a:lnTo>
                <a:lnTo>
                  <a:pt x="70856" y="247102"/>
                </a:lnTo>
                <a:lnTo>
                  <a:pt x="49887" y="279249"/>
                </a:lnTo>
                <a:lnTo>
                  <a:pt x="18449" y="347338"/>
                </a:lnTo>
                <a:lnTo>
                  <a:pt x="2104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8308" y="383046"/>
                </a:lnTo>
                <a:lnTo>
                  <a:pt x="32363" y="312700"/>
                </a:lnTo>
                <a:lnTo>
                  <a:pt x="70856" y="247102"/>
                </a:lnTo>
                <a:lnTo>
                  <a:pt x="95109" y="216379"/>
                </a:lnTo>
                <a:lnTo>
                  <a:pt x="122480" y="187195"/>
                </a:lnTo>
                <a:lnTo>
                  <a:pt x="152808" y="159670"/>
                </a:lnTo>
                <a:lnTo>
                  <a:pt x="185927" y="133921"/>
                </a:lnTo>
                <a:lnTo>
                  <a:pt x="221676" y="110065"/>
                </a:lnTo>
                <a:lnTo>
                  <a:pt x="259890" y="88221"/>
                </a:lnTo>
                <a:lnTo>
                  <a:pt x="300406" y="68505"/>
                </a:lnTo>
                <a:lnTo>
                  <a:pt x="343061" y="51037"/>
                </a:lnTo>
                <a:lnTo>
                  <a:pt x="387691" y="35933"/>
                </a:lnTo>
                <a:lnTo>
                  <a:pt x="434132" y="23311"/>
                </a:lnTo>
                <a:lnTo>
                  <a:pt x="482222" y="13289"/>
                </a:lnTo>
                <a:lnTo>
                  <a:pt x="531796" y="5984"/>
                </a:lnTo>
                <a:lnTo>
                  <a:pt x="582692" y="1515"/>
                </a:lnTo>
                <a:lnTo>
                  <a:pt x="634746" y="0"/>
                </a:lnTo>
                <a:lnTo>
                  <a:pt x="686799" y="1515"/>
                </a:lnTo>
                <a:lnTo>
                  <a:pt x="737695" y="5984"/>
                </a:lnTo>
                <a:lnTo>
                  <a:pt x="787269" y="13289"/>
                </a:lnTo>
                <a:lnTo>
                  <a:pt x="835359" y="23311"/>
                </a:lnTo>
                <a:lnTo>
                  <a:pt x="881800" y="35933"/>
                </a:lnTo>
                <a:lnTo>
                  <a:pt x="926430" y="51037"/>
                </a:lnTo>
                <a:lnTo>
                  <a:pt x="969085" y="68505"/>
                </a:lnTo>
                <a:lnTo>
                  <a:pt x="1009601" y="88221"/>
                </a:lnTo>
                <a:lnTo>
                  <a:pt x="1047815" y="110065"/>
                </a:lnTo>
                <a:lnTo>
                  <a:pt x="1083563" y="133921"/>
                </a:lnTo>
                <a:lnTo>
                  <a:pt x="1116683" y="159670"/>
                </a:lnTo>
                <a:lnTo>
                  <a:pt x="1147011" y="187195"/>
                </a:lnTo>
                <a:lnTo>
                  <a:pt x="1174382" y="216379"/>
                </a:lnTo>
                <a:lnTo>
                  <a:pt x="1198635" y="247102"/>
                </a:lnTo>
                <a:lnTo>
                  <a:pt x="1219604" y="279249"/>
                </a:lnTo>
                <a:lnTo>
                  <a:pt x="1251042" y="347338"/>
                </a:lnTo>
                <a:lnTo>
                  <a:pt x="1267387" y="419706"/>
                </a:lnTo>
                <a:lnTo>
                  <a:pt x="1269492" y="457200"/>
                </a:lnTo>
                <a:lnTo>
                  <a:pt x="1267387" y="494693"/>
                </a:lnTo>
                <a:lnTo>
                  <a:pt x="1251042" y="567061"/>
                </a:lnTo>
                <a:lnTo>
                  <a:pt x="1219604" y="635150"/>
                </a:lnTo>
                <a:lnTo>
                  <a:pt x="1198635" y="667297"/>
                </a:lnTo>
                <a:lnTo>
                  <a:pt x="1174382" y="698020"/>
                </a:lnTo>
                <a:lnTo>
                  <a:pt x="1147011" y="727204"/>
                </a:lnTo>
                <a:lnTo>
                  <a:pt x="1116683" y="754729"/>
                </a:lnTo>
                <a:lnTo>
                  <a:pt x="1083563" y="780478"/>
                </a:lnTo>
                <a:lnTo>
                  <a:pt x="1047815" y="804334"/>
                </a:lnTo>
                <a:lnTo>
                  <a:pt x="1009601" y="826178"/>
                </a:lnTo>
                <a:lnTo>
                  <a:pt x="969085" y="845894"/>
                </a:lnTo>
                <a:lnTo>
                  <a:pt x="926430" y="863362"/>
                </a:lnTo>
                <a:lnTo>
                  <a:pt x="881800" y="878466"/>
                </a:lnTo>
                <a:lnTo>
                  <a:pt x="835359" y="891088"/>
                </a:lnTo>
                <a:lnTo>
                  <a:pt x="787269" y="901110"/>
                </a:lnTo>
                <a:lnTo>
                  <a:pt x="737695" y="908415"/>
                </a:lnTo>
                <a:lnTo>
                  <a:pt x="686799" y="912884"/>
                </a:lnTo>
                <a:lnTo>
                  <a:pt x="634746" y="914400"/>
                </a:lnTo>
                <a:lnTo>
                  <a:pt x="582692" y="912884"/>
                </a:lnTo>
                <a:lnTo>
                  <a:pt x="531796" y="908415"/>
                </a:lnTo>
                <a:lnTo>
                  <a:pt x="482222" y="901110"/>
                </a:lnTo>
                <a:lnTo>
                  <a:pt x="434132" y="891088"/>
                </a:lnTo>
                <a:lnTo>
                  <a:pt x="387691" y="878466"/>
                </a:lnTo>
                <a:lnTo>
                  <a:pt x="343061" y="863362"/>
                </a:lnTo>
                <a:lnTo>
                  <a:pt x="300406" y="845894"/>
                </a:lnTo>
                <a:lnTo>
                  <a:pt x="259890" y="826178"/>
                </a:lnTo>
                <a:lnTo>
                  <a:pt x="221676" y="804334"/>
                </a:lnTo>
                <a:lnTo>
                  <a:pt x="185927" y="780478"/>
                </a:lnTo>
                <a:lnTo>
                  <a:pt x="152808" y="754729"/>
                </a:lnTo>
                <a:lnTo>
                  <a:pt x="122480" y="727204"/>
                </a:lnTo>
                <a:lnTo>
                  <a:pt x="95109" y="698020"/>
                </a:lnTo>
                <a:lnTo>
                  <a:pt x="70856" y="667297"/>
                </a:lnTo>
                <a:lnTo>
                  <a:pt x="49887" y="635150"/>
                </a:lnTo>
                <a:lnTo>
                  <a:pt x="18449" y="567061"/>
                </a:lnTo>
                <a:lnTo>
                  <a:pt x="2104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582661" y="4882133"/>
            <a:ext cx="1296924" cy="228600"/>
          </a:xfrm>
          <a:custGeom>
            <a:avLst/>
            <a:gdLst/>
            <a:ahLst/>
            <a:cxnLst/>
            <a:rect l="l" t="t" r="r" b="b"/>
            <a:pathLst>
              <a:path w="1296924" h="228600">
                <a:moveTo>
                  <a:pt x="1296924" y="114300"/>
                </a:moveTo>
                <a:lnTo>
                  <a:pt x="1263865" y="150424"/>
                </a:lnTo>
                <a:lnTo>
                  <a:pt x="1224544" y="166824"/>
                </a:lnTo>
                <a:lnTo>
                  <a:pt x="1171809" y="181801"/>
                </a:lnTo>
                <a:lnTo>
                  <a:pt x="1106995" y="195119"/>
                </a:lnTo>
                <a:lnTo>
                  <a:pt x="1031437" y="206544"/>
                </a:lnTo>
                <a:lnTo>
                  <a:pt x="990046" y="211473"/>
                </a:lnTo>
                <a:lnTo>
                  <a:pt x="946469" y="215840"/>
                </a:lnTo>
                <a:lnTo>
                  <a:pt x="900874" y="219616"/>
                </a:lnTo>
                <a:lnTo>
                  <a:pt x="853427" y="222772"/>
                </a:lnTo>
                <a:lnTo>
                  <a:pt x="804296" y="225277"/>
                </a:lnTo>
                <a:lnTo>
                  <a:pt x="753646" y="227103"/>
                </a:lnTo>
                <a:lnTo>
                  <a:pt x="701646" y="228221"/>
                </a:lnTo>
                <a:lnTo>
                  <a:pt x="648462" y="228600"/>
                </a:lnTo>
                <a:lnTo>
                  <a:pt x="595277" y="228221"/>
                </a:lnTo>
                <a:lnTo>
                  <a:pt x="543277" y="227103"/>
                </a:lnTo>
                <a:lnTo>
                  <a:pt x="492627" y="225277"/>
                </a:lnTo>
                <a:lnTo>
                  <a:pt x="443496" y="222772"/>
                </a:lnTo>
                <a:lnTo>
                  <a:pt x="396049" y="219616"/>
                </a:lnTo>
                <a:lnTo>
                  <a:pt x="350454" y="215840"/>
                </a:lnTo>
                <a:lnTo>
                  <a:pt x="306877" y="211473"/>
                </a:lnTo>
                <a:lnTo>
                  <a:pt x="265486" y="206544"/>
                </a:lnTo>
                <a:lnTo>
                  <a:pt x="226448" y="201083"/>
                </a:lnTo>
                <a:lnTo>
                  <a:pt x="156094" y="188682"/>
                </a:lnTo>
                <a:lnTo>
                  <a:pt x="97153" y="174505"/>
                </a:lnTo>
                <a:lnTo>
                  <a:pt x="50958" y="158787"/>
                </a:lnTo>
                <a:lnTo>
                  <a:pt x="8487" y="132838"/>
                </a:lnTo>
                <a:lnTo>
                  <a:pt x="0" y="114300"/>
                </a:lnTo>
                <a:lnTo>
                  <a:pt x="2149" y="104926"/>
                </a:lnTo>
                <a:lnTo>
                  <a:pt x="33058" y="78175"/>
                </a:lnTo>
                <a:lnTo>
                  <a:pt x="72379" y="61775"/>
                </a:lnTo>
                <a:lnTo>
                  <a:pt x="125114" y="46798"/>
                </a:lnTo>
                <a:lnTo>
                  <a:pt x="189928" y="33480"/>
                </a:lnTo>
                <a:lnTo>
                  <a:pt x="265486" y="22055"/>
                </a:lnTo>
                <a:lnTo>
                  <a:pt x="306877" y="17126"/>
                </a:lnTo>
                <a:lnTo>
                  <a:pt x="350454" y="12759"/>
                </a:lnTo>
                <a:lnTo>
                  <a:pt x="396049" y="8983"/>
                </a:lnTo>
                <a:lnTo>
                  <a:pt x="443496" y="5827"/>
                </a:lnTo>
                <a:lnTo>
                  <a:pt x="492627" y="3322"/>
                </a:lnTo>
                <a:lnTo>
                  <a:pt x="543277" y="1496"/>
                </a:lnTo>
                <a:lnTo>
                  <a:pt x="595277" y="378"/>
                </a:lnTo>
                <a:lnTo>
                  <a:pt x="648462" y="0"/>
                </a:lnTo>
                <a:lnTo>
                  <a:pt x="701646" y="378"/>
                </a:lnTo>
                <a:lnTo>
                  <a:pt x="753646" y="1496"/>
                </a:lnTo>
                <a:lnTo>
                  <a:pt x="804296" y="3322"/>
                </a:lnTo>
                <a:lnTo>
                  <a:pt x="853427" y="5827"/>
                </a:lnTo>
                <a:lnTo>
                  <a:pt x="900874" y="8983"/>
                </a:lnTo>
                <a:lnTo>
                  <a:pt x="946469" y="12759"/>
                </a:lnTo>
                <a:lnTo>
                  <a:pt x="990046" y="17126"/>
                </a:lnTo>
                <a:lnTo>
                  <a:pt x="1031437" y="22055"/>
                </a:lnTo>
                <a:lnTo>
                  <a:pt x="1070475" y="27516"/>
                </a:lnTo>
                <a:lnTo>
                  <a:pt x="1140829" y="39917"/>
                </a:lnTo>
                <a:lnTo>
                  <a:pt x="1199770" y="54094"/>
                </a:lnTo>
                <a:lnTo>
                  <a:pt x="1245965" y="69812"/>
                </a:lnTo>
                <a:lnTo>
                  <a:pt x="1288436" y="95761"/>
                </a:lnTo>
                <a:lnTo>
                  <a:pt x="1296924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582661" y="4996433"/>
            <a:ext cx="1296924" cy="800100"/>
          </a:xfrm>
          <a:custGeom>
            <a:avLst/>
            <a:gdLst/>
            <a:ahLst/>
            <a:cxnLst/>
            <a:rect l="l" t="t" r="r" b="b"/>
            <a:pathLst>
              <a:path w="1296924" h="800100">
                <a:moveTo>
                  <a:pt x="1296924" y="0"/>
                </a:moveTo>
                <a:lnTo>
                  <a:pt x="1296924" y="685800"/>
                </a:lnTo>
                <a:lnTo>
                  <a:pt x="1294774" y="695175"/>
                </a:lnTo>
                <a:lnTo>
                  <a:pt x="1263865" y="721929"/>
                </a:lnTo>
                <a:lnTo>
                  <a:pt x="1224544" y="738329"/>
                </a:lnTo>
                <a:lnTo>
                  <a:pt x="1171809" y="753306"/>
                </a:lnTo>
                <a:lnTo>
                  <a:pt x="1106995" y="766624"/>
                </a:lnTo>
                <a:lnTo>
                  <a:pt x="1031437" y="778048"/>
                </a:lnTo>
                <a:lnTo>
                  <a:pt x="990046" y="782976"/>
                </a:lnTo>
                <a:lnTo>
                  <a:pt x="946469" y="787343"/>
                </a:lnTo>
                <a:lnTo>
                  <a:pt x="900874" y="791118"/>
                </a:lnTo>
                <a:lnTo>
                  <a:pt x="853427" y="794273"/>
                </a:lnTo>
                <a:lnTo>
                  <a:pt x="804296" y="796778"/>
                </a:lnTo>
                <a:lnTo>
                  <a:pt x="753646" y="798604"/>
                </a:lnTo>
                <a:lnTo>
                  <a:pt x="701646" y="799721"/>
                </a:lnTo>
                <a:lnTo>
                  <a:pt x="648462" y="800100"/>
                </a:lnTo>
                <a:lnTo>
                  <a:pt x="595277" y="799721"/>
                </a:lnTo>
                <a:lnTo>
                  <a:pt x="543277" y="798604"/>
                </a:lnTo>
                <a:lnTo>
                  <a:pt x="492627" y="796778"/>
                </a:lnTo>
                <a:lnTo>
                  <a:pt x="443496" y="794273"/>
                </a:lnTo>
                <a:lnTo>
                  <a:pt x="396049" y="791118"/>
                </a:lnTo>
                <a:lnTo>
                  <a:pt x="350454" y="787343"/>
                </a:lnTo>
                <a:lnTo>
                  <a:pt x="306877" y="782976"/>
                </a:lnTo>
                <a:lnTo>
                  <a:pt x="265486" y="778048"/>
                </a:lnTo>
                <a:lnTo>
                  <a:pt x="226448" y="772587"/>
                </a:lnTo>
                <a:lnTo>
                  <a:pt x="156094" y="760187"/>
                </a:lnTo>
                <a:lnTo>
                  <a:pt x="97153" y="746010"/>
                </a:lnTo>
                <a:lnTo>
                  <a:pt x="50958" y="730293"/>
                </a:lnTo>
                <a:lnTo>
                  <a:pt x="8487" y="704341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197697" y="3990594"/>
            <a:ext cx="401472" cy="1052322"/>
          </a:xfrm>
          <a:custGeom>
            <a:avLst/>
            <a:gdLst/>
            <a:ahLst/>
            <a:cxnLst/>
            <a:rect l="l" t="t" r="r" b="b"/>
            <a:pathLst>
              <a:path w="401472" h="1052322">
                <a:moveTo>
                  <a:pt x="28092" y="1010411"/>
                </a:moveTo>
                <a:lnTo>
                  <a:pt x="31156" y="872215"/>
                </a:lnTo>
                <a:lnTo>
                  <a:pt x="19454" y="867894"/>
                </a:lnTo>
                <a:lnTo>
                  <a:pt x="15138" y="868298"/>
                </a:lnTo>
                <a:lnTo>
                  <a:pt x="4296" y="874868"/>
                </a:lnTo>
                <a:lnTo>
                  <a:pt x="0" y="886554"/>
                </a:lnTo>
                <a:lnTo>
                  <a:pt x="406" y="890777"/>
                </a:lnTo>
                <a:lnTo>
                  <a:pt x="34188" y="1052321"/>
                </a:lnTo>
                <a:lnTo>
                  <a:pt x="64160" y="1022476"/>
                </a:lnTo>
                <a:lnTo>
                  <a:pt x="28092" y="1010411"/>
                </a:lnTo>
                <a:close/>
              </a:path>
              <a:path w="401472" h="1052322">
                <a:moveTo>
                  <a:pt x="33553" y="1002156"/>
                </a:moveTo>
                <a:lnTo>
                  <a:pt x="64795" y="1012570"/>
                </a:lnTo>
                <a:lnTo>
                  <a:pt x="58119" y="980602"/>
                </a:lnTo>
                <a:lnTo>
                  <a:pt x="50394" y="943607"/>
                </a:lnTo>
                <a:lnTo>
                  <a:pt x="33553" y="1002156"/>
                </a:lnTo>
                <a:close/>
              </a:path>
              <a:path w="401472" h="1052322">
                <a:moveTo>
                  <a:pt x="159918" y="916558"/>
                </a:moveTo>
                <a:lnTo>
                  <a:pt x="149461" y="910516"/>
                </a:lnTo>
                <a:lnTo>
                  <a:pt x="137708" y="911835"/>
                </a:lnTo>
                <a:lnTo>
                  <a:pt x="132994" y="914907"/>
                </a:lnTo>
                <a:lnTo>
                  <a:pt x="86432" y="955761"/>
                </a:lnTo>
                <a:lnTo>
                  <a:pt x="401472" y="12064"/>
                </a:lnTo>
                <a:lnTo>
                  <a:pt x="365404" y="0"/>
                </a:lnTo>
                <a:lnTo>
                  <a:pt x="50394" y="943607"/>
                </a:lnTo>
                <a:lnTo>
                  <a:pt x="58119" y="980602"/>
                </a:lnTo>
                <a:lnTo>
                  <a:pt x="64795" y="1012570"/>
                </a:lnTo>
                <a:lnTo>
                  <a:pt x="33553" y="1002156"/>
                </a:lnTo>
                <a:lnTo>
                  <a:pt x="50394" y="943607"/>
                </a:lnTo>
                <a:lnTo>
                  <a:pt x="37744" y="883030"/>
                </a:lnTo>
                <a:lnTo>
                  <a:pt x="31156" y="872215"/>
                </a:lnTo>
                <a:lnTo>
                  <a:pt x="28092" y="1010411"/>
                </a:lnTo>
                <a:lnTo>
                  <a:pt x="64160" y="1022476"/>
                </a:lnTo>
                <a:lnTo>
                  <a:pt x="34188" y="1052321"/>
                </a:lnTo>
                <a:lnTo>
                  <a:pt x="158140" y="943482"/>
                </a:lnTo>
                <a:lnTo>
                  <a:pt x="164197" y="933039"/>
                </a:lnTo>
                <a:lnTo>
                  <a:pt x="162912" y="921274"/>
                </a:lnTo>
                <a:lnTo>
                  <a:pt x="159918" y="9165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899654" y="3906774"/>
            <a:ext cx="113029" cy="1066419"/>
          </a:xfrm>
          <a:custGeom>
            <a:avLst/>
            <a:gdLst/>
            <a:ahLst/>
            <a:cxnLst/>
            <a:rect l="l" t="t" r="r" b="b"/>
            <a:pathLst>
              <a:path w="113029" h="1066419">
                <a:moveTo>
                  <a:pt x="39624" y="0"/>
                </a:moveTo>
                <a:lnTo>
                  <a:pt x="34798" y="97027"/>
                </a:lnTo>
                <a:lnTo>
                  <a:pt x="72517" y="91439"/>
                </a:lnTo>
                <a:lnTo>
                  <a:pt x="113029" y="104648"/>
                </a:lnTo>
                <a:lnTo>
                  <a:pt x="39624" y="0"/>
                </a:lnTo>
                <a:close/>
              </a:path>
              <a:path w="113029" h="1066419">
                <a:moveTo>
                  <a:pt x="39624" y="0"/>
                </a:moveTo>
                <a:lnTo>
                  <a:pt x="0" y="121538"/>
                </a:lnTo>
                <a:lnTo>
                  <a:pt x="37618" y="115917"/>
                </a:lnTo>
                <a:lnTo>
                  <a:pt x="179577" y="1066419"/>
                </a:lnTo>
                <a:lnTo>
                  <a:pt x="217170" y="1060831"/>
                </a:lnTo>
                <a:lnTo>
                  <a:pt x="75328" y="110282"/>
                </a:lnTo>
                <a:lnTo>
                  <a:pt x="113029" y="104648"/>
                </a:lnTo>
                <a:lnTo>
                  <a:pt x="72517" y="91439"/>
                </a:lnTo>
                <a:lnTo>
                  <a:pt x="34798" y="97027"/>
                </a:lnTo>
                <a:lnTo>
                  <a:pt x="3962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02357" y="1541526"/>
            <a:ext cx="2034540" cy="2921508"/>
          </a:xfrm>
          <a:custGeom>
            <a:avLst/>
            <a:gdLst/>
            <a:ahLst/>
            <a:cxnLst/>
            <a:rect l="l" t="t" r="r" b="b"/>
            <a:pathLst>
              <a:path w="2034540" h="2921507">
                <a:moveTo>
                  <a:pt x="0" y="2921508"/>
                </a:moveTo>
                <a:lnTo>
                  <a:pt x="2034540" y="2921508"/>
                </a:lnTo>
                <a:lnTo>
                  <a:pt x="2034540" y="0"/>
                </a:lnTo>
                <a:lnTo>
                  <a:pt x="0" y="0"/>
                </a:lnTo>
                <a:lnTo>
                  <a:pt x="0" y="2921508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83205" y="0"/>
            <a:ext cx="498156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473" y="588667"/>
            <a:ext cx="33579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Interac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ive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0723" y="588667"/>
            <a:ext cx="12877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3498" y="1322534"/>
            <a:ext cx="154944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end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9909" y="1819603"/>
            <a:ext cx="7461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5967" y="1826724"/>
            <a:ext cx="969861" cy="52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00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eb/A</a:t>
            </a:r>
            <a:r>
              <a:rPr dirty="0" smtClean="0" sz="1800" spc="-9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1538" marR="140322" algn="ctr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892" y="2474034"/>
            <a:ext cx="14372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Cli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4455" y="2619712"/>
            <a:ext cx="153983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3.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6201" y="2739210"/>
            <a:ext cx="156342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5.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Res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esult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2905" y="3442409"/>
            <a:ext cx="5662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DAO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2260" y="4187264"/>
            <a:ext cx="12849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4.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Que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522" y="4590489"/>
            <a:ext cx="1519056" cy="148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6.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is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la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4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co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page/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inval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  <a:p>
            <a:pPr marL="309498" marR="26730">
              <a:lnSpc>
                <a:spcPct val="95825"/>
              </a:lnSpc>
              <a:spcBef>
                <a:spcPts val="375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0563" y="5284290"/>
            <a:ext cx="3763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9403" y="5686854"/>
            <a:ext cx="9343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02358" y="1541526"/>
            <a:ext cx="2034540" cy="2921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object 46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8" name="object 458"/>
          <p:cNvSpPr/>
          <p:nvPr/>
        </p:nvSpPr>
        <p:spPr>
          <a:xfrm>
            <a:off x="455676" y="1511807"/>
            <a:ext cx="2447544" cy="1834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9" name="object 459"/>
          <p:cNvSpPr/>
          <p:nvPr/>
        </p:nvSpPr>
        <p:spPr>
          <a:xfrm>
            <a:off x="2903220" y="2481072"/>
            <a:ext cx="4465320" cy="76200"/>
          </a:xfrm>
          <a:custGeom>
            <a:avLst/>
            <a:gdLst/>
            <a:ahLst/>
            <a:cxnLst/>
            <a:rect l="l" t="t" r="r" b="b"/>
            <a:pathLst>
              <a:path w="4465320" h="76200">
                <a:moveTo>
                  <a:pt x="4401820" y="44450"/>
                </a:moveTo>
                <a:lnTo>
                  <a:pt x="4389119" y="44450"/>
                </a:lnTo>
                <a:lnTo>
                  <a:pt x="4389120" y="76200"/>
                </a:lnTo>
                <a:lnTo>
                  <a:pt x="4465320" y="38100"/>
                </a:lnTo>
                <a:lnTo>
                  <a:pt x="4401820" y="44450"/>
                </a:lnTo>
                <a:close/>
              </a:path>
              <a:path w="4465320" h="76200">
                <a:moveTo>
                  <a:pt x="4401820" y="31750"/>
                </a:moveTo>
                <a:lnTo>
                  <a:pt x="4389120" y="0"/>
                </a:lnTo>
                <a:lnTo>
                  <a:pt x="4389120" y="31749"/>
                </a:lnTo>
                <a:lnTo>
                  <a:pt x="4401820" y="31750"/>
                </a:lnTo>
                <a:close/>
              </a:path>
              <a:path w="4465320" h="76200">
                <a:moveTo>
                  <a:pt x="0" y="31750"/>
                </a:moveTo>
                <a:lnTo>
                  <a:pt x="0" y="44450"/>
                </a:lnTo>
                <a:lnTo>
                  <a:pt x="4401820" y="44450"/>
                </a:lnTo>
                <a:lnTo>
                  <a:pt x="4465320" y="38100"/>
                </a:lnTo>
                <a:lnTo>
                  <a:pt x="4389120" y="0"/>
                </a:lnTo>
                <a:lnTo>
                  <a:pt x="440182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0" name="object 460"/>
          <p:cNvSpPr/>
          <p:nvPr/>
        </p:nvSpPr>
        <p:spPr>
          <a:xfrm>
            <a:off x="2903220" y="2944114"/>
            <a:ext cx="4465320" cy="44450"/>
          </a:xfrm>
          <a:custGeom>
            <a:avLst/>
            <a:gdLst/>
            <a:ahLst/>
            <a:cxnLst/>
            <a:rect l="l" t="t" r="r" b="b"/>
            <a:pathLst>
              <a:path w="4465320" h="44450">
                <a:moveTo>
                  <a:pt x="76199" y="12700"/>
                </a:moveTo>
                <a:lnTo>
                  <a:pt x="4465320" y="12700"/>
                </a:lnTo>
                <a:lnTo>
                  <a:pt x="4465320" y="0"/>
                </a:lnTo>
                <a:lnTo>
                  <a:pt x="63500" y="0"/>
                </a:lnTo>
                <a:lnTo>
                  <a:pt x="63500" y="12700"/>
                </a:lnTo>
                <a:lnTo>
                  <a:pt x="76199" y="12700"/>
                </a:lnTo>
                <a:close/>
              </a:path>
              <a:path w="4465320" h="44450">
                <a:moveTo>
                  <a:pt x="76200" y="0"/>
                </a:moveTo>
                <a:lnTo>
                  <a:pt x="76200" y="-31750"/>
                </a:lnTo>
                <a:lnTo>
                  <a:pt x="0" y="6350"/>
                </a:lnTo>
                <a:lnTo>
                  <a:pt x="76200" y="44450"/>
                </a:lnTo>
                <a:lnTo>
                  <a:pt x="76199" y="12700"/>
                </a:lnTo>
                <a:lnTo>
                  <a:pt x="63500" y="12700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909140" y="1425809"/>
            <a:ext cx="830278" cy="2170677"/>
          </a:xfrm>
          <a:custGeom>
            <a:avLst/>
            <a:gdLst/>
            <a:ahLst/>
            <a:cxnLst/>
            <a:rect l="l" t="t" r="r" b="b"/>
            <a:pathLst>
              <a:path w="830278" h="2170677">
                <a:moveTo>
                  <a:pt x="0" y="2170677"/>
                </a:moveTo>
                <a:lnTo>
                  <a:pt x="830278" y="2100957"/>
                </a:lnTo>
                <a:lnTo>
                  <a:pt x="830278" y="0"/>
                </a:lnTo>
                <a:lnTo>
                  <a:pt x="0" y="9700"/>
                </a:lnTo>
                <a:lnTo>
                  <a:pt x="0" y="2170677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905477" y="3368606"/>
            <a:ext cx="833940" cy="227880"/>
          </a:xfrm>
          <a:custGeom>
            <a:avLst/>
            <a:gdLst/>
            <a:ahLst/>
            <a:cxnLst/>
            <a:rect l="l" t="t" r="r" b="b"/>
            <a:pathLst>
              <a:path w="833940" h="227880">
                <a:moveTo>
                  <a:pt x="0" y="227880"/>
                </a:moveTo>
                <a:lnTo>
                  <a:pt x="833940" y="159775"/>
                </a:lnTo>
                <a:lnTo>
                  <a:pt x="833940" y="0"/>
                </a:lnTo>
                <a:lnTo>
                  <a:pt x="0" y="72301"/>
                </a:lnTo>
                <a:lnTo>
                  <a:pt x="0" y="22788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420598" y="1383212"/>
            <a:ext cx="485886" cy="2212952"/>
          </a:xfrm>
          <a:custGeom>
            <a:avLst/>
            <a:gdLst/>
            <a:ahLst/>
            <a:cxnLst/>
            <a:rect l="l" t="t" r="r" b="b"/>
            <a:pathLst>
              <a:path w="485886" h="2212952">
                <a:moveTo>
                  <a:pt x="484879" y="2212952"/>
                </a:moveTo>
                <a:lnTo>
                  <a:pt x="485886" y="52298"/>
                </a:lnTo>
                <a:lnTo>
                  <a:pt x="0" y="0"/>
                </a:lnTo>
                <a:lnTo>
                  <a:pt x="0" y="1783021"/>
                </a:lnTo>
                <a:lnTo>
                  <a:pt x="484879" y="2212952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420598" y="3033564"/>
            <a:ext cx="484879" cy="562277"/>
          </a:xfrm>
          <a:custGeom>
            <a:avLst/>
            <a:gdLst/>
            <a:ahLst/>
            <a:cxnLst/>
            <a:rect l="l" t="t" r="r" b="b"/>
            <a:pathLst>
              <a:path w="484879" h="562277">
                <a:moveTo>
                  <a:pt x="484879" y="562277"/>
                </a:moveTo>
                <a:lnTo>
                  <a:pt x="484879" y="407022"/>
                </a:lnTo>
                <a:lnTo>
                  <a:pt x="0" y="0"/>
                </a:lnTo>
                <a:lnTo>
                  <a:pt x="0" y="132019"/>
                </a:lnTo>
                <a:lnTo>
                  <a:pt x="484879" y="562277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011925" y="1426459"/>
            <a:ext cx="548625" cy="1985075"/>
          </a:xfrm>
          <a:custGeom>
            <a:avLst/>
            <a:gdLst/>
            <a:ahLst/>
            <a:cxnLst/>
            <a:rect l="l" t="t" r="r" b="b"/>
            <a:pathLst>
              <a:path w="548625" h="1985075">
                <a:moveTo>
                  <a:pt x="0" y="1985075"/>
                </a:moveTo>
                <a:lnTo>
                  <a:pt x="548625" y="1938597"/>
                </a:lnTo>
                <a:lnTo>
                  <a:pt x="548625" y="0"/>
                </a:lnTo>
                <a:lnTo>
                  <a:pt x="0" y="7099"/>
                </a:lnTo>
                <a:lnTo>
                  <a:pt x="0" y="1985075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574224" y="1422584"/>
            <a:ext cx="165194" cy="1940857"/>
          </a:xfrm>
          <a:custGeom>
            <a:avLst/>
            <a:gdLst/>
            <a:ahLst/>
            <a:cxnLst/>
            <a:rect l="l" t="t" r="r" b="b"/>
            <a:pathLst>
              <a:path w="165194" h="1940857">
                <a:moveTo>
                  <a:pt x="671" y="1940857"/>
                </a:moveTo>
                <a:lnTo>
                  <a:pt x="165194" y="1927622"/>
                </a:lnTo>
                <a:lnTo>
                  <a:pt x="165194" y="0"/>
                </a:lnTo>
                <a:lnTo>
                  <a:pt x="0" y="4850"/>
                </a:lnTo>
                <a:lnTo>
                  <a:pt x="671" y="1940857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906484" y="1434860"/>
            <a:ext cx="92439" cy="1987326"/>
          </a:xfrm>
          <a:custGeom>
            <a:avLst/>
            <a:gdLst/>
            <a:ahLst/>
            <a:cxnLst/>
            <a:rect l="l" t="t" r="r" b="b"/>
            <a:pathLst>
              <a:path w="92439" h="1987326">
                <a:moveTo>
                  <a:pt x="0" y="1987326"/>
                </a:moveTo>
                <a:lnTo>
                  <a:pt x="92439" y="1976999"/>
                </a:lnTo>
                <a:lnTo>
                  <a:pt x="92439" y="0"/>
                </a:lnTo>
                <a:lnTo>
                  <a:pt x="0" y="2899"/>
                </a:lnTo>
                <a:lnTo>
                  <a:pt x="0" y="1987326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420598" y="1383537"/>
            <a:ext cx="485886" cy="2038327"/>
          </a:xfrm>
          <a:custGeom>
            <a:avLst/>
            <a:gdLst/>
            <a:ahLst/>
            <a:cxnLst/>
            <a:rect l="l" t="t" r="r" b="b"/>
            <a:pathLst>
              <a:path w="485886" h="2038327">
                <a:moveTo>
                  <a:pt x="485886" y="2038327"/>
                </a:moveTo>
                <a:lnTo>
                  <a:pt x="485886" y="51973"/>
                </a:lnTo>
                <a:lnTo>
                  <a:pt x="0" y="0"/>
                </a:lnTo>
                <a:lnTo>
                  <a:pt x="0" y="1635827"/>
                </a:lnTo>
                <a:lnTo>
                  <a:pt x="485886" y="2038327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009605" y="1500382"/>
            <a:ext cx="552623" cy="358609"/>
          </a:xfrm>
          <a:custGeom>
            <a:avLst/>
            <a:gdLst/>
            <a:ahLst/>
            <a:cxnLst/>
            <a:rect l="l" t="t" r="r" b="b"/>
            <a:pathLst>
              <a:path w="552623" h="358609">
                <a:moveTo>
                  <a:pt x="0" y="13873"/>
                </a:moveTo>
                <a:lnTo>
                  <a:pt x="0" y="358609"/>
                </a:lnTo>
                <a:lnTo>
                  <a:pt x="552623" y="344708"/>
                </a:lnTo>
                <a:lnTo>
                  <a:pt x="552623" y="0"/>
                </a:lnTo>
                <a:lnTo>
                  <a:pt x="0" y="13873"/>
                </a:lnTo>
                <a:close/>
              </a:path>
            </a:pathLst>
          </a:custGeom>
          <a:solidFill>
            <a:srgbClr val="92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004935" y="1495748"/>
            <a:ext cx="561962" cy="367876"/>
          </a:xfrm>
          <a:custGeom>
            <a:avLst/>
            <a:gdLst/>
            <a:ahLst/>
            <a:cxnLst/>
            <a:rect l="l" t="t" r="r" b="b"/>
            <a:pathLst>
              <a:path w="561962" h="367876">
                <a:moveTo>
                  <a:pt x="9339" y="22918"/>
                </a:moveTo>
                <a:lnTo>
                  <a:pt x="552623" y="9279"/>
                </a:lnTo>
                <a:lnTo>
                  <a:pt x="552623" y="4633"/>
                </a:lnTo>
                <a:lnTo>
                  <a:pt x="9339" y="18507"/>
                </a:lnTo>
                <a:lnTo>
                  <a:pt x="4781" y="23032"/>
                </a:lnTo>
                <a:lnTo>
                  <a:pt x="9339" y="358597"/>
                </a:lnTo>
                <a:lnTo>
                  <a:pt x="9339" y="22918"/>
                </a:lnTo>
                <a:close/>
              </a:path>
              <a:path w="561962" h="367876">
                <a:moveTo>
                  <a:pt x="561962" y="353759"/>
                </a:moveTo>
                <a:lnTo>
                  <a:pt x="561962" y="0"/>
                </a:lnTo>
                <a:lnTo>
                  <a:pt x="557405" y="9158"/>
                </a:lnTo>
                <a:lnTo>
                  <a:pt x="557153" y="344844"/>
                </a:lnTo>
                <a:lnTo>
                  <a:pt x="552623" y="349342"/>
                </a:lnTo>
                <a:lnTo>
                  <a:pt x="561962" y="353759"/>
                </a:lnTo>
                <a:close/>
              </a:path>
              <a:path w="561962" h="367876">
                <a:moveTo>
                  <a:pt x="9339" y="363243"/>
                </a:moveTo>
                <a:lnTo>
                  <a:pt x="9339" y="358597"/>
                </a:lnTo>
                <a:lnTo>
                  <a:pt x="4781" y="23032"/>
                </a:lnTo>
                <a:lnTo>
                  <a:pt x="9339" y="18507"/>
                </a:lnTo>
                <a:lnTo>
                  <a:pt x="552623" y="4633"/>
                </a:lnTo>
                <a:lnTo>
                  <a:pt x="552623" y="344957"/>
                </a:lnTo>
                <a:lnTo>
                  <a:pt x="9339" y="358597"/>
                </a:lnTo>
                <a:lnTo>
                  <a:pt x="9339" y="363243"/>
                </a:lnTo>
                <a:lnTo>
                  <a:pt x="4529" y="358717"/>
                </a:lnTo>
                <a:lnTo>
                  <a:pt x="0" y="14117"/>
                </a:lnTo>
                <a:lnTo>
                  <a:pt x="0" y="367876"/>
                </a:lnTo>
                <a:lnTo>
                  <a:pt x="561962" y="353759"/>
                </a:lnTo>
                <a:lnTo>
                  <a:pt x="552623" y="349342"/>
                </a:lnTo>
                <a:lnTo>
                  <a:pt x="557153" y="344844"/>
                </a:lnTo>
                <a:lnTo>
                  <a:pt x="557405" y="9158"/>
                </a:lnTo>
                <a:lnTo>
                  <a:pt x="561962" y="0"/>
                </a:lnTo>
                <a:lnTo>
                  <a:pt x="0" y="14117"/>
                </a:lnTo>
                <a:lnTo>
                  <a:pt x="4529" y="358717"/>
                </a:lnTo>
                <a:lnTo>
                  <a:pt x="9339" y="363243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421934" y="1376437"/>
            <a:ext cx="1314827" cy="59072"/>
          </a:xfrm>
          <a:custGeom>
            <a:avLst/>
            <a:gdLst/>
            <a:ahLst/>
            <a:cxnLst/>
            <a:rect l="l" t="t" r="r" b="b"/>
            <a:pathLst>
              <a:path w="1314827" h="59072">
                <a:moveTo>
                  <a:pt x="1314827" y="48396"/>
                </a:moveTo>
                <a:lnTo>
                  <a:pt x="669093" y="0"/>
                </a:lnTo>
                <a:lnTo>
                  <a:pt x="0" y="7424"/>
                </a:lnTo>
                <a:lnTo>
                  <a:pt x="487877" y="59072"/>
                </a:lnTo>
                <a:lnTo>
                  <a:pt x="1314827" y="48396"/>
                </a:lnTo>
                <a:close/>
              </a:path>
            </a:pathLst>
          </a:custGeom>
          <a:solidFill>
            <a:srgbClr val="EBF3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076683" y="1545553"/>
            <a:ext cx="409770" cy="84896"/>
          </a:xfrm>
          <a:custGeom>
            <a:avLst/>
            <a:gdLst/>
            <a:ahLst/>
            <a:cxnLst/>
            <a:rect l="l" t="t" r="r" b="b"/>
            <a:pathLst>
              <a:path w="409770" h="84896">
                <a:moveTo>
                  <a:pt x="409770" y="70697"/>
                </a:moveTo>
                <a:lnTo>
                  <a:pt x="409770" y="0"/>
                </a:lnTo>
                <a:lnTo>
                  <a:pt x="372414" y="18724"/>
                </a:lnTo>
                <a:lnTo>
                  <a:pt x="30030" y="56823"/>
                </a:lnTo>
                <a:lnTo>
                  <a:pt x="0" y="84896"/>
                </a:lnTo>
                <a:lnTo>
                  <a:pt x="409770" y="70697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076683" y="1545553"/>
            <a:ext cx="409770" cy="84896"/>
          </a:xfrm>
          <a:custGeom>
            <a:avLst/>
            <a:gdLst/>
            <a:ahLst/>
            <a:cxnLst/>
            <a:rect l="l" t="t" r="r" b="b"/>
            <a:pathLst>
              <a:path w="409770" h="84896">
                <a:moveTo>
                  <a:pt x="0" y="13901"/>
                </a:moveTo>
                <a:lnTo>
                  <a:pt x="0" y="84896"/>
                </a:lnTo>
                <a:lnTo>
                  <a:pt x="22340" y="70047"/>
                </a:lnTo>
                <a:lnTo>
                  <a:pt x="377419" y="22274"/>
                </a:lnTo>
                <a:lnTo>
                  <a:pt x="409770" y="0"/>
                </a:lnTo>
                <a:lnTo>
                  <a:pt x="0" y="13901"/>
                </a:lnTo>
                <a:close/>
              </a:path>
            </a:pathLst>
          </a:custGeom>
          <a:solidFill>
            <a:srgbClr val="464D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089014" y="1553628"/>
            <a:ext cx="385108" cy="68421"/>
          </a:xfrm>
          <a:custGeom>
            <a:avLst/>
            <a:gdLst/>
            <a:ahLst/>
            <a:cxnLst/>
            <a:rect l="l" t="t" r="r" b="b"/>
            <a:pathLst>
              <a:path w="385108" h="68421">
                <a:moveTo>
                  <a:pt x="0" y="11950"/>
                </a:moveTo>
                <a:lnTo>
                  <a:pt x="0" y="68421"/>
                </a:lnTo>
                <a:lnTo>
                  <a:pt x="385108" y="56173"/>
                </a:lnTo>
                <a:lnTo>
                  <a:pt x="385108" y="0"/>
                </a:lnTo>
                <a:lnTo>
                  <a:pt x="0" y="11950"/>
                </a:lnTo>
                <a:close/>
              </a:path>
            </a:pathLst>
          </a:custGeom>
          <a:solidFill>
            <a:srgbClr val="74A0A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8045311" y="1668549"/>
            <a:ext cx="45045" cy="44846"/>
          </a:xfrm>
          <a:custGeom>
            <a:avLst/>
            <a:gdLst/>
            <a:ahLst/>
            <a:cxnLst/>
            <a:rect l="l" t="t" r="r" b="b"/>
            <a:pathLst>
              <a:path w="45045" h="44846">
                <a:moveTo>
                  <a:pt x="45045" y="43572"/>
                </a:moveTo>
                <a:lnTo>
                  <a:pt x="45045" y="0"/>
                </a:lnTo>
                <a:lnTo>
                  <a:pt x="0" y="1273"/>
                </a:lnTo>
                <a:lnTo>
                  <a:pt x="0" y="44846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485811" y="1655949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8485811" y="1784744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8412385" y="1658225"/>
            <a:ext cx="45045" cy="44846"/>
          </a:xfrm>
          <a:custGeom>
            <a:avLst/>
            <a:gdLst/>
            <a:ahLst/>
            <a:cxnLst/>
            <a:rect l="l" t="t" r="r" b="b"/>
            <a:pathLst>
              <a:path w="45045" h="44846">
                <a:moveTo>
                  <a:pt x="45045" y="43572"/>
                </a:moveTo>
                <a:lnTo>
                  <a:pt x="45045" y="0"/>
                </a:lnTo>
                <a:lnTo>
                  <a:pt x="0" y="1273"/>
                </a:lnTo>
                <a:lnTo>
                  <a:pt x="0" y="44846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8412385" y="1786993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8338959" y="1660149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8338959" y="1788944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273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8265561" y="1662398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8265561" y="1791193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8192135" y="1664349"/>
            <a:ext cx="45045" cy="44873"/>
          </a:xfrm>
          <a:custGeom>
            <a:avLst/>
            <a:gdLst/>
            <a:ahLst/>
            <a:cxnLst/>
            <a:rect l="l" t="t" r="r" b="b"/>
            <a:pathLst>
              <a:path w="45045" h="44873">
                <a:moveTo>
                  <a:pt x="45045" y="43572"/>
                </a:moveTo>
                <a:lnTo>
                  <a:pt x="45045" y="0"/>
                </a:lnTo>
                <a:lnTo>
                  <a:pt x="0" y="1300"/>
                </a:lnTo>
                <a:lnTo>
                  <a:pt x="0" y="44873"/>
                </a:lnTo>
                <a:lnTo>
                  <a:pt x="45045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8118709" y="1666598"/>
            <a:ext cx="45073" cy="44873"/>
          </a:xfrm>
          <a:custGeom>
            <a:avLst/>
            <a:gdLst/>
            <a:ahLst/>
            <a:cxnLst/>
            <a:rect l="l" t="t" r="r" b="b"/>
            <a:pathLst>
              <a:path w="45073" h="44873">
                <a:moveTo>
                  <a:pt x="45073" y="43572"/>
                </a:moveTo>
                <a:lnTo>
                  <a:pt x="45073" y="0"/>
                </a:lnTo>
                <a:lnTo>
                  <a:pt x="0" y="1300"/>
                </a:lnTo>
                <a:lnTo>
                  <a:pt x="0" y="44873"/>
                </a:lnTo>
                <a:lnTo>
                  <a:pt x="45073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118709" y="1797642"/>
            <a:ext cx="45073" cy="44873"/>
          </a:xfrm>
          <a:custGeom>
            <a:avLst/>
            <a:gdLst/>
            <a:ahLst/>
            <a:cxnLst/>
            <a:rect l="l" t="t" r="r" b="b"/>
            <a:pathLst>
              <a:path w="45073" h="44873">
                <a:moveTo>
                  <a:pt x="45073" y="43572"/>
                </a:moveTo>
                <a:lnTo>
                  <a:pt x="45073" y="0"/>
                </a:lnTo>
                <a:lnTo>
                  <a:pt x="0" y="1300"/>
                </a:lnTo>
                <a:lnTo>
                  <a:pt x="0" y="44873"/>
                </a:lnTo>
                <a:lnTo>
                  <a:pt x="45073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118709" y="1732771"/>
            <a:ext cx="45073" cy="44873"/>
          </a:xfrm>
          <a:custGeom>
            <a:avLst/>
            <a:gdLst/>
            <a:ahLst/>
            <a:cxnLst/>
            <a:rect l="l" t="t" r="r" b="b"/>
            <a:pathLst>
              <a:path w="45073" h="44873">
                <a:moveTo>
                  <a:pt x="45073" y="43572"/>
                </a:moveTo>
                <a:lnTo>
                  <a:pt x="45073" y="0"/>
                </a:lnTo>
                <a:lnTo>
                  <a:pt x="0" y="1300"/>
                </a:lnTo>
                <a:lnTo>
                  <a:pt x="0" y="44873"/>
                </a:lnTo>
                <a:lnTo>
                  <a:pt x="45073" y="43572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262541" y="1750520"/>
            <a:ext cx="52063" cy="22924"/>
          </a:xfrm>
          <a:custGeom>
            <a:avLst/>
            <a:gdLst/>
            <a:ahLst/>
            <a:cxnLst/>
            <a:rect l="l" t="t" r="r" b="b"/>
            <a:pathLst>
              <a:path w="52063" h="22924">
                <a:moveTo>
                  <a:pt x="13029" y="650"/>
                </a:moveTo>
                <a:lnTo>
                  <a:pt x="10345" y="975"/>
                </a:lnTo>
                <a:lnTo>
                  <a:pt x="7689" y="1625"/>
                </a:lnTo>
                <a:lnTo>
                  <a:pt x="5676" y="2601"/>
                </a:lnTo>
                <a:lnTo>
                  <a:pt x="3690" y="3874"/>
                </a:lnTo>
                <a:lnTo>
                  <a:pt x="2013" y="5500"/>
                </a:lnTo>
                <a:lnTo>
                  <a:pt x="1006" y="7424"/>
                </a:lnTo>
                <a:lnTo>
                  <a:pt x="335" y="9700"/>
                </a:lnTo>
                <a:lnTo>
                  <a:pt x="0" y="11950"/>
                </a:lnTo>
                <a:lnTo>
                  <a:pt x="0" y="12275"/>
                </a:lnTo>
                <a:lnTo>
                  <a:pt x="335" y="14524"/>
                </a:lnTo>
                <a:lnTo>
                  <a:pt x="1006" y="16800"/>
                </a:lnTo>
                <a:lnTo>
                  <a:pt x="2013" y="18399"/>
                </a:lnTo>
                <a:lnTo>
                  <a:pt x="3690" y="20025"/>
                </a:lnTo>
                <a:lnTo>
                  <a:pt x="5676" y="21298"/>
                </a:lnTo>
                <a:lnTo>
                  <a:pt x="7689" y="22274"/>
                </a:lnTo>
                <a:lnTo>
                  <a:pt x="10345" y="22924"/>
                </a:lnTo>
                <a:lnTo>
                  <a:pt x="13029" y="22924"/>
                </a:lnTo>
                <a:lnTo>
                  <a:pt x="39061" y="22274"/>
                </a:lnTo>
                <a:lnTo>
                  <a:pt x="41718" y="21949"/>
                </a:lnTo>
                <a:lnTo>
                  <a:pt x="44402" y="21298"/>
                </a:lnTo>
                <a:lnTo>
                  <a:pt x="46387" y="20025"/>
                </a:lnTo>
                <a:lnTo>
                  <a:pt x="48400" y="18724"/>
                </a:lnTo>
                <a:lnTo>
                  <a:pt x="50050" y="17125"/>
                </a:lnTo>
                <a:lnTo>
                  <a:pt x="51057" y="15174"/>
                </a:lnTo>
                <a:lnTo>
                  <a:pt x="51728" y="13250"/>
                </a:lnTo>
                <a:lnTo>
                  <a:pt x="52063" y="10974"/>
                </a:lnTo>
                <a:lnTo>
                  <a:pt x="52063" y="10649"/>
                </a:lnTo>
                <a:lnTo>
                  <a:pt x="51728" y="8400"/>
                </a:lnTo>
                <a:lnTo>
                  <a:pt x="51057" y="6151"/>
                </a:lnTo>
                <a:lnTo>
                  <a:pt x="50050" y="4525"/>
                </a:lnTo>
                <a:lnTo>
                  <a:pt x="48400" y="2926"/>
                </a:lnTo>
                <a:lnTo>
                  <a:pt x="46387" y="1625"/>
                </a:lnTo>
                <a:lnTo>
                  <a:pt x="44402" y="650"/>
                </a:lnTo>
                <a:lnTo>
                  <a:pt x="41718" y="0"/>
                </a:lnTo>
                <a:lnTo>
                  <a:pt x="39061" y="0"/>
                </a:lnTo>
                <a:lnTo>
                  <a:pt x="13029" y="65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8268553" y="1754720"/>
            <a:ext cx="46387" cy="20675"/>
          </a:xfrm>
          <a:custGeom>
            <a:avLst/>
            <a:gdLst/>
            <a:ahLst/>
            <a:cxnLst/>
            <a:rect l="l" t="t" r="r" b="b"/>
            <a:pathLst>
              <a:path w="46387" h="20675">
                <a:moveTo>
                  <a:pt x="11352" y="650"/>
                </a:moveTo>
                <a:lnTo>
                  <a:pt x="9003" y="975"/>
                </a:lnTo>
                <a:lnTo>
                  <a:pt x="7018" y="1625"/>
                </a:lnTo>
                <a:lnTo>
                  <a:pt x="5005" y="2574"/>
                </a:lnTo>
                <a:lnTo>
                  <a:pt x="3327" y="3549"/>
                </a:lnTo>
                <a:lnTo>
                  <a:pt x="2013" y="5175"/>
                </a:lnTo>
                <a:lnTo>
                  <a:pt x="1006" y="6774"/>
                </a:lnTo>
                <a:lnTo>
                  <a:pt x="335" y="8725"/>
                </a:lnTo>
                <a:lnTo>
                  <a:pt x="0" y="10649"/>
                </a:lnTo>
                <a:lnTo>
                  <a:pt x="0" y="10974"/>
                </a:lnTo>
                <a:lnTo>
                  <a:pt x="335" y="12925"/>
                </a:lnTo>
                <a:lnTo>
                  <a:pt x="1006" y="14849"/>
                </a:lnTo>
                <a:lnTo>
                  <a:pt x="2013" y="16475"/>
                </a:lnTo>
                <a:lnTo>
                  <a:pt x="3327" y="18074"/>
                </a:lnTo>
                <a:lnTo>
                  <a:pt x="5005" y="19049"/>
                </a:lnTo>
                <a:lnTo>
                  <a:pt x="7018" y="20025"/>
                </a:lnTo>
                <a:lnTo>
                  <a:pt x="9003" y="20350"/>
                </a:lnTo>
                <a:lnTo>
                  <a:pt x="11352" y="20675"/>
                </a:lnTo>
                <a:lnTo>
                  <a:pt x="34699" y="20025"/>
                </a:lnTo>
                <a:lnTo>
                  <a:pt x="37048" y="19699"/>
                </a:lnTo>
                <a:lnTo>
                  <a:pt x="39369" y="19049"/>
                </a:lnTo>
                <a:lnTo>
                  <a:pt x="41382" y="18074"/>
                </a:lnTo>
                <a:lnTo>
                  <a:pt x="43060" y="16800"/>
                </a:lnTo>
                <a:lnTo>
                  <a:pt x="44374" y="15499"/>
                </a:lnTo>
                <a:lnTo>
                  <a:pt x="45380" y="13548"/>
                </a:lnTo>
                <a:lnTo>
                  <a:pt x="46051" y="11950"/>
                </a:lnTo>
                <a:lnTo>
                  <a:pt x="46387" y="9700"/>
                </a:lnTo>
                <a:lnTo>
                  <a:pt x="46387" y="9375"/>
                </a:lnTo>
                <a:lnTo>
                  <a:pt x="46051" y="7424"/>
                </a:lnTo>
                <a:lnTo>
                  <a:pt x="45380" y="5500"/>
                </a:lnTo>
                <a:lnTo>
                  <a:pt x="44374" y="3874"/>
                </a:lnTo>
                <a:lnTo>
                  <a:pt x="43060" y="2574"/>
                </a:lnTo>
                <a:lnTo>
                  <a:pt x="41382" y="1625"/>
                </a:lnTo>
                <a:lnTo>
                  <a:pt x="39369" y="650"/>
                </a:lnTo>
                <a:lnTo>
                  <a:pt x="37048" y="325"/>
                </a:lnTo>
                <a:lnTo>
                  <a:pt x="34699" y="0"/>
                </a:lnTo>
                <a:lnTo>
                  <a:pt x="11352" y="65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8477786" y="1744721"/>
            <a:ext cx="52063" cy="22924"/>
          </a:xfrm>
          <a:custGeom>
            <a:avLst/>
            <a:gdLst/>
            <a:ahLst/>
            <a:cxnLst/>
            <a:rect l="l" t="t" r="r" b="b"/>
            <a:pathLst>
              <a:path w="52063" h="22924">
                <a:moveTo>
                  <a:pt x="13029" y="650"/>
                </a:moveTo>
                <a:lnTo>
                  <a:pt x="10345" y="975"/>
                </a:lnTo>
                <a:lnTo>
                  <a:pt x="7689" y="1598"/>
                </a:lnTo>
                <a:lnTo>
                  <a:pt x="5676" y="2574"/>
                </a:lnTo>
                <a:lnTo>
                  <a:pt x="3662" y="3874"/>
                </a:lnTo>
                <a:lnTo>
                  <a:pt x="2013" y="5473"/>
                </a:lnTo>
                <a:lnTo>
                  <a:pt x="1006" y="7424"/>
                </a:lnTo>
                <a:lnTo>
                  <a:pt x="335" y="9673"/>
                </a:lnTo>
                <a:lnTo>
                  <a:pt x="0" y="11950"/>
                </a:lnTo>
                <a:lnTo>
                  <a:pt x="0" y="12275"/>
                </a:lnTo>
                <a:lnTo>
                  <a:pt x="335" y="14524"/>
                </a:lnTo>
                <a:lnTo>
                  <a:pt x="1006" y="16773"/>
                </a:lnTo>
                <a:lnTo>
                  <a:pt x="2013" y="18399"/>
                </a:lnTo>
                <a:lnTo>
                  <a:pt x="3662" y="19998"/>
                </a:lnTo>
                <a:lnTo>
                  <a:pt x="5676" y="21298"/>
                </a:lnTo>
                <a:lnTo>
                  <a:pt x="7689" y="22274"/>
                </a:lnTo>
                <a:lnTo>
                  <a:pt x="10345" y="22924"/>
                </a:lnTo>
                <a:lnTo>
                  <a:pt x="13029" y="22924"/>
                </a:lnTo>
                <a:lnTo>
                  <a:pt x="39061" y="22274"/>
                </a:lnTo>
                <a:lnTo>
                  <a:pt x="41718" y="21949"/>
                </a:lnTo>
                <a:lnTo>
                  <a:pt x="44374" y="21298"/>
                </a:lnTo>
                <a:lnTo>
                  <a:pt x="46387" y="19998"/>
                </a:lnTo>
                <a:lnTo>
                  <a:pt x="48400" y="18724"/>
                </a:lnTo>
                <a:lnTo>
                  <a:pt x="50050" y="17098"/>
                </a:lnTo>
                <a:lnTo>
                  <a:pt x="51057" y="15174"/>
                </a:lnTo>
                <a:lnTo>
                  <a:pt x="51728" y="13223"/>
                </a:lnTo>
                <a:lnTo>
                  <a:pt x="52063" y="10974"/>
                </a:lnTo>
                <a:lnTo>
                  <a:pt x="52063" y="10649"/>
                </a:lnTo>
                <a:lnTo>
                  <a:pt x="51728" y="8400"/>
                </a:lnTo>
                <a:lnTo>
                  <a:pt x="51057" y="6124"/>
                </a:lnTo>
                <a:lnTo>
                  <a:pt x="50050" y="4525"/>
                </a:lnTo>
                <a:lnTo>
                  <a:pt x="48400" y="2899"/>
                </a:lnTo>
                <a:lnTo>
                  <a:pt x="46387" y="1598"/>
                </a:lnTo>
                <a:lnTo>
                  <a:pt x="44374" y="650"/>
                </a:lnTo>
                <a:lnTo>
                  <a:pt x="41718" y="0"/>
                </a:lnTo>
                <a:lnTo>
                  <a:pt x="39061" y="0"/>
                </a:lnTo>
                <a:lnTo>
                  <a:pt x="13029" y="65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8483797" y="1748921"/>
            <a:ext cx="46723" cy="20648"/>
          </a:xfrm>
          <a:custGeom>
            <a:avLst/>
            <a:gdLst/>
            <a:ahLst/>
            <a:cxnLst/>
            <a:rect l="l" t="t" r="r" b="b"/>
            <a:pathLst>
              <a:path w="46723" h="20648">
                <a:moveTo>
                  <a:pt x="11687" y="650"/>
                </a:moveTo>
                <a:lnTo>
                  <a:pt x="9339" y="948"/>
                </a:lnTo>
                <a:lnTo>
                  <a:pt x="7018" y="1598"/>
                </a:lnTo>
                <a:lnTo>
                  <a:pt x="5005" y="2574"/>
                </a:lnTo>
                <a:lnTo>
                  <a:pt x="3327" y="3874"/>
                </a:lnTo>
                <a:lnTo>
                  <a:pt x="2013" y="5148"/>
                </a:lnTo>
                <a:lnTo>
                  <a:pt x="1006" y="7099"/>
                </a:lnTo>
                <a:lnTo>
                  <a:pt x="335" y="8698"/>
                </a:lnTo>
                <a:lnTo>
                  <a:pt x="0" y="10974"/>
                </a:lnTo>
                <a:lnTo>
                  <a:pt x="0" y="11299"/>
                </a:lnTo>
                <a:lnTo>
                  <a:pt x="335" y="13223"/>
                </a:lnTo>
                <a:lnTo>
                  <a:pt x="1006" y="15174"/>
                </a:lnTo>
                <a:lnTo>
                  <a:pt x="2013" y="16773"/>
                </a:lnTo>
                <a:lnTo>
                  <a:pt x="3327" y="18074"/>
                </a:lnTo>
                <a:lnTo>
                  <a:pt x="5005" y="19347"/>
                </a:lnTo>
                <a:lnTo>
                  <a:pt x="7018" y="19998"/>
                </a:lnTo>
                <a:lnTo>
                  <a:pt x="9339" y="20648"/>
                </a:lnTo>
                <a:lnTo>
                  <a:pt x="11687" y="20648"/>
                </a:lnTo>
                <a:lnTo>
                  <a:pt x="35035" y="19998"/>
                </a:lnTo>
                <a:lnTo>
                  <a:pt x="37384" y="19672"/>
                </a:lnTo>
                <a:lnTo>
                  <a:pt x="39704" y="19347"/>
                </a:lnTo>
                <a:lnTo>
                  <a:pt x="41718" y="18399"/>
                </a:lnTo>
                <a:lnTo>
                  <a:pt x="43395" y="17098"/>
                </a:lnTo>
                <a:lnTo>
                  <a:pt x="44709" y="15499"/>
                </a:lnTo>
                <a:lnTo>
                  <a:pt x="45716" y="13873"/>
                </a:lnTo>
                <a:lnTo>
                  <a:pt x="46387" y="11922"/>
                </a:lnTo>
                <a:lnTo>
                  <a:pt x="46723" y="9999"/>
                </a:lnTo>
                <a:lnTo>
                  <a:pt x="46723" y="9673"/>
                </a:lnTo>
                <a:lnTo>
                  <a:pt x="46387" y="7749"/>
                </a:lnTo>
                <a:lnTo>
                  <a:pt x="45716" y="5798"/>
                </a:lnTo>
                <a:lnTo>
                  <a:pt x="44709" y="3874"/>
                </a:lnTo>
                <a:lnTo>
                  <a:pt x="43395" y="2574"/>
                </a:lnTo>
                <a:lnTo>
                  <a:pt x="41718" y="1273"/>
                </a:lnTo>
                <a:lnTo>
                  <a:pt x="39704" y="650"/>
                </a:lnTo>
                <a:lnTo>
                  <a:pt x="37384" y="0"/>
                </a:lnTo>
                <a:lnTo>
                  <a:pt x="35035" y="0"/>
                </a:lnTo>
                <a:lnTo>
                  <a:pt x="11687" y="65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8405702" y="1746645"/>
            <a:ext cx="52063" cy="22924"/>
          </a:xfrm>
          <a:custGeom>
            <a:avLst/>
            <a:gdLst/>
            <a:ahLst/>
            <a:cxnLst/>
            <a:rect l="l" t="t" r="r" b="b"/>
            <a:pathLst>
              <a:path w="52063" h="22924">
                <a:moveTo>
                  <a:pt x="13029" y="650"/>
                </a:moveTo>
                <a:lnTo>
                  <a:pt x="10345" y="975"/>
                </a:lnTo>
                <a:lnTo>
                  <a:pt x="7689" y="1625"/>
                </a:lnTo>
                <a:lnTo>
                  <a:pt x="5676" y="2601"/>
                </a:lnTo>
                <a:lnTo>
                  <a:pt x="3690" y="3874"/>
                </a:lnTo>
                <a:lnTo>
                  <a:pt x="2013" y="5500"/>
                </a:lnTo>
                <a:lnTo>
                  <a:pt x="1006" y="7424"/>
                </a:lnTo>
                <a:lnTo>
                  <a:pt x="335" y="9700"/>
                </a:lnTo>
                <a:lnTo>
                  <a:pt x="0" y="11950"/>
                </a:lnTo>
                <a:lnTo>
                  <a:pt x="0" y="12275"/>
                </a:lnTo>
                <a:lnTo>
                  <a:pt x="335" y="14524"/>
                </a:lnTo>
                <a:lnTo>
                  <a:pt x="1006" y="16800"/>
                </a:lnTo>
                <a:lnTo>
                  <a:pt x="2013" y="18399"/>
                </a:lnTo>
                <a:lnTo>
                  <a:pt x="3690" y="20025"/>
                </a:lnTo>
                <a:lnTo>
                  <a:pt x="5676" y="21325"/>
                </a:lnTo>
                <a:lnTo>
                  <a:pt x="7689" y="22274"/>
                </a:lnTo>
                <a:lnTo>
                  <a:pt x="10345" y="22924"/>
                </a:lnTo>
                <a:lnTo>
                  <a:pt x="13029" y="22924"/>
                </a:lnTo>
                <a:lnTo>
                  <a:pt x="39061" y="22274"/>
                </a:lnTo>
                <a:lnTo>
                  <a:pt x="41718" y="21949"/>
                </a:lnTo>
                <a:lnTo>
                  <a:pt x="44402" y="21325"/>
                </a:lnTo>
                <a:lnTo>
                  <a:pt x="46387" y="20025"/>
                </a:lnTo>
                <a:lnTo>
                  <a:pt x="48400" y="18724"/>
                </a:lnTo>
                <a:lnTo>
                  <a:pt x="50050" y="17125"/>
                </a:lnTo>
                <a:lnTo>
                  <a:pt x="51057" y="15174"/>
                </a:lnTo>
                <a:lnTo>
                  <a:pt x="51728" y="13250"/>
                </a:lnTo>
                <a:lnTo>
                  <a:pt x="52063" y="10974"/>
                </a:lnTo>
                <a:lnTo>
                  <a:pt x="52063" y="10649"/>
                </a:lnTo>
                <a:lnTo>
                  <a:pt x="51728" y="8400"/>
                </a:lnTo>
                <a:lnTo>
                  <a:pt x="51057" y="6151"/>
                </a:lnTo>
                <a:lnTo>
                  <a:pt x="50050" y="4525"/>
                </a:lnTo>
                <a:lnTo>
                  <a:pt x="48400" y="2926"/>
                </a:lnTo>
                <a:lnTo>
                  <a:pt x="46387" y="1625"/>
                </a:lnTo>
                <a:lnTo>
                  <a:pt x="44402" y="650"/>
                </a:lnTo>
                <a:lnTo>
                  <a:pt x="41718" y="0"/>
                </a:lnTo>
                <a:lnTo>
                  <a:pt x="39061" y="0"/>
                </a:lnTo>
                <a:lnTo>
                  <a:pt x="13029" y="65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8410036" y="1750845"/>
            <a:ext cx="48400" cy="21623"/>
          </a:xfrm>
          <a:custGeom>
            <a:avLst/>
            <a:gdLst/>
            <a:ahLst/>
            <a:cxnLst/>
            <a:rect l="l" t="t" r="r" b="b"/>
            <a:pathLst>
              <a:path w="48400" h="21623">
                <a:moveTo>
                  <a:pt x="12023" y="650"/>
                </a:moveTo>
                <a:lnTo>
                  <a:pt x="9366" y="975"/>
                </a:lnTo>
                <a:lnTo>
                  <a:pt x="7353" y="1625"/>
                </a:lnTo>
                <a:lnTo>
                  <a:pt x="5005" y="2601"/>
                </a:lnTo>
                <a:lnTo>
                  <a:pt x="3355" y="3874"/>
                </a:lnTo>
                <a:lnTo>
                  <a:pt x="2013" y="5175"/>
                </a:lnTo>
                <a:lnTo>
                  <a:pt x="1006" y="7099"/>
                </a:lnTo>
                <a:lnTo>
                  <a:pt x="335" y="9050"/>
                </a:lnTo>
                <a:lnTo>
                  <a:pt x="0" y="11299"/>
                </a:lnTo>
                <a:lnTo>
                  <a:pt x="0" y="11624"/>
                </a:lnTo>
                <a:lnTo>
                  <a:pt x="335" y="13575"/>
                </a:lnTo>
                <a:lnTo>
                  <a:pt x="1006" y="15499"/>
                </a:lnTo>
                <a:lnTo>
                  <a:pt x="2013" y="17423"/>
                </a:lnTo>
                <a:lnTo>
                  <a:pt x="3355" y="18724"/>
                </a:lnTo>
                <a:lnTo>
                  <a:pt x="5005" y="20025"/>
                </a:lnTo>
                <a:lnTo>
                  <a:pt x="7353" y="20973"/>
                </a:lnTo>
                <a:lnTo>
                  <a:pt x="9366" y="21298"/>
                </a:lnTo>
                <a:lnTo>
                  <a:pt x="12023" y="21623"/>
                </a:lnTo>
                <a:lnTo>
                  <a:pt x="36377" y="20675"/>
                </a:lnTo>
                <a:lnTo>
                  <a:pt x="39061" y="20350"/>
                </a:lnTo>
                <a:lnTo>
                  <a:pt x="41046" y="20025"/>
                </a:lnTo>
                <a:lnTo>
                  <a:pt x="43395" y="19049"/>
                </a:lnTo>
                <a:lnTo>
                  <a:pt x="45073" y="17748"/>
                </a:lnTo>
                <a:lnTo>
                  <a:pt x="46387" y="16150"/>
                </a:lnTo>
                <a:lnTo>
                  <a:pt x="47394" y="14524"/>
                </a:lnTo>
                <a:lnTo>
                  <a:pt x="48065" y="12600"/>
                </a:lnTo>
                <a:lnTo>
                  <a:pt x="48400" y="10324"/>
                </a:lnTo>
                <a:lnTo>
                  <a:pt x="48400" y="9999"/>
                </a:lnTo>
                <a:lnTo>
                  <a:pt x="48065" y="7749"/>
                </a:lnTo>
                <a:lnTo>
                  <a:pt x="47394" y="5825"/>
                </a:lnTo>
                <a:lnTo>
                  <a:pt x="46387" y="4200"/>
                </a:lnTo>
                <a:lnTo>
                  <a:pt x="45073" y="2601"/>
                </a:lnTo>
                <a:lnTo>
                  <a:pt x="43395" y="1300"/>
                </a:lnTo>
                <a:lnTo>
                  <a:pt x="41046" y="650"/>
                </a:lnTo>
                <a:lnTo>
                  <a:pt x="39061" y="0"/>
                </a:lnTo>
                <a:lnTo>
                  <a:pt x="36377" y="0"/>
                </a:lnTo>
                <a:lnTo>
                  <a:pt x="12023" y="65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8334289" y="1748596"/>
            <a:ext cx="52063" cy="22924"/>
          </a:xfrm>
          <a:custGeom>
            <a:avLst/>
            <a:gdLst/>
            <a:ahLst/>
            <a:cxnLst/>
            <a:rect l="l" t="t" r="r" b="b"/>
            <a:pathLst>
              <a:path w="52063" h="22924">
                <a:moveTo>
                  <a:pt x="13029" y="650"/>
                </a:moveTo>
                <a:lnTo>
                  <a:pt x="10345" y="975"/>
                </a:lnTo>
                <a:lnTo>
                  <a:pt x="7689" y="1598"/>
                </a:lnTo>
                <a:lnTo>
                  <a:pt x="5676" y="2574"/>
                </a:lnTo>
                <a:lnTo>
                  <a:pt x="3662" y="3874"/>
                </a:lnTo>
                <a:lnTo>
                  <a:pt x="2013" y="5473"/>
                </a:lnTo>
                <a:lnTo>
                  <a:pt x="1006" y="7424"/>
                </a:lnTo>
                <a:lnTo>
                  <a:pt x="335" y="9673"/>
                </a:lnTo>
                <a:lnTo>
                  <a:pt x="0" y="11950"/>
                </a:lnTo>
                <a:lnTo>
                  <a:pt x="0" y="12248"/>
                </a:lnTo>
                <a:lnTo>
                  <a:pt x="335" y="14524"/>
                </a:lnTo>
                <a:lnTo>
                  <a:pt x="1006" y="16773"/>
                </a:lnTo>
                <a:lnTo>
                  <a:pt x="2013" y="18399"/>
                </a:lnTo>
                <a:lnTo>
                  <a:pt x="3662" y="19998"/>
                </a:lnTo>
                <a:lnTo>
                  <a:pt x="5676" y="21298"/>
                </a:lnTo>
                <a:lnTo>
                  <a:pt x="7689" y="22274"/>
                </a:lnTo>
                <a:lnTo>
                  <a:pt x="10345" y="22924"/>
                </a:lnTo>
                <a:lnTo>
                  <a:pt x="13029" y="22924"/>
                </a:lnTo>
                <a:lnTo>
                  <a:pt x="39061" y="22274"/>
                </a:lnTo>
                <a:lnTo>
                  <a:pt x="41718" y="21949"/>
                </a:lnTo>
                <a:lnTo>
                  <a:pt x="44402" y="21298"/>
                </a:lnTo>
                <a:lnTo>
                  <a:pt x="46387" y="19998"/>
                </a:lnTo>
                <a:lnTo>
                  <a:pt x="48400" y="18724"/>
                </a:lnTo>
                <a:lnTo>
                  <a:pt x="50050" y="17098"/>
                </a:lnTo>
                <a:lnTo>
                  <a:pt x="51057" y="15174"/>
                </a:lnTo>
                <a:lnTo>
                  <a:pt x="51728" y="13223"/>
                </a:lnTo>
                <a:lnTo>
                  <a:pt x="52063" y="10974"/>
                </a:lnTo>
                <a:lnTo>
                  <a:pt x="52063" y="10649"/>
                </a:lnTo>
                <a:lnTo>
                  <a:pt x="51728" y="8400"/>
                </a:lnTo>
                <a:lnTo>
                  <a:pt x="51057" y="6124"/>
                </a:lnTo>
                <a:lnTo>
                  <a:pt x="50050" y="4525"/>
                </a:lnTo>
                <a:lnTo>
                  <a:pt x="48400" y="2899"/>
                </a:lnTo>
                <a:lnTo>
                  <a:pt x="46387" y="1598"/>
                </a:lnTo>
                <a:lnTo>
                  <a:pt x="44402" y="650"/>
                </a:lnTo>
                <a:lnTo>
                  <a:pt x="41718" y="0"/>
                </a:lnTo>
                <a:lnTo>
                  <a:pt x="39061" y="0"/>
                </a:lnTo>
                <a:lnTo>
                  <a:pt x="13029" y="65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8339294" y="1752796"/>
            <a:ext cx="47729" cy="20973"/>
          </a:xfrm>
          <a:custGeom>
            <a:avLst/>
            <a:gdLst/>
            <a:ahLst/>
            <a:cxnLst/>
            <a:rect l="l" t="t" r="r" b="b"/>
            <a:pathLst>
              <a:path w="47729" h="20973">
                <a:moveTo>
                  <a:pt x="11687" y="650"/>
                </a:moveTo>
                <a:lnTo>
                  <a:pt x="9339" y="948"/>
                </a:lnTo>
                <a:lnTo>
                  <a:pt x="7018" y="1598"/>
                </a:lnTo>
                <a:lnTo>
                  <a:pt x="5005" y="2574"/>
                </a:lnTo>
                <a:lnTo>
                  <a:pt x="3355" y="3874"/>
                </a:lnTo>
                <a:lnTo>
                  <a:pt x="2013" y="5148"/>
                </a:lnTo>
                <a:lnTo>
                  <a:pt x="1006" y="7099"/>
                </a:lnTo>
                <a:lnTo>
                  <a:pt x="335" y="8698"/>
                </a:lnTo>
                <a:lnTo>
                  <a:pt x="0" y="10974"/>
                </a:lnTo>
                <a:lnTo>
                  <a:pt x="0" y="11299"/>
                </a:lnTo>
                <a:lnTo>
                  <a:pt x="335" y="13223"/>
                </a:lnTo>
                <a:lnTo>
                  <a:pt x="1006" y="15174"/>
                </a:lnTo>
                <a:lnTo>
                  <a:pt x="2013" y="17098"/>
                </a:lnTo>
                <a:lnTo>
                  <a:pt x="3355" y="18399"/>
                </a:lnTo>
                <a:lnTo>
                  <a:pt x="5005" y="19672"/>
                </a:lnTo>
                <a:lnTo>
                  <a:pt x="7018" y="20323"/>
                </a:lnTo>
                <a:lnTo>
                  <a:pt x="9339" y="20973"/>
                </a:lnTo>
                <a:lnTo>
                  <a:pt x="11687" y="20973"/>
                </a:lnTo>
                <a:lnTo>
                  <a:pt x="35706" y="20323"/>
                </a:lnTo>
                <a:lnTo>
                  <a:pt x="38390" y="19998"/>
                </a:lnTo>
                <a:lnTo>
                  <a:pt x="40375" y="19672"/>
                </a:lnTo>
                <a:lnTo>
                  <a:pt x="42724" y="18724"/>
                </a:lnTo>
                <a:lnTo>
                  <a:pt x="44402" y="17423"/>
                </a:lnTo>
                <a:lnTo>
                  <a:pt x="45716" y="15797"/>
                </a:lnTo>
                <a:lnTo>
                  <a:pt x="46723" y="14199"/>
                </a:lnTo>
                <a:lnTo>
                  <a:pt x="47394" y="12248"/>
                </a:lnTo>
                <a:lnTo>
                  <a:pt x="47729" y="9999"/>
                </a:lnTo>
                <a:lnTo>
                  <a:pt x="47729" y="9673"/>
                </a:lnTo>
                <a:lnTo>
                  <a:pt x="47394" y="7749"/>
                </a:lnTo>
                <a:lnTo>
                  <a:pt x="46723" y="5798"/>
                </a:lnTo>
                <a:lnTo>
                  <a:pt x="45716" y="3874"/>
                </a:lnTo>
                <a:lnTo>
                  <a:pt x="44402" y="2574"/>
                </a:lnTo>
                <a:lnTo>
                  <a:pt x="42724" y="1273"/>
                </a:lnTo>
                <a:lnTo>
                  <a:pt x="40375" y="650"/>
                </a:lnTo>
                <a:lnTo>
                  <a:pt x="38390" y="0"/>
                </a:lnTo>
                <a:lnTo>
                  <a:pt x="35706" y="0"/>
                </a:lnTo>
                <a:lnTo>
                  <a:pt x="11687" y="65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8043298" y="1750845"/>
            <a:ext cx="64730" cy="69071"/>
          </a:xfrm>
          <a:custGeom>
            <a:avLst/>
            <a:gdLst/>
            <a:ahLst/>
            <a:cxnLst/>
            <a:rect l="l" t="t" r="r" b="b"/>
            <a:pathLst>
              <a:path w="64730" h="69071">
                <a:moveTo>
                  <a:pt x="41718" y="650"/>
                </a:moveTo>
                <a:lnTo>
                  <a:pt x="35370" y="0"/>
                </a:lnTo>
                <a:lnTo>
                  <a:pt x="29023" y="650"/>
                </a:lnTo>
                <a:lnTo>
                  <a:pt x="23039" y="2276"/>
                </a:lnTo>
                <a:lnTo>
                  <a:pt x="17028" y="5500"/>
                </a:lnTo>
                <a:lnTo>
                  <a:pt x="12023" y="9375"/>
                </a:lnTo>
                <a:lnTo>
                  <a:pt x="7353" y="14524"/>
                </a:lnTo>
                <a:lnTo>
                  <a:pt x="3998" y="20350"/>
                </a:lnTo>
                <a:lnTo>
                  <a:pt x="1342" y="27124"/>
                </a:lnTo>
                <a:lnTo>
                  <a:pt x="0" y="34224"/>
                </a:lnTo>
                <a:lnTo>
                  <a:pt x="335" y="40998"/>
                </a:lnTo>
                <a:lnTo>
                  <a:pt x="1677" y="47447"/>
                </a:lnTo>
                <a:lnTo>
                  <a:pt x="3998" y="53273"/>
                </a:lnTo>
                <a:lnTo>
                  <a:pt x="7353" y="58422"/>
                </a:lnTo>
                <a:lnTo>
                  <a:pt x="11687" y="62947"/>
                </a:lnTo>
                <a:lnTo>
                  <a:pt x="17028" y="66172"/>
                </a:lnTo>
                <a:lnTo>
                  <a:pt x="23039" y="68421"/>
                </a:lnTo>
                <a:lnTo>
                  <a:pt x="29359" y="69071"/>
                </a:lnTo>
                <a:lnTo>
                  <a:pt x="35706" y="68421"/>
                </a:lnTo>
                <a:lnTo>
                  <a:pt x="41718" y="66822"/>
                </a:lnTo>
                <a:lnTo>
                  <a:pt x="47729" y="63598"/>
                </a:lnTo>
                <a:lnTo>
                  <a:pt x="52734" y="59723"/>
                </a:lnTo>
                <a:lnTo>
                  <a:pt x="57404" y="54547"/>
                </a:lnTo>
                <a:lnTo>
                  <a:pt x="60731" y="48748"/>
                </a:lnTo>
                <a:lnTo>
                  <a:pt x="63415" y="41974"/>
                </a:lnTo>
                <a:lnTo>
                  <a:pt x="64730" y="34874"/>
                </a:lnTo>
                <a:lnTo>
                  <a:pt x="64422" y="28100"/>
                </a:lnTo>
                <a:lnTo>
                  <a:pt x="63080" y="21623"/>
                </a:lnTo>
                <a:lnTo>
                  <a:pt x="60731" y="15824"/>
                </a:lnTo>
                <a:lnTo>
                  <a:pt x="57404" y="10649"/>
                </a:lnTo>
                <a:lnTo>
                  <a:pt x="53070" y="6151"/>
                </a:lnTo>
                <a:lnTo>
                  <a:pt x="47729" y="2899"/>
                </a:lnTo>
                <a:lnTo>
                  <a:pt x="41718" y="65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052637" y="1760546"/>
            <a:ext cx="45380" cy="48396"/>
          </a:xfrm>
          <a:custGeom>
            <a:avLst/>
            <a:gdLst/>
            <a:ahLst/>
            <a:cxnLst/>
            <a:rect l="l" t="t" r="r" b="b"/>
            <a:pathLst>
              <a:path w="45380" h="48396">
                <a:moveTo>
                  <a:pt x="29387" y="623"/>
                </a:moveTo>
                <a:lnTo>
                  <a:pt x="24689" y="0"/>
                </a:lnTo>
                <a:lnTo>
                  <a:pt x="20355" y="298"/>
                </a:lnTo>
                <a:lnTo>
                  <a:pt x="16021" y="1923"/>
                </a:lnTo>
                <a:lnTo>
                  <a:pt x="12023" y="3874"/>
                </a:lnTo>
                <a:lnTo>
                  <a:pt x="8360" y="6774"/>
                </a:lnTo>
                <a:lnTo>
                  <a:pt x="5340" y="10324"/>
                </a:lnTo>
                <a:lnTo>
                  <a:pt x="2684" y="14524"/>
                </a:lnTo>
                <a:lnTo>
                  <a:pt x="1006" y="19022"/>
                </a:lnTo>
                <a:lnTo>
                  <a:pt x="0" y="23872"/>
                </a:lnTo>
                <a:lnTo>
                  <a:pt x="0" y="28723"/>
                </a:lnTo>
                <a:lnTo>
                  <a:pt x="1006" y="32923"/>
                </a:lnTo>
                <a:lnTo>
                  <a:pt x="2684" y="37096"/>
                </a:lnTo>
                <a:lnTo>
                  <a:pt x="5005" y="40646"/>
                </a:lnTo>
                <a:lnTo>
                  <a:pt x="8360" y="43898"/>
                </a:lnTo>
                <a:lnTo>
                  <a:pt x="12023" y="46147"/>
                </a:lnTo>
                <a:lnTo>
                  <a:pt x="16021" y="47745"/>
                </a:lnTo>
                <a:lnTo>
                  <a:pt x="20691" y="48396"/>
                </a:lnTo>
                <a:lnTo>
                  <a:pt x="25025" y="48071"/>
                </a:lnTo>
                <a:lnTo>
                  <a:pt x="29387" y="46472"/>
                </a:lnTo>
                <a:lnTo>
                  <a:pt x="33385" y="44521"/>
                </a:lnTo>
                <a:lnTo>
                  <a:pt x="37048" y="41621"/>
                </a:lnTo>
                <a:lnTo>
                  <a:pt x="40040" y="38072"/>
                </a:lnTo>
                <a:lnTo>
                  <a:pt x="42724" y="33871"/>
                </a:lnTo>
                <a:lnTo>
                  <a:pt x="44402" y="29373"/>
                </a:lnTo>
                <a:lnTo>
                  <a:pt x="45380" y="24523"/>
                </a:lnTo>
                <a:lnTo>
                  <a:pt x="45380" y="19672"/>
                </a:lnTo>
                <a:lnTo>
                  <a:pt x="44402" y="15472"/>
                </a:lnTo>
                <a:lnTo>
                  <a:pt x="42724" y="11272"/>
                </a:lnTo>
                <a:lnTo>
                  <a:pt x="40375" y="7722"/>
                </a:lnTo>
                <a:lnTo>
                  <a:pt x="37048" y="4498"/>
                </a:lnTo>
                <a:lnTo>
                  <a:pt x="33385" y="2249"/>
                </a:lnTo>
                <a:lnTo>
                  <a:pt x="29387" y="623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8263492" y="1719818"/>
            <a:ext cx="199334" cy="12356"/>
          </a:xfrm>
          <a:custGeom>
            <a:avLst/>
            <a:gdLst/>
            <a:ahLst/>
            <a:cxnLst/>
            <a:rect l="l" t="t" r="r" b="b"/>
            <a:pathLst>
              <a:path w="199334" h="12356">
                <a:moveTo>
                  <a:pt x="55" y="9186"/>
                </a:moveTo>
                <a:lnTo>
                  <a:pt x="111" y="10974"/>
                </a:lnTo>
                <a:lnTo>
                  <a:pt x="1649" y="12356"/>
                </a:lnTo>
                <a:lnTo>
                  <a:pt x="3495" y="12302"/>
                </a:lnTo>
                <a:lnTo>
                  <a:pt x="196035" y="6503"/>
                </a:lnTo>
                <a:lnTo>
                  <a:pt x="197880" y="6449"/>
                </a:lnTo>
                <a:lnTo>
                  <a:pt x="199334" y="4958"/>
                </a:lnTo>
                <a:lnTo>
                  <a:pt x="199279" y="3170"/>
                </a:lnTo>
                <a:lnTo>
                  <a:pt x="199223" y="1381"/>
                </a:lnTo>
                <a:lnTo>
                  <a:pt x="197685" y="0"/>
                </a:lnTo>
                <a:lnTo>
                  <a:pt x="195839" y="54"/>
                </a:lnTo>
                <a:lnTo>
                  <a:pt x="3299" y="5853"/>
                </a:lnTo>
                <a:lnTo>
                  <a:pt x="1453" y="5907"/>
                </a:lnTo>
                <a:lnTo>
                  <a:pt x="0" y="7397"/>
                </a:lnTo>
                <a:lnTo>
                  <a:pt x="55" y="9186"/>
                </a:lnTo>
                <a:close/>
              </a:path>
            </a:pathLst>
          </a:custGeom>
          <a:solidFill>
            <a:srgbClr val="EBF3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008598" y="1919988"/>
            <a:ext cx="556286" cy="186566"/>
          </a:xfrm>
          <a:custGeom>
            <a:avLst/>
            <a:gdLst/>
            <a:ahLst/>
            <a:cxnLst/>
            <a:rect l="l" t="t" r="r" b="b"/>
            <a:pathLst>
              <a:path w="556286" h="186566">
                <a:moveTo>
                  <a:pt x="0" y="15824"/>
                </a:moveTo>
                <a:lnTo>
                  <a:pt x="0" y="186566"/>
                </a:lnTo>
                <a:lnTo>
                  <a:pt x="556286" y="165593"/>
                </a:lnTo>
                <a:lnTo>
                  <a:pt x="556286" y="0"/>
                </a:lnTo>
                <a:lnTo>
                  <a:pt x="0" y="15824"/>
                </a:lnTo>
                <a:close/>
              </a:path>
            </a:pathLst>
          </a:custGeom>
          <a:solidFill>
            <a:srgbClr val="92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8003928" y="1915327"/>
            <a:ext cx="565625" cy="195915"/>
          </a:xfrm>
          <a:custGeom>
            <a:avLst/>
            <a:gdLst/>
            <a:ahLst/>
            <a:cxnLst/>
            <a:rect l="l" t="t" r="r" b="b"/>
            <a:pathLst>
              <a:path w="565625" h="195915">
                <a:moveTo>
                  <a:pt x="9339" y="24855"/>
                </a:moveTo>
                <a:lnTo>
                  <a:pt x="556286" y="9322"/>
                </a:lnTo>
                <a:lnTo>
                  <a:pt x="556286" y="4660"/>
                </a:lnTo>
                <a:lnTo>
                  <a:pt x="9339" y="20485"/>
                </a:lnTo>
                <a:lnTo>
                  <a:pt x="4809" y="24983"/>
                </a:lnTo>
                <a:lnTo>
                  <a:pt x="9339" y="186519"/>
                </a:lnTo>
                <a:lnTo>
                  <a:pt x="9339" y="24855"/>
                </a:lnTo>
                <a:close/>
              </a:path>
              <a:path w="565625" h="195915">
                <a:moveTo>
                  <a:pt x="565625" y="174589"/>
                </a:moveTo>
                <a:lnTo>
                  <a:pt x="565625" y="0"/>
                </a:lnTo>
                <a:lnTo>
                  <a:pt x="561096" y="9186"/>
                </a:lnTo>
                <a:lnTo>
                  <a:pt x="560788" y="165728"/>
                </a:lnTo>
                <a:lnTo>
                  <a:pt x="556286" y="170254"/>
                </a:lnTo>
                <a:lnTo>
                  <a:pt x="565625" y="174589"/>
                </a:lnTo>
                <a:close/>
              </a:path>
              <a:path w="565625" h="195915">
                <a:moveTo>
                  <a:pt x="9339" y="191227"/>
                </a:moveTo>
                <a:lnTo>
                  <a:pt x="9339" y="186519"/>
                </a:lnTo>
                <a:lnTo>
                  <a:pt x="4809" y="24983"/>
                </a:lnTo>
                <a:lnTo>
                  <a:pt x="9339" y="20485"/>
                </a:lnTo>
                <a:lnTo>
                  <a:pt x="556286" y="4660"/>
                </a:lnTo>
                <a:lnTo>
                  <a:pt x="556286" y="165898"/>
                </a:lnTo>
                <a:lnTo>
                  <a:pt x="9339" y="186519"/>
                </a:lnTo>
                <a:lnTo>
                  <a:pt x="9339" y="191227"/>
                </a:lnTo>
                <a:lnTo>
                  <a:pt x="4473" y="186702"/>
                </a:lnTo>
                <a:lnTo>
                  <a:pt x="0" y="16095"/>
                </a:lnTo>
                <a:lnTo>
                  <a:pt x="0" y="195915"/>
                </a:lnTo>
                <a:lnTo>
                  <a:pt x="565625" y="174589"/>
                </a:lnTo>
                <a:lnTo>
                  <a:pt x="556286" y="170254"/>
                </a:lnTo>
                <a:lnTo>
                  <a:pt x="560788" y="165728"/>
                </a:lnTo>
                <a:lnTo>
                  <a:pt x="561096" y="9186"/>
                </a:lnTo>
                <a:lnTo>
                  <a:pt x="565625" y="0"/>
                </a:lnTo>
                <a:lnTo>
                  <a:pt x="0" y="16095"/>
                </a:lnTo>
                <a:lnTo>
                  <a:pt x="4473" y="186702"/>
                </a:lnTo>
                <a:lnTo>
                  <a:pt x="9339" y="191227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8012261" y="2365093"/>
            <a:ext cx="552623" cy="197541"/>
          </a:xfrm>
          <a:custGeom>
            <a:avLst/>
            <a:gdLst/>
            <a:ahLst/>
            <a:cxnLst/>
            <a:rect l="l" t="t" r="r" b="b"/>
            <a:pathLst>
              <a:path w="552623" h="197541">
                <a:moveTo>
                  <a:pt x="0" y="26799"/>
                </a:moveTo>
                <a:lnTo>
                  <a:pt x="0" y="197541"/>
                </a:lnTo>
                <a:lnTo>
                  <a:pt x="552623" y="165593"/>
                </a:lnTo>
                <a:lnTo>
                  <a:pt x="552623" y="0"/>
                </a:lnTo>
                <a:lnTo>
                  <a:pt x="0" y="26799"/>
                </a:lnTo>
                <a:close/>
              </a:path>
            </a:pathLst>
          </a:custGeom>
          <a:solidFill>
            <a:srgbClr val="92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8007591" y="2360351"/>
            <a:ext cx="561962" cy="207079"/>
          </a:xfrm>
          <a:custGeom>
            <a:avLst/>
            <a:gdLst/>
            <a:ahLst/>
            <a:cxnLst/>
            <a:rect l="l" t="t" r="r" b="b"/>
            <a:pathLst>
              <a:path w="561962" h="207079">
                <a:moveTo>
                  <a:pt x="9339" y="35825"/>
                </a:moveTo>
                <a:lnTo>
                  <a:pt x="552623" y="9504"/>
                </a:lnTo>
                <a:lnTo>
                  <a:pt x="552623" y="4742"/>
                </a:lnTo>
                <a:lnTo>
                  <a:pt x="9339" y="31541"/>
                </a:lnTo>
                <a:lnTo>
                  <a:pt x="4921" y="36039"/>
                </a:lnTo>
                <a:lnTo>
                  <a:pt x="9339" y="197472"/>
                </a:lnTo>
                <a:lnTo>
                  <a:pt x="9339" y="35825"/>
                </a:lnTo>
                <a:close/>
              </a:path>
              <a:path w="561962" h="207079">
                <a:moveTo>
                  <a:pt x="561962" y="174589"/>
                </a:moveTo>
                <a:lnTo>
                  <a:pt x="561962" y="0"/>
                </a:lnTo>
                <a:lnTo>
                  <a:pt x="557517" y="9267"/>
                </a:lnTo>
                <a:lnTo>
                  <a:pt x="557013" y="165810"/>
                </a:lnTo>
                <a:lnTo>
                  <a:pt x="552623" y="170335"/>
                </a:lnTo>
                <a:lnTo>
                  <a:pt x="561962" y="174589"/>
                </a:lnTo>
                <a:close/>
              </a:path>
              <a:path w="561962" h="207079">
                <a:moveTo>
                  <a:pt x="9339" y="202283"/>
                </a:moveTo>
                <a:lnTo>
                  <a:pt x="9339" y="197472"/>
                </a:lnTo>
                <a:lnTo>
                  <a:pt x="4921" y="36039"/>
                </a:lnTo>
                <a:lnTo>
                  <a:pt x="9339" y="31541"/>
                </a:lnTo>
                <a:lnTo>
                  <a:pt x="552623" y="4742"/>
                </a:lnTo>
                <a:lnTo>
                  <a:pt x="552623" y="166063"/>
                </a:lnTo>
                <a:lnTo>
                  <a:pt x="9339" y="197472"/>
                </a:lnTo>
                <a:lnTo>
                  <a:pt x="9339" y="202283"/>
                </a:lnTo>
                <a:lnTo>
                  <a:pt x="4389" y="197758"/>
                </a:lnTo>
                <a:lnTo>
                  <a:pt x="0" y="27233"/>
                </a:lnTo>
                <a:lnTo>
                  <a:pt x="0" y="207079"/>
                </a:lnTo>
                <a:lnTo>
                  <a:pt x="561962" y="174589"/>
                </a:lnTo>
                <a:lnTo>
                  <a:pt x="552623" y="170335"/>
                </a:lnTo>
                <a:lnTo>
                  <a:pt x="557013" y="165810"/>
                </a:lnTo>
                <a:lnTo>
                  <a:pt x="557517" y="9267"/>
                </a:lnTo>
                <a:lnTo>
                  <a:pt x="561962" y="0"/>
                </a:lnTo>
                <a:lnTo>
                  <a:pt x="0" y="27233"/>
                </a:lnTo>
                <a:lnTo>
                  <a:pt x="4389" y="197758"/>
                </a:lnTo>
                <a:lnTo>
                  <a:pt x="9339" y="202283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8007256" y="2566211"/>
            <a:ext cx="562298" cy="355032"/>
          </a:xfrm>
          <a:custGeom>
            <a:avLst/>
            <a:gdLst/>
            <a:ahLst/>
            <a:cxnLst/>
            <a:rect l="l" t="t" r="r" b="b"/>
            <a:pathLst>
              <a:path w="562298" h="355032">
                <a:moveTo>
                  <a:pt x="9669" y="42630"/>
                </a:moveTo>
                <a:lnTo>
                  <a:pt x="552959" y="9623"/>
                </a:lnTo>
                <a:lnTo>
                  <a:pt x="552959" y="4823"/>
                </a:lnTo>
                <a:lnTo>
                  <a:pt x="9674" y="38397"/>
                </a:lnTo>
                <a:lnTo>
                  <a:pt x="5312" y="42895"/>
                </a:lnTo>
                <a:lnTo>
                  <a:pt x="9344" y="345332"/>
                </a:lnTo>
                <a:lnTo>
                  <a:pt x="9669" y="42630"/>
                </a:lnTo>
                <a:close/>
              </a:path>
              <a:path w="562298" h="355032">
                <a:moveTo>
                  <a:pt x="562298" y="315659"/>
                </a:moveTo>
                <a:lnTo>
                  <a:pt x="562298" y="0"/>
                </a:lnTo>
                <a:lnTo>
                  <a:pt x="557936" y="9321"/>
                </a:lnTo>
                <a:lnTo>
                  <a:pt x="557293" y="306934"/>
                </a:lnTo>
                <a:lnTo>
                  <a:pt x="552959" y="311459"/>
                </a:lnTo>
                <a:lnTo>
                  <a:pt x="562298" y="315659"/>
                </a:lnTo>
                <a:close/>
              </a:path>
              <a:path w="562298" h="355032">
                <a:moveTo>
                  <a:pt x="9339" y="350182"/>
                </a:moveTo>
                <a:lnTo>
                  <a:pt x="9344" y="345332"/>
                </a:lnTo>
                <a:lnTo>
                  <a:pt x="5312" y="42895"/>
                </a:lnTo>
                <a:lnTo>
                  <a:pt x="9674" y="38397"/>
                </a:lnTo>
                <a:lnTo>
                  <a:pt x="552959" y="4823"/>
                </a:lnTo>
                <a:lnTo>
                  <a:pt x="552959" y="307238"/>
                </a:lnTo>
                <a:lnTo>
                  <a:pt x="9344" y="345332"/>
                </a:lnTo>
                <a:lnTo>
                  <a:pt x="9339" y="350182"/>
                </a:lnTo>
                <a:lnTo>
                  <a:pt x="4333" y="345684"/>
                </a:lnTo>
                <a:lnTo>
                  <a:pt x="335" y="34142"/>
                </a:lnTo>
                <a:lnTo>
                  <a:pt x="0" y="355032"/>
                </a:lnTo>
                <a:lnTo>
                  <a:pt x="562298" y="315659"/>
                </a:lnTo>
                <a:lnTo>
                  <a:pt x="552959" y="311459"/>
                </a:lnTo>
                <a:lnTo>
                  <a:pt x="557293" y="306934"/>
                </a:lnTo>
                <a:lnTo>
                  <a:pt x="557936" y="9321"/>
                </a:lnTo>
                <a:lnTo>
                  <a:pt x="562298" y="0"/>
                </a:lnTo>
                <a:lnTo>
                  <a:pt x="335" y="34142"/>
                </a:lnTo>
                <a:lnTo>
                  <a:pt x="4333" y="345684"/>
                </a:lnTo>
                <a:lnTo>
                  <a:pt x="9339" y="350182"/>
                </a:lnTo>
                <a:close/>
              </a:path>
            </a:pathLst>
          </a:custGeom>
          <a:solidFill>
            <a:srgbClr val="EBF3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8007591" y="2927964"/>
            <a:ext cx="561627" cy="363595"/>
          </a:xfrm>
          <a:custGeom>
            <a:avLst/>
            <a:gdLst/>
            <a:ahLst/>
            <a:cxnLst/>
            <a:rect l="l" t="t" r="r" b="b"/>
            <a:pathLst>
              <a:path w="561627" h="363595">
                <a:moveTo>
                  <a:pt x="9339" y="51022"/>
                </a:moveTo>
                <a:lnTo>
                  <a:pt x="552288" y="9785"/>
                </a:lnTo>
                <a:lnTo>
                  <a:pt x="552288" y="4904"/>
                </a:lnTo>
                <a:lnTo>
                  <a:pt x="9339" y="46851"/>
                </a:lnTo>
                <a:lnTo>
                  <a:pt x="5033" y="51349"/>
                </a:lnTo>
                <a:lnTo>
                  <a:pt x="9339" y="353731"/>
                </a:lnTo>
                <a:lnTo>
                  <a:pt x="9339" y="51022"/>
                </a:lnTo>
                <a:close/>
              </a:path>
              <a:path w="561627" h="363595">
                <a:moveTo>
                  <a:pt x="561627" y="315659"/>
                </a:moveTo>
                <a:lnTo>
                  <a:pt x="561627" y="0"/>
                </a:lnTo>
                <a:lnTo>
                  <a:pt x="557321" y="9402"/>
                </a:lnTo>
                <a:lnTo>
                  <a:pt x="556566" y="307042"/>
                </a:lnTo>
                <a:lnTo>
                  <a:pt x="552288" y="311541"/>
                </a:lnTo>
                <a:lnTo>
                  <a:pt x="561627" y="315659"/>
                </a:lnTo>
                <a:close/>
              </a:path>
              <a:path w="561627" h="363595">
                <a:moveTo>
                  <a:pt x="9339" y="358663"/>
                </a:moveTo>
                <a:lnTo>
                  <a:pt x="9339" y="353731"/>
                </a:lnTo>
                <a:lnTo>
                  <a:pt x="5033" y="51349"/>
                </a:lnTo>
                <a:lnTo>
                  <a:pt x="9339" y="46851"/>
                </a:lnTo>
                <a:lnTo>
                  <a:pt x="552288" y="4904"/>
                </a:lnTo>
                <a:lnTo>
                  <a:pt x="552288" y="307407"/>
                </a:lnTo>
                <a:lnTo>
                  <a:pt x="9339" y="353731"/>
                </a:lnTo>
                <a:lnTo>
                  <a:pt x="9339" y="358663"/>
                </a:lnTo>
                <a:lnTo>
                  <a:pt x="4250" y="354165"/>
                </a:lnTo>
                <a:lnTo>
                  <a:pt x="0" y="42678"/>
                </a:lnTo>
                <a:lnTo>
                  <a:pt x="0" y="363595"/>
                </a:lnTo>
                <a:lnTo>
                  <a:pt x="561627" y="315659"/>
                </a:lnTo>
                <a:lnTo>
                  <a:pt x="552288" y="311541"/>
                </a:lnTo>
                <a:lnTo>
                  <a:pt x="556566" y="307042"/>
                </a:lnTo>
                <a:lnTo>
                  <a:pt x="557321" y="9402"/>
                </a:lnTo>
                <a:lnTo>
                  <a:pt x="561627" y="0"/>
                </a:lnTo>
                <a:lnTo>
                  <a:pt x="0" y="42678"/>
                </a:lnTo>
                <a:lnTo>
                  <a:pt x="4250" y="354165"/>
                </a:lnTo>
                <a:lnTo>
                  <a:pt x="9339" y="358663"/>
                </a:lnTo>
                <a:close/>
              </a:path>
            </a:pathLst>
          </a:custGeom>
          <a:solidFill>
            <a:srgbClr val="EBF3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8180447" y="2379292"/>
            <a:ext cx="363075" cy="117820"/>
          </a:xfrm>
          <a:custGeom>
            <a:avLst/>
            <a:gdLst/>
            <a:ahLst/>
            <a:cxnLst/>
            <a:rect l="l" t="t" r="r" b="b"/>
            <a:pathLst>
              <a:path w="363075" h="117820">
                <a:moveTo>
                  <a:pt x="0" y="19374"/>
                </a:moveTo>
                <a:lnTo>
                  <a:pt x="0" y="117820"/>
                </a:lnTo>
                <a:lnTo>
                  <a:pt x="177217" y="107496"/>
                </a:lnTo>
                <a:lnTo>
                  <a:pt x="193547" y="96196"/>
                </a:lnTo>
                <a:lnTo>
                  <a:pt x="362096" y="86820"/>
                </a:lnTo>
                <a:lnTo>
                  <a:pt x="363075" y="0"/>
                </a:lnTo>
                <a:lnTo>
                  <a:pt x="0" y="19374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8007591" y="2136037"/>
            <a:ext cx="561962" cy="200549"/>
          </a:xfrm>
          <a:custGeom>
            <a:avLst/>
            <a:gdLst/>
            <a:ahLst/>
            <a:cxnLst/>
            <a:rect l="l" t="t" r="r" b="b"/>
            <a:pathLst>
              <a:path w="561962" h="200549">
                <a:moveTo>
                  <a:pt x="9665" y="33889"/>
                </a:moveTo>
                <a:lnTo>
                  <a:pt x="552623" y="9460"/>
                </a:lnTo>
                <a:lnTo>
                  <a:pt x="552623" y="4714"/>
                </a:lnTo>
                <a:lnTo>
                  <a:pt x="9674" y="29590"/>
                </a:lnTo>
                <a:lnTo>
                  <a:pt x="5228" y="34088"/>
                </a:lnTo>
                <a:lnTo>
                  <a:pt x="9348" y="191082"/>
                </a:lnTo>
                <a:lnTo>
                  <a:pt x="9665" y="33889"/>
                </a:lnTo>
                <a:close/>
              </a:path>
              <a:path w="561962" h="200549">
                <a:moveTo>
                  <a:pt x="561962" y="174616"/>
                </a:moveTo>
                <a:lnTo>
                  <a:pt x="561962" y="0"/>
                </a:lnTo>
                <a:lnTo>
                  <a:pt x="557517" y="9240"/>
                </a:lnTo>
                <a:lnTo>
                  <a:pt x="557069" y="165810"/>
                </a:lnTo>
                <a:lnTo>
                  <a:pt x="552623" y="170308"/>
                </a:lnTo>
                <a:lnTo>
                  <a:pt x="561962" y="174616"/>
                </a:lnTo>
                <a:close/>
              </a:path>
              <a:path w="561962" h="200549">
                <a:moveTo>
                  <a:pt x="9339" y="195807"/>
                </a:moveTo>
                <a:lnTo>
                  <a:pt x="9348" y="191082"/>
                </a:lnTo>
                <a:lnTo>
                  <a:pt x="5228" y="34088"/>
                </a:lnTo>
                <a:lnTo>
                  <a:pt x="9674" y="29590"/>
                </a:lnTo>
                <a:lnTo>
                  <a:pt x="552623" y="4714"/>
                </a:lnTo>
                <a:lnTo>
                  <a:pt x="552623" y="166015"/>
                </a:lnTo>
                <a:lnTo>
                  <a:pt x="9348" y="191082"/>
                </a:lnTo>
                <a:lnTo>
                  <a:pt x="9339" y="195807"/>
                </a:lnTo>
                <a:lnTo>
                  <a:pt x="4445" y="191309"/>
                </a:lnTo>
                <a:lnTo>
                  <a:pt x="335" y="25254"/>
                </a:lnTo>
                <a:lnTo>
                  <a:pt x="0" y="200549"/>
                </a:lnTo>
                <a:lnTo>
                  <a:pt x="561962" y="174616"/>
                </a:lnTo>
                <a:lnTo>
                  <a:pt x="552623" y="170308"/>
                </a:lnTo>
                <a:lnTo>
                  <a:pt x="557069" y="165810"/>
                </a:lnTo>
                <a:lnTo>
                  <a:pt x="557517" y="9240"/>
                </a:lnTo>
                <a:lnTo>
                  <a:pt x="561962" y="0"/>
                </a:lnTo>
                <a:lnTo>
                  <a:pt x="335" y="25254"/>
                </a:lnTo>
                <a:lnTo>
                  <a:pt x="4445" y="191309"/>
                </a:lnTo>
                <a:lnTo>
                  <a:pt x="9339" y="195807"/>
                </a:lnTo>
                <a:close/>
              </a:path>
            </a:pathLst>
          </a:custGeom>
          <a:solidFill>
            <a:srgbClr val="EBF3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8028618" y="1981635"/>
            <a:ext cx="521587" cy="58422"/>
          </a:xfrm>
          <a:custGeom>
            <a:avLst/>
            <a:gdLst/>
            <a:ahLst/>
            <a:cxnLst/>
            <a:rect l="l" t="t" r="r" b="b"/>
            <a:pathLst>
              <a:path w="521587" h="58422">
                <a:moveTo>
                  <a:pt x="521587" y="39047"/>
                </a:moveTo>
                <a:lnTo>
                  <a:pt x="521587" y="0"/>
                </a:lnTo>
                <a:lnTo>
                  <a:pt x="0" y="19374"/>
                </a:lnTo>
                <a:lnTo>
                  <a:pt x="0" y="58422"/>
                </a:lnTo>
                <a:lnTo>
                  <a:pt x="521587" y="39047"/>
                </a:lnTo>
                <a:close/>
              </a:path>
            </a:pathLst>
          </a:custGeom>
          <a:solidFill>
            <a:srgbClr val="5F66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8028618" y="1981635"/>
            <a:ext cx="521587" cy="58422"/>
          </a:xfrm>
          <a:custGeom>
            <a:avLst/>
            <a:gdLst/>
            <a:ahLst/>
            <a:cxnLst/>
            <a:rect l="l" t="t" r="r" b="b"/>
            <a:pathLst>
              <a:path w="521587" h="58422">
                <a:moveTo>
                  <a:pt x="521587" y="39047"/>
                </a:moveTo>
                <a:lnTo>
                  <a:pt x="521587" y="0"/>
                </a:lnTo>
                <a:lnTo>
                  <a:pt x="501566" y="19049"/>
                </a:lnTo>
                <a:lnTo>
                  <a:pt x="18678" y="38099"/>
                </a:lnTo>
                <a:lnTo>
                  <a:pt x="0" y="58422"/>
                </a:lnTo>
                <a:lnTo>
                  <a:pt x="521587" y="39047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8144070" y="1941937"/>
            <a:ext cx="266301" cy="139769"/>
          </a:xfrm>
          <a:custGeom>
            <a:avLst/>
            <a:gdLst/>
            <a:ahLst/>
            <a:cxnLst/>
            <a:rect l="l" t="t" r="r" b="b"/>
            <a:pathLst>
              <a:path w="266301" h="139769">
                <a:moveTo>
                  <a:pt x="266301" y="129743"/>
                </a:moveTo>
                <a:lnTo>
                  <a:pt x="266301" y="0"/>
                </a:lnTo>
                <a:lnTo>
                  <a:pt x="0" y="9999"/>
                </a:lnTo>
                <a:lnTo>
                  <a:pt x="0" y="139769"/>
                </a:lnTo>
                <a:lnTo>
                  <a:pt x="266301" y="129743"/>
                </a:lnTo>
                <a:close/>
              </a:path>
            </a:pathLst>
          </a:custGeom>
          <a:solidFill>
            <a:srgbClr val="5F66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144070" y="1941937"/>
            <a:ext cx="266301" cy="139444"/>
          </a:xfrm>
          <a:custGeom>
            <a:avLst/>
            <a:gdLst/>
            <a:ahLst/>
            <a:cxnLst/>
            <a:rect l="l" t="t" r="r" b="b"/>
            <a:pathLst>
              <a:path w="266301" h="139444">
                <a:moveTo>
                  <a:pt x="266301" y="129743"/>
                </a:moveTo>
                <a:lnTo>
                  <a:pt x="266301" y="0"/>
                </a:lnTo>
                <a:lnTo>
                  <a:pt x="256291" y="61647"/>
                </a:lnTo>
                <a:lnTo>
                  <a:pt x="9366" y="74870"/>
                </a:lnTo>
                <a:lnTo>
                  <a:pt x="0" y="139444"/>
                </a:lnTo>
                <a:lnTo>
                  <a:pt x="266301" y="129743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146754" y="1954835"/>
            <a:ext cx="157169" cy="118795"/>
          </a:xfrm>
          <a:custGeom>
            <a:avLst/>
            <a:gdLst/>
            <a:ahLst/>
            <a:cxnLst/>
            <a:rect l="l" t="t" r="r" b="b"/>
            <a:pathLst>
              <a:path w="157169" h="118795">
                <a:moveTo>
                  <a:pt x="157169" y="112969"/>
                </a:moveTo>
                <a:lnTo>
                  <a:pt x="157169" y="0"/>
                </a:lnTo>
                <a:lnTo>
                  <a:pt x="0" y="5825"/>
                </a:lnTo>
                <a:lnTo>
                  <a:pt x="0" y="118795"/>
                </a:lnTo>
                <a:lnTo>
                  <a:pt x="157169" y="112969"/>
                </a:lnTo>
                <a:close/>
              </a:path>
            </a:pathLst>
          </a:custGeom>
          <a:solidFill>
            <a:srgbClr val="92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303252" y="1950662"/>
            <a:ext cx="105804" cy="116844"/>
          </a:xfrm>
          <a:custGeom>
            <a:avLst/>
            <a:gdLst/>
            <a:ahLst/>
            <a:cxnLst/>
            <a:rect l="l" t="t" r="r" b="b"/>
            <a:pathLst>
              <a:path w="105804" h="116844">
                <a:moveTo>
                  <a:pt x="0" y="116844"/>
                </a:moveTo>
                <a:lnTo>
                  <a:pt x="105804" y="112969"/>
                </a:lnTo>
                <a:lnTo>
                  <a:pt x="105804" y="0"/>
                </a:lnTo>
                <a:lnTo>
                  <a:pt x="0" y="3847"/>
                </a:lnTo>
                <a:lnTo>
                  <a:pt x="0" y="116844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8302917" y="1950662"/>
            <a:ext cx="106140" cy="106168"/>
          </a:xfrm>
          <a:custGeom>
            <a:avLst/>
            <a:gdLst/>
            <a:ahLst/>
            <a:cxnLst/>
            <a:rect l="l" t="t" r="r" b="b"/>
            <a:pathLst>
              <a:path w="106140" h="106168">
                <a:moveTo>
                  <a:pt x="6347" y="105870"/>
                </a:moveTo>
                <a:lnTo>
                  <a:pt x="11352" y="105545"/>
                </a:lnTo>
                <a:lnTo>
                  <a:pt x="16021" y="105545"/>
                </a:lnTo>
                <a:lnTo>
                  <a:pt x="20020" y="105219"/>
                </a:lnTo>
                <a:lnTo>
                  <a:pt x="24046" y="104894"/>
                </a:lnTo>
                <a:lnTo>
                  <a:pt x="27709" y="104894"/>
                </a:lnTo>
                <a:lnTo>
                  <a:pt x="31372" y="104569"/>
                </a:lnTo>
                <a:lnTo>
                  <a:pt x="35706" y="104569"/>
                </a:lnTo>
                <a:lnTo>
                  <a:pt x="40375" y="104244"/>
                </a:lnTo>
                <a:lnTo>
                  <a:pt x="45716" y="104244"/>
                </a:lnTo>
                <a:lnTo>
                  <a:pt x="52399" y="103919"/>
                </a:lnTo>
                <a:lnTo>
                  <a:pt x="60088" y="103594"/>
                </a:lnTo>
                <a:lnTo>
                  <a:pt x="68756" y="103268"/>
                </a:lnTo>
                <a:lnTo>
                  <a:pt x="79437" y="102943"/>
                </a:lnTo>
                <a:lnTo>
                  <a:pt x="91768" y="102618"/>
                </a:lnTo>
                <a:lnTo>
                  <a:pt x="106140" y="102320"/>
                </a:lnTo>
                <a:lnTo>
                  <a:pt x="106140" y="0"/>
                </a:lnTo>
                <a:lnTo>
                  <a:pt x="100128" y="298"/>
                </a:lnTo>
                <a:lnTo>
                  <a:pt x="90118" y="298"/>
                </a:lnTo>
                <a:lnTo>
                  <a:pt x="86120" y="623"/>
                </a:lnTo>
                <a:lnTo>
                  <a:pt x="78766" y="623"/>
                </a:lnTo>
                <a:lnTo>
                  <a:pt x="74768" y="948"/>
                </a:lnTo>
                <a:lnTo>
                  <a:pt x="70769" y="948"/>
                </a:lnTo>
                <a:lnTo>
                  <a:pt x="66072" y="1273"/>
                </a:lnTo>
                <a:lnTo>
                  <a:pt x="60424" y="1273"/>
                </a:lnTo>
                <a:lnTo>
                  <a:pt x="54076" y="1598"/>
                </a:lnTo>
                <a:lnTo>
                  <a:pt x="46387" y="1923"/>
                </a:lnTo>
                <a:lnTo>
                  <a:pt x="37384" y="2249"/>
                </a:lnTo>
                <a:lnTo>
                  <a:pt x="26702" y="2574"/>
                </a:lnTo>
                <a:lnTo>
                  <a:pt x="14372" y="3224"/>
                </a:lnTo>
                <a:lnTo>
                  <a:pt x="0" y="3847"/>
                </a:lnTo>
                <a:lnTo>
                  <a:pt x="0" y="106168"/>
                </a:lnTo>
                <a:lnTo>
                  <a:pt x="6347" y="105870"/>
                </a:lnTo>
                <a:close/>
              </a:path>
            </a:pathLst>
          </a:custGeom>
          <a:solidFill>
            <a:srgbClr val="979F9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8302917" y="1950662"/>
            <a:ext cx="106140" cy="95844"/>
          </a:xfrm>
          <a:custGeom>
            <a:avLst/>
            <a:gdLst/>
            <a:ahLst/>
            <a:cxnLst/>
            <a:rect l="l" t="t" r="r" b="b"/>
            <a:pathLst>
              <a:path w="106140" h="95844">
                <a:moveTo>
                  <a:pt x="6347" y="95519"/>
                </a:moveTo>
                <a:lnTo>
                  <a:pt x="11352" y="95193"/>
                </a:lnTo>
                <a:lnTo>
                  <a:pt x="16021" y="95193"/>
                </a:lnTo>
                <a:lnTo>
                  <a:pt x="20020" y="94895"/>
                </a:lnTo>
                <a:lnTo>
                  <a:pt x="24046" y="94570"/>
                </a:lnTo>
                <a:lnTo>
                  <a:pt x="27709" y="94570"/>
                </a:lnTo>
                <a:lnTo>
                  <a:pt x="31372" y="94245"/>
                </a:lnTo>
                <a:lnTo>
                  <a:pt x="35706" y="94245"/>
                </a:lnTo>
                <a:lnTo>
                  <a:pt x="40375" y="93920"/>
                </a:lnTo>
                <a:lnTo>
                  <a:pt x="45716" y="93920"/>
                </a:lnTo>
                <a:lnTo>
                  <a:pt x="52399" y="93595"/>
                </a:lnTo>
                <a:lnTo>
                  <a:pt x="60088" y="93269"/>
                </a:lnTo>
                <a:lnTo>
                  <a:pt x="68756" y="92944"/>
                </a:lnTo>
                <a:lnTo>
                  <a:pt x="79437" y="92619"/>
                </a:lnTo>
                <a:lnTo>
                  <a:pt x="91768" y="92294"/>
                </a:lnTo>
                <a:lnTo>
                  <a:pt x="106140" y="91969"/>
                </a:lnTo>
                <a:lnTo>
                  <a:pt x="106140" y="0"/>
                </a:lnTo>
                <a:lnTo>
                  <a:pt x="100128" y="298"/>
                </a:lnTo>
                <a:lnTo>
                  <a:pt x="90118" y="298"/>
                </a:lnTo>
                <a:lnTo>
                  <a:pt x="86120" y="623"/>
                </a:lnTo>
                <a:lnTo>
                  <a:pt x="78766" y="623"/>
                </a:lnTo>
                <a:lnTo>
                  <a:pt x="74768" y="948"/>
                </a:lnTo>
                <a:lnTo>
                  <a:pt x="70769" y="948"/>
                </a:lnTo>
                <a:lnTo>
                  <a:pt x="66072" y="1273"/>
                </a:lnTo>
                <a:lnTo>
                  <a:pt x="60424" y="1273"/>
                </a:lnTo>
                <a:lnTo>
                  <a:pt x="54076" y="1598"/>
                </a:lnTo>
                <a:lnTo>
                  <a:pt x="46387" y="1923"/>
                </a:lnTo>
                <a:lnTo>
                  <a:pt x="37384" y="2249"/>
                </a:lnTo>
                <a:lnTo>
                  <a:pt x="26702" y="2574"/>
                </a:lnTo>
                <a:lnTo>
                  <a:pt x="14372" y="3224"/>
                </a:lnTo>
                <a:lnTo>
                  <a:pt x="0" y="3847"/>
                </a:lnTo>
                <a:lnTo>
                  <a:pt x="0" y="95844"/>
                </a:lnTo>
                <a:lnTo>
                  <a:pt x="6347" y="95519"/>
                </a:lnTo>
                <a:close/>
              </a:path>
            </a:pathLst>
          </a:custGeom>
          <a:solidFill>
            <a:srgbClr val="85898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8302917" y="1950662"/>
            <a:ext cx="106140" cy="85194"/>
          </a:xfrm>
          <a:custGeom>
            <a:avLst/>
            <a:gdLst/>
            <a:ahLst/>
            <a:cxnLst/>
            <a:rect l="l" t="t" r="r" b="b"/>
            <a:pathLst>
              <a:path w="106140" h="85194">
                <a:moveTo>
                  <a:pt x="6347" y="84869"/>
                </a:moveTo>
                <a:lnTo>
                  <a:pt x="11352" y="84544"/>
                </a:lnTo>
                <a:lnTo>
                  <a:pt x="16021" y="84544"/>
                </a:lnTo>
                <a:lnTo>
                  <a:pt x="20020" y="84219"/>
                </a:lnTo>
                <a:lnTo>
                  <a:pt x="24046" y="83921"/>
                </a:lnTo>
                <a:lnTo>
                  <a:pt x="27709" y="83921"/>
                </a:lnTo>
                <a:lnTo>
                  <a:pt x="31372" y="83596"/>
                </a:lnTo>
                <a:lnTo>
                  <a:pt x="35706" y="83596"/>
                </a:lnTo>
                <a:lnTo>
                  <a:pt x="40375" y="83270"/>
                </a:lnTo>
                <a:lnTo>
                  <a:pt x="45716" y="83270"/>
                </a:lnTo>
                <a:lnTo>
                  <a:pt x="52399" y="82945"/>
                </a:lnTo>
                <a:lnTo>
                  <a:pt x="60088" y="82620"/>
                </a:lnTo>
                <a:lnTo>
                  <a:pt x="68756" y="82295"/>
                </a:lnTo>
                <a:lnTo>
                  <a:pt x="79437" y="81970"/>
                </a:lnTo>
                <a:lnTo>
                  <a:pt x="91768" y="81645"/>
                </a:lnTo>
                <a:lnTo>
                  <a:pt x="106140" y="81319"/>
                </a:lnTo>
                <a:lnTo>
                  <a:pt x="106140" y="0"/>
                </a:lnTo>
                <a:lnTo>
                  <a:pt x="100128" y="298"/>
                </a:lnTo>
                <a:lnTo>
                  <a:pt x="90118" y="298"/>
                </a:lnTo>
                <a:lnTo>
                  <a:pt x="86120" y="623"/>
                </a:lnTo>
                <a:lnTo>
                  <a:pt x="78766" y="623"/>
                </a:lnTo>
                <a:lnTo>
                  <a:pt x="74768" y="948"/>
                </a:lnTo>
                <a:lnTo>
                  <a:pt x="70769" y="948"/>
                </a:lnTo>
                <a:lnTo>
                  <a:pt x="66072" y="1273"/>
                </a:lnTo>
                <a:lnTo>
                  <a:pt x="60424" y="1273"/>
                </a:lnTo>
                <a:lnTo>
                  <a:pt x="54076" y="1598"/>
                </a:lnTo>
                <a:lnTo>
                  <a:pt x="46387" y="1923"/>
                </a:lnTo>
                <a:lnTo>
                  <a:pt x="37384" y="2249"/>
                </a:lnTo>
                <a:lnTo>
                  <a:pt x="26702" y="2574"/>
                </a:lnTo>
                <a:lnTo>
                  <a:pt x="14372" y="3224"/>
                </a:lnTo>
                <a:lnTo>
                  <a:pt x="0" y="3847"/>
                </a:lnTo>
                <a:lnTo>
                  <a:pt x="0" y="85194"/>
                </a:lnTo>
                <a:lnTo>
                  <a:pt x="6347" y="84869"/>
                </a:lnTo>
                <a:close/>
              </a:path>
            </a:pathLst>
          </a:custGeom>
          <a:solidFill>
            <a:srgbClr val="73787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8302917" y="1950662"/>
            <a:ext cx="106140" cy="74545"/>
          </a:xfrm>
          <a:custGeom>
            <a:avLst/>
            <a:gdLst/>
            <a:ahLst/>
            <a:cxnLst/>
            <a:rect l="l" t="t" r="r" b="b"/>
            <a:pathLst>
              <a:path w="106140" h="74545">
                <a:moveTo>
                  <a:pt x="6347" y="74220"/>
                </a:moveTo>
                <a:lnTo>
                  <a:pt x="11352" y="73895"/>
                </a:lnTo>
                <a:lnTo>
                  <a:pt x="16021" y="73895"/>
                </a:lnTo>
                <a:lnTo>
                  <a:pt x="20020" y="73569"/>
                </a:lnTo>
                <a:lnTo>
                  <a:pt x="24046" y="73244"/>
                </a:lnTo>
                <a:lnTo>
                  <a:pt x="27709" y="73244"/>
                </a:lnTo>
                <a:lnTo>
                  <a:pt x="31372" y="72946"/>
                </a:lnTo>
                <a:lnTo>
                  <a:pt x="35706" y="72946"/>
                </a:lnTo>
                <a:lnTo>
                  <a:pt x="40375" y="72621"/>
                </a:lnTo>
                <a:lnTo>
                  <a:pt x="45716" y="72621"/>
                </a:lnTo>
                <a:lnTo>
                  <a:pt x="52399" y="72296"/>
                </a:lnTo>
                <a:lnTo>
                  <a:pt x="60088" y="71971"/>
                </a:lnTo>
                <a:lnTo>
                  <a:pt x="68756" y="71646"/>
                </a:lnTo>
                <a:lnTo>
                  <a:pt x="79437" y="71320"/>
                </a:lnTo>
                <a:lnTo>
                  <a:pt x="91768" y="70995"/>
                </a:lnTo>
                <a:lnTo>
                  <a:pt x="106140" y="70670"/>
                </a:lnTo>
                <a:lnTo>
                  <a:pt x="106140" y="0"/>
                </a:lnTo>
                <a:lnTo>
                  <a:pt x="100128" y="298"/>
                </a:lnTo>
                <a:lnTo>
                  <a:pt x="90118" y="298"/>
                </a:lnTo>
                <a:lnTo>
                  <a:pt x="86120" y="623"/>
                </a:lnTo>
                <a:lnTo>
                  <a:pt x="78766" y="623"/>
                </a:lnTo>
                <a:lnTo>
                  <a:pt x="74768" y="948"/>
                </a:lnTo>
                <a:lnTo>
                  <a:pt x="70769" y="948"/>
                </a:lnTo>
                <a:lnTo>
                  <a:pt x="66072" y="1273"/>
                </a:lnTo>
                <a:lnTo>
                  <a:pt x="60424" y="1273"/>
                </a:lnTo>
                <a:lnTo>
                  <a:pt x="54076" y="1598"/>
                </a:lnTo>
                <a:lnTo>
                  <a:pt x="46387" y="1923"/>
                </a:lnTo>
                <a:lnTo>
                  <a:pt x="37384" y="2249"/>
                </a:lnTo>
                <a:lnTo>
                  <a:pt x="26702" y="2574"/>
                </a:lnTo>
                <a:lnTo>
                  <a:pt x="14372" y="3224"/>
                </a:lnTo>
                <a:lnTo>
                  <a:pt x="0" y="3847"/>
                </a:lnTo>
                <a:lnTo>
                  <a:pt x="0" y="74545"/>
                </a:lnTo>
                <a:lnTo>
                  <a:pt x="6347" y="74220"/>
                </a:lnTo>
                <a:close/>
              </a:path>
            </a:pathLst>
          </a:custGeom>
          <a:solidFill>
            <a:srgbClr val="5F636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8302917" y="1950662"/>
            <a:ext cx="106140" cy="64221"/>
          </a:xfrm>
          <a:custGeom>
            <a:avLst/>
            <a:gdLst/>
            <a:ahLst/>
            <a:cxnLst/>
            <a:rect l="l" t="t" r="r" b="b"/>
            <a:pathLst>
              <a:path w="106140" h="64221">
                <a:moveTo>
                  <a:pt x="6347" y="63896"/>
                </a:moveTo>
                <a:lnTo>
                  <a:pt x="11352" y="63570"/>
                </a:lnTo>
                <a:lnTo>
                  <a:pt x="16021" y="63570"/>
                </a:lnTo>
                <a:lnTo>
                  <a:pt x="20020" y="63245"/>
                </a:lnTo>
                <a:lnTo>
                  <a:pt x="24046" y="62920"/>
                </a:lnTo>
                <a:lnTo>
                  <a:pt x="27709" y="62920"/>
                </a:lnTo>
                <a:lnTo>
                  <a:pt x="31372" y="62595"/>
                </a:lnTo>
                <a:lnTo>
                  <a:pt x="35706" y="62595"/>
                </a:lnTo>
                <a:lnTo>
                  <a:pt x="40375" y="62270"/>
                </a:lnTo>
                <a:lnTo>
                  <a:pt x="45716" y="62270"/>
                </a:lnTo>
                <a:lnTo>
                  <a:pt x="52399" y="61972"/>
                </a:lnTo>
                <a:lnTo>
                  <a:pt x="60088" y="61647"/>
                </a:lnTo>
                <a:lnTo>
                  <a:pt x="68756" y="61321"/>
                </a:lnTo>
                <a:lnTo>
                  <a:pt x="79437" y="60996"/>
                </a:lnTo>
                <a:lnTo>
                  <a:pt x="91768" y="60671"/>
                </a:lnTo>
                <a:lnTo>
                  <a:pt x="106140" y="60346"/>
                </a:lnTo>
                <a:lnTo>
                  <a:pt x="106140" y="0"/>
                </a:lnTo>
                <a:lnTo>
                  <a:pt x="100128" y="298"/>
                </a:lnTo>
                <a:lnTo>
                  <a:pt x="90118" y="298"/>
                </a:lnTo>
                <a:lnTo>
                  <a:pt x="86120" y="623"/>
                </a:lnTo>
                <a:lnTo>
                  <a:pt x="78766" y="623"/>
                </a:lnTo>
                <a:lnTo>
                  <a:pt x="74768" y="948"/>
                </a:lnTo>
                <a:lnTo>
                  <a:pt x="70769" y="948"/>
                </a:lnTo>
                <a:lnTo>
                  <a:pt x="66072" y="1273"/>
                </a:lnTo>
                <a:lnTo>
                  <a:pt x="60424" y="1273"/>
                </a:lnTo>
                <a:lnTo>
                  <a:pt x="54076" y="1598"/>
                </a:lnTo>
                <a:lnTo>
                  <a:pt x="46387" y="1923"/>
                </a:lnTo>
                <a:lnTo>
                  <a:pt x="37384" y="2249"/>
                </a:lnTo>
                <a:lnTo>
                  <a:pt x="26702" y="2574"/>
                </a:lnTo>
                <a:lnTo>
                  <a:pt x="14372" y="3224"/>
                </a:lnTo>
                <a:lnTo>
                  <a:pt x="0" y="3847"/>
                </a:lnTo>
                <a:lnTo>
                  <a:pt x="0" y="64221"/>
                </a:lnTo>
                <a:lnTo>
                  <a:pt x="6347" y="63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8302917" y="1950662"/>
            <a:ext cx="106140" cy="53571"/>
          </a:xfrm>
          <a:custGeom>
            <a:avLst/>
            <a:gdLst/>
            <a:ahLst/>
            <a:cxnLst/>
            <a:rect l="l" t="t" r="r" b="b"/>
            <a:pathLst>
              <a:path w="106140" h="53571">
                <a:moveTo>
                  <a:pt x="6347" y="53246"/>
                </a:moveTo>
                <a:lnTo>
                  <a:pt x="11352" y="52921"/>
                </a:lnTo>
                <a:lnTo>
                  <a:pt x="16021" y="52921"/>
                </a:lnTo>
                <a:lnTo>
                  <a:pt x="20020" y="52596"/>
                </a:lnTo>
                <a:lnTo>
                  <a:pt x="24046" y="52271"/>
                </a:lnTo>
                <a:lnTo>
                  <a:pt x="27709" y="52271"/>
                </a:lnTo>
                <a:lnTo>
                  <a:pt x="31372" y="51946"/>
                </a:lnTo>
                <a:lnTo>
                  <a:pt x="35706" y="51946"/>
                </a:lnTo>
                <a:lnTo>
                  <a:pt x="40375" y="51620"/>
                </a:lnTo>
                <a:lnTo>
                  <a:pt x="45716" y="51620"/>
                </a:lnTo>
                <a:lnTo>
                  <a:pt x="52399" y="51295"/>
                </a:lnTo>
                <a:lnTo>
                  <a:pt x="60088" y="50997"/>
                </a:lnTo>
                <a:lnTo>
                  <a:pt x="68756" y="50672"/>
                </a:lnTo>
                <a:lnTo>
                  <a:pt x="79437" y="50347"/>
                </a:lnTo>
                <a:lnTo>
                  <a:pt x="91768" y="50022"/>
                </a:lnTo>
                <a:lnTo>
                  <a:pt x="106140" y="49696"/>
                </a:lnTo>
                <a:lnTo>
                  <a:pt x="106140" y="0"/>
                </a:lnTo>
                <a:lnTo>
                  <a:pt x="100128" y="298"/>
                </a:lnTo>
                <a:lnTo>
                  <a:pt x="90118" y="298"/>
                </a:lnTo>
                <a:lnTo>
                  <a:pt x="86120" y="623"/>
                </a:lnTo>
                <a:lnTo>
                  <a:pt x="78766" y="623"/>
                </a:lnTo>
                <a:lnTo>
                  <a:pt x="74768" y="948"/>
                </a:lnTo>
                <a:lnTo>
                  <a:pt x="70769" y="948"/>
                </a:lnTo>
                <a:lnTo>
                  <a:pt x="66072" y="1273"/>
                </a:lnTo>
                <a:lnTo>
                  <a:pt x="60424" y="1273"/>
                </a:lnTo>
                <a:lnTo>
                  <a:pt x="54076" y="1598"/>
                </a:lnTo>
                <a:lnTo>
                  <a:pt x="46387" y="1923"/>
                </a:lnTo>
                <a:lnTo>
                  <a:pt x="37384" y="2249"/>
                </a:lnTo>
                <a:lnTo>
                  <a:pt x="26702" y="2574"/>
                </a:lnTo>
                <a:lnTo>
                  <a:pt x="14372" y="3224"/>
                </a:lnTo>
                <a:lnTo>
                  <a:pt x="0" y="3847"/>
                </a:lnTo>
                <a:lnTo>
                  <a:pt x="0" y="53571"/>
                </a:lnTo>
                <a:lnTo>
                  <a:pt x="6347" y="53246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8146754" y="1960336"/>
            <a:ext cx="6347" cy="113295"/>
          </a:xfrm>
          <a:custGeom>
            <a:avLst/>
            <a:gdLst/>
            <a:ahLst/>
            <a:cxnLst/>
            <a:rect l="l" t="t" r="r" b="b"/>
            <a:pathLst>
              <a:path w="6347" h="113295">
                <a:moveTo>
                  <a:pt x="6347" y="112969"/>
                </a:moveTo>
                <a:lnTo>
                  <a:pt x="6347" y="0"/>
                </a:lnTo>
                <a:lnTo>
                  <a:pt x="0" y="325"/>
                </a:lnTo>
                <a:lnTo>
                  <a:pt x="0" y="113295"/>
                </a:lnTo>
                <a:lnTo>
                  <a:pt x="6347" y="112969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8144070" y="2002934"/>
            <a:ext cx="158511" cy="18724"/>
          </a:xfrm>
          <a:custGeom>
            <a:avLst/>
            <a:gdLst/>
            <a:ahLst/>
            <a:cxnLst/>
            <a:rect l="l" t="t" r="r" b="b"/>
            <a:pathLst>
              <a:path w="158511" h="18724">
                <a:moveTo>
                  <a:pt x="158511" y="12925"/>
                </a:moveTo>
                <a:lnTo>
                  <a:pt x="158511" y="0"/>
                </a:lnTo>
                <a:lnTo>
                  <a:pt x="0" y="5825"/>
                </a:lnTo>
                <a:lnTo>
                  <a:pt x="0" y="18724"/>
                </a:lnTo>
                <a:lnTo>
                  <a:pt x="158511" y="12925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8145412" y="2007459"/>
            <a:ext cx="157505" cy="12600"/>
          </a:xfrm>
          <a:custGeom>
            <a:avLst/>
            <a:gdLst/>
            <a:ahLst/>
            <a:cxnLst/>
            <a:rect l="l" t="t" r="r" b="b"/>
            <a:pathLst>
              <a:path w="157505" h="12600">
                <a:moveTo>
                  <a:pt x="157505" y="8075"/>
                </a:moveTo>
                <a:lnTo>
                  <a:pt x="157505" y="0"/>
                </a:lnTo>
                <a:lnTo>
                  <a:pt x="0" y="4525"/>
                </a:lnTo>
                <a:lnTo>
                  <a:pt x="0" y="12600"/>
                </a:lnTo>
                <a:lnTo>
                  <a:pt x="157505" y="8075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8142084" y="2000359"/>
            <a:ext cx="160832" cy="16773"/>
          </a:xfrm>
          <a:custGeom>
            <a:avLst/>
            <a:gdLst/>
            <a:ahLst/>
            <a:cxnLst/>
            <a:rect l="l" t="t" r="r" b="b"/>
            <a:pathLst>
              <a:path w="160832" h="16773">
                <a:moveTo>
                  <a:pt x="160832" y="11299"/>
                </a:moveTo>
                <a:lnTo>
                  <a:pt x="160832" y="0"/>
                </a:lnTo>
                <a:lnTo>
                  <a:pt x="0" y="5473"/>
                </a:lnTo>
                <a:lnTo>
                  <a:pt x="0" y="16773"/>
                </a:lnTo>
                <a:lnTo>
                  <a:pt x="160832" y="11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8169123" y="1960661"/>
            <a:ext cx="30701" cy="107469"/>
          </a:xfrm>
          <a:custGeom>
            <a:avLst/>
            <a:gdLst/>
            <a:ahLst/>
            <a:cxnLst/>
            <a:rect l="l" t="t" r="r" b="b"/>
            <a:pathLst>
              <a:path w="30701" h="107469">
                <a:moveTo>
                  <a:pt x="0" y="9999"/>
                </a:moveTo>
                <a:lnTo>
                  <a:pt x="6319" y="97144"/>
                </a:lnTo>
                <a:lnTo>
                  <a:pt x="7325" y="101670"/>
                </a:lnTo>
                <a:lnTo>
                  <a:pt x="9003" y="104894"/>
                </a:lnTo>
                <a:lnTo>
                  <a:pt x="14008" y="107469"/>
                </a:lnTo>
                <a:lnTo>
                  <a:pt x="16329" y="106845"/>
                </a:lnTo>
                <a:lnTo>
                  <a:pt x="19013" y="104894"/>
                </a:lnTo>
                <a:lnTo>
                  <a:pt x="20663" y="101670"/>
                </a:lnTo>
                <a:lnTo>
                  <a:pt x="21669" y="97144"/>
                </a:lnTo>
                <a:lnTo>
                  <a:pt x="30701" y="10324"/>
                </a:lnTo>
                <a:lnTo>
                  <a:pt x="29694" y="5798"/>
                </a:lnTo>
                <a:lnTo>
                  <a:pt x="26339" y="2574"/>
                </a:lnTo>
                <a:lnTo>
                  <a:pt x="21334" y="650"/>
                </a:lnTo>
                <a:lnTo>
                  <a:pt x="15658" y="0"/>
                </a:lnTo>
                <a:lnTo>
                  <a:pt x="9674" y="650"/>
                </a:lnTo>
                <a:lnTo>
                  <a:pt x="4669" y="2574"/>
                </a:lnTo>
                <a:lnTo>
                  <a:pt x="1314" y="5473"/>
                </a:lnTo>
                <a:lnTo>
                  <a:pt x="0" y="9999"/>
                </a:lnTo>
                <a:close/>
              </a:path>
            </a:pathLst>
          </a:custGeom>
          <a:solidFill>
            <a:srgbClr val="DFE6E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8174771" y="1964536"/>
            <a:ext cx="25360" cy="98120"/>
          </a:xfrm>
          <a:custGeom>
            <a:avLst/>
            <a:gdLst/>
            <a:ahLst/>
            <a:cxnLst/>
            <a:rect l="l" t="t" r="r" b="b"/>
            <a:pathLst>
              <a:path w="25360" h="98120">
                <a:moveTo>
                  <a:pt x="0" y="9348"/>
                </a:moveTo>
                <a:lnTo>
                  <a:pt x="5340" y="88744"/>
                </a:lnTo>
                <a:lnTo>
                  <a:pt x="6011" y="92944"/>
                </a:lnTo>
                <a:lnTo>
                  <a:pt x="9366" y="97470"/>
                </a:lnTo>
                <a:lnTo>
                  <a:pt x="11352" y="98120"/>
                </a:lnTo>
                <a:lnTo>
                  <a:pt x="13700" y="97795"/>
                </a:lnTo>
                <a:lnTo>
                  <a:pt x="15686" y="95844"/>
                </a:lnTo>
                <a:lnTo>
                  <a:pt x="17028" y="92944"/>
                </a:lnTo>
                <a:lnTo>
                  <a:pt x="18034" y="89069"/>
                </a:lnTo>
                <a:lnTo>
                  <a:pt x="25360" y="9348"/>
                </a:lnTo>
                <a:lnTo>
                  <a:pt x="24717" y="5148"/>
                </a:lnTo>
                <a:lnTo>
                  <a:pt x="21697" y="2249"/>
                </a:lnTo>
                <a:lnTo>
                  <a:pt x="17699" y="650"/>
                </a:lnTo>
                <a:lnTo>
                  <a:pt x="12694" y="0"/>
                </a:lnTo>
                <a:lnTo>
                  <a:pt x="8024" y="650"/>
                </a:lnTo>
                <a:lnTo>
                  <a:pt x="3690" y="2249"/>
                </a:lnTo>
                <a:lnTo>
                  <a:pt x="1006" y="5148"/>
                </a:lnTo>
                <a:lnTo>
                  <a:pt x="0" y="9348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8484469" y="1949687"/>
            <a:ext cx="22033" cy="23222"/>
          </a:xfrm>
          <a:custGeom>
            <a:avLst/>
            <a:gdLst/>
            <a:ahLst/>
            <a:cxnLst/>
            <a:rect l="l" t="t" r="r" b="b"/>
            <a:pathLst>
              <a:path w="22033" h="23222">
                <a:moveTo>
                  <a:pt x="11016" y="0"/>
                </a:moveTo>
                <a:lnTo>
                  <a:pt x="8667" y="325"/>
                </a:lnTo>
                <a:lnTo>
                  <a:pt x="6682" y="975"/>
                </a:lnTo>
                <a:lnTo>
                  <a:pt x="5005" y="2249"/>
                </a:lnTo>
                <a:lnTo>
                  <a:pt x="3327" y="3549"/>
                </a:lnTo>
                <a:lnTo>
                  <a:pt x="1985" y="5473"/>
                </a:lnTo>
                <a:lnTo>
                  <a:pt x="1006" y="7424"/>
                </a:lnTo>
                <a:lnTo>
                  <a:pt x="335" y="9673"/>
                </a:lnTo>
                <a:lnTo>
                  <a:pt x="0" y="11950"/>
                </a:lnTo>
                <a:lnTo>
                  <a:pt x="335" y="14199"/>
                </a:lnTo>
                <a:lnTo>
                  <a:pt x="1006" y="16448"/>
                </a:lnTo>
                <a:lnTo>
                  <a:pt x="1985" y="18399"/>
                </a:lnTo>
                <a:lnTo>
                  <a:pt x="3327" y="19998"/>
                </a:lnTo>
                <a:lnTo>
                  <a:pt x="5005" y="21623"/>
                </a:lnTo>
                <a:lnTo>
                  <a:pt x="6682" y="22599"/>
                </a:lnTo>
                <a:lnTo>
                  <a:pt x="8667" y="23222"/>
                </a:lnTo>
                <a:lnTo>
                  <a:pt x="11016" y="23222"/>
                </a:lnTo>
                <a:lnTo>
                  <a:pt x="13337" y="22924"/>
                </a:lnTo>
                <a:lnTo>
                  <a:pt x="15350" y="22274"/>
                </a:lnTo>
                <a:lnTo>
                  <a:pt x="17028" y="20973"/>
                </a:lnTo>
                <a:lnTo>
                  <a:pt x="18678" y="19672"/>
                </a:lnTo>
                <a:lnTo>
                  <a:pt x="20020" y="17748"/>
                </a:lnTo>
                <a:lnTo>
                  <a:pt x="21026" y="15797"/>
                </a:lnTo>
                <a:lnTo>
                  <a:pt x="21697" y="13548"/>
                </a:lnTo>
                <a:lnTo>
                  <a:pt x="22033" y="11299"/>
                </a:lnTo>
                <a:lnTo>
                  <a:pt x="21697" y="9023"/>
                </a:lnTo>
                <a:lnTo>
                  <a:pt x="21026" y="6774"/>
                </a:lnTo>
                <a:lnTo>
                  <a:pt x="20020" y="4823"/>
                </a:lnTo>
                <a:lnTo>
                  <a:pt x="18678" y="3224"/>
                </a:lnTo>
                <a:lnTo>
                  <a:pt x="17028" y="1598"/>
                </a:lnTo>
                <a:lnTo>
                  <a:pt x="15350" y="650"/>
                </a:lnTo>
                <a:lnTo>
                  <a:pt x="13337" y="0"/>
                </a:lnTo>
                <a:lnTo>
                  <a:pt x="11016" y="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8079675" y="2513236"/>
            <a:ext cx="22033" cy="23249"/>
          </a:xfrm>
          <a:custGeom>
            <a:avLst/>
            <a:gdLst/>
            <a:ahLst/>
            <a:cxnLst/>
            <a:rect l="l" t="t" r="r" b="b"/>
            <a:pathLst>
              <a:path w="22033" h="23249">
                <a:moveTo>
                  <a:pt x="11016" y="0"/>
                </a:moveTo>
                <a:lnTo>
                  <a:pt x="8667" y="325"/>
                </a:lnTo>
                <a:lnTo>
                  <a:pt x="6682" y="975"/>
                </a:lnTo>
                <a:lnTo>
                  <a:pt x="5005" y="2276"/>
                </a:lnTo>
                <a:lnTo>
                  <a:pt x="3327" y="3576"/>
                </a:lnTo>
                <a:lnTo>
                  <a:pt x="2013" y="5500"/>
                </a:lnTo>
                <a:lnTo>
                  <a:pt x="1006" y="7424"/>
                </a:lnTo>
                <a:lnTo>
                  <a:pt x="335" y="9700"/>
                </a:lnTo>
                <a:lnTo>
                  <a:pt x="0" y="11950"/>
                </a:lnTo>
                <a:lnTo>
                  <a:pt x="335" y="14226"/>
                </a:lnTo>
                <a:lnTo>
                  <a:pt x="1006" y="16475"/>
                </a:lnTo>
                <a:lnTo>
                  <a:pt x="2013" y="18399"/>
                </a:lnTo>
                <a:lnTo>
                  <a:pt x="3327" y="20025"/>
                </a:lnTo>
                <a:lnTo>
                  <a:pt x="5005" y="21325"/>
                </a:lnTo>
                <a:lnTo>
                  <a:pt x="6682" y="22274"/>
                </a:lnTo>
                <a:lnTo>
                  <a:pt x="8667" y="22924"/>
                </a:lnTo>
                <a:lnTo>
                  <a:pt x="11016" y="23249"/>
                </a:lnTo>
                <a:lnTo>
                  <a:pt x="13337" y="22924"/>
                </a:lnTo>
                <a:lnTo>
                  <a:pt x="15350" y="22274"/>
                </a:lnTo>
                <a:lnTo>
                  <a:pt x="17028" y="21000"/>
                </a:lnTo>
                <a:lnTo>
                  <a:pt x="18678" y="19699"/>
                </a:lnTo>
                <a:lnTo>
                  <a:pt x="20020" y="17776"/>
                </a:lnTo>
                <a:lnTo>
                  <a:pt x="21026" y="15824"/>
                </a:lnTo>
                <a:lnTo>
                  <a:pt x="21697" y="13575"/>
                </a:lnTo>
                <a:lnTo>
                  <a:pt x="22033" y="11299"/>
                </a:lnTo>
                <a:lnTo>
                  <a:pt x="21697" y="9050"/>
                </a:lnTo>
                <a:lnTo>
                  <a:pt x="21026" y="6801"/>
                </a:lnTo>
                <a:lnTo>
                  <a:pt x="20020" y="4850"/>
                </a:lnTo>
                <a:lnTo>
                  <a:pt x="18678" y="3251"/>
                </a:lnTo>
                <a:lnTo>
                  <a:pt x="17028" y="1951"/>
                </a:lnTo>
                <a:lnTo>
                  <a:pt x="15350" y="975"/>
                </a:lnTo>
                <a:lnTo>
                  <a:pt x="13337" y="325"/>
                </a:lnTo>
                <a:lnTo>
                  <a:pt x="11016" y="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8484133" y="1949687"/>
            <a:ext cx="16692" cy="17423"/>
          </a:xfrm>
          <a:custGeom>
            <a:avLst/>
            <a:gdLst/>
            <a:ahLst/>
            <a:cxnLst/>
            <a:rect l="l" t="t" r="r" b="b"/>
            <a:pathLst>
              <a:path w="16692" h="17423">
                <a:moveTo>
                  <a:pt x="8332" y="0"/>
                </a:moveTo>
                <a:lnTo>
                  <a:pt x="5005" y="975"/>
                </a:lnTo>
                <a:lnTo>
                  <a:pt x="2320" y="2899"/>
                </a:lnTo>
                <a:lnTo>
                  <a:pt x="671" y="5473"/>
                </a:lnTo>
                <a:lnTo>
                  <a:pt x="0" y="9023"/>
                </a:lnTo>
                <a:lnTo>
                  <a:pt x="671" y="12248"/>
                </a:lnTo>
                <a:lnTo>
                  <a:pt x="2320" y="15174"/>
                </a:lnTo>
                <a:lnTo>
                  <a:pt x="5005" y="16773"/>
                </a:lnTo>
                <a:lnTo>
                  <a:pt x="8332" y="17423"/>
                </a:lnTo>
                <a:lnTo>
                  <a:pt x="11687" y="16448"/>
                </a:lnTo>
                <a:lnTo>
                  <a:pt x="14344" y="14524"/>
                </a:lnTo>
                <a:lnTo>
                  <a:pt x="16021" y="11950"/>
                </a:lnTo>
                <a:lnTo>
                  <a:pt x="16692" y="8373"/>
                </a:lnTo>
                <a:lnTo>
                  <a:pt x="16021" y="5148"/>
                </a:lnTo>
                <a:lnTo>
                  <a:pt x="14344" y="2249"/>
                </a:lnTo>
                <a:lnTo>
                  <a:pt x="11687" y="650"/>
                </a:lnTo>
                <a:lnTo>
                  <a:pt x="8332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8079340" y="2513236"/>
            <a:ext cx="16692" cy="17450"/>
          </a:xfrm>
          <a:custGeom>
            <a:avLst/>
            <a:gdLst/>
            <a:ahLst/>
            <a:cxnLst/>
            <a:rect l="l" t="t" r="r" b="b"/>
            <a:pathLst>
              <a:path w="16692" h="17450">
                <a:moveTo>
                  <a:pt x="8332" y="0"/>
                </a:moveTo>
                <a:lnTo>
                  <a:pt x="5005" y="975"/>
                </a:lnTo>
                <a:lnTo>
                  <a:pt x="2348" y="2926"/>
                </a:lnTo>
                <a:lnTo>
                  <a:pt x="671" y="5500"/>
                </a:lnTo>
                <a:lnTo>
                  <a:pt x="0" y="9050"/>
                </a:lnTo>
                <a:lnTo>
                  <a:pt x="671" y="12275"/>
                </a:lnTo>
                <a:lnTo>
                  <a:pt x="2348" y="14849"/>
                </a:lnTo>
                <a:lnTo>
                  <a:pt x="5005" y="16800"/>
                </a:lnTo>
                <a:lnTo>
                  <a:pt x="8332" y="17450"/>
                </a:lnTo>
                <a:lnTo>
                  <a:pt x="11687" y="16475"/>
                </a:lnTo>
                <a:lnTo>
                  <a:pt x="14344" y="14551"/>
                </a:lnTo>
                <a:lnTo>
                  <a:pt x="16021" y="11950"/>
                </a:lnTo>
                <a:lnTo>
                  <a:pt x="16692" y="8400"/>
                </a:lnTo>
                <a:lnTo>
                  <a:pt x="16021" y="5175"/>
                </a:lnTo>
                <a:lnTo>
                  <a:pt x="14344" y="2601"/>
                </a:lnTo>
                <a:lnTo>
                  <a:pt x="11687" y="650"/>
                </a:lnTo>
                <a:lnTo>
                  <a:pt x="8332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8020286" y="2149803"/>
            <a:ext cx="392434" cy="126843"/>
          </a:xfrm>
          <a:custGeom>
            <a:avLst/>
            <a:gdLst/>
            <a:ahLst/>
            <a:cxnLst/>
            <a:rect l="l" t="t" r="r" b="b"/>
            <a:pathLst>
              <a:path w="392434" h="126843">
                <a:moveTo>
                  <a:pt x="0" y="16150"/>
                </a:moveTo>
                <a:lnTo>
                  <a:pt x="0" y="126843"/>
                </a:lnTo>
                <a:lnTo>
                  <a:pt x="392434" y="106520"/>
                </a:lnTo>
                <a:lnTo>
                  <a:pt x="392434" y="0"/>
                </a:lnTo>
                <a:lnTo>
                  <a:pt x="0" y="16150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8039299" y="2172727"/>
            <a:ext cx="353736" cy="46147"/>
          </a:xfrm>
          <a:custGeom>
            <a:avLst/>
            <a:gdLst/>
            <a:ahLst/>
            <a:cxnLst/>
            <a:rect l="l" t="t" r="r" b="b"/>
            <a:pathLst>
              <a:path w="353736" h="46147">
                <a:moveTo>
                  <a:pt x="353736" y="31622"/>
                </a:moveTo>
                <a:lnTo>
                  <a:pt x="353736" y="0"/>
                </a:lnTo>
                <a:lnTo>
                  <a:pt x="0" y="14849"/>
                </a:lnTo>
                <a:lnTo>
                  <a:pt x="0" y="46147"/>
                </a:lnTo>
                <a:lnTo>
                  <a:pt x="353736" y="31622"/>
                </a:lnTo>
                <a:close/>
              </a:path>
            </a:pathLst>
          </a:custGeom>
          <a:solidFill>
            <a:srgbClr val="5F66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8039299" y="2172727"/>
            <a:ext cx="353736" cy="81645"/>
          </a:xfrm>
          <a:custGeom>
            <a:avLst/>
            <a:gdLst/>
            <a:ahLst/>
            <a:cxnLst/>
            <a:rect l="l" t="t" r="r" b="b"/>
            <a:pathLst>
              <a:path w="353736" h="81645">
                <a:moveTo>
                  <a:pt x="340035" y="15472"/>
                </a:moveTo>
                <a:lnTo>
                  <a:pt x="12666" y="29997"/>
                </a:lnTo>
                <a:lnTo>
                  <a:pt x="0" y="46147"/>
                </a:lnTo>
                <a:lnTo>
                  <a:pt x="123476" y="40971"/>
                </a:lnTo>
                <a:lnTo>
                  <a:pt x="123811" y="81645"/>
                </a:lnTo>
                <a:lnTo>
                  <a:pt x="226261" y="77472"/>
                </a:lnTo>
                <a:lnTo>
                  <a:pt x="225926" y="36798"/>
                </a:lnTo>
                <a:lnTo>
                  <a:pt x="353736" y="31622"/>
                </a:lnTo>
                <a:lnTo>
                  <a:pt x="353736" y="0"/>
                </a:lnTo>
                <a:lnTo>
                  <a:pt x="340035" y="15472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8048638" y="2180802"/>
            <a:ext cx="335058" cy="24198"/>
          </a:xfrm>
          <a:custGeom>
            <a:avLst/>
            <a:gdLst/>
            <a:ahLst/>
            <a:cxnLst/>
            <a:rect l="l" t="t" r="r" b="b"/>
            <a:pathLst>
              <a:path w="335058" h="24198">
                <a:moveTo>
                  <a:pt x="335058" y="10324"/>
                </a:moveTo>
                <a:lnTo>
                  <a:pt x="335058" y="0"/>
                </a:lnTo>
                <a:lnTo>
                  <a:pt x="0" y="13873"/>
                </a:lnTo>
                <a:lnTo>
                  <a:pt x="0" y="24198"/>
                </a:lnTo>
                <a:lnTo>
                  <a:pt x="335058" y="10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8162440" y="2195327"/>
            <a:ext cx="102449" cy="58422"/>
          </a:xfrm>
          <a:custGeom>
            <a:avLst/>
            <a:gdLst/>
            <a:ahLst/>
            <a:cxnLst/>
            <a:rect l="l" t="t" r="r" b="b"/>
            <a:pathLst>
              <a:path w="102449" h="58422">
                <a:moveTo>
                  <a:pt x="102449" y="54222"/>
                </a:moveTo>
                <a:lnTo>
                  <a:pt x="92439" y="0"/>
                </a:lnTo>
                <a:lnTo>
                  <a:pt x="10681" y="3224"/>
                </a:lnTo>
                <a:lnTo>
                  <a:pt x="0" y="58422"/>
                </a:lnTo>
                <a:lnTo>
                  <a:pt x="102449" y="54222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8162440" y="2198551"/>
            <a:ext cx="10681" cy="55197"/>
          </a:xfrm>
          <a:custGeom>
            <a:avLst/>
            <a:gdLst/>
            <a:ahLst/>
            <a:cxnLst/>
            <a:rect l="l" t="t" r="r" b="b"/>
            <a:pathLst>
              <a:path w="10681" h="55197">
                <a:moveTo>
                  <a:pt x="0" y="15472"/>
                </a:moveTo>
                <a:lnTo>
                  <a:pt x="0" y="55197"/>
                </a:lnTo>
                <a:lnTo>
                  <a:pt x="10681" y="0"/>
                </a:lnTo>
                <a:lnTo>
                  <a:pt x="0" y="15472"/>
                </a:lnTo>
                <a:close/>
              </a:path>
            </a:pathLst>
          </a:custGeom>
          <a:solidFill>
            <a:srgbClr val="5F66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8096032" y="2239848"/>
            <a:ext cx="34364" cy="17450"/>
          </a:xfrm>
          <a:custGeom>
            <a:avLst/>
            <a:gdLst/>
            <a:ahLst/>
            <a:cxnLst/>
            <a:rect l="l" t="t" r="r" b="b"/>
            <a:pathLst>
              <a:path w="34364" h="17450">
                <a:moveTo>
                  <a:pt x="34364" y="16150"/>
                </a:moveTo>
                <a:lnTo>
                  <a:pt x="34364" y="0"/>
                </a:lnTo>
                <a:lnTo>
                  <a:pt x="0" y="1300"/>
                </a:lnTo>
                <a:lnTo>
                  <a:pt x="0" y="17450"/>
                </a:lnTo>
                <a:lnTo>
                  <a:pt x="34364" y="1615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8307586" y="2221449"/>
            <a:ext cx="50078" cy="28100"/>
          </a:xfrm>
          <a:custGeom>
            <a:avLst/>
            <a:gdLst/>
            <a:ahLst/>
            <a:cxnLst/>
            <a:rect l="l" t="t" r="r" b="b"/>
            <a:pathLst>
              <a:path w="50078" h="28100">
                <a:moveTo>
                  <a:pt x="0" y="2276"/>
                </a:moveTo>
                <a:lnTo>
                  <a:pt x="0" y="28100"/>
                </a:lnTo>
                <a:lnTo>
                  <a:pt x="50078" y="26149"/>
                </a:lnTo>
                <a:lnTo>
                  <a:pt x="50078" y="0"/>
                </a:lnTo>
                <a:lnTo>
                  <a:pt x="0" y="2276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8307279" y="2221774"/>
            <a:ext cx="42696" cy="21949"/>
          </a:xfrm>
          <a:custGeom>
            <a:avLst/>
            <a:gdLst/>
            <a:ahLst/>
            <a:cxnLst/>
            <a:rect l="l" t="t" r="r" b="b"/>
            <a:pathLst>
              <a:path w="42696" h="21949">
                <a:moveTo>
                  <a:pt x="0" y="1951"/>
                </a:moveTo>
                <a:lnTo>
                  <a:pt x="0" y="21949"/>
                </a:lnTo>
                <a:lnTo>
                  <a:pt x="42696" y="20350"/>
                </a:lnTo>
                <a:lnTo>
                  <a:pt x="42696" y="0"/>
                </a:lnTo>
                <a:lnTo>
                  <a:pt x="0" y="1951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96368" y="2239848"/>
            <a:ext cx="28017" cy="12925"/>
          </a:xfrm>
          <a:custGeom>
            <a:avLst/>
            <a:gdLst/>
            <a:ahLst/>
            <a:cxnLst/>
            <a:rect l="l" t="t" r="r" b="b"/>
            <a:pathLst>
              <a:path w="28017" h="12925">
                <a:moveTo>
                  <a:pt x="28017" y="11624"/>
                </a:moveTo>
                <a:lnTo>
                  <a:pt x="28017" y="0"/>
                </a:lnTo>
                <a:lnTo>
                  <a:pt x="0" y="1300"/>
                </a:lnTo>
                <a:lnTo>
                  <a:pt x="0" y="12925"/>
                </a:lnTo>
                <a:lnTo>
                  <a:pt x="28017" y="11624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8315276" y="2227275"/>
            <a:ext cx="39033" cy="17748"/>
          </a:xfrm>
          <a:custGeom>
            <a:avLst/>
            <a:gdLst/>
            <a:ahLst/>
            <a:cxnLst/>
            <a:rect l="l" t="t" r="r" b="b"/>
            <a:pathLst>
              <a:path w="39033" h="17748">
                <a:moveTo>
                  <a:pt x="0" y="1598"/>
                </a:moveTo>
                <a:lnTo>
                  <a:pt x="0" y="17748"/>
                </a:lnTo>
                <a:lnTo>
                  <a:pt x="39033" y="16123"/>
                </a:lnTo>
                <a:lnTo>
                  <a:pt x="39033" y="0"/>
                </a:lnTo>
                <a:lnTo>
                  <a:pt x="0" y="1598"/>
                </a:lnTo>
                <a:close/>
              </a:path>
            </a:pathLst>
          </a:custGeom>
          <a:solidFill>
            <a:srgbClr val="92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8384675" y="1942587"/>
            <a:ext cx="25696" cy="120719"/>
          </a:xfrm>
          <a:custGeom>
            <a:avLst/>
            <a:gdLst/>
            <a:ahLst/>
            <a:cxnLst/>
            <a:rect l="l" t="t" r="r" b="b"/>
            <a:pathLst>
              <a:path w="25696" h="120719">
                <a:moveTo>
                  <a:pt x="25696" y="0"/>
                </a:moveTo>
                <a:lnTo>
                  <a:pt x="0" y="9348"/>
                </a:lnTo>
                <a:lnTo>
                  <a:pt x="0" y="69396"/>
                </a:lnTo>
                <a:lnTo>
                  <a:pt x="25025" y="120719"/>
                </a:lnTo>
                <a:lnTo>
                  <a:pt x="2569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8410707" y="2144302"/>
            <a:ext cx="9339" cy="174318"/>
          </a:xfrm>
          <a:custGeom>
            <a:avLst/>
            <a:gdLst/>
            <a:ahLst/>
            <a:cxnLst/>
            <a:rect l="l" t="t" r="r" b="b"/>
            <a:pathLst>
              <a:path w="9339" h="174318">
                <a:moveTo>
                  <a:pt x="0" y="4525"/>
                </a:moveTo>
                <a:lnTo>
                  <a:pt x="0" y="172286"/>
                </a:lnTo>
                <a:lnTo>
                  <a:pt x="2097" y="174318"/>
                </a:lnTo>
                <a:lnTo>
                  <a:pt x="7269" y="174318"/>
                </a:lnTo>
                <a:lnTo>
                  <a:pt x="9339" y="172286"/>
                </a:lnTo>
                <a:lnTo>
                  <a:pt x="9339" y="2032"/>
                </a:lnTo>
                <a:lnTo>
                  <a:pt x="7269" y="0"/>
                </a:lnTo>
                <a:lnTo>
                  <a:pt x="2097" y="0"/>
                </a:lnTo>
                <a:lnTo>
                  <a:pt x="0" y="2032"/>
                </a:lnTo>
                <a:lnTo>
                  <a:pt x="0" y="4525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8205137" y="2454813"/>
            <a:ext cx="337407" cy="28100"/>
          </a:xfrm>
          <a:custGeom>
            <a:avLst/>
            <a:gdLst/>
            <a:ahLst/>
            <a:cxnLst/>
            <a:rect l="l" t="t" r="r" b="b"/>
            <a:pathLst>
              <a:path w="337407" h="28100">
                <a:moveTo>
                  <a:pt x="0" y="17776"/>
                </a:moveTo>
                <a:lnTo>
                  <a:pt x="0" y="28100"/>
                </a:lnTo>
                <a:lnTo>
                  <a:pt x="337407" y="11299"/>
                </a:lnTo>
                <a:lnTo>
                  <a:pt x="337407" y="0"/>
                </a:lnTo>
                <a:lnTo>
                  <a:pt x="0" y="17776"/>
                </a:lnTo>
                <a:close/>
              </a:path>
            </a:pathLst>
          </a:custGeom>
          <a:solidFill>
            <a:srgbClr val="EBF3F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8205137" y="2391242"/>
            <a:ext cx="337407" cy="29048"/>
          </a:xfrm>
          <a:custGeom>
            <a:avLst/>
            <a:gdLst/>
            <a:ahLst/>
            <a:cxnLst/>
            <a:rect l="l" t="t" r="r" b="b"/>
            <a:pathLst>
              <a:path w="337407" h="29048">
                <a:moveTo>
                  <a:pt x="0" y="18724"/>
                </a:moveTo>
                <a:lnTo>
                  <a:pt x="0" y="29048"/>
                </a:lnTo>
                <a:lnTo>
                  <a:pt x="337407" y="11299"/>
                </a:lnTo>
                <a:lnTo>
                  <a:pt x="337407" y="0"/>
                </a:lnTo>
                <a:lnTo>
                  <a:pt x="0" y="18724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8449098" y="2444814"/>
            <a:ext cx="68057" cy="10649"/>
          </a:xfrm>
          <a:custGeom>
            <a:avLst/>
            <a:gdLst/>
            <a:ahLst/>
            <a:cxnLst/>
            <a:rect l="l" t="t" r="r" b="b"/>
            <a:pathLst>
              <a:path w="68057" h="10649">
                <a:moveTo>
                  <a:pt x="0" y="3874"/>
                </a:moveTo>
                <a:lnTo>
                  <a:pt x="0" y="10649"/>
                </a:lnTo>
                <a:lnTo>
                  <a:pt x="68057" y="7749"/>
                </a:lnTo>
                <a:lnTo>
                  <a:pt x="68057" y="0"/>
                </a:lnTo>
                <a:lnTo>
                  <a:pt x="0" y="3874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8449098" y="2408991"/>
            <a:ext cx="68057" cy="9999"/>
          </a:xfrm>
          <a:custGeom>
            <a:avLst/>
            <a:gdLst/>
            <a:ahLst/>
            <a:cxnLst/>
            <a:rect l="l" t="t" r="r" b="b"/>
            <a:pathLst>
              <a:path w="68057" h="9999">
                <a:moveTo>
                  <a:pt x="0" y="3224"/>
                </a:moveTo>
                <a:lnTo>
                  <a:pt x="0" y="9999"/>
                </a:lnTo>
                <a:lnTo>
                  <a:pt x="68057" y="7749"/>
                </a:lnTo>
                <a:lnTo>
                  <a:pt x="68057" y="0"/>
                </a:lnTo>
                <a:lnTo>
                  <a:pt x="0" y="3224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8030967" y="263848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8059991" y="263655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8089350" y="263460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18709" y="2632682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8147761" y="263073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8177120" y="262880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8206143" y="262685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8235531" y="262493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64554" y="262298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8293913" y="262105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22937" y="2619106"/>
            <a:ext cx="18706" cy="18101"/>
          </a:xfrm>
          <a:custGeom>
            <a:avLst/>
            <a:gdLst/>
            <a:ahLst/>
            <a:cxnLst/>
            <a:rect l="l" t="t" r="r" b="b"/>
            <a:pathLst>
              <a:path w="18706" h="18101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101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52324" y="261718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81348" y="261525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8410707" y="261330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8439759" y="261138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8469118" y="260943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98142" y="260750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8527501" y="260555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8030967" y="266687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51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8059991" y="266495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8089350" y="2663004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101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8118709" y="266108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8147761" y="265915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8177120" y="265720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8206143" y="265528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8235531" y="265333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8264554" y="265140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8293913" y="264945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22937" y="264753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8352324" y="264558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8381348" y="264365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8410707" y="264170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8439759" y="263978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8469118" y="263783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8498142" y="263590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8527501" y="263395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30967" y="269497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8059991" y="269302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8089350" y="269110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8118709" y="268915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8147761" y="268722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8177120" y="268527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8206143" y="268335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8235531" y="268140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51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8264554" y="267947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8293913" y="267755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922"/>
                </a:lnTo>
                <a:lnTo>
                  <a:pt x="18678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8322937" y="267560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8352324" y="267368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8381348" y="267172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8410707" y="266980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8439759" y="266785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8469118" y="266593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8498142" y="2663979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8527501" y="266205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8030967" y="272337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8059991" y="2721426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8089350" y="271950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18709" y="2717579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47761" y="271562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8177120" y="271370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06143" y="271175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8235531" y="270982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8264554" y="270787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8293913" y="270595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678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22937" y="270400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52324" y="270207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8381348" y="270012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8410707" y="269820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8439759" y="269625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8469118" y="269432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8498142" y="269237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8527501" y="269045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8030967" y="275145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8059991" y="274952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8089350" y="274757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8118709" y="2745652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8147761" y="274370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8177120" y="274177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8206143" y="273982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8235531" y="273790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8264554" y="273597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8293913" y="273402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8322937" y="273210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8352324" y="273015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8381348" y="272822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8410707" y="272627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8439759" y="272435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8469118" y="272240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8498142" y="272047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8527501" y="271852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8030967" y="2779849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48" y="975"/>
                </a:lnTo>
                <a:lnTo>
                  <a:pt x="2656" y="3251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50"/>
                </a:lnTo>
                <a:lnTo>
                  <a:pt x="9339" y="18101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8059991" y="277792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8089350" y="277600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922"/>
                </a:lnTo>
                <a:lnTo>
                  <a:pt x="18678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8118709" y="277405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8147761" y="277212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8177120" y="277017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8206143" y="276825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8235531" y="276630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8264554" y="276437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8293913" y="276242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8322937" y="276050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8352324" y="275855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8381348" y="275662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8410707" y="275467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8439759" y="275275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8469118" y="275080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8498142" y="274887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8527501" y="2746952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8030967" y="280794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8059991" y="280599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8089350" y="280407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8118709" y="280212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8147761" y="280019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8177120" y="2798248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06143" y="279632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35531" y="279440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22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64554" y="279244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93913" y="279052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678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8322937" y="278857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8352324" y="278665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81348" y="278469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8410707" y="278277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8439759" y="278082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8469118" y="277890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8498142" y="2776949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8527501" y="277502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8030967" y="283602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8059991" y="283409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8089350" y="283214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8118709" y="283022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8147761" y="282827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8177120" y="282634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8206143" y="282439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8235531" y="282247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8264554" y="282052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8293913" y="281859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8322937" y="281664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8352324" y="281472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8381348" y="2812772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8410707" y="281084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8439759" y="280892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22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8469118" y="280697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8498142" y="280505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8527501" y="2803099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8030967" y="286442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51"/>
                </a:lnTo>
                <a:lnTo>
                  <a:pt x="0" y="9700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8059991" y="286249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8089350" y="286054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8118709" y="285862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8147761" y="2856670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8177120" y="285474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8206143" y="285282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8235531" y="285087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8264554" y="284894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23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8293913" y="284699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678" y="8400"/>
                </a:lnTo>
                <a:lnTo>
                  <a:pt x="18034" y="4850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8322937" y="284507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22"/>
                </a:lnTo>
                <a:lnTo>
                  <a:pt x="18706" y="8373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23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8352324" y="284312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24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8381348" y="284119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6021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8410707" y="283924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8439759" y="283732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124"/>
                </a:lnTo>
                <a:lnTo>
                  <a:pt x="0" y="9673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423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922"/>
                </a:lnTo>
                <a:lnTo>
                  <a:pt x="18678" y="8373"/>
                </a:lnTo>
                <a:lnTo>
                  <a:pt x="18006" y="4823"/>
                </a:lnTo>
                <a:lnTo>
                  <a:pt x="15993" y="2249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8469118" y="283537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450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950"/>
                </a:lnTo>
                <a:lnTo>
                  <a:pt x="18678" y="8400"/>
                </a:lnTo>
                <a:lnTo>
                  <a:pt x="18006" y="4850"/>
                </a:lnTo>
                <a:lnTo>
                  <a:pt x="16021" y="2276"/>
                </a:lnTo>
                <a:lnTo>
                  <a:pt x="13001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8498142" y="283344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24"/>
                </a:lnTo>
                <a:lnTo>
                  <a:pt x="0" y="9673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423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23"/>
                </a:lnTo>
                <a:lnTo>
                  <a:pt x="16021" y="2249"/>
                </a:lnTo>
                <a:lnTo>
                  <a:pt x="13029" y="650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8527501" y="283149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151"/>
                </a:lnTo>
                <a:lnTo>
                  <a:pt x="0" y="9700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450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950"/>
                </a:lnTo>
                <a:lnTo>
                  <a:pt x="18706" y="8400"/>
                </a:lnTo>
                <a:lnTo>
                  <a:pt x="18034" y="4850"/>
                </a:lnTo>
                <a:lnTo>
                  <a:pt x="16021" y="2276"/>
                </a:lnTo>
                <a:lnTo>
                  <a:pt x="13029" y="650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8034630" y="300614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8063653" y="300353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8093013" y="300064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8122400" y="299806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8151423" y="2995464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8180783" y="299289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8209834" y="298999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8239193" y="298741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8268217" y="298481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8297576" y="298191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8326628" y="297934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8355987" y="297676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8385011" y="297416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8414398" y="297126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8443422" y="296869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8472781" y="2966091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101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8501804" y="296319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8531192" y="296061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8034630" y="303453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8063653" y="3031938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101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8093013" y="302903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8122400" y="302646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9" name="object 299"/>
          <p:cNvSpPr/>
          <p:nvPr/>
        </p:nvSpPr>
        <p:spPr>
          <a:xfrm>
            <a:off x="8151423" y="302389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8180783" y="302128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1" name="object 301"/>
          <p:cNvSpPr/>
          <p:nvPr/>
        </p:nvSpPr>
        <p:spPr>
          <a:xfrm>
            <a:off x="8209834" y="301838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8239193" y="301581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8268217" y="301324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678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8297576" y="301031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8326628" y="300774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8355987" y="300516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8385011" y="300259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597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8414398" y="299966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76"/>
                </a:lnTo>
                <a:lnTo>
                  <a:pt x="0" y="10026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8443422" y="299709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8472781" y="299451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8501804" y="299161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597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8531192" y="298901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8034630" y="306261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8063653" y="306003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8093013" y="305713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8122400" y="305453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8151423" y="305196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8180783" y="3049389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8209834" y="3046462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48" y="975"/>
                </a:lnTo>
                <a:lnTo>
                  <a:pt x="2656" y="3251"/>
                </a:lnTo>
                <a:lnTo>
                  <a:pt x="643" y="6476"/>
                </a:lnTo>
                <a:lnTo>
                  <a:pt x="0" y="10026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76"/>
                </a:lnTo>
                <a:lnTo>
                  <a:pt x="9339" y="18101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8239193" y="304388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8268217" y="304131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8297576" y="303841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8326628" y="303581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8355987" y="303323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8385011" y="303066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8414398" y="302776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8443422" y="302516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8472781" y="302258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8501804" y="301969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8531192" y="301711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8034630" y="309101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8063653" y="308843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3" name="object 333"/>
          <p:cNvSpPr/>
          <p:nvPr/>
        </p:nvSpPr>
        <p:spPr>
          <a:xfrm>
            <a:off x="8093013" y="308553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8122400" y="308296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8151423" y="308036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8180783" y="307778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8209834" y="307488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8239193" y="307228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8268217" y="306971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8297576" y="3066812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8326628" y="306423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8355987" y="306163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8385011" y="3059062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8414398" y="305616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8443422" y="305358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8472781" y="305098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7" name="object 347"/>
          <p:cNvSpPr/>
          <p:nvPr/>
        </p:nvSpPr>
        <p:spPr>
          <a:xfrm>
            <a:off x="8501804" y="304808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8531192" y="304551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9" name="object 349"/>
          <p:cNvSpPr/>
          <p:nvPr/>
        </p:nvSpPr>
        <p:spPr>
          <a:xfrm>
            <a:off x="8034630" y="311911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8063653" y="311650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8093013" y="311361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8122400" y="311103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8151423" y="310846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8180783" y="310586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8209834" y="310296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8239193" y="310038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8268217" y="309778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8297576" y="309488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8326628" y="309231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8355987" y="308973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8385011" y="308713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8414398" y="308423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3" name="object 363"/>
          <p:cNvSpPr/>
          <p:nvPr/>
        </p:nvSpPr>
        <p:spPr>
          <a:xfrm>
            <a:off x="8443422" y="308166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8472781" y="307908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678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5" name="object 365"/>
          <p:cNvSpPr/>
          <p:nvPr/>
        </p:nvSpPr>
        <p:spPr>
          <a:xfrm>
            <a:off x="8501804" y="307616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8531192" y="307358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8034630" y="314750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8063653" y="314493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597"/>
                </a:lnTo>
                <a:lnTo>
                  <a:pt x="18678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8093013" y="314200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8122400" y="313943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8151423" y="313686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8180783" y="3134258"/>
            <a:ext cx="18706" cy="18101"/>
          </a:xfrm>
          <a:custGeom>
            <a:avLst/>
            <a:gdLst/>
            <a:ahLst/>
            <a:cxnLst/>
            <a:rect l="l" t="t" r="r" b="b"/>
            <a:pathLst>
              <a:path w="18706" h="18101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101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8209834" y="313135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10026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8239193" y="312878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8268217" y="312621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678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8297576" y="3123284"/>
            <a:ext cx="18706" cy="18101"/>
          </a:xfrm>
          <a:custGeom>
            <a:avLst/>
            <a:gdLst/>
            <a:ahLst/>
            <a:cxnLst/>
            <a:rect l="l" t="t" r="r" b="b"/>
            <a:pathLst>
              <a:path w="18706" h="18101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66" y="18101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8326628" y="312070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8355987" y="311813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9" name="object 379"/>
          <p:cNvSpPr/>
          <p:nvPr/>
        </p:nvSpPr>
        <p:spPr>
          <a:xfrm>
            <a:off x="8385011" y="311556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8414398" y="3112634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76"/>
                </a:lnTo>
                <a:lnTo>
                  <a:pt x="0" y="10026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76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1" name="object 381"/>
          <p:cNvSpPr/>
          <p:nvPr/>
        </p:nvSpPr>
        <p:spPr>
          <a:xfrm>
            <a:off x="8443422" y="311006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8472781" y="310748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3" name="object 383"/>
          <p:cNvSpPr/>
          <p:nvPr/>
        </p:nvSpPr>
        <p:spPr>
          <a:xfrm>
            <a:off x="8501804" y="3104586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4" name="object 384"/>
          <p:cNvSpPr/>
          <p:nvPr/>
        </p:nvSpPr>
        <p:spPr>
          <a:xfrm>
            <a:off x="8531192" y="310198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5" name="object 385"/>
          <p:cNvSpPr/>
          <p:nvPr/>
        </p:nvSpPr>
        <p:spPr>
          <a:xfrm>
            <a:off x="8034630" y="317558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6" name="object 386"/>
          <p:cNvSpPr/>
          <p:nvPr/>
        </p:nvSpPr>
        <p:spPr>
          <a:xfrm>
            <a:off x="8063653" y="317300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7" name="object 387"/>
          <p:cNvSpPr/>
          <p:nvPr/>
        </p:nvSpPr>
        <p:spPr>
          <a:xfrm>
            <a:off x="8093013" y="317010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706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8" name="object 388"/>
          <p:cNvSpPr/>
          <p:nvPr/>
        </p:nvSpPr>
        <p:spPr>
          <a:xfrm>
            <a:off x="8122400" y="316750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9" name="object 389"/>
          <p:cNvSpPr/>
          <p:nvPr/>
        </p:nvSpPr>
        <p:spPr>
          <a:xfrm>
            <a:off x="8151423" y="316493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0" name="object 390"/>
          <p:cNvSpPr/>
          <p:nvPr/>
        </p:nvSpPr>
        <p:spPr>
          <a:xfrm>
            <a:off x="8180783" y="3162358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1" name="object 391"/>
          <p:cNvSpPr/>
          <p:nvPr/>
        </p:nvSpPr>
        <p:spPr>
          <a:xfrm>
            <a:off x="8209834" y="315945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5993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2" name="object 392"/>
          <p:cNvSpPr/>
          <p:nvPr/>
        </p:nvSpPr>
        <p:spPr>
          <a:xfrm>
            <a:off x="8239193" y="315685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3" name="object 393"/>
          <p:cNvSpPr/>
          <p:nvPr/>
        </p:nvSpPr>
        <p:spPr>
          <a:xfrm>
            <a:off x="8268217" y="315428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4" name="object 394"/>
          <p:cNvSpPr/>
          <p:nvPr/>
        </p:nvSpPr>
        <p:spPr>
          <a:xfrm>
            <a:off x="8297576" y="315138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5" name="object 395"/>
          <p:cNvSpPr/>
          <p:nvPr/>
        </p:nvSpPr>
        <p:spPr>
          <a:xfrm>
            <a:off x="8326628" y="3148783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6" name="object 396"/>
          <p:cNvSpPr/>
          <p:nvPr/>
        </p:nvSpPr>
        <p:spPr>
          <a:xfrm>
            <a:off x="8355987" y="314620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7" name="object 397"/>
          <p:cNvSpPr/>
          <p:nvPr/>
        </p:nvSpPr>
        <p:spPr>
          <a:xfrm>
            <a:off x="8385011" y="3143634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8" name="object 398"/>
          <p:cNvSpPr/>
          <p:nvPr/>
        </p:nvSpPr>
        <p:spPr>
          <a:xfrm>
            <a:off x="8414398" y="314073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48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797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47"/>
                </a:lnTo>
                <a:lnTo>
                  <a:pt x="18006" y="4823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9" name="object 399"/>
          <p:cNvSpPr/>
          <p:nvPr/>
        </p:nvSpPr>
        <p:spPr>
          <a:xfrm>
            <a:off x="8443422" y="313813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0" name="object 400"/>
          <p:cNvSpPr/>
          <p:nvPr/>
        </p:nvSpPr>
        <p:spPr>
          <a:xfrm>
            <a:off x="8472781" y="313555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1" name="object 401"/>
          <p:cNvSpPr/>
          <p:nvPr/>
        </p:nvSpPr>
        <p:spPr>
          <a:xfrm>
            <a:off x="8501804" y="3132659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2" name="object 402"/>
          <p:cNvSpPr/>
          <p:nvPr/>
        </p:nvSpPr>
        <p:spPr>
          <a:xfrm>
            <a:off x="8531192" y="313008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3" name="object 403"/>
          <p:cNvSpPr/>
          <p:nvPr/>
        </p:nvSpPr>
        <p:spPr>
          <a:xfrm>
            <a:off x="8034630" y="3203655"/>
            <a:ext cx="18678" cy="18101"/>
          </a:xfrm>
          <a:custGeom>
            <a:avLst/>
            <a:gdLst/>
            <a:ahLst/>
            <a:cxnLst/>
            <a:rect l="l" t="t" r="r" b="b"/>
            <a:pathLst>
              <a:path w="18678" h="18101">
                <a:moveTo>
                  <a:pt x="9339" y="0"/>
                </a:moveTo>
                <a:lnTo>
                  <a:pt x="5676" y="975"/>
                </a:lnTo>
                <a:lnTo>
                  <a:pt x="2656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101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4" name="object 404"/>
          <p:cNvSpPr/>
          <p:nvPr/>
        </p:nvSpPr>
        <p:spPr>
          <a:xfrm>
            <a:off x="8063653" y="320108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5" name="object 405"/>
          <p:cNvSpPr/>
          <p:nvPr/>
        </p:nvSpPr>
        <p:spPr>
          <a:xfrm>
            <a:off x="8093013" y="319818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23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6" name="object 406"/>
          <p:cNvSpPr/>
          <p:nvPr/>
        </p:nvSpPr>
        <p:spPr>
          <a:xfrm>
            <a:off x="8122400" y="319560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7" name="object 407"/>
          <p:cNvSpPr/>
          <p:nvPr/>
        </p:nvSpPr>
        <p:spPr>
          <a:xfrm>
            <a:off x="8151423" y="319300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01" y="17125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8" name="object 408"/>
          <p:cNvSpPr/>
          <p:nvPr/>
        </p:nvSpPr>
        <p:spPr>
          <a:xfrm>
            <a:off x="8180783" y="3190432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9" name="object 409"/>
          <p:cNvSpPr/>
          <p:nvPr/>
        </p:nvSpPr>
        <p:spPr>
          <a:xfrm>
            <a:off x="8209834" y="318753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0" name="object 410"/>
          <p:cNvSpPr/>
          <p:nvPr/>
        </p:nvSpPr>
        <p:spPr>
          <a:xfrm>
            <a:off x="8239193" y="318495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1" name="object 411"/>
          <p:cNvSpPr/>
          <p:nvPr/>
        </p:nvSpPr>
        <p:spPr>
          <a:xfrm>
            <a:off x="8268217" y="318235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2" name="object 412"/>
          <p:cNvSpPr/>
          <p:nvPr/>
        </p:nvSpPr>
        <p:spPr>
          <a:xfrm>
            <a:off x="8297576" y="317945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3" name="object 413"/>
          <p:cNvSpPr/>
          <p:nvPr/>
        </p:nvSpPr>
        <p:spPr>
          <a:xfrm>
            <a:off x="8326628" y="317688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4" name="object 414"/>
          <p:cNvSpPr/>
          <p:nvPr/>
        </p:nvSpPr>
        <p:spPr>
          <a:xfrm>
            <a:off x="8355987" y="317430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22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5" name="object 415"/>
          <p:cNvSpPr/>
          <p:nvPr/>
        </p:nvSpPr>
        <p:spPr>
          <a:xfrm>
            <a:off x="8385011" y="3171707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6" name="object 416"/>
          <p:cNvSpPr/>
          <p:nvPr/>
        </p:nvSpPr>
        <p:spPr>
          <a:xfrm>
            <a:off x="8414398" y="316880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7" name="object 417"/>
          <p:cNvSpPr/>
          <p:nvPr/>
        </p:nvSpPr>
        <p:spPr>
          <a:xfrm>
            <a:off x="8443422" y="3166233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8" name="object 418"/>
          <p:cNvSpPr/>
          <p:nvPr/>
        </p:nvSpPr>
        <p:spPr>
          <a:xfrm>
            <a:off x="8472781" y="316363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9" name="object 419"/>
          <p:cNvSpPr/>
          <p:nvPr/>
        </p:nvSpPr>
        <p:spPr>
          <a:xfrm>
            <a:off x="8501804" y="3160733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0" name="object 420"/>
          <p:cNvSpPr/>
          <p:nvPr/>
        </p:nvSpPr>
        <p:spPr>
          <a:xfrm>
            <a:off x="8531192" y="3158158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1" name="object 421"/>
          <p:cNvSpPr/>
          <p:nvPr/>
        </p:nvSpPr>
        <p:spPr>
          <a:xfrm>
            <a:off x="8034630" y="323208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2" name="object 422"/>
          <p:cNvSpPr/>
          <p:nvPr/>
        </p:nvSpPr>
        <p:spPr>
          <a:xfrm>
            <a:off x="8063653" y="3229479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678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3" name="object 423"/>
          <p:cNvSpPr/>
          <p:nvPr/>
        </p:nvSpPr>
        <p:spPr>
          <a:xfrm>
            <a:off x="8093013" y="322658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4" name="object 424"/>
          <p:cNvSpPr/>
          <p:nvPr/>
        </p:nvSpPr>
        <p:spPr>
          <a:xfrm>
            <a:off x="8122400" y="3224005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5" name="object 425"/>
          <p:cNvSpPr/>
          <p:nvPr/>
        </p:nvSpPr>
        <p:spPr>
          <a:xfrm>
            <a:off x="8151423" y="322143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597"/>
                </a:lnTo>
                <a:lnTo>
                  <a:pt x="18678" y="8047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6" name="object 426"/>
          <p:cNvSpPr/>
          <p:nvPr/>
        </p:nvSpPr>
        <p:spPr>
          <a:xfrm>
            <a:off x="8180783" y="3218830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7" name="object 427"/>
          <p:cNvSpPr/>
          <p:nvPr/>
        </p:nvSpPr>
        <p:spPr>
          <a:xfrm>
            <a:off x="8209834" y="3215930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23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8" name="object 428"/>
          <p:cNvSpPr/>
          <p:nvPr/>
        </p:nvSpPr>
        <p:spPr>
          <a:xfrm>
            <a:off x="8239193" y="321335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9" name="object 429"/>
          <p:cNvSpPr/>
          <p:nvPr/>
        </p:nvSpPr>
        <p:spPr>
          <a:xfrm>
            <a:off x="8268217" y="321078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22"/>
                </a:lnTo>
                <a:lnTo>
                  <a:pt x="18034" y="11597"/>
                </a:lnTo>
                <a:lnTo>
                  <a:pt x="18678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298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0" name="object 430"/>
          <p:cNvSpPr/>
          <p:nvPr/>
        </p:nvSpPr>
        <p:spPr>
          <a:xfrm>
            <a:off x="8297576" y="320785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24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48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1" name="object 431"/>
          <p:cNvSpPr/>
          <p:nvPr/>
        </p:nvSpPr>
        <p:spPr>
          <a:xfrm>
            <a:off x="8326628" y="3205281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2" name="object 432"/>
          <p:cNvSpPr/>
          <p:nvPr/>
        </p:nvSpPr>
        <p:spPr>
          <a:xfrm>
            <a:off x="8355987" y="320270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23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3" name="object 433"/>
          <p:cNvSpPr/>
          <p:nvPr/>
        </p:nvSpPr>
        <p:spPr>
          <a:xfrm>
            <a:off x="8385011" y="3200105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39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39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4" name="object 434"/>
          <p:cNvSpPr/>
          <p:nvPr/>
        </p:nvSpPr>
        <p:spPr>
          <a:xfrm>
            <a:off x="8414398" y="3197206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48" y="975"/>
                </a:lnTo>
                <a:lnTo>
                  <a:pt x="2656" y="3224"/>
                </a:lnTo>
                <a:lnTo>
                  <a:pt x="643" y="6449"/>
                </a:lnTo>
                <a:lnTo>
                  <a:pt x="0" y="9999"/>
                </a:lnTo>
                <a:lnTo>
                  <a:pt x="643" y="13250"/>
                </a:lnTo>
                <a:lnTo>
                  <a:pt x="2656" y="15824"/>
                </a:lnTo>
                <a:lnTo>
                  <a:pt x="5648" y="17748"/>
                </a:lnTo>
                <a:lnTo>
                  <a:pt x="9339" y="18074"/>
                </a:lnTo>
                <a:lnTo>
                  <a:pt x="13001" y="17125"/>
                </a:lnTo>
                <a:lnTo>
                  <a:pt x="15993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5993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5" name="object 435"/>
          <p:cNvSpPr/>
          <p:nvPr/>
        </p:nvSpPr>
        <p:spPr>
          <a:xfrm>
            <a:off x="8443422" y="3194632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23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6" name="object 436"/>
          <p:cNvSpPr/>
          <p:nvPr/>
        </p:nvSpPr>
        <p:spPr>
          <a:xfrm>
            <a:off x="8472781" y="319205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48"/>
                </a:lnTo>
                <a:lnTo>
                  <a:pt x="2684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23"/>
                </a:lnTo>
                <a:lnTo>
                  <a:pt x="2684" y="15797"/>
                </a:lnTo>
                <a:lnTo>
                  <a:pt x="5676" y="17748"/>
                </a:lnTo>
                <a:lnTo>
                  <a:pt x="9339" y="18074"/>
                </a:lnTo>
                <a:lnTo>
                  <a:pt x="13029" y="17098"/>
                </a:lnTo>
                <a:lnTo>
                  <a:pt x="16021" y="14849"/>
                </a:lnTo>
                <a:lnTo>
                  <a:pt x="18034" y="11597"/>
                </a:lnTo>
                <a:lnTo>
                  <a:pt x="18678" y="8047"/>
                </a:lnTo>
                <a:lnTo>
                  <a:pt x="18034" y="4823"/>
                </a:lnTo>
                <a:lnTo>
                  <a:pt x="16021" y="1923"/>
                </a:lnTo>
                <a:lnTo>
                  <a:pt x="13029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7" name="object 437"/>
          <p:cNvSpPr/>
          <p:nvPr/>
        </p:nvSpPr>
        <p:spPr>
          <a:xfrm>
            <a:off x="8501804" y="3189131"/>
            <a:ext cx="18706" cy="18074"/>
          </a:xfrm>
          <a:custGeom>
            <a:avLst/>
            <a:gdLst/>
            <a:ahLst/>
            <a:cxnLst/>
            <a:rect l="l" t="t" r="r" b="b"/>
            <a:pathLst>
              <a:path w="18706" h="18074">
                <a:moveTo>
                  <a:pt x="9366" y="0"/>
                </a:moveTo>
                <a:lnTo>
                  <a:pt x="5676" y="975"/>
                </a:lnTo>
                <a:lnTo>
                  <a:pt x="2684" y="3251"/>
                </a:lnTo>
                <a:lnTo>
                  <a:pt x="671" y="6476"/>
                </a:lnTo>
                <a:lnTo>
                  <a:pt x="0" y="10026"/>
                </a:lnTo>
                <a:lnTo>
                  <a:pt x="671" y="13250"/>
                </a:lnTo>
                <a:lnTo>
                  <a:pt x="2684" y="15824"/>
                </a:lnTo>
                <a:lnTo>
                  <a:pt x="5676" y="17776"/>
                </a:lnTo>
                <a:lnTo>
                  <a:pt x="9366" y="18074"/>
                </a:lnTo>
                <a:lnTo>
                  <a:pt x="13029" y="17125"/>
                </a:lnTo>
                <a:lnTo>
                  <a:pt x="16021" y="14849"/>
                </a:lnTo>
                <a:lnTo>
                  <a:pt x="18034" y="11624"/>
                </a:lnTo>
                <a:lnTo>
                  <a:pt x="18706" y="8075"/>
                </a:lnTo>
                <a:lnTo>
                  <a:pt x="18034" y="4850"/>
                </a:lnTo>
                <a:lnTo>
                  <a:pt x="16021" y="1951"/>
                </a:lnTo>
                <a:lnTo>
                  <a:pt x="13029" y="325"/>
                </a:lnTo>
                <a:lnTo>
                  <a:pt x="9366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8" name="object 438"/>
          <p:cNvSpPr/>
          <p:nvPr/>
        </p:nvSpPr>
        <p:spPr>
          <a:xfrm>
            <a:off x="8531192" y="3186557"/>
            <a:ext cx="18678" cy="18074"/>
          </a:xfrm>
          <a:custGeom>
            <a:avLst/>
            <a:gdLst/>
            <a:ahLst/>
            <a:cxnLst/>
            <a:rect l="l" t="t" r="r" b="b"/>
            <a:pathLst>
              <a:path w="18678" h="18074">
                <a:moveTo>
                  <a:pt x="9339" y="0"/>
                </a:moveTo>
                <a:lnTo>
                  <a:pt x="5676" y="975"/>
                </a:lnTo>
                <a:lnTo>
                  <a:pt x="2656" y="3224"/>
                </a:lnTo>
                <a:lnTo>
                  <a:pt x="671" y="6449"/>
                </a:lnTo>
                <a:lnTo>
                  <a:pt x="0" y="9999"/>
                </a:lnTo>
                <a:lnTo>
                  <a:pt x="671" y="13250"/>
                </a:lnTo>
                <a:lnTo>
                  <a:pt x="2656" y="15824"/>
                </a:lnTo>
                <a:lnTo>
                  <a:pt x="5676" y="17748"/>
                </a:lnTo>
                <a:lnTo>
                  <a:pt x="9339" y="18074"/>
                </a:lnTo>
                <a:lnTo>
                  <a:pt x="13001" y="17098"/>
                </a:lnTo>
                <a:lnTo>
                  <a:pt x="16021" y="14849"/>
                </a:lnTo>
                <a:lnTo>
                  <a:pt x="18006" y="11624"/>
                </a:lnTo>
                <a:lnTo>
                  <a:pt x="18678" y="8075"/>
                </a:lnTo>
                <a:lnTo>
                  <a:pt x="18006" y="4850"/>
                </a:lnTo>
                <a:lnTo>
                  <a:pt x="16021" y="1951"/>
                </a:lnTo>
                <a:lnTo>
                  <a:pt x="13001" y="325"/>
                </a:lnTo>
                <a:lnTo>
                  <a:pt x="9339" y="0"/>
                </a:lnTo>
                <a:close/>
              </a:path>
            </a:pathLst>
          </a:custGeom>
          <a:solidFill>
            <a:srgbClr val="121A1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9" name="object 439"/>
          <p:cNvSpPr/>
          <p:nvPr/>
        </p:nvSpPr>
        <p:spPr>
          <a:xfrm>
            <a:off x="8108699" y="1882214"/>
            <a:ext cx="30030" cy="28723"/>
          </a:xfrm>
          <a:custGeom>
            <a:avLst/>
            <a:gdLst/>
            <a:ahLst/>
            <a:cxnLst/>
            <a:rect l="l" t="t" r="r" b="b"/>
            <a:pathLst>
              <a:path w="30030" h="28723">
                <a:moveTo>
                  <a:pt x="0" y="19699"/>
                </a:moveTo>
                <a:lnTo>
                  <a:pt x="0" y="20350"/>
                </a:lnTo>
                <a:lnTo>
                  <a:pt x="671" y="23249"/>
                </a:lnTo>
                <a:lnTo>
                  <a:pt x="2348" y="25824"/>
                </a:lnTo>
                <a:lnTo>
                  <a:pt x="4669" y="28100"/>
                </a:lnTo>
                <a:lnTo>
                  <a:pt x="7689" y="28723"/>
                </a:lnTo>
                <a:lnTo>
                  <a:pt x="22368" y="28100"/>
                </a:lnTo>
                <a:lnTo>
                  <a:pt x="25360" y="27449"/>
                </a:lnTo>
                <a:lnTo>
                  <a:pt x="27709" y="25498"/>
                </a:lnTo>
                <a:lnTo>
                  <a:pt x="29387" y="23249"/>
                </a:lnTo>
                <a:lnTo>
                  <a:pt x="30030" y="20350"/>
                </a:lnTo>
                <a:lnTo>
                  <a:pt x="30030" y="8400"/>
                </a:lnTo>
                <a:lnTo>
                  <a:pt x="29387" y="5175"/>
                </a:lnTo>
                <a:lnTo>
                  <a:pt x="28045" y="2601"/>
                </a:lnTo>
                <a:lnTo>
                  <a:pt x="25696" y="650"/>
                </a:lnTo>
                <a:lnTo>
                  <a:pt x="22368" y="0"/>
                </a:lnTo>
                <a:lnTo>
                  <a:pt x="7689" y="650"/>
                </a:lnTo>
                <a:lnTo>
                  <a:pt x="4669" y="1300"/>
                </a:lnTo>
                <a:lnTo>
                  <a:pt x="2348" y="2601"/>
                </a:lnTo>
                <a:lnTo>
                  <a:pt x="671" y="5175"/>
                </a:lnTo>
                <a:lnTo>
                  <a:pt x="0" y="9700"/>
                </a:lnTo>
                <a:lnTo>
                  <a:pt x="0" y="19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0" name="object 440"/>
          <p:cNvSpPr/>
          <p:nvPr/>
        </p:nvSpPr>
        <p:spPr>
          <a:xfrm>
            <a:off x="8204158" y="1880290"/>
            <a:ext cx="29359" cy="28398"/>
          </a:xfrm>
          <a:custGeom>
            <a:avLst/>
            <a:gdLst/>
            <a:ahLst/>
            <a:cxnLst/>
            <a:rect l="l" t="t" r="r" b="b"/>
            <a:pathLst>
              <a:path w="29359" h="28398">
                <a:moveTo>
                  <a:pt x="0" y="7424"/>
                </a:moveTo>
                <a:lnTo>
                  <a:pt x="0" y="19998"/>
                </a:lnTo>
                <a:lnTo>
                  <a:pt x="671" y="23222"/>
                </a:lnTo>
                <a:lnTo>
                  <a:pt x="1985" y="25824"/>
                </a:lnTo>
                <a:lnTo>
                  <a:pt x="4333" y="27747"/>
                </a:lnTo>
                <a:lnTo>
                  <a:pt x="7325" y="28398"/>
                </a:lnTo>
                <a:lnTo>
                  <a:pt x="21669" y="28073"/>
                </a:lnTo>
                <a:lnTo>
                  <a:pt x="25025" y="27422"/>
                </a:lnTo>
                <a:lnTo>
                  <a:pt x="27345" y="26149"/>
                </a:lnTo>
                <a:lnTo>
                  <a:pt x="28688" y="24198"/>
                </a:lnTo>
                <a:lnTo>
                  <a:pt x="29359" y="21298"/>
                </a:lnTo>
                <a:lnTo>
                  <a:pt x="29359" y="18074"/>
                </a:lnTo>
                <a:lnTo>
                  <a:pt x="28688" y="17748"/>
                </a:lnTo>
                <a:lnTo>
                  <a:pt x="28017" y="17423"/>
                </a:lnTo>
                <a:lnTo>
                  <a:pt x="19349" y="17748"/>
                </a:lnTo>
                <a:lnTo>
                  <a:pt x="19013" y="18074"/>
                </a:lnTo>
                <a:lnTo>
                  <a:pt x="18342" y="18724"/>
                </a:lnTo>
                <a:lnTo>
                  <a:pt x="18006" y="19347"/>
                </a:lnTo>
                <a:lnTo>
                  <a:pt x="18006" y="21298"/>
                </a:lnTo>
                <a:lnTo>
                  <a:pt x="17671" y="21623"/>
                </a:lnTo>
                <a:lnTo>
                  <a:pt x="17000" y="21949"/>
                </a:lnTo>
                <a:lnTo>
                  <a:pt x="16021" y="22274"/>
                </a:lnTo>
                <a:lnTo>
                  <a:pt x="13337" y="22599"/>
                </a:lnTo>
                <a:lnTo>
                  <a:pt x="12666" y="22599"/>
                </a:lnTo>
                <a:lnTo>
                  <a:pt x="11995" y="22274"/>
                </a:lnTo>
                <a:lnTo>
                  <a:pt x="11324" y="21949"/>
                </a:lnTo>
                <a:lnTo>
                  <a:pt x="11016" y="21298"/>
                </a:lnTo>
                <a:lnTo>
                  <a:pt x="11016" y="18074"/>
                </a:lnTo>
                <a:lnTo>
                  <a:pt x="11324" y="17423"/>
                </a:lnTo>
                <a:lnTo>
                  <a:pt x="11995" y="16773"/>
                </a:lnTo>
                <a:lnTo>
                  <a:pt x="12666" y="16448"/>
                </a:lnTo>
                <a:lnTo>
                  <a:pt x="13337" y="16448"/>
                </a:lnTo>
                <a:lnTo>
                  <a:pt x="27681" y="16123"/>
                </a:lnTo>
                <a:lnTo>
                  <a:pt x="28017" y="15797"/>
                </a:lnTo>
                <a:lnTo>
                  <a:pt x="28688" y="15499"/>
                </a:lnTo>
                <a:lnTo>
                  <a:pt x="29023" y="15174"/>
                </a:lnTo>
                <a:lnTo>
                  <a:pt x="29359" y="14524"/>
                </a:lnTo>
                <a:lnTo>
                  <a:pt x="29359" y="6774"/>
                </a:lnTo>
                <a:lnTo>
                  <a:pt x="28688" y="4200"/>
                </a:lnTo>
                <a:lnTo>
                  <a:pt x="27010" y="1923"/>
                </a:lnTo>
                <a:lnTo>
                  <a:pt x="24354" y="650"/>
                </a:lnTo>
                <a:lnTo>
                  <a:pt x="21669" y="0"/>
                </a:lnTo>
                <a:lnTo>
                  <a:pt x="7325" y="325"/>
                </a:lnTo>
                <a:lnTo>
                  <a:pt x="4669" y="975"/>
                </a:lnTo>
                <a:lnTo>
                  <a:pt x="2320" y="2574"/>
                </a:lnTo>
                <a:lnTo>
                  <a:pt x="671" y="4823"/>
                </a:lnTo>
                <a:lnTo>
                  <a:pt x="0" y="7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1" name="object 441"/>
          <p:cNvSpPr/>
          <p:nvPr/>
        </p:nvSpPr>
        <p:spPr>
          <a:xfrm>
            <a:off x="8171444" y="1881563"/>
            <a:ext cx="31372" cy="27775"/>
          </a:xfrm>
          <a:custGeom>
            <a:avLst/>
            <a:gdLst/>
            <a:ahLst/>
            <a:cxnLst/>
            <a:rect l="l" t="t" r="r" b="b"/>
            <a:pathLst>
              <a:path w="31372" h="27775">
                <a:moveTo>
                  <a:pt x="12358" y="1625"/>
                </a:moveTo>
                <a:lnTo>
                  <a:pt x="12023" y="975"/>
                </a:lnTo>
                <a:lnTo>
                  <a:pt x="11352" y="650"/>
                </a:lnTo>
                <a:lnTo>
                  <a:pt x="10681" y="325"/>
                </a:lnTo>
                <a:lnTo>
                  <a:pt x="10345" y="325"/>
                </a:lnTo>
                <a:lnTo>
                  <a:pt x="1677" y="650"/>
                </a:lnTo>
                <a:lnTo>
                  <a:pt x="1006" y="650"/>
                </a:lnTo>
                <a:lnTo>
                  <a:pt x="671" y="975"/>
                </a:lnTo>
                <a:lnTo>
                  <a:pt x="335" y="1625"/>
                </a:lnTo>
                <a:lnTo>
                  <a:pt x="0" y="2926"/>
                </a:lnTo>
                <a:lnTo>
                  <a:pt x="5676" y="25824"/>
                </a:lnTo>
                <a:lnTo>
                  <a:pt x="5676" y="26799"/>
                </a:lnTo>
                <a:lnTo>
                  <a:pt x="6011" y="27124"/>
                </a:lnTo>
                <a:lnTo>
                  <a:pt x="6682" y="27775"/>
                </a:lnTo>
                <a:lnTo>
                  <a:pt x="7353" y="27775"/>
                </a:lnTo>
                <a:lnTo>
                  <a:pt x="23683" y="27449"/>
                </a:lnTo>
                <a:lnTo>
                  <a:pt x="24018" y="27449"/>
                </a:lnTo>
                <a:lnTo>
                  <a:pt x="24689" y="27124"/>
                </a:lnTo>
                <a:lnTo>
                  <a:pt x="25025" y="26799"/>
                </a:lnTo>
                <a:lnTo>
                  <a:pt x="25360" y="26149"/>
                </a:lnTo>
                <a:lnTo>
                  <a:pt x="25696" y="25200"/>
                </a:lnTo>
                <a:lnTo>
                  <a:pt x="31372" y="2276"/>
                </a:lnTo>
                <a:lnTo>
                  <a:pt x="31372" y="1300"/>
                </a:lnTo>
                <a:lnTo>
                  <a:pt x="31036" y="650"/>
                </a:lnTo>
                <a:lnTo>
                  <a:pt x="30365" y="0"/>
                </a:lnTo>
                <a:lnTo>
                  <a:pt x="20691" y="0"/>
                </a:lnTo>
                <a:lnTo>
                  <a:pt x="20020" y="325"/>
                </a:lnTo>
                <a:lnTo>
                  <a:pt x="19684" y="1300"/>
                </a:lnTo>
                <a:lnTo>
                  <a:pt x="19349" y="2601"/>
                </a:lnTo>
                <a:lnTo>
                  <a:pt x="16021" y="17450"/>
                </a:lnTo>
                <a:lnTo>
                  <a:pt x="16021" y="18074"/>
                </a:lnTo>
                <a:lnTo>
                  <a:pt x="15015" y="18074"/>
                </a:lnTo>
                <a:lnTo>
                  <a:pt x="15015" y="17776"/>
                </a:lnTo>
                <a:lnTo>
                  <a:pt x="12358" y="2601"/>
                </a:lnTo>
                <a:lnTo>
                  <a:pt x="12358" y="1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2" name="object 442"/>
          <p:cNvSpPr/>
          <p:nvPr/>
        </p:nvSpPr>
        <p:spPr>
          <a:xfrm>
            <a:off x="8237851" y="1869315"/>
            <a:ext cx="15686" cy="38397"/>
          </a:xfrm>
          <a:custGeom>
            <a:avLst/>
            <a:gdLst/>
            <a:ahLst/>
            <a:cxnLst/>
            <a:rect l="l" t="t" r="r" b="b"/>
            <a:pathLst>
              <a:path w="15686" h="38397">
                <a:moveTo>
                  <a:pt x="14008" y="38072"/>
                </a:moveTo>
                <a:lnTo>
                  <a:pt x="14679" y="38072"/>
                </a:lnTo>
                <a:lnTo>
                  <a:pt x="15350" y="37448"/>
                </a:lnTo>
                <a:lnTo>
                  <a:pt x="15686" y="36798"/>
                </a:lnTo>
                <a:lnTo>
                  <a:pt x="15686" y="30322"/>
                </a:lnTo>
                <a:lnTo>
                  <a:pt x="15350" y="30024"/>
                </a:lnTo>
                <a:lnTo>
                  <a:pt x="14679" y="29698"/>
                </a:lnTo>
                <a:lnTo>
                  <a:pt x="13337" y="29698"/>
                </a:lnTo>
                <a:lnTo>
                  <a:pt x="12694" y="29048"/>
                </a:lnTo>
                <a:lnTo>
                  <a:pt x="12023" y="28398"/>
                </a:lnTo>
                <a:lnTo>
                  <a:pt x="11687" y="27422"/>
                </a:lnTo>
                <a:lnTo>
                  <a:pt x="11687" y="19347"/>
                </a:lnTo>
                <a:lnTo>
                  <a:pt x="12358" y="18724"/>
                </a:lnTo>
                <a:lnTo>
                  <a:pt x="15015" y="18724"/>
                </a:lnTo>
                <a:lnTo>
                  <a:pt x="15350" y="18399"/>
                </a:lnTo>
                <a:lnTo>
                  <a:pt x="15686" y="17748"/>
                </a:lnTo>
                <a:lnTo>
                  <a:pt x="15686" y="10649"/>
                </a:lnTo>
                <a:lnTo>
                  <a:pt x="15015" y="10324"/>
                </a:lnTo>
                <a:lnTo>
                  <a:pt x="12694" y="10324"/>
                </a:lnTo>
                <a:lnTo>
                  <a:pt x="12023" y="9999"/>
                </a:lnTo>
                <a:lnTo>
                  <a:pt x="11687" y="9348"/>
                </a:lnTo>
                <a:lnTo>
                  <a:pt x="11687" y="1598"/>
                </a:lnTo>
                <a:lnTo>
                  <a:pt x="11352" y="650"/>
                </a:lnTo>
                <a:lnTo>
                  <a:pt x="10681" y="325"/>
                </a:lnTo>
                <a:lnTo>
                  <a:pt x="9674" y="0"/>
                </a:lnTo>
                <a:lnTo>
                  <a:pt x="9339" y="0"/>
                </a:lnTo>
                <a:lnTo>
                  <a:pt x="2013" y="325"/>
                </a:lnTo>
                <a:lnTo>
                  <a:pt x="1342" y="650"/>
                </a:lnTo>
                <a:lnTo>
                  <a:pt x="671" y="975"/>
                </a:lnTo>
                <a:lnTo>
                  <a:pt x="335" y="1598"/>
                </a:lnTo>
                <a:lnTo>
                  <a:pt x="0" y="2574"/>
                </a:lnTo>
                <a:lnTo>
                  <a:pt x="0" y="31297"/>
                </a:lnTo>
                <a:lnTo>
                  <a:pt x="335" y="33899"/>
                </a:lnTo>
                <a:lnTo>
                  <a:pt x="1677" y="36148"/>
                </a:lnTo>
                <a:lnTo>
                  <a:pt x="3662" y="37746"/>
                </a:lnTo>
                <a:lnTo>
                  <a:pt x="6011" y="38397"/>
                </a:lnTo>
                <a:lnTo>
                  <a:pt x="14008" y="3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3" name="object 443"/>
          <p:cNvSpPr/>
          <p:nvPr/>
        </p:nvSpPr>
        <p:spPr>
          <a:xfrm>
            <a:off x="8256529" y="1868990"/>
            <a:ext cx="15686" cy="38397"/>
          </a:xfrm>
          <a:custGeom>
            <a:avLst/>
            <a:gdLst/>
            <a:ahLst/>
            <a:cxnLst/>
            <a:rect l="l" t="t" r="r" b="b"/>
            <a:pathLst>
              <a:path w="15686" h="38397">
                <a:moveTo>
                  <a:pt x="14036" y="38072"/>
                </a:moveTo>
                <a:lnTo>
                  <a:pt x="14707" y="38072"/>
                </a:lnTo>
                <a:lnTo>
                  <a:pt x="15350" y="37448"/>
                </a:lnTo>
                <a:lnTo>
                  <a:pt x="15686" y="36798"/>
                </a:lnTo>
                <a:lnTo>
                  <a:pt x="15686" y="30349"/>
                </a:lnTo>
                <a:lnTo>
                  <a:pt x="15350" y="30024"/>
                </a:lnTo>
                <a:lnTo>
                  <a:pt x="14707" y="29698"/>
                </a:lnTo>
                <a:lnTo>
                  <a:pt x="13365" y="29698"/>
                </a:lnTo>
                <a:lnTo>
                  <a:pt x="12694" y="29048"/>
                </a:lnTo>
                <a:lnTo>
                  <a:pt x="12023" y="28398"/>
                </a:lnTo>
                <a:lnTo>
                  <a:pt x="11687" y="27422"/>
                </a:lnTo>
                <a:lnTo>
                  <a:pt x="11687" y="19374"/>
                </a:lnTo>
                <a:lnTo>
                  <a:pt x="12358" y="18724"/>
                </a:lnTo>
                <a:lnTo>
                  <a:pt x="15015" y="18724"/>
                </a:lnTo>
                <a:lnTo>
                  <a:pt x="15350" y="18399"/>
                </a:lnTo>
                <a:lnTo>
                  <a:pt x="15686" y="17748"/>
                </a:lnTo>
                <a:lnTo>
                  <a:pt x="15686" y="10649"/>
                </a:lnTo>
                <a:lnTo>
                  <a:pt x="15015" y="10324"/>
                </a:lnTo>
                <a:lnTo>
                  <a:pt x="12694" y="10324"/>
                </a:lnTo>
                <a:lnTo>
                  <a:pt x="12023" y="9999"/>
                </a:lnTo>
                <a:lnTo>
                  <a:pt x="11687" y="9348"/>
                </a:lnTo>
                <a:lnTo>
                  <a:pt x="11687" y="1598"/>
                </a:lnTo>
                <a:lnTo>
                  <a:pt x="11352" y="650"/>
                </a:lnTo>
                <a:lnTo>
                  <a:pt x="10681" y="325"/>
                </a:lnTo>
                <a:lnTo>
                  <a:pt x="9702" y="0"/>
                </a:lnTo>
                <a:lnTo>
                  <a:pt x="9366" y="0"/>
                </a:lnTo>
                <a:lnTo>
                  <a:pt x="2013" y="325"/>
                </a:lnTo>
                <a:lnTo>
                  <a:pt x="1342" y="650"/>
                </a:lnTo>
                <a:lnTo>
                  <a:pt x="671" y="975"/>
                </a:lnTo>
                <a:lnTo>
                  <a:pt x="335" y="1598"/>
                </a:lnTo>
                <a:lnTo>
                  <a:pt x="0" y="2574"/>
                </a:lnTo>
                <a:lnTo>
                  <a:pt x="0" y="31297"/>
                </a:lnTo>
                <a:lnTo>
                  <a:pt x="335" y="33899"/>
                </a:lnTo>
                <a:lnTo>
                  <a:pt x="1677" y="36148"/>
                </a:lnTo>
                <a:lnTo>
                  <a:pt x="3690" y="37774"/>
                </a:lnTo>
                <a:lnTo>
                  <a:pt x="6011" y="38397"/>
                </a:lnTo>
                <a:lnTo>
                  <a:pt x="14036" y="3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4" name="object 444"/>
          <p:cNvSpPr/>
          <p:nvPr/>
        </p:nvSpPr>
        <p:spPr>
          <a:xfrm>
            <a:off x="8142755" y="1871890"/>
            <a:ext cx="11324" cy="38722"/>
          </a:xfrm>
          <a:custGeom>
            <a:avLst/>
            <a:gdLst/>
            <a:ahLst/>
            <a:cxnLst/>
            <a:rect l="l" t="t" r="r" b="b"/>
            <a:pathLst>
              <a:path w="11324" h="38722">
                <a:moveTo>
                  <a:pt x="1314" y="325"/>
                </a:moveTo>
                <a:lnTo>
                  <a:pt x="978" y="325"/>
                </a:lnTo>
                <a:lnTo>
                  <a:pt x="335" y="650"/>
                </a:lnTo>
                <a:lnTo>
                  <a:pt x="0" y="1300"/>
                </a:lnTo>
                <a:lnTo>
                  <a:pt x="0" y="37774"/>
                </a:lnTo>
                <a:lnTo>
                  <a:pt x="335" y="38424"/>
                </a:lnTo>
                <a:lnTo>
                  <a:pt x="978" y="38722"/>
                </a:lnTo>
                <a:lnTo>
                  <a:pt x="1314" y="38722"/>
                </a:lnTo>
                <a:lnTo>
                  <a:pt x="10010" y="38424"/>
                </a:lnTo>
                <a:lnTo>
                  <a:pt x="10681" y="38424"/>
                </a:lnTo>
                <a:lnTo>
                  <a:pt x="11016" y="38099"/>
                </a:lnTo>
                <a:lnTo>
                  <a:pt x="11324" y="37448"/>
                </a:lnTo>
                <a:lnTo>
                  <a:pt x="11324" y="975"/>
                </a:lnTo>
                <a:lnTo>
                  <a:pt x="11016" y="325"/>
                </a:lnTo>
                <a:lnTo>
                  <a:pt x="10681" y="0"/>
                </a:lnTo>
                <a:lnTo>
                  <a:pt x="10010" y="0"/>
                </a:lnTo>
                <a:lnTo>
                  <a:pt x="1314" y="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5" name="object 445"/>
          <p:cNvSpPr/>
          <p:nvPr/>
        </p:nvSpPr>
        <p:spPr>
          <a:xfrm>
            <a:off x="8157435" y="1882214"/>
            <a:ext cx="11687" cy="27775"/>
          </a:xfrm>
          <a:custGeom>
            <a:avLst/>
            <a:gdLst/>
            <a:ahLst/>
            <a:cxnLst/>
            <a:rect l="l" t="t" r="r" b="b"/>
            <a:pathLst>
              <a:path w="11687" h="27775">
                <a:moveTo>
                  <a:pt x="1649" y="325"/>
                </a:moveTo>
                <a:lnTo>
                  <a:pt x="1006" y="325"/>
                </a:lnTo>
                <a:lnTo>
                  <a:pt x="335" y="650"/>
                </a:lnTo>
                <a:lnTo>
                  <a:pt x="0" y="1300"/>
                </a:lnTo>
                <a:lnTo>
                  <a:pt x="0" y="26799"/>
                </a:lnTo>
                <a:lnTo>
                  <a:pt x="335" y="27449"/>
                </a:lnTo>
                <a:lnTo>
                  <a:pt x="1006" y="27775"/>
                </a:lnTo>
                <a:lnTo>
                  <a:pt x="10010" y="27775"/>
                </a:lnTo>
                <a:lnTo>
                  <a:pt x="10681" y="27449"/>
                </a:lnTo>
                <a:lnTo>
                  <a:pt x="11352" y="27124"/>
                </a:lnTo>
                <a:lnTo>
                  <a:pt x="11687" y="26474"/>
                </a:lnTo>
                <a:lnTo>
                  <a:pt x="11687" y="975"/>
                </a:lnTo>
                <a:lnTo>
                  <a:pt x="11352" y="325"/>
                </a:lnTo>
                <a:lnTo>
                  <a:pt x="10681" y="0"/>
                </a:lnTo>
                <a:lnTo>
                  <a:pt x="10010" y="0"/>
                </a:lnTo>
                <a:lnTo>
                  <a:pt x="1649" y="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6" name="object 446"/>
          <p:cNvSpPr/>
          <p:nvPr/>
        </p:nvSpPr>
        <p:spPr>
          <a:xfrm>
            <a:off x="8275571" y="1879314"/>
            <a:ext cx="11659" cy="27747"/>
          </a:xfrm>
          <a:custGeom>
            <a:avLst/>
            <a:gdLst/>
            <a:ahLst/>
            <a:cxnLst/>
            <a:rect l="l" t="t" r="r" b="b"/>
            <a:pathLst>
              <a:path w="11659" h="27747">
                <a:moveTo>
                  <a:pt x="1649" y="325"/>
                </a:moveTo>
                <a:lnTo>
                  <a:pt x="1006" y="325"/>
                </a:lnTo>
                <a:lnTo>
                  <a:pt x="335" y="650"/>
                </a:lnTo>
                <a:lnTo>
                  <a:pt x="0" y="1300"/>
                </a:lnTo>
                <a:lnTo>
                  <a:pt x="0" y="26799"/>
                </a:lnTo>
                <a:lnTo>
                  <a:pt x="335" y="27449"/>
                </a:lnTo>
                <a:lnTo>
                  <a:pt x="1006" y="27747"/>
                </a:lnTo>
                <a:lnTo>
                  <a:pt x="10010" y="27747"/>
                </a:lnTo>
                <a:lnTo>
                  <a:pt x="10681" y="27449"/>
                </a:lnTo>
                <a:lnTo>
                  <a:pt x="11324" y="27124"/>
                </a:lnTo>
                <a:lnTo>
                  <a:pt x="11659" y="26474"/>
                </a:lnTo>
                <a:lnTo>
                  <a:pt x="11659" y="975"/>
                </a:lnTo>
                <a:lnTo>
                  <a:pt x="11324" y="325"/>
                </a:lnTo>
                <a:lnTo>
                  <a:pt x="10681" y="0"/>
                </a:lnTo>
                <a:lnTo>
                  <a:pt x="10010" y="0"/>
                </a:lnTo>
                <a:lnTo>
                  <a:pt x="1649" y="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7" name="object 447"/>
          <p:cNvSpPr/>
          <p:nvPr/>
        </p:nvSpPr>
        <p:spPr>
          <a:xfrm>
            <a:off x="8157435" y="1871239"/>
            <a:ext cx="11687" cy="8400"/>
          </a:xfrm>
          <a:custGeom>
            <a:avLst/>
            <a:gdLst/>
            <a:ahLst/>
            <a:cxnLst/>
            <a:rect l="l" t="t" r="r" b="b"/>
            <a:pathLst>
              <a:path w="11687" h="8400">
                <a:moveTo>
                  <a:pt x="1649" y="325"/>
                </a:moveTo>
                <a:lnTo>
                  <a:pt x="1006" y="325"/>
                </a:lnTo>
                <a:lnTo>
                  <a:pt x="335" y="650"/>
                </a:lnTo>
                <a:lnTo>
                  <a:pt x="0" y="1300"/>
                </a:lnTo>
                <a:lnTo>
                  <a:pt x="0" y="7424"/>
                </a:lnTo>
                <a:lnTo>
                  <a:pt x="335" y="8075"/>
                </a:lnTo>
                <a:lnTo>
                  <a:pt x="1006" y="8400"/>
                </a:lnTo>
                <a:lnTo>
                  <a:pt x="10010" y="8400"/>
                </a:lnTo>
                <a:lnTo>
                  <a:pt x="10681" y="8075"/>
                </a:lnTo>
                <a:lnTo>
                  <a:pt x="11352" y="7749"/>
                </a:lnTo>
                <a:lnTo>
                  <a:pt x="11687" y="7099"/>
                </a:lnTo>
                <a:lnTo>
                  <a:pt x="11687" y="975"/>
                </a:lnTo>
                <a:lnTo>
                  <a:pt x="11352" y="325"/>
                </a:lnTo>
                <a:lnTo>
                  <a:pt x="10681" y="0"/>
                </a:lnTo>
                <a:lnTo>
                  <a:pt x="10010" y="0"/>
                </a:lnTo>
                <a:lnTo>
                  <a:pt x="1649" y="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8" name="object 448"/>
          <p:cNvSpPr/>
          <p:nvPr/>
        </p:nvSpPr>
        <p:spPr>
          <a:xfrm>
            <a:off x="8275571" y="1868340"/>
            <a:ext cx="11659" cy="8400"/>
          </a:xfrm>
          <a:custGeom>
            <a:avLst/>
            <a:gdLst/>
            <a:ahLst/>
            <a:cxnLst/>
            <a:rect l="l" t="t" r="r" b="b"/>
            <a:pathLst>
              <a:path w="11659" h="8400">
                <a:moveTo>
                  <a:pt x="1649" y="325"/>
                </a:moveTo>
                <a:lnTo>
                  <a:pt x="1006" y="325"/>
                </a:lnTo>
                <a:lnTo>
                  <a:pt x="335" y="650"/>
                </a:lnTo>
                <a:lnTo>
                  <a:pt x="0" y="1300"/>
                </a:lnTo>
                <a:lnTo>
                  <a:pt x="0" y="7424"/>
                </a:lnTo>
                <a:lnTo>
                  <a:pt x="335" y="8075"/>
                </a:lnTo>
                <a:lnTo>
                  <a:pt x="1006" y="8400"/>
                </a:lnTo>
                <a:lnTo>
                  <a:pt x="10010" y="8400"/>
                </a:lnTo>
                <a:lnTo>
                  <a:pt x="10681" y="8075"/>
                </a:lnTo>
                <a:lnTo>
                  <a:pt x="11324" y="7749"/>
                </a:lnTo>
                <a:lnTo>
                  <a:pt x="11659" y="7099"/>
                </a:lnTo>
                <a:lnTo>
                  <a:pt x="11659" y="975"/>
                </a:lnTo>
                <a:lnTo>
                  <a:pt x="11324" y="325"/>
                </a:lnTo>
                <a:lnTo>
                  <a:pt x="10681" y="0"/>
                </a:lnTo>
                <a:lnTo>
                  <a:pt x="10010" y="0"/>
                </a:lnTo>
                <a:lnTo>
                  <a:pt x="1649" y="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9" name="object 449"/>
          <p:cNvSpPr/>
          <p:nvPr/>
        </p:nvSpPr>
        <p:spPr>
          <a:xfrm>
            <a:off x="7453636" y="2947393"/>
            <a:ext cx="407802" cy="439287"/>
          </a:xfrm>
          <a:custGeom>
            <a:avLst/>
            <a:gdLst/>
            <a:ahLst/>
            <a:cxnLst/>
            <a:rect l="l" t="t" r="r" b="b"/>
            <a:pathLst>
              <a:path w="407802" h="439287">
                <a:moveTo>
                  <a:pt x="407802" y="439287"/>
                </a:moveTo>
                <a:lnTo>
                  <a:pt x="407802" y="315659"/>
                </a:lnTo>
                <a:lnTo>
                  <a:pt x="0" y="0"/>
                </a:lnTo>
                <a:lnTo>
                  <a:pt x="0" y="99393"/>
                </a:lnTo>
                <a:lnTo>
                  <a:pt x="407802" y="439287"/>
                </a:lnTo>
                <a:close/>
              </a:path>
            </a:pathLst>
          </a:custGeom>
          <a:solidFill>
            <a:srgbClr val="464D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0" name="object 450"/>
          <p:cNvSpPr/>
          <p:nvPr/>
        </p:nvSpPr>
        <p:spPr>
          <a:xfrm>
            <a:off x="7453636" y="1806693"/>
            <a:ext cx="407802" cy="207540"/>
          </a:xfrm>
          <a:custGeom>
            <a:avLst/>
            <a:gdLst/>
            <a:ahLst/>
            <a:cxnLst/>
            <a:rect l="l" t="t" r="r" b="b"/>
            <a:pathLst>
              <a:path w="407802" h="207540">
                <a:moveTo>
                  <a:pt x="407802" y="207540"/>
                </a:moveTo>
                <a:lnTo>
                  <a:pt x="407802" y="114595"/>
                </a:lnTo>
                <a:lnTo>
                  <a:pt x="0" y="0"/>
                </a:lnTo>
                <a:lnTo>
                  <a:pt x="0" y="76821"/>
                </a:lnTo>
                <a:lnTo>
                  <a:pt x="407802" y="207540"/>
                </a:lnTo>
                <a:close/>
              </a:path>
            </a:pathLst>
          </a:custGeom>
          <a:solidFill>
            <a:srgbClr val="464D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1" name="object 451"/>
          <p:cNvSpPr/>
          <p:nvPr/>
        </p:nvSpPr>
        <p:spPr>
          <a:xfrm>
            <a:off x="7453636" y="1570754"/>
            <a:ext cx="407802" cy="150066"/>
          </a:xfrm>
          <a:custGeom>
            <a:avLst/>
            <a:gdLst/>
            <a:ahLst/>
            <a:cxnLst/>
            <a:rect l="l" t="t" r="r" b="b"/>
            <a:pathLst>
              <a:path w="407802" h="150066">
                <a:moveTo>
                  <a:pt x="407802" y="150066"/>
                </a:moveTo>
                <a:lnTo>
                  <a:pt x="407802" y="62270"/>
                </a:lnTo>
                <a:lnTo>
                  <a:pt x="0" y="0"/>
                </a:lnTo>
                <a:lnTo>
                  <a:pt x="0" y="63570"/>
                </a:lnTo>
                <a:lnTo>
                  <a:pt x="407802" y="150066"/>
                </a:lnTo>
                <a:close/>
              </a:path>
            </a:pathLst>
          </a:custGeom>
          <a:solidFill>
            <a:srgbClr val="464D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2" name="object 452"/>
          <p:cNvSpPr/>
          <p:nvPr/>
        </p:nvSpPr>
        <p:spPr>
          <a:xfrm>
            <a:off x="7374213" y="3138784"/>
            <a:ext cx="129479" cy="61321"/>
          </a:xfrm>
          <a:custGeom>
            <a:avLst/>
            <a:gdLst/>
            <a:ahLst/>
            <a:cxnLst/>
            <a:rect l="l" t="t" r="r" b="b"/>
            <a:pathLst>
              <a:path w="129479" h="61321">
                <a:moveTo>
                  <a:pt x="94774" y="29698"/>
                </a:moveTo>
                <a:lnTo>
                  <a:pt x="62071" y="0"/>
                </a:lnTo>
                <a:lnTo>
                  <a:pt x="55396" y="975"/>
                </a:lnTo>
                <a:lnTo>
                  <a:pt x="48722" y="1951"/>
                </a:lnTo>
                <a:lnTo>
                  <a:pt x="42713" y="3224"/>
                </a:lnTo>
                <a:lnTo>
                  <a:pt x="36707" y="4850"/>
                </a:lnTo>
                <a:lnTo>
                  <a:pt x="31369" y="6151"/>
                </a:lnTo>
                <a:lnTo>
                  <a:pt x="26029" y="7749"/>
                </a:lnTo>
                <a:lnTo>
                  <a:pt x="21357" y="9700"/>
                </a:lnTo>
                <a:lnTo>
                  <a:pt x="17019" y="11624"/>
                </a:lnTo>
                <a:lnTo>
                  <a:pt x="13348" y="13575"/>
                </a:lnTo>
                <a:lnTo>
                  <a:pt x="10011" y="15824"/>
                </a:lnTo>
                <a:lnTo>
                  <a:pt x="7007" y="17748"/>
                </a:lnTo>
                <a:lnTo>
                  <a:pt x="4338" y="20025"/>
                </a:lnTo>
                <a:lnTo>
                  <a:pt x="1001" y="24848"/>
                </a:lnTo>
                <a:lnTo>
                  <a:pt x="0" y="29698"/>
                </a:lnTo>
                <a:lnTo>
                  <a:pt x="333" y="32923"/>
                </a:lnTo>
                <a:lnTo>
                  <a:pt x="2002" y="36148"/>
                </a:lnTo>
                <a:lnTo>
                  <a:pt x="4338" y="39074"/>
                </a:lnTo>
                <a:lnTo>
                  <a:pt x="7341" y="41974"/>
                </a:lnTo>
                <a:lnTo>
                  <a:pt x="11346" y="44873"/>
                </a:lnTo>
                <a:lnTo>
                  <a:pt x="16018" y="47447"/>
                </a:lnTo>
                <a:lnTo>
                  <a:pt x="21691" y="49724"/>
                </a:lnTo>
                <a:lnTo>
                  <a:pt x="27698" y="51973"/>
                </a:lnTo>
                <a:lnTo>
                  <a:pt x="34372" y="54222"/>
                </a:lnTo>
                <a:lnTo>
                  <a:pt x="41712" y="55848"/>
                </a:lnTo>
                <a:lnTo>
                  <a:pt x="49723" y="57446"/>
                </a:lnTo>
                <a:lnTo>
                  <a:pt x="57731" y="58747"/>
                </a:lnTo>
                <a:lnTo>
                  <a:pt x="66407" y="60048"/>
                </a:lnTo>
                <a:lnTo>
                  <a:pt x="75752" y="60698"/>
                </a:lnTo>
                <a:lnTo>
                  <a:pt x="85097" y="61023"/>
                </a:lnTo>
                <a:lnTo>
                  <a:pt x="94774" y="61321"/>
                </a:lnTo>
                <a:lnTo>
                  <a:pt x="99111" y="61321"/>
                </a:lnTo>
                <a:lnTo>
                  <a:pt x="103783" y="61023"/>
                </a:lnTo>
                <a:lnTo>
                  <a:pt x="108123" y="61023"/>
                </a:lnTo>
                <a:lnTo>
                  <a:pt x="112792" y="60698"/>
                </a:lnTo>
                <a:lnTo>
                  <a:pt x="117132" y="60373"/>
                </a:lnTo>
                <a:lnTo>
                  <a:pt x="121136" y="60048"/>
                </a:lnTo>
                <a:lnTo>
                  <a:pt x="125475" y="59397"/>
                </a:lnTo>
                <a:lnTo>
                  <a:pt x="129479" y="59072"/>
                </a:lnTo>
                <a:lnTo>
                  <a:pt x="94774" y="29698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3" name="object 453"/>
          <p:cNvSpPr/>
          <p:nvPr/>
        </p:nvSpPr>
        <p:spPr>
          <a:xfrm>
            <a:off x="7729602" y="3450915"/>
            <a:ext cx="145174" cy="68426"/>
          </a:xfrm>
          <a:custGeom>
            <a:avLst/>
            <a:gdLst/>
            <a:ahLst/>
            <a:cxnLst/>
            <a:rect l="l" t="t" r="r" b="b"/>
            <a:pathLst>
              <a:path w="145174" h="68426">
                <a:moveTo>
                  <a:pt x="106140" y="33246"/>
                </a:moveTo>
                <a:lnTo>
                  <a:pt x="69763" y="0"/>
                </a:lnTo>
                <a:lnTo>
                  <a:pt x="62073" y="967"/>
                </a:lnTo>
                <a:lnTo>
                  <a:pt x="54747" y="2257"/>
                </a:lnTo>
                <a:lnTo>
                  <a:pt x="48065" y="3872"/>
                </a:lnTo>
                <a:lnTo>
                  <a:pt x="41382" y="5164"/>
                </a:lnTo>
                <a:lnTo>
                  <a:pt x="35398" y="7099"/>
                </a:lnTo>
                <a:lnTo>
                  <a:pt x="29387" y="8714"/>
                </a:lnTo>
                <a:lnTo>
                  <a:pt x="24046" y="10974"/>
                </a:lnTo>
                <a:lnTo>
                  <a:pt x="19377" y="12909"/>
                </a:lnTo>
                <a:lnTo>
                  <a:pt x="15015" y="15169"/>
                </a:lnTo>
                <a:lnTo>
                  <a:pt x="11016" y="17429"/>
                </a:lnTo>
                <a:lnTo>
                  <a:pt x="7689" y="20011"/>
                </a:lnTo>
                <a:lnTo>
                  <a:pt x="3019" y="25176"/>
                </a:lnTo>
                <a:lnTo>
                  <a:pt x="335" y="30341"/>
                </a:lnTo>
                <a:lnTo>
                  <a:pt x="0" y="33246"/>
                </a:lnTo>
                <a:lnTo>
                  <a:pt x="671" y="36795"/>
                </a:lnTo>
                <a:lnTo>
                  <a:pt x="4697" y="43572"/>
                </a:lnTo>
                <a:lnTo>
                  <a:pt x="8360" y="46802"/>
                </a:lnTo>
                <a:lnTo>
                  <a:pt x="13029" y="50030"/>
                </a:lnTo>
                <a:lnTo>
                  <a:pt x="18034" y="52935"/>
                </a:lnTo>
                <a:lnTo>
                  <a:pt x="24382" y="55517"/>
                </a:lnTo>
                <a:lnTo>
                  <a:pt x="31036" y="58099"/>
                </a:lnTo>
                <a:lnTo>
                  <a:pt x="38726" y="60357"/>
                </a:lnTo>
                <a:lnTo>
                  <a:pt x="46723" y="62294"/>
                </a:lnTo>
                <a:lnTo>
                  <a:pt x="55754" y="64232"/>
                </a:lnTo>
                <a:lnTo>
                  <a:pt x="64757" y="65521"/>
                </a:lnTo>
                <a:lnTo>
                  <a:pt x="74768" y="66814"/>
                </a:lnTo>
                <a:lnTo>
                  <a:pt x="84778" y="67781"/>
                </a:lnTo>
                <a:lnTo>
                  <a:pt x="95459" y="68104"/>
                </a:lnTo>
                <a:lnTo>
                  <a:pt x="106140" y="68426"/>
                </a:lnTo>
                <a:lnTo>
                  <a:pt x="111145" y="68426"/>
                </a:lnTo>
                <a:lnTo>
                  <a:pt x="116150" y="68104"/>
                </a:lnTo>
                <a:lnTo>
                  <a:pt x="121155" y="68104"/>
                </a:lnTo>
                <a:lnTo>
                  <a:pt x="126160" y="67781"/>
                </a:lnTo>
                <a:lnTo>
                  <a:pt x="131165" y="67459"/>
                </a:lnTo>
                <a:lnTo>
                  <a:pt x="135835" y="67137"/>
                </a:lnTo>
                <a:lnTo>
                  <a:pt x="140504" y="66492"/>
                </a:lnTo>
                <a:lnTo>
                  <a:pt x="145174" y="66166"/>
                </a:lnTo>
                <a:lnTo>
                  <a:pt x="106140" y="33246"/>
                </a:lnTo>
                <a:close/>
              </a:path>
            </a:pathLst>
          </a:custGeom>
          <a:solidFill>
            <a:srgbClr val="ACB3B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4" name="object 454"/>
          <p:cNvSpPr/>
          <p:nvPr/>
        </p:nvSpPr>
        <p:spPr>
          <a:xfrm>
            <a:off x="7374213" y="3168482"/>
            <a:ext cx="154507" cy="94895"/>
          </a:xfrm>
          <a:custGeom>
            <a:avLst/>
            <a:gdLst/>
            <a:ahLst/>
            <a:cxnLst/>
            <a:rect l="l" t="t" r="r" b="b"/>
            <a:pathLst>
              <a:path w="154507" h="94895">
                <a:moveTo>
                  <a:pt x="1001" y="39047"/>
                </a:moveTo>
                <a:lnTo>
                  <a:pt x="2669" y="47447"/>
                </a:lnTo>
                <a:lnTo>
                  <a:pt x="5673" y="55522"/>
                </a:lnTo>
                <a:lnTo>
                  <a:pt x="9677" y="62622"/>
                </a:lnTo>
                <a:lnTo>
                  <a:pt x="15684" y="69396"/>
                </a:lnTo>
                <a:lnTo>
                  <a:pt x="23359" y="75195"/>
                </a:lnTo>
                <a:lnTo>
                  <a:pt x="33371" y="80696"/>
                </a:lnTo>
                <a:lnTo>
                  <a:pt x="45719" y="85221"/>
                </a:lnTo>
                <a:lnTo>
                  <a:pt x="61070" y="88771"/>
                </a:lnTo>
                <a:lnTo>
                  <a:pt x="79088" y="91671"/>
                </a:lnTo>
                <a:lnTo>
                  <a:pt x="100780" y="93595"/>
                </a:lnTo>
                <a:lnTo>
                  <a:pt x="125808" y="94895"/>
                </a:lnTo>
                <a:lnTo>
                  <a:pt x="154507" y="94895"/>
                </a:lnTo>
                <a:lnTo>
                  <a:pt x="128811" y="70047"/>
                </a:lnTo>
                <a:lnTo>
                  <a:pt x="129479" y="29698"/>
                </a:lnTo>
                <a:lnTo>
                  <a:pt x="125475" y="30024"/>
                </a:lnTo>
                <a:lnTo>
                  <a:pt x="121136" y="30674"/>
                </a:lnTo>
                <a:lnTo>
                  <a:pt x="116799" y="30999"/>
                </a:lnTo>
                <a:lnTo>
                  <a:pt x="112459" y="30999"/>
                </a:lnTo>
                <a:lnTo>
                  <a:pt x="108123" y="31324"/>
                </a:lnTo>
                <a:lnTo>
                  <a:pt x="103783" y="31622"/>
                </a:lnTo>
                <a:lnTo>
                  <a:pt x="94774" y="31622"/>
                </a:lnTo>
                <a:lnTo>
                  <a:pt x="85097" y="31324"/>
                </a:lnTo>
                <a:lnTo>
                  <a:pt x="75752" y="30999"/>
                </a:lnTo>
                <a:lnTo>
                  <a:pt x="66740" y="30349"/>
                </a:lnTo>
                <a:lnTo>
                  <a:pt x="58064" y="29048"/>
                </a:lnTo>
                <a:lnTo>
                  <a:pt x="49723" y="27747"/>
                </a:lnTo>
                <a:lnTo>
                  <a:pt x="42048" y="26149"/>
                </a:lnTo>
                <a:lnTo>
                  <a:pt x="34705" y="24523"/>
                </a:lnTo>
                <a:lnTo>
                  <a:pt x="28031" y="22274"/>
                </a:lnTo>
                <a:lnTo>
                  <a:pt x="21691" y="20025"/>
                </a:lnTo>
                <a:lnTo>
                  <a:pt x="16351" y="17748"/>
                </a:lnTo>
                <a:lnTo>
                  <a:pt x="11346" y="15174"/>
                </a:lnTo>
                <a:lnTo>
                  <a:pt x="7341" y="12275"/>
                </a:lnTo>
                <a:lnTo>
                  <a:pt x="4338" y="9375"/>
                </a:lnTo>
                <a:lnTo>
                  <a:pt x="2002" y="6449"/>
                </a:lnTo>
                <a:lnTo>
                  <a:pt x="333" y="3224"/>
                </a:lnTo>
                <a:lnTo>
                  <a:pt x="0" y="0"/>
                </a:lnTo>
                <a:lnTo>
                  <a:pt x="0" y="30024"/>
                </a:lnTo>
                <a:lnTo>
                  <a:pt x="1001" y="39047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5" name="object 455"/>
          <p:cNvSpPr/>
          <p:nvPr/>
        </p:nvSpPr>
        <p:spPr>
          <a:xfrm>
            <a:off x="7729937" y="3484161"/>
            <a:ext cx="172548" cy="105869"/>
          </a:xfrm>
          <a:custGeom>
            <a:avLst/>
            <a:gdLst/>
            <a:ahLst/>
            <a:cxnLst/>
            <a:rect l="l" t="t" r="r" b="b"/>
            <a:pathLst>
              <a:path w="172548" h="105869">
                <a:moveTo>
                  <a:pt x="1006" y="43250"/>
                </a:moveTo>
                <a:lnTo>
                  <a:pt x="3019" y="52935"/>
                </a:lnTo>
                <a:lnTo>
                  <a:pt x="6011" y="61649"/>
                </a:lnTo>
                <a:lnTo>
                  <a:pt x="10681" y="70041"/>
                </a:lnTo>
                <a:lnTo>
                  <a:pt x="17363" y="77466"/>
                </a:lnTo>
                <a:lnTo>
                  <a:pt x="26031" y="83921"/>
                </a:lnTo>
                <a:lnTo>
                  <a:pt x="37048" y="90053"/>
                </a:lnTo>
                <a:lnTo>
                  <a:pt x="51057" y="94895"/>
                </a:lnTo>
                <a:lnTo>
                  <a:pt x="68085" y="99091"/>
                </a:lnTo>
                <a:lnTo>
                  <a:pt x="88441" y="102319"/>
                </a:lnTo>
                <a:lnTo>
                  <a:pt x="112459" y="104578"/>
                </a:lnTo>
                <a:lnTo>
                  <a:pt x="140169" y="105869"/>
                </a:lnTo>
                <a:lnTo>
                  <a:pt x="172548" y="105869"/>
                </a:lnTo>
                <a:lnTo>
                  <a:pt x="143832" y="78111"/>
                </a:lnTo>
                <a:lnTo>
                  <a:pt x="144503" y="33246"/>
                </a:lnTo>
                <a:lnTo>
                  <a:pt x="139833" y="33568"/>
                </a:lnTo>
                <a:lnTo>
                  <a:pt x="135164" y="34213"/>
                </a:lnTo>
                <a:lnTo>
                  <a:pt x="130494" y="34535"/>
                </a:lnTo>
                <a:lnTo>
                  <a:pt x="125489" y="34535"/>
                </a:lnTo>
                <a:lnTo>
                  <a:pt x="120484" y="34858"/>
                </a:lnTo>
                <a:lnTo>
                  <a:pt x="115815" y="35180"/>
                </a:lnTo>
                <a:lnTo>
                  <a:pt x="105804" y="35180"/>
                </a:lnTo>
                <a:lnTo>
                  <a:pt x="95123" y="34858"/>
                </a:lnTo>
                <a:lnTo>
                  <a:pt x="84442" y="34535"/>
                </a:lnTo>
                <a:lnTo>
                  <a:pt x="74432" y="33568"/>
                </a:lnTo>
                <a:lnTo>
                  <a:pt x="64757" y="32275"/>
                </a:lnTo>
                <a:lnTo>
                  <a:pt x="55418" y="30986"/>
                </a:lnTo>
                <a:lnTo>
                  <a:pt x="46723" y="29048"/>
                </a:lnTo>
                <a:lnTo>
                  <a:pt x="38726" y="27111"/>
                </a:lnTo>
                <a:lnTo>
                  <a:pt x="31036" y="24853"/>
                </a:lnTo>
                <a:lnTo>
                  <a:pt x="24382" y="22271"/>
                </a:lnTo>
                <a:lnTo>
                  <a:pt x="18034" y="19689"/>
                </a:lnTo>
                <a:lnTo>
                  <a:pt x="12694" y="16784"/>
                </a:lnTo>
                <a:lnTo>
                  <a:pt x="8360" y="13556"/>
                </a:lnTo>
                <a:lnTo>
                  <a:pt x="4669" y="10326"/>
                </a:lnTo>
                <a:lnTo>
                  <a:pt x="2013" y="7099"/>
                </a:lnTo>
                <a:lnTo>
                  <a:pt x="671" y="3549"/>
                </a:lnTo>
                <a:lnTo>
                  <a:pt x="0" y="0"/>
                </a:lnTo>
                <a:lnTo>
                  <a:pt x="0" y="33246"/>
                </a:lnTo>
                <a:lnTo>
                  <a:pt x="1006" y="43250"/>
                </a:lnTo>
                <a:close/>
              </a:path>
            </a:pathLst>
          </a:custGeom>
          <a:solidFill>
            <a:srgbClr val="79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6" name="object 456"/>
          <p:cNvSpPr/>
          <p:nvPr/>
        </p:nvSpPr>
        <p:spPr>
          <a:xfrm>
            <a:off x="8120051" y="1888663"/>
            <a:ext cx="7353" cy="16150"/>
          </a:xfrm>
          <a:custGeom>
            <a:avLst/>
            <a:gdLst/>
            <a:ahLst/>
            <a:cxnLst/>
            <a:rect l="l" t="t" r="r" b="b"/>
            <a:pathLst>
              <a:path w="7353" h="16150">
                <a:moveTo>
                  <a:pt x="0" y="13250"/>
                </a:moveTo>
                <a:lnTo>
                  <a:pt x="0" y="14551"/>
                </a:lnTo>
                <a:lnTo>
                  <a:pt x="671" y="15499"/>
                </a:lnTo>
                <a:lnTo>
                  <a:pt x="1342" y="15824"/>
                </a:lnTo>
                <a:lnTo>
                  <a:pt x="2348" y="16150"/>
                </a:lnTo>
                <a:lnTo>
                  <a:pt x="4669" y="16150"/>
                </a:lnTo>
                <a:lnTo>
                  <a:pt x="5676" y="15824"/>
                </a:lnTo>
                <a:lnTo>
                  <a:pt x="6682" y="15174"/>
                </a:lnTo>
                <a:lnTo>
                  <a:pt x="7018" y="14551"/>
                </a:lnTo>
                <a:lnTo>
                  <a:pt x="7353" y="13250"/>
                </a:lnTo>
                <a:lnTo>
                  <a:pt x="7353" y="2601"/>
                </a:lnTo>
                <a:lnTo>
                  <a:pt x="7018" y="1625"/>
                </a:lnTo>
                <a:lnTo>
                  <a:pt x="6682" y="650"/>
                </a:lnTo>
                <a:lnTo>
                  <a:pt x="5676" y="325"/>
                </a:lnTo>
                <a:lnTo>
                  <a:pt x="4669" y="0"/>
                </a:lnTo>
                <a:lnTo>
                  <a:pt x="2348" y="0"/>
                </a:lnTo>
                <a:lnTo>
                  <a:pt x="1342" y="325"/>
                </a:lnTo>
                <a:lnTo>
                  <a:pt x="671" y="650"/>
                </a:lnTo>
                <a:lnTo>
                  <a:pt x="335" y="1625"/>
                </a:lnTo>
                <a:lnTo>
                  <a:pt x="0" y="2601"/>
                </a:lnTo>
                <a:lnTo>
                  <a:pt x="0" y="13250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7" name="object 457"/>
          <p:cNvSpPr/>
          <p:nvPr/>
        </p:nvSpPr>
        <p:spPr>
          <a:xfrm>
            <a:off x="8214839" y="1886414"/>
            <a:ext cx="7325" cy="4525"/>
          </a:xfrm>
          <a:custGeom>
            <a:avLst/>
            <a:gdLst/>
            <a:ahLst/>
            <a:cxnLst/>
            <a:rect l="l" t="t" r="r" b="b"/>
            <a:pathLst>
              <a:path w="7325" h="4525">
                <a:moveTo>
                  <a:pt x="0" y="3549"/>
                </a:moveTo>
                <a:lnTo>
                  <a:pt x="335" y="4200"/>
                </a:lnTo>
                <a:lnTo>
                  <a:pt x="978" y="4525"/>
                </a:lnTo>
                <a:lnTo>
                  <a:pt x="2656" y="4525"/>
                </a:lnTo>
                <a:lnTo>
                  <a:pt x="3998" y="4200"/>
                </a:lnTo>
                <a:lnTo>
                  <a:pt x="6990" y="4200"/>
                </a:lnTo>
                <a:lnTo>
                  <a:pt x="7325" y="3549"/>
                </a:lnTo>
                <a:lnTo>
                  <a:pt x="7325" y="1300"/>
                </a:lnTo>
                <a:lnTo>
                  <a:pt x="6990" y="650"/>
                </a:lnTo>
                <a:lnTo>
                  <a:pt x="6319" y="325"/>
                </a:lnTo>
                <a:lnTo>
                  <a:pt x="5648" y="0"/>
                </a:lnTo>
                <a:lnTo>
                  <a:pt x="1649" y="325"/>
                </a:lnTo>
                <a:lnTo>
                  <a:pt x="1314" y="650"/>
                </a:lnTo>
                <a:lnTo>
                  <a:pt x="643" y="975"/>
                </a:lnTo>
                <a:lnTo>
                  <a:pt x="335" y="1625"/>
                </a:lnTo>
                <a:lnTo>
                  <a:pt x="0" y="2249"/>
                </a:lnTo>
                <a:lnTo>
                  <a:pt x="0" y="3549"/>
                </a:lnTo>
                <a:close/>
              </a:path>
            </a:pathLst>
          </a:custGeom>
          <a:solidFill>
            <a:srgbClr val="C5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723132" y="1655064"/>
            <a:ext cx="3645408" cy="359663"/>
          </a:xfrm>
          <a:custGeom>
            <a:avLst/>
            <a:gdLst/>
            <a:ahLst/>
            <a:cxnLst/>
            <a:rect l="l" t="t" r="r" b="b"/>
            <a:pathLst>
              <a:path w="3645408" h="359663">
                <a:moveTo>
                  <a:pt x="2565272" y="269748"/>
                </a:moveTo>
                <a:lnTo>
                  <a:pt x="2565272" y="359663"/>
                </a:lnTo>
                <a:lnTo>
                  <a:pt x="3645408" y="179832"/>
                </a:lnTo>
                <a:lnTo>
                  <a:pt x="2565272" y="0"/>
                </a:lnTo>
                <a:lnTo>
                  <a:pt x="2565272" y="89915"/>
                </a:lnTo>
                <a:lnTo>
                  <a:pt x="0" y="89915"/>
                </a:lnTo>
                <a:lnTo>
                  <a:pt x="0" y="269748"/>
                </a:lnTo>
                <a:lnTo>
                  <a:pt x="2565272" y="2697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723132" y="1655064"/>
            <a:ext cx="3645408" cy="359663"/>
          </a:xfrm>
          <a:custGeom>
            <a:avLst/>
            <a:gdLst/>
            <a:ahLst/>
            <a:cxnLst/>
            <a:rect l="l" t="t" r="r" b="b"/>
            <a:pathLst>
              <a:path w="3645408" h="359663">
                <a:moveTo>
                  <a:pt x="2565272" y="0"/>
                </a:moveTo>
                <a:lnTo>
                  <a:pt x="2565272" y="89915"/>
                </a:lnTo>
                <a:lnTo>
                  <a:pt x="0" y="89915"/>
                </a:lnTo>
                <a:lnTo>
                  <a:pt x="0" y="269748"/>
                </a:lnTo>
                <a:lnTo>
                  <a:pt x="2565272" y="269748"/>
                </a:lnTo>
                <a:lnTo>
                  <a:pt x="2565272" y="359663"/>
                </a:lnTo>
                <a:lnTo>
                  <a:pt x="3645408" y="179832"/>
                </a:lnTo>
                <a:lnTo>
                  <a:pt x="256527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18002" y="1744979"/>
            <a:ext cx="270040" cy="179832"/>
          </a:xfrm>
          <a:custGeom>
            <a:avLst/>
            <a:gdLst/>
            <a:ahLst/>
            <a:cxnLst/>
            <a:rect l="l" t="t" r="r" b="b"/>
            <a:pathLst>
              <a:path w="270040" h="179832">
                <a:moveTo>
                  <a:pt x="0" y="179832"/>
                </a:moveTo>
                <a:lnTo>
                  <a:pt x="270040" y="179832"/>
                </a:lnTo>
                <a:lnTo>
                  <a:pt x="27004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318002" y="1744979"/>
            <a:ext cx="270040" cy="179832"/>
          </a:xfrm>
          <a:custGeom>
            <a:avLst/>
            <a:gdLst/>
            <a:ahLst/>
            <a:cxnLst/>
            <a:rect l="l" t="t" r="r" b="b"/>
            <a:pathLst>
              <a:path w="270040" h="179832">
                <a:moveTo>
                  <a:pt x="0" y="179832"/>
                </a:moveTo>
                <a:lnTo>
                  <a:pt x="270040" y="179832"/>
                </a:lnTo>
                <a:lnTo>
                  <a:pt x="27004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048000" y="1744979"/>
            <a:ext cx="135013" cy="179832"/>
          </a:xfrm>
          <a:custGeom>
            <a:avLst/>
            <a:gdLst/>
            <a:ahLst/>
            <a:cxnLst/>
            <a:rect l="l" t="t" r="r" b="b"/>
            <a:pathLst>
              <a:path w="135013" h="179832">
                <a:moveTo>
                  <a:pt x="0" y="179832"/>
                </a:moveTo>
                <a:lnTo>
                  <a:pt x="135013" y="179832"/>
                </a:lnTo>
                <a:lnTo>
                  <a:pt x="135013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48000" y="1744979"/>
            <a:ext cx="135013" cy="179832"/>
          </a:xfrm>
          <a:custGeom>
            <a:avLst/>
            <a:gdLst/>
            <a:ahLst/>
            <a:cxnLst/>
            <a:rect l="l" t="t" r="r" b="b"/>
            <a:pathLst>
              <a:path w="135013" h="179832">
                <a:moveTo>
                  <a:pt x="0" y="179832"/>
                </a:moveTo>
                <a:lnTo>
                  <a:pt x="135013" y="179832"/>
                </a:lnTo>
                <a:lnTo>
                  <a:pt x="135013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12086" y="83387"/>
            <a:ext cx="5016626" cy="124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653" marR="396438" algn="ctr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otoc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ls</a:t>
            </a:r>
            <a:endParaRPr sz="4000">
              <a:latin typeface="Times New Roman"/>
              <a:cs typeface="Times New Roman"/>
            </a:endParaRPr>
          </a:p>
          <a:p>
            <a:pPr marL="1869186" marR="1250721" algn="ctr">
              <a:lnSpc>
                <a:spcPts val="3685"/>
              </a:lnSpc>
            </a:pPr>
            <a:r>
              <a:rPr dirty="0" smtClean="0" sz="3600" spc="0">
                <a:latin typeface="Times New Roman"/>
                <a:cs typeface="Times New Roman"/>
              </a:rPr>
              <a:t>Overview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ve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htt</a:t>
            </a:r>
            <a:r>
              <a:rPr dirty="0" smtClean="0" sz="1800" spc="-9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dirty="0" smtClean="0" sz="18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:/</a:t>
            </a:r>
            <a:r>
              <a:rPr dirty="0" smtClean="0" sz="1800" spc="4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18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mi</a:t>
            </a:r>
            <a:r>
              <a:rPr dirty="0" smtClean="0" sz="1800" spc="4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1800" spc="-29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18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osoft.</a:t>
            </a:r>
            <a:r>
              <a:rPr dirty="0" smtClean="0" sz="1800" spc="4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1800" spc="0" b="1" u="heavy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om/</a:t>
            </a:r>
            <a:r>
              <a:rPr dirty="0" smtClean="0" sz="1800" spc="0" b="1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mtClean="0" sz="1800" spc="0" b="1">
                <a:latin typeface="Times New Roman"/>
                <a:cs typeface="Times New Roman"/>
                <a:hlinkClick r:id="rId3"/>
              </a:rPr>
              <a:t>to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192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168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54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3:80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2134" y="1722702"/>
            <a:ext cx="8225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Conne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1546" y="2158185"/>
            <a:ext cx="4345940" cy="685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Send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uest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</a:t>
            </a:r>
            <a:r>
              <a:rPr dirty="0" smtClean="0" sz="1800" spc="-39" b="1">
                <a:latin typeface="Times New Roman"/>
                <a:cs typeface="Times New Roman"/>
              </a:rPr>
              <a:t> </a:t>
            </a:r>
            <a:r>
              <a:rPr dirty="0" smtClean="0" sz="1800" spc="-94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-5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(in</a:t>
            </a:r>
            <a:r>
              <a:rPr dirty="0" smtClean="0" sz="1800" spc="-4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ex</a:t>
            </a:r>
            <a:r>
              <a:rPr dirty="0" smtClean="0" sz="1800" spc="9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html)</a:t>
            </a:r>
            <a:endParaRPr sz="1800">
              <a:latin typeface="Times New Roman"/>
              <a:cs typeface="Times New Roman"/>
            </a:endParaRPr>
          </a:p>
          <a:p>
            <a:pPr marL="369928" marR="388312" algn="ctr">
              <a:lnSpc>
                <a:spcPct val="95825"/>
              </a:lnSpc>
              <a:spcBef>
                <a:spcPts val="1232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4.</a:t>
            </a:r>
            <a:r>
              <a:rPr dirty="0" smtClean="0" sz="1800" spc="-3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-9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es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lt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is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respon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14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ser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575" y="3597866"/>
            <a:ext cx="3169178" cy="686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tt</a:t>
            </a:r>
            <a:r>
              <a:rPr dirty="0" smtClean="0" sz="1800" spc="-4" b="1">
                <a:latin typeface="Times New Roman"/>
                <a:cs typeface="Times New Roman"/>
                <a:hlinkClick r:id="rId2"/>
              </a:rPr>
              <a:t>p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:/</a:t>
            </a:r>
            <a:r>
              <a:rPr dirty="0" smtClean="0" sz="1800" spc="4" b="1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mic</a:t>
            </a:r>
            <a:r>
              <a:rPr dirty="0" smtClean="0" sz="1800" spc="-25" b="1">
                <a:latin typeface="Times New Roman"/>
                <a:cs typeface="Times New Roman"/>
                <a:hlinkClick r:id="rId2"/>
              </a:rPr>
              <a:t>r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o</a:t>
            </a:r>
            <a:r>
              <a:rPr dirty="0" smtClean="0" sz="1800" spc="-4" b="1"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oft.</a:t>
            </a:r>
            <a:r>
              <a:rPr dirty="0" smtClean="0" sz="1800" spc="4" b="1">
                <a:latin typeface="Times New Roman"/>
                <a:cs typeface="Times New Roman"/>
                <a:hlinkClick r:id="rId2"/>
              </a:rPr>
              <a:t>c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om/in</a:t>
            </a:r>
            <a:r>
              <a:rPr dirty="0" smtClean="0" sz="1800" spc="-9" b="1">
                <a:latin typeface="Times New Roman"/>
                <a:cs typeface="Times New Roman"/>
                <a:hlinkClick r:id="rId2"/>
              </a:rPr>
              <a:t>d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ex</a:t>
            </a:r>
            <a:r>
              <a:rPr dirty="0" smtClean="0" sz="1800" spc="4" b="1">
                <a:latin typeface="Times New Roman"/>
                <a:cs typeface="Times New Roman"/>
                <a:hlinkClick r:id="rId2"/>
              </a:rPr>
              <a:t>.</a:t>
            </a:r>
            <a:r>
              <a:rPr dirty="0" smtClean="0" sz="1800" spc="-4" b="1">
                <a:latin typeface="Times New Roman"/>
                <a:cs typeface="Times New Roman"/>
                <a:hlinkClick r:id="rId2"/>
              </a:rPr>
              <a:t>h</a:t>
            </a:r>
            <a:r>
              <a:rPr dirty="0" smtClean="0" sz="1800" spc="0" b="1">
                <a:latin typeface="Times New Roman"/>
                <a:cs typeface="Times New Roman"/>
                <a:hlinkClick r:id="rId2"/>
              </a:rPr>
              <a:t>tml</a:t>
            </a:r>
            <a:endParaRPr sz="1800">
              <a:latin typeface="Times New Roman"/>
              <a:cs typeface="Times New Roman"/>
            </a:endParaRPr>
          </a:p>
          <a:p>
            <a:pPr marL="110540" marR="34335">
              <a:lnSpc>
                <a:spcPct val="95825"/>
              </a:lnSpc>
              <a:spcBef>
                <a:spcPts val="1234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5.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270" b="1">
                <a:latin typeface="Times New Roman"/>
                <a:cs typeface="Times New Roman"/>
              </a:rPr>
              <a:t> </a:t>
            </a:r>
            <a:r>
              <a:rPr dirty="0" smtClean="0" sz="1800" spc="-10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26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-14" b="1"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-1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er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24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views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7259" y="3885512"/>
            <a:ext cx="15659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192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168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54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3:80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9730" y="4085791"/>
            <a:ext cx="2311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2091" y="4085791"/>
            <a:ext cx="5047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94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05343" y="4085791"/>
            <a:ext cx="7079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416" y="4304612"/>
            <a:ext cx="3644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2578" y="4304612"/>
            <a:ext cx="6145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esult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6206" y="4304612"/>
            <a:ext cx="84653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868" marR="685">
              <a:lnSpc>
                <a:spcPts val="1939"/>
              </a:lnSpc>
              <a:spcBef>
                <a:spcPts val="97"/>
              </a:spcBef>
            </a:pP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h</a:t>
            </a:r>
            <a:r>
              <a:rPr dirty="0" smtClean="0" sz="1800" spc="-1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ma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9730" y="4360111"/>
            <a:ext cx="9690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p</a:t>
            </a:r>
            <a:r>
              <a:rPr dirty="0" smtClean="0" sz="1800" spc="-3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s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8915" y="4360111"/>
            <a:ext cx="1739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0667" y="4360111"/>
            <a:ext cx="777951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endParaRPr sz="1800">
              <a:latin typeface="Times New Roman"/>
              <a:cs typeface="Times New Roman"/>
            </a:endParaRPr>
          </a:p>
          <a:p>
            <a:pPr marL="389127" marR="5197" indent="-30479">
              <a:lnSpc>
                <a:spcPct val="100041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DB,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a</a:t>
            </a:r>
            <a:r>
              <a:rPr dirty="0" smtClean="0" sz="1800" spc="0" b="1"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416" y="4578932"/>
            <a:ext cx="93545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contains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lang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4433" y="4578932"/>
            <a:ext cx="1739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9730" y="4634431"/>
            <a:ext cx="1190116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(c</a:t>
            </a:r>
            <a:r>
              <a:rPr dirty="0" smtClean="0" sz="1800" spc="4" b="1"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ting</a:t>
            </a:r>
            <a:endParaRPr sz="1800">
              <a:latin typeface="Times New Roman"/>
              <a:cs typeface="Times New Roman"/>
            </a:endParaRPr>
          </a:p>
          <a:p>
            <a:pPr marL="12700" marR="14417">
              <a:lnSpc>
                <a:spcPct val="100041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culat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-14" b="1">
                <a:latin typeface="Times New Roman"/>
                <a:cs typeface="Times New Roman"/>
              </a:rPr>
              <a:t>g</a:t>
            </a:r>
            <a:r>
              <a:rPr dirty="0" smtClean="0" sz="1800" spc="0" b="1">
                <a:latin typeface="Times New Roman"/>
                <a:cs typeface="Times New Roman"/>
              </a:rPr>
              <a:t>,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vi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0" b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16" y="5186852"/>
            <a:ext cx="2861290" cy="1321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564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Request</a:t>
            </a:r>
            <a:endParaRPr sz="2800">
              <a:latin typeface="Times New Roman"/>
              <a:cs typeface="Times New Roman"/>
            </a:endParaRPr>
          </a:p>
          <a:p>
            <a:pPr marL="12700" marR="53564">
              <a:lnSpc>
                <a:spcPct val="95825"/>
              </a:lnSpc>
              <a:spcBef>
                <a:spcPts val="316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St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teless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65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Por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-46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8</a:t>
            </a:r>
            <a:r>
              <a:rPr dirty="0" smtClean="0" sz="2800" spc="0" b="1">
                <a:latin typeface="Times New Roman"/>
                <a:cs typeface="Times New Roman"/>
              </a:rPr>
              <a:t>0</a:t>
            </a:r>
            <a:r>
              <a:rPr dirty="0" smtClean="0" sz="2800" spc="-27" b="1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defau</a:t>
            </a:r>
            <a:r>
              <a:rPr dirty="0" smtClean="0" sz="2800" spc="4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758" y="5188855"/>
            <a:ext cx="17686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–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Respo</a:t>
            </a:r>
            <a:r>
              <a:rPr dirty="0" smtClean="0" sz="2800" spc="9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647" y="5188855"/>
            <a:ext cx="76896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>
                <a:latin typeface="Times New Roman"/>
                <a:cs typeface="Times New Roman"/>
              </a:rPr>
              <a:t>pairs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8002" y="1744979"/>
            <a:ext cx="270040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048000" y="1744979"/>
            <a:ext cx="135013" cy="179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897380" y="2627376"/>
            <a:ext cx="5334000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294632" y="3831335"/>
            <a:ext cx="2580132" cy="345948"/>
          </a:xfrm>
          <a:custGeom>
            <a:avLst/>
            <a:gdLst/>
            <a:ahLst/>
            <a:cxnLst/>
            <a:rect l="l" t="t" r="r" b="b"/>
            <a:pathLst>
              <a:path w="2580132" h="345948">
                <a:moveTo>
                  <a:pt x="0" y="345948"/>
                </a:moveTo>
                <a:lnTo>
                  <a:pt x="2580132" y="345948"/>
                </a:lnTo>
                <a:lnTo>
                  <a:pt x="258013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5170" y="0"/>
            <a:ext cx="3565156" cy="1080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272011" marR="308147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14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94632" y="3831335"/>
            <a:ext cx="2580132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14"/>
              </a:spcBef>
            </a:pP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10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rri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-4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5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eturn/</a:t>
            </a:r>
            <a:r>
              <a:rPr dirty="0" smtClean="0" sz="1600" spc="-28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line</a:t>
            </a:r>
            <a:r>
              <a:rPr dirty="0" smtClean="0" sz="1600" spc="-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feed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897380" y="2627376"/>
            <a:ext cx="5334000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3460" y="1217676"/>
            <a:ext cx="7798308" cy="1687068"/>
          </a:xfrm>
          <a:custGeom>
            <a:avLst/>
            <a:gdLst/>
            <a:ahLst/>
            <a:cxnLst/>
            <a:rect l="l" t="t" r="r" b="b"/>
            <a:pathLst>
              <a:path w="7798308" h="1687068">
                <a:moveTo>
                  <a:pt x="0" y="1687068"/>
                </a:moveTo>
                <a:lnTo>
                  <a:pt x="7798308" y="1687068"/>
                </a:lnTo>
                <a:lnTo>
                  <a:pt x="7798308" y="0"/>
                </a:lnTo>
                <a:lnTo>
                  <a:pt x="0" y="0"/>
                </a:lnTo>
                <a:lnTo>
                  <a:pt x="0" y="1687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3460" y="1217676"/>
            <a:ext cx="7798308" cy="1687068"/>
          </a:xfrm>
          <a:custGeom>
            <a:avLst/>
            <a:gdLst/>
            <a:ahLst/>
            <a:cxnLst/>
            <a:rect l="l" t="t" r="r" b="b"/>
            <a:pathLst>
              <a:path w="7798308" h="1687068">
                <a:moveTo>
                  <a:pt x="0" y="1687068"/>
                </a:moveTo>
                <a:lnTo>
                  <a:pt x="7798308" y="1687068"/>
                </a:lnTo>
                <a:lnTo>
                  <a:pt x="7798308" y="0"/>
                </a:lnTo>
                <a:lnTo>
                  <a:pt x="0" y="0"/>
                </a:lnTo>
                <a:lnTo>
                  <a:pt x="0" y="1687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294632" y="3831335"/>
            <a:ext cx="2580132" cy="345948"/>
          </a:xfrm>
          <a:custGeom>
            <a:avLst/>
            <a:gdLst/>
            <a:ahLst/>
            <a:cxnLst/>
            <a:rect l="l" t="t" r="r" b="b"/>
            <a:pathLst>
              <a:path w="2580132" h="345948">
                <a:moveTo>
                  <a:pt x="0" y="345948"/>
                </a:moveTo>
                <a:lnTo>
                  <a:pt x="2580132" y="345948"/>
                </a:lnTo>
                <a:lnTo>
                  <a:pt x="258013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65170" y="0"/>
            <a:ext cx="3565156" cy="1080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272011" marR="308147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14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32" y="3831335"/>
            <a:ext cx="2580132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14"/>
              </a:spcBef>
            </a:pP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10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rri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-4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5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eturn/</a:t>
            </a:r>
            <a:r>
              <a:rPr dirty="0" smtClean="0" sz="1600" spc="-28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line</a:t>
            </a:r>
            <a:r>
              <a:rPr dirty="0" smtClean="0" sz="1600" spc="-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feed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3460" y="1217676"/>
            <a:ext cx="7798308" cy="168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>
              <a:lnSpc>
                <a:spcPts val="2395"/>
              </a:lnSpc>
              <a:spcBef>
                <a:spcPts val="119"/>
              </a:spcBef>
            </a:pPr>
            <a:r>
              <a:rPr dirty="0" smtClean="0" baseline="1207" sz="36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baseline="1207" sz="3600" spc="0" b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baseline="1207" sz="3600" spc="-4" b="1">
                <a:solidFill>
                  <a:srgbClr val="3366FF"/>
                </a:solidFill>
                <a:latin typeface="Times New Roman"/>
                <a:cs typeface="Times New Roman"/>
              </a:rPr>
              <a:t>h</a:t>
            </a:r>
            <a:r>
              <a:rPr dirty="0" smtClean="0" baseline="1207" sz="3600" spc="0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1207" sz="36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 b="1">
                <a:solidFill>
                  <a:srgbClr val="3366FF"/>
                </a:solidFill>
                <a:latin typeface="Times New Roman"/>
                <a:cs typeface="Times New Roman"/>
              </a:rPr>
              <a:t>HTTP</a:t>
            </a:r>
            <a:r>
              <a:rPr dirty="0" smtClean="0" baseline="1207" sz="3600" spc="-139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4" b="1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1207" sz="3600" spc="0" b="1">
                <a:solidFill>
                  <a:srgbClr val="3366FF"/>
                </a:solidFill>
                <a:latin typeface="Times New Roman"/>
                <a:cs typeface="Times New Roman"/>
              </a:rPr>
              <a:t>ethod</a:t>
            </a:r>
            <a:endParaRPr sz="2400">
              <a:latin typeface="Times New Roman"/>
              <a:cs typeface="Times New Roman"/>
            </a:endParaRPr>
          </a:p>
          <a:p>
            <a:pPr marL="91135">
              <a:lnSpc>
                <a:spcPct val="95825"/>
              </a:lnSpc>
              <a:spcBef>
                <a:spcPts val="576"/>
              </a:spcBef>
            </a:pPr>
            <a:r>
              <a:rPr dirty="0" smtClean="0" sz="2400" spc="0">
                <a:solidFill>
                  <a:srgbClr val="77923B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125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point</a:t>
            </a:r>
            <a:r>
              <a:rPr dirty="0" smtClean="0" sz="2400" spc="4" b="1">
                <a:solidFill>
                  <a:srgbClr val="77923B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54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solidFill>
                  <a:srgbClr val="77923B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the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solidFill>
                  <a:srgbClr val="77923B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esou</a:t>
            </a:r>
            <a:r>
              <a:rPr dirty="0" smtClean="0" sz="2400" spc="-44" b="1">
                <a:solidFill>
                  <a:srgbClr val="77923B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ce</a:t>
            </a:r>
            <a:r>
              <a:rPr dirty="0" smtClean="0" sz="2400" spc="-4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solidFill>
                  <a:srgbClr val="77923B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eques</a:t>
            </a:r>
            <a:r>
              <a:rPr dirty="0" smtClean="0" sz="2400" spc="4" b="1">
                <a:solidFill>
                  <a:srgbClr val="77923B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ed,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solidFill>
                  <a:srgbClr val="77923B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the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fo</a:t>
            </a:r>
            <a:r>
              <a:rPr dirty="0" smtClean="0" sz="2400" spc="4" b="1">
                <a:solidFill>
                  <a:srgbClr val="77923B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of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 b="1">
                <a:solidFill>
                  <a:srgbClr val="77923B"/>
                </a:solidFill>
                <a:latin typeface="Times New Roman"/>
                <a:cs typeface="Times New Roman"/>
              </a:rPr>
              <a:t>URI</a:t>
            </a:r>
            <a:endParaRPr sz="2400">
              <a:latin typeface="Times New Roman"/>
              <a:cs typeface="Times New Roman"/>
            </a:endParaRPr>
          </a:p>
          <a:p>
            <a:pPr marL="91135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974707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9" b="1">
                <a:solidFill>
                  <a:srgbClr val="974707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version</a:t>
            </a:r>
            <a:r>
              <a:rPr dirty="0" smtClean="0" sz="2400" spc="-9" b="1">
                <a:solidFill>
                  <a:srgbClr val="974707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of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HT</a:t>
            </a:r>
            <a:r>
              <a:rPr dirty="0" smtClean="0" sz="2400" spc="-9" b="1">
                <a:solidFill>
                  <a:srgbClr val="974707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134" b="1">
                <a:solidFill>
                  <a:srgbClr val="974707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solidFill>
                  <a:srgbClr val="974707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974707"/>
                </a:solidFill>
                <a:latin typeface="Times New Roman"/>
                <a:cs typeface="Times New Roman"/>
              </a:rPr>
              <a:t>otocol</a:t>
            </a:r>
            <a:endParaRPr sz="2400">
              <a:latin typeface="Times New Roman"/>
              <a:cs typeface="Times New Roman"/>
            </a:endParaRPr>
          </a:p>
          <a:p>
            <a:pPr marL="91135">
              <a:lnSpc>
                <a:spcPct val="95825"/>
              </a:lnSpc>
              <a:spcBef>
                <a:spcPts val="699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Ex:</a:t>
            </a:r>
            <a:r>
              <a:rPr dirty="0" smtClean="0" sz="2400" spc="-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GET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77923B"/>
                </a:solidFill>
                <a:latin typeface="Times New Roman"/>
                <a:cs typeface="Times New Roman"/>
              </a:rPr>
              <a:t>inde</a:t>
            </a:r>
            <a:r>
              <a:rPr dirty="0" smtClean="0" sz="2400" spc="9">
                <a:solidFill>
                  <a:srgbClr val="77923B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0">
                <a:solidFill>
                  <a:srgbClr val="77923B"/>
                </a:solidFill>
                <a:latin typeface="Times New Roman"/>
                <a:cs typeface="Times New Roman"/>
              </a:rPr>
              <a:t>.ht</a:t>
            </a:r>
            <a:r>
              <a:rPr dirty="0" smtClean="0" sz="2400" spc="-14">
                <a:solidFill>
                  <a:srgbClr val="77923B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77923B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19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974707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974707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974707"/>
                </a:solidFill>
                <a:latin typeface="Times New Roman"/>
                <a:cs typeface="Times New Roman"/>
              </a:rPr>
              <a:t>TP/1.1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30708" y="3791712"/>
            <a:ext cx="8670036" cy="2109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6"/>
              </a:spcBef>
            </a:pPr>
            <a:endParaRPr sz="700"/>
          </a:p>
          <a:p>
            <a:pPr marL="4055617">
              <a:lnSpc>
                <a:spcPct val="95825"/>
              </a:lnSpc>
            </a:pP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10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rri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-4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5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eturn/</a:t>
            </a:r>
            <a:r>
              <a:rPr dirty="0" smtClean="0" sz="1600" spc="-28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line</a:t>
            </a:r>
            <a:r>
              <a:rPr dirty="0" smtClean="0" sz="1600" spc="-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feed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897380" y="2627376"/>
            <a:ext cx="5334000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294632" y="3831335"/>
            <a:ext cx="2580132" cy="345948"/>
          </a:xfrm>
          <a:custGeom>
            <a:avLst/>
            <a:gdLst/>
            <a:ahLst/>
            <a:cxnLst/>
            <a:rect l="l" t="t" r="r" b="b"/>
            <a:pathLst>
              <a:path w="2580132" h="345948">
                <a:moveTo>
                  <a:pt x="0" y="345948"/>
                </a:moveTo>
                <a:lnTo>
                  <a:pt x="2580132" y="345948"/>
                </a:lnTo>
                <a:lnTo>
                  <a:pt x="258013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30708" y="3791712"/>
            <a:ext cx="8670036" cy="2109216"/>
          </a:xfrm>
          <a:custGeom>
            <a:avLst/>
            <a:gdLst/>
            <a:ahLst/>
            <a:cxnLst/>
            <a:rect l="l" t="t" r="r" b="b"/>
            <a:pathLst>
              <a:path w="8670036" h="2109216">
                <a:moveTo>
                  <a:pt x="0" y="2109216"/>
                </a:moveTo>
                <a:lnTo>
                  <a:pt x="8670036" y="2109216"/>
                </a:lnTo>
                <a:lnTo>
                  <a:pt x="8670036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30708" y="3791712"/>
            <a:ext cx="8670036" cy="2109216"/>
          </a:xfrm>
          <a:custGeom>
            <a:avLst/>
            <a:gdLst/>
            <a:ahLst/>
            <a:cxnLst/>
            <a:rect l="l" t="t" r="r" b="b"/>
            <a:pathLst>
              <a:path w="8670036" h="2109216">
                <a:moveTo>
                  <a:pt x="0" y="2109216"/>
                </a:moveTo>
                <a:lnTo>
                  <a:pt x="8670036" y="2109216"/>
                </a:lnTo>
                <a:lnTo>
                  <a:pt x="8670036" y="0"/>
                </a:lnTo>
                <a:lnTo>
                  <a:pt x="0" y="0"/>
                </a:lnTo>
                <a:lnTo>
                  <a:pt x="0" y="21092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65170" y="0"/>
            <a:ext cx="3565156" cy="1080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272011" marR="308147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14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32" y="3831335"/>
            <a:ext cx="2580132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30708" y="3791712"/>
            <a:ext cx="8670036" cy="2109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 marR="36758" algn="just">
              <a:lnSpc>
                <a:spcPct val="100041"/>
              </a:lnSpc>
              <a:spcBef>
                <a:spcPts val="434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Return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3366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mtClean="0" sz="2400" spc="-3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44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9" b="1">
                <a:solidFill>
                  <a:srgbClr val="3366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19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9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1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long</a:t>
            </a:r>
            <a:r>
              <a:rPr dirty="0" smtClean="0" sz="2400" spc="1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4" b="1">
                <a:solidFill>
                  <a:srgbClr val="3366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ith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400" spc="1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Ac</a:t>
            </a:r>
            <a:r>
              <a:rPr dirty="0" smtClean="0" sz="2400" spc="-9" b="1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ept</a:t>
            </a:r>
            <a:r>
              <a:rPr dirty="0" smtClean="0" sz="2400" spc="1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header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1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3366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orm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name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value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(prov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es</a:t>
            </a:r>
            <a:r>
              <a:rPr dirty="0" smtClean="0" sz="2400" spc="1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f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19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ation</a:t>
            </a:r>
            <a:r>
              <a:rPr dirty="0" smtClean="0" sz="2400" spc="1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on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-4">
                <a:solidFill>
                  <a:srgbClr val="3366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at</a:t>
            </a:r>
            <a:r>
              <a:rPr dirty="0" smtClean="0" sz="2400" spc="1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9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dia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types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the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cl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ent</a:t>
            </a:r>
            <a:r>
              <a:rPr dirty="0" smtClean="0" sz="2400" spc="-3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can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1135" marR="40111" algn="just">
              <a:lnSpc>
                <a:spcPct val="100041"/>
              </a:lnSpc>
              <a:spcBef>
                <a:spcPts val="1443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-4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1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mtClean="0" sz="2400" spc="-4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Agen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Mo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4.0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(co</a:t>
            </a:r>
            <a:r>
              <a:rPr dirty="0" smtClean="0" sz="2400" spc="-2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pati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MSIE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4.0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19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indows</a:t>
            </a:r>
            <a:r>
              <a:rPr dirty="0" smtClean="0" sz="24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mtClean="0" sz="2400" spc="9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Accept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-4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age</a:t>
            </a:r>
            <a:r>
              <a:rPr dirty="0" smtClean="0" sz="2400" spc="4">
                <a:solidFill>
                  <a:srgbClr val="6F2F9F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gif,</a:t>
            </a:r>
            <a:r>
              <a:rPr dirty="0" smtClean="0" sz="2400" spc="-19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age</a:t>
            </a:r>
            <a:r>
              <a:rPr dirty="0" smtClean="0" sz="2400" spc="4">
                <a:solidFill>
                  <a:srgbClr val="6F2F9F"/>
                </a:solidFill>
                <a:latin typeface="Times New Roman"/>
                <a:cs typeface="Times New Roman"/>
              </a:rPr>
              <a:t>/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jpeg,</a:t>
            </a:r>
            <a:r>
              <a:rPr dirty="0" smtClean="0" sz="2400" spc="-9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tex</a:t>
            </a:r>
            <a:r>
              <a:rPr dirty="0" smtClean="0" sz="2400" spc="9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/*,</a:t>
            </a:r>
            <a:r>
              <a:rPr dirty="0" smtClean="0" sz="2400" spc="-29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*/*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897380" y="2627376"/>
            <a:ext cx="5334000" cy="20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294632" y="3831335"/>
            <a:ext cx="2580132" cy="345948"/>
          </a:xfrm>
          <a:custGeom>
            <a:avLst/>
            <a:gdLst/>
            <a:ahLst/>
            <a:cxnLst/>
            <a:rect l="l" t="t" r="r" b="b"/>
            <a:pathLst>
              <a:path w="2580132" h="345948">
                <a:moveTo>
                  <a:pt x="0" y="345948"/>
                </a:moveTo>
                <a:lnTo>
                  <a:pt x="2580132" y="345948"/>
                </a:lnTo>
                <a:lnTo>
                  <a:pt x="2580132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73380" y="4370832"/>
            <a:ext cx="8670036" cy="832103"/>
          </a:xfrm>
          <a:custGeom>
            <a:avLst/>
            <a:gdLst/>
            <a:ahLst/>
            <a:cxnLst/>
            <a:rect l="l" t="t" r="r" b="b"/>
            <a:pathLst>
              <a:path w="8670036" h="832103">
                <a:moveTo>
                  <a:pt x="0" y="832103"/>
                </a:moveTo>
                <a:lnTo>
                  <a:pt x="8670036" y="832103"/>
                </a:lnTo>
                <a:lnTo>
                  <a:pt x="8670036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80" y="4370832"/>
            <a:ext cx="8670036" cy="832103"/>
          </a:xfrm>
          <a:custGeom>
            <a:avLst/>
            <a:gdLst/>
            <a:ahLst/>
            <a:cxnLst/>
            <a:rect l="l" t="t" r="r" b="b"/>
            <a:pathLst>
              <a:path w="8670036" h="832103">
                <a:moveTo>
                  <a:pt x="0" y="832103"/>
                </a:moveTo>
                <a:lnTo>
                  <a:pt x="8670036" y="832103"/>
                </a:lnTo>
                <a:lnTo>
                  <a:pt x="8670036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65170" y="0"/>
            <a:ext cx="3565156" cy="1080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272011" marR="308147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14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80" y="4370832"/>
            <a:ext cx="8670036" cy="832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>
              <a:lnSpc>
                <a:spcPct val="95825"/>
              </a:lnSpc>
              <a:spcBef>
                <a:spcPts val="440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Cont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12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pre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ty</a:t>
            </a:r>
            <a:r>
              <a:rPr dirty="0" smtClean="0" sz="2400" spc="12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9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uch</a:t>
            </a:r>
            <a:r>
              <a:rPr dirty="0" smtClean="0" sz="2400" spc="12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any</a:t>
            </a:r>
            <a:r>
              <a:rPr dirty="0" smtClean="0" sz="2400" spc="11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th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ng</a:t>
            </a:r>
            <a:r>
              <a:rPr dirty="0" smtClean="0" sz="2400" spc="11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12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-4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11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of</a:t>
            </a:r>
            <a:r>
              <a:rPr dirty="0" smtClean="0" sz="2400" spc="12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param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te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129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and</a:t>
            </a:r>
            <a:r>
              <a:rPr dirty="0" smtClean="0" sz="2400" spc="13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v</a:t>
            </a:r>
            <a:r>
              <a:rPr dirty="0" smtClean="0" sz="2400" spc="-9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9" b="1">
                <a:solidFill>
                  <a:srgbClr val="3366FF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9" b="1">
                <a:solidFill>
                  <a:srgbClr val="3366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12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marL="91135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age</a:t>
            </a:r>
            <a:r>
              <a:rPr dirty="0" smtClean="0" sz="2400" spc="-1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file</a:t>
            </a:r>
            <a:r>
              <a:rPr dirty="0" smtClean="0" sz="2400" spc="-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ending</a:t>
            </a:r>
            <a:r>
              <a:rPr dirty="0" smtClean="0" sz="2400" spc="-25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upload)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94632" y="3831335"/>
            <a:ext cx="2580132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14"/>
              </a:spcBef>
            </a:pP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-10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rri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-41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5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eturn/</a:t>
            </a:r>
            <a:r>
              <a:rPr dirty="0" smtClean="0" sz="1600" spc="-28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line</a:t>
            </a:r>
            <a:r>
              <a:rPr dirty="0" smtClean="0" sz="1600" spc="-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feed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20268" y="1011936"/>
            <a:ext cx="8159496" cy="297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064507"/>
            <a:ext cx="9144000" cy="2365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5170" y="0"/>
            <a:ext cx="3603844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otoc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30602" y="543836"/>
            <a:ext cx="50659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Requests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Examp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54252"/>
            <a:ext cx="9144000" cy="3555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5170" y="0"/>
            <a:ext cx="3603218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30602" y="556163"/>
            <a:ext cx="506710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14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4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465832" y="1184148"/>
            <a:ext cx="858012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8099" y="1431544"/>
            <a:ext cx="61442" cy="53720"/>
          </a:xfrm>
          <a:custGeom>
            <a:avLst/>
            <a:gdLst/>
            <a:ahLst/>
            <a:cxnLst/>
            <a:rect l="l" t="t" r="r" b="b"/>
            <a:pathLst>
              <a:path w="61442" h="53720">
                <a:moveTo>
                  <a:pt x="0" y="26796"/>
                </a:moveTo>
                <a:lnTo>
                  <a:pt x="3685" y="14089"/>
                </a:lnTo>
                <a:lnTo>
                  <a:pt x="13468" y="4639"/>
                </a:lnTo>
                <a:lnTo>
                  <a:pt x="27436" y="152"/>
                </a:lnTo>
                <a:lnTo>
                  <a:pt x="30721" y="0"/>
                </a:lnTo>
                <a:lnTo>
                  <a:pt x="45324" y="3228"/>
                </a:lnTo>
                <a:lnTo>
                  <a:pt x="56144" y="11778"/>
                </a:lnTo>
                <a:lnTo>
                  <a:pt x="61269" y="23943"/>
                </a:lnTo>
                <a:lnTo>
                  <a:pt x="61442" y="26796"/>
                </a:lnTo>
                <a:lnTo>
                  <a:pt x="57771" y="39567"/>
                </a:lnTo>
                <a:lnTo>
                  <a:pt x="48023" y="49045"/>
                </a:lnTo>
                <a:lnTo>
                  <a:pt x="34100" y="53559"/>
                </a:lnTo>
                <a:lnTo>
                  <a:pt x="30721" y="53720"/>
                </a:lnTo>
                <a:lnTo>
                  <a:pt x="16144" y="50501"/>
                </a:lnTo>
                <a:lnTo>
                  <a:pt x="5331" y="41955"/>
                </a:lnTo>
                <a:lnTo>
                  <a:pt x="183" y="29756"/>
                </a:lnTo>
                <a:lnTo>
                  <a:pt x="0" y="267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27050" y="1431544"/>
            <a:ext cx="61442" cy="53720"/>
          </a:xfrm>
          <a:custGeom>
            <a:avLst/>
            <a:gdLst/>
            <a:ahLst/>
            <a:cxnLst/>
            <a:rect l="l" t="t" r="r" b="b"/>
            <a:pathLst>
              <a:path w="61442" h="53720">
                <a:moveTo>
                  <a:pt x="0" y="26796"/>
                </a:moveTo>
                <a:lnTo>
                  <a:pt x="3685" y="14089"/>
                </a:lnTo>
                <a:lnTo>
                  <a:pt x="13468" y="4639"/>
                </a:lnTo>
                <a:lnTo>
                  <a:pt x="27436" y="152"/>
                </a:lnTo>
                <a:lnTo>
                  <a:pt x="30721" y="0"/>
                </a:lnTo>
                <a:lnTo>
                  <a:pt x="45324" y="3228"/>
                </a:lnTo>
                <a:lnTo>
                  <a:pt x="56144" y="11778"/>
                </a:lnTo>
                <a:lnTo>
                  <a:pt x="61269" y="23943"/>
                </a:lnTo>
                <a:lnTo>
                  <a:pt x="61442" y="26796"/>
                </a:lnTo>
                <a:lnTo>
                  <a:pt x="57771" y="39567"/>
                </a:lnTo>
                <a:lnTo>
                  <a:pt x="48023" y="49045"/>
                </a:lnTo>
                <a:lnTo>
                  <a:pt x="34100" y="53559"/>
                </a:lnTo>
                <a:lnTo>
                  <a:pt x="30721" y="53720"/>
                </a:lnTo>
                <a:lnTo>
                  <a:pt x="16144" y="50501"/>
                </a:lnTo>
                <a:lnTo>
                  <a:pt x="5331" y="41955"/>
                </a:lnTo>
                <a:lnTo>
                  <a:pt x="183" y="29756"/>
                </a:lnTo>
                <a:lnTo>
                  <a:pt x="0" y="2679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03466" y="1647698"/>
            <a:ext cx="319290" cy="48006"/>
          </a:xfrm>
          <a:custGeom>
            <a:avLst/>
            <a:gdLst/>
            <a:ahLst/>
            <a:cxnLst/>
            <a:rect l="l" t="t" r="r" b="b"/>
            <a:pathLst>
              <a:path w="319290" h="48006">
                <a:moveTo>
                  <a:pt x="0" y="0"/>
                </a:moveTo>
                <a:lnTo>
                  <a:pt x="15981" y="9121"/>
                </a:lnTo>
                <a:lnTo>
                  <a:pt x="31962" y="17282"/>
                </a:lnTo>
                <a:lnTo>
                  <a:pt x="47940" y="24483"/>
                </a:lnTo>
                <a:lnTo>
                  <a:pt x="63916" y="30723"/>
                </a:lnTo>
                <a:lnTo>
                  <a:pt x="79891" y="36004"/>
                </a:lnTo>
                <a:lnTo>
                  <a:pt x="95863" y="40325"/>
                </a:lnTo>
                <a:lnTo>
                  <a:pt x="111834" y="43685"/>
                </a:lnTo>
                <a:lnTo>
                  <a:pt x="127803" y="46085"/>
                </a:lnTo>
                <a:lnTo>
                  <a:pt x="143770" y="47525"/>
                </a:lnTo>
                <a:lnTo>
                  <a:pt x="159735" y="48006"/>
                </a:lnTo>
                <a:lnTo>
                  <a:pt x="175699" y="47525"/>
                </a:lnTo>
                <a:lnTo>
                  <a:pt x="191660" y="46085"/>
                </a:lnTo>
                <a:lnTo>
                  <a:pt x="207620" y="43685"/>
                </a:lnTo>
                <a:lnTo>
                  <a:pt x="223578" y="40325"/>
                </a:lnTo>
                <a:lnTo>
                  <a:pt x="239535" y="36004"/>
                </a:lnTo>
                <a:lnTo>
                  <a:pt x="255489" y="30723"/>
                </a:lnTo>
                <a:lnTo>
                  <a:pt x="271442" y="24483"/>
                </a:lnTo>
                <a:lnTo>
                  <a:pt x="287393" y="17282"/>
                </a:lnTo>
                <a:lnTo>
                  <a:pt x="303343" y="9121"/>
                </a:lnTo>
                <a:lnTo>
                  <a:pt x="319290" y="0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68402" y="1277874"/>
            <a:ext cx="589788" cy="515112"/>
          </a:xfrm>
          <a:custGeom>
            <a:avLst/>
            <a:gdLst/>
            <a:ahLst/>
            <a:cxnLst/>
            <a:rect l="l" t="t" r="r" b="b"/>
            <a:pathLst>
              <a:path w="589788" h="515112">
                <a:moveTo>
                  <a:pt x="0" y="257555"/>
                </a:moveTo>
                <a:lnTo>
                  <a:pt x="977" y="236432"/>
                </a:lnTo>
                <a:lnTo>
                  <a:pt x="3859" y="215780"/>
                </a:lnTo>
                <a:lnTo>
                  <a:pt x="8570" y="195663"/>
                </a:lnTo>
                <a:lnTo>
                  <a:pt x="15033" y="176150"/>
                </a:lnTo>
                <a:lnTo>
                  <a:pt x="23174" y="157305"/>
                </a:lnTo>
                <a:lnTo>
                  <a:pt x="32915" y="139196"/>
                </a:lnTo>
                <a:lnTo>
                  <a:pt x="44182" y="121888"/>
                </a:lnTo>
                <a:lnTo>
                  <a:pt x="56897" y="105448"/>
                </a:lnTo>
                <a:lnTo>
                  <a:pt x="70986" y="89943"/>
                </a:lnTo>
                <a:lnTo>
                  <a:pt x="86372" y="75438"/>
                </a:lnTo>
                <a:lnTo>
                  <a:pt x="102980" y="61999"/>
                </a:lnTo>
                <a:lnTo>
                  <a:pt x="120733" y="49694"/>
                </a:lnTo>
                <a:lnTo>
                  <a:pt x="139556" y="38588"/>
                </a:lnTo>
                <a:lnTo>
                  <a:pt x="159373" y="28748"/>
                </a:lnTo>
                <a:lnTo>
                  <a:pt x="180108" y="20240"/>
                </a:lnTo>
                <a:lnTo>
                  <a:pt x="201684" y="13130"/>
                </a:lnTo>
                <a:lnTo>
                  <a:pt x="224027" y="7485"/>
                </a:lnTo>
                <a:lnTo>
                  <a:pt x="247060" y="3371"/>
                </a:lnTo>
                <a:lnTo>
                  <a:pt x="270708" y="853"/>
                </a:lnTo>
                <a:lnTo>
                  <a:pt x="294894" y="0"/>
                </a:lnTo>
                <a:lnTo>
                  <a:pt x="319079" y="853"/>
                </a:lnTo>
                <a:lnTo>
                  <a:pt x="342727" y="3371"/>
                </a:lnTo>
                <a:lnTo>
                  <a:pt x="365760" y="7485"/>
                </a:lnTo>
                <a:lnTo>
                  <a:pt x="388103" y="13130"/>
                </a:lnTo>
                <a:lnTo>
                  <a:pt x="409679" y="20240"/>
                </a:lnTo>
                <a:lnTo>
                  <a:pt x="430414" y="28748"/>
                </a:lnTo>
                <a:lnTo>
                  <a:pt x="450231" y="38588"/>
                </a:lnTo>
                <a:lnTo>
                  <a:pt x="469054" y="49694"/>
                </a:lnTo>
                <a:lnTo>
                  <a:pt x="486807" y="61999"/>
                </a:lnTo>
                <a:lnTo>
                  <a:pt x="503415" y="75438"/>
                </a:lnTo>
                <a:lnTo>
                  <a:pt x="518801" y="89943"/>
                </a:lnTo>
                <a:lnTo>
                  <a:pt x="532890" y="105448"/>
                </a:lnTo>
                <a:lnTo>
                  <a:pt x="545605" y="121888"/>
                </a:lnTo>
                <a:lnTo>
                  <a:pt x="556872" y="139196"/>
                </a:lnTo>
                <a:lnTo>
                  <a:pt x="566613" y="157305"/>
                </a:lnTo>
                <a:lnTo>
                  <a:pt x="574754" y="176150"/>
                </a:lnTo>
                <a:lnTo>
                  <a:pt x="581217" y="195663"/>
                </a:lnTo>
                <a:lnTo>
                  <a:pt x="585928" y="215780"/>
                </a:lnTo>
                <a:lnTo>
                  <a:pt x="588810" y="236432"/>
                </a:lnTo>
                <a:lnTo>
                  <a:pt x="589788" y="257555"/>
                </a:lnTo>
                <a:lnTo>
                  <a:pt x="588810" y="278679"/>
                </a:lnTo>
                <a:lnTo>
                  <a:pt x="585928" y="299331"/>
                </a:lnTo>
                <a:lnTo>
                  <a:pt x="581217" y="319448"/>
                </a:lnTo>
                <a:lnTo>
                  <a:pt x="574754" y="338961"/>
                </a:lnTo>
                <a:lnTo>
                  <a:pt x="566613" y="357806"/>
                </a:lnTo>
                <a:lnTo>
                  <a:pt x="556872" y="375915"/>
                </a:lnTo>
                <a:lnTo>
                  <a:pt x="545605" y="393223"/>
                </a:lnTo>
                <a:lnTo>
                  <a:pt x="532890" y="409663"/>
                </a:lnTo>
                <a:lnTo>
                  <a:pt x="518801" y="425168"/>
                </a:lnTo>
                <a:lnTo>
                  <a:pt x="503415" y="439674"/>
                </a:lnTo>
                <a:lnTo>
                  <a:pt x="486807" y="453112"/>
                </a:lnTo>
                <a:lnTo>
                  <a:pt x="469054" y="465417"/>
                </a:lnTo>
                <a:lnTo>
                  <a:pt x="450231" y="476523"/>
                </a:lnTo>
                <a:lnTo>
                  <a:pt x="430414" y="486363"/>
                </a:lnTo>
                <a:lnTo>
                  <a:pt x="409679" y="494871"/>
                </a:lnTo>
                <a:lnTo>
                  <a:pt x="388103" y="501981"/>
                </a:lnTo>
                <a:lnTo>
                  <a:pt x="365760" y="507626"/>
                </a:lnTo>
                <a:lnTo>
                  <a:pt x="342727" y="511740"/>
                </a:lnTo>
                <a:lnTo>
                  <a:pt x="319079" y="514258"/>
                </a:lnTo>
                <a:lnTo>
                  <a:pt x="294894" y="515112"/>
                </a:lnTo>
                <a:lnTo>
                  <a:pt x="270708" y="514258"/>
                </a:lnTo>
                <a:lnTo>
                  <a:pt x="247060" y="511740"/>
                </a:lnTo>
                <a:lnTo>
                  <a:pt x="224027" y="507626"/>
                </a:lnTo>
                <a:lnTo>
                  <a:pt x="201684" y="501981"/>
                </a:lnTo>
                <a:lnTo>
                  <a:pt x="180108" y="494871"/>
                </a:lnTo>
                <a:lnTo>
                  <a:pt x="159373" y="486363"/>
                </a:lnTo>
                <a:lnTo>
                  <a:pt x="139556" y="476523"/>
                </a:lnTo>
                <a:lnTo>
                  <a:pt x="120733" y="465417"/>
                </a:lnTo>
                <a:lnTo>
                  <a:pt x="102980" y="453112"/>
                </a:lnTo>
                <a:lnTo>
                  <a:pt x="86372" y="439674"/>
                </a:lnTo>
                <a:lnTo>
                  <a:pt x="70986" y="425168"/>
                </a:lnTo>
                <a:lnTo>
                  <a:pt x="56897" y="409663"/>
                </a:lnTo>
                <a:lnTo>
                  <a:pt x="44182" y="393223"/>
                </a:lnTo>
                <a:lnTo>
                  <a:pt x="32915" y="375915"/>
                </a:lnTo>
                <a:lnTo>
                  <a:pt x="23174" y="357806"/>
                </a:lnTo>
                <a:lnTo>
                  <a:pt x="15033" y="338961"/>
                </a:lnTo>
                <a:lnTo>
                  <a:pt x="8570" y="319448"/>
                </a:lnTo>
                <a:lnTo>
                  <a:pt x="3859" y="299331"/>
                </a:lnTo>
                <a:lnTo>
                  <a:pt x="977" y="278679"/>
                </a:lnTo>
                <a:lnTo>
                  <a:pt x="0" y="25755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43953" y="1379402"/>
            <a:ext cx="1742071" cy="170637"/>
          </a:xfrm>
          <a:custGeom>
            <a:avLst/>
            <a:gdLst/>
            <a:ahLst/>
            <a:cxnLst/>
            <a:rect l="l" t="t" r="r" b="b"/>
            <a:pathLst>
              <a:path w="1742071" h="170637">
                <a:moveTo>
                  <a:pt x="0" y="109926"/>
                </a:moveTo>
                <a:lnTo>
                  <a:pt x="1041" y="148026"/>
                </a:lnTo>
                <a:lnTo>
                  <a:pt x="1634437" y="103343"/>
                </a:lnTo>
                <a:lnTo>
                  <a:pt x="1695208" y="99131"/>
                </a:lnTo>
                <a:lnTo>
                  <a:pt x="1703844" y="63317"/>
                </a:lnTo>
                <a:lnTo>
                  <a:pt x="1742071" y="81351"/>
                </a:lnTo>
                <a:lnTo>
                  <a:pt x="1597418" y="2103"/>
                </a:lnTo>
                <a:lnTo>
                  <a:pt x="1585582" y="0"/>
                </a:lnTo>
                <a:lnTo>
                  <a:pt x="1575003" y="5143"/>
                </a:lnTo>
                <a:lnTo>
                  <a:pt x="1571510" y="9723"/>
                </a:lnTo>
                <a:lnTo>
                  <a:pt x="1569345" y="21506"/>
                </a:lnTo>
                <a:lnTo>
                  <a:pt x="1574462" y="32058"/>
                </a:lnTo>
                <a:lnTo>
                  <a:pt x="1579130" y="35631"/>
                </a:lnTo>
                <a:lnTo>
                  <a:pt x="1633269" y="65248"/>
                </a:lnTo>
                <a:lnTo>
                  <a:pt x="1694319" y="66238"/>
                </a:lnTo>
                <a:lnTo>
                  <a:pt x="1666542" y="83450"/>
                </a:lnTo>
                <a:lnTo>
                  <a:pt x="1633269" y="65248"/>
                </a:lnTo>
                <a:lnTo>
                  <a:pt x="0" y="109926"/>
                </a:lnTo>
                <a:close/>
              </a:path>
              <a:path w="1742071" h="170637">
                <a:moveTo>
                  <a:pt x="1575701" y="162250"/>
                </a:moveTo>
                <a:lnTo>
                  <a:pt x="1584903" y="169901"/>
                </a:lnTo>
                <a:lnTo>
                  <a:pt x="1596561" y="170637"/>
                </a:lnTo>
                <a:lnTo>
                  <a:pt x="1601863" y="168346"/>
                </a:lnTo>
                <a:lnTo>
                  <a:pt x="1742071" y="81351"/>
                </a:lnTo>
                <a:lnTo>
                  <a:pt x="1703844" y="63317"/>
                </a:lnTo>
                <a:lnTo>
                  <a:pt x="1704860" y="101417"/>
                </a:lnTo>
                <a:lnTo>
                  <a:pt x="1703844" y="63317"/>
                </a:lnTo>
                <a:lnTo>
                  <a:pt x="1695208" y="99131"/>
                </a:lnTo>
                <a:lnTo>
                  <a:pt x="1634437" y="103343"/>
                </a:lnTo>
                <a:lnTo>
                  <a:pt x="1581797" y="135961"/>
                </a:lnTo>
                <a:lnTo>
                  <a:pt x="1574161" y="145134"/>
                </a:lnTo>
                <a:lnTo>
                  <a:pt x="1573390" y="156809"/>
                </a:lnTo>
                <a:lnTo>
                  <a:pt x="1575701" y="162250"/>
                </a:lnTo>
                <a:close/>
              </a:path>
              <a:path w="1742071" h="170637">
                <a:moveTo>
                  <a:pt x="1694319" y="66238"/>
                </a:moveTo>
                <a:lnTo>
                  <a:pt x="1633269" y="65248"/>
                </a:lnTo>
                <a:lnTo>
                  <a:pt x="1666542" y="83450"/>
                </a:lnTo>
                <a:lnTo>
                  <a:pt x="1694319" y="66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935729" y="1148334"/>
            <a:ext cx="0" cy="5102225"/>
          </a:xfrm>
          <a:custGeom>
            <a:avLst/>
            <a:gdLst/>
            <a:ahLst/>
            <a:cxnLst/>
            <a:rect l="l" t="t" r="r" b="b"/>
            <a:pathLst>
              <a:path w="0" h="5102225">
                <a:moveTo>
                  <a:pt x="0" y="0"/>
                </a:moveTo>
                <a:lnTo>
                  <a:pt x="0" y="5102225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02018" y="3960723"/>
            <a:ext cx="1271096" cy="641804"/>
          </a:xfrm>
          <a:custGeom>
            <a:avLst/>
            <a:gdLst/>
            <a:ahLst/>
            <a:cxnLst/>
            <a:rect l="l" t="t" r="r" b="b"/>
            <a:pathLst>
              <a:path w="1271096" h="641804">
                <a:moveTo>
                  <a:pt x="115577" y="211226"/>
                </a:moveTo>
                <a:lnTo>
                  <a:pt x="114033" y="199973"/>
                </a:lnTo>
                <a:lnTo>
                  <a:pt x="113831" y="188851"/>
                </a:lnTo>
                <a:lnTo>
                  <a:pt x="114927" y="177902"/>
                </a:lnTo>
                <a:lnTo>
                  <a:pt x="117276" y="167165"/>
                </a:lnTo>
                <a:lnTo>
                  <a:pt x="120833" y="156682"/>
                </a:lnTo>
                <a:lnTo>
                  <a:pt x="125552" y="146493"/>
                </a:lnTo>
                <a:lnTo>
                  <a:pt x="131389" y="136639"/>
                </a:lnTo>
                <a:lnTo>
                  <a:pt x="138299" y="127159"/>
                </a:lnTo>
                <a:lnTo>
                  <a:pt x="146237" y="118095"/>
                </a:lnTo>
                <a:lnTo>
                  <a:pt x="155158" y="109487"/>
                </a:lnTo>
                <a:lnTo>
                  <a:pt x="165017" y="101376"/>
                </a:lnTo>
                <a:lnTo>
                  <a:pt x="175770" y="93802"/>
                </a:lnTo>
                <a:lnTo>
                  <a:pt x="187370" y="86806"/>
                </a:lnTo>
                <a:lnTo>
                  <a:pt x="199773" y="80428"/>
                </a:lnTo>
                <a:lnTo>
                  <a:pt x="212935" y="74709"/>
                </a:lnTo>
                <a:lnTo>
                  <a:pt x="226810" y="69689"/>
                </a:lnTo>
                <a:lnTo>
                  <a:pt x="241353" y="65409"/>
                </a:lnTo>
                <a:lnTo>
                  <a:pt x="256519" y="61910"/>
                </a:lnTo>
                <a:lnTo>
                  <a:pt x="272264" y="59231"/>
                </a:lnTo>
                <a:lnTo>
                  <a:pt x="285503" y="57683"/>
                </a:lnTo>
                <a:lnTo>
                  <a:pt x="298459" y="56750"/>
                </a:lnTo>
                <a:lnTo>
                  <a:pt x="311411" y="56409"/>
                </a:lnTo>
                <a:lnTo>
                  <a:pt x="324322" y="56653"/>
                </a:lnTo>
                <a:lnTo>
                  <a:pt x="337152" y="57474"/>
                </a:lnTo>
                <a:lnTo>
                  <a:pt x="349860" y="58866"/>
                </a:lnTo>
                <a:lnTo>
                  <a:pt x="362408" y="60821"/>
                </a:lnTo>
                <a:lnTo>
                  <a:pt x="374757" y="63332"/>
                </a:lnTo>
                <a:lnTo>
                  <a:pt x="386867" y="66391"/>
                </a:lnTo>
                <a:lnTo>
                  <a:pt x="398699" y="69993"/>
                </a:lnTo>
                <a:lnTo>
                  <a:pt x="410213" y="74129"/>
                </a:lnTo>
                <a:lnTo>
                  <a:pt x="412630" y="75082"/>
                </a:lnTo>
                <a:lnTo>
                  <a:pt x="419679" y="66828"/>
                </a:lnTo>
                <a:lnTo>
                  <a:pt x="427615" y="59161"/>
                </a:lnTo>
                <a:lnTo>
                  <a:pt x="436369" y="52096"/>
                </a:lnTo>
                <a:lnTo>
                  <a:pt x="445871" y="45647"/>
                </a:lnTo>
                <a:lnTo>
                  <a:pt x="456053" y="39829"/>
                </a:lnTo>
                <a:lnTo>
                  <a:pt x="466844" y="34658"/>
                </a:lnTo>
                <a:lnTo>
                  <a:pt x="478176" y="30147"/>
                </a:lnTo>
                <a:lnTo>
                  <a:pt x="489979" y="26311"/>
                </a:lnTo>
                <a:lnTo>
                  <a:pt x="502184" y="23166"/>
                </a:lnTo>
                <a:lnTo>
                  <a:pt x="514720" y="20726"/>
                </a:lnTo>
                <a:lnTo>
                  <a:pt x="527520" y="19006"/>
                </a:lnTo>
                <a:lnTo>
                  <a:pt x="540514" y="18020"/>
                </a:lnTo>
                <a:lnTo>
                  <a:pt x="553632" y="17784"/>
                </a:lnTo>
                <a:lnTo>
                  <a:pt x="566805" y="18311"/>
                </a:lnTo>
                <a:lnTo>
                  <a:pt x="579963" y="19618"/>
                </a:lnTo>
                <a:lnTo>
                  <a:pt x="593038" y="21718"/>
                </a:lnTo>
                <a:lnTo>
                  <a:pt x="605959" y="24627"/>
                </a:lnTo>
                <a:lnTo>
                  <a:pt x="618659" y="28359"/>
                </a:lnTo>
                <a:lnTo>
                  <a:pt x="636653" y="35360"/>
                </a:lnTo>
                <a:lnTo>
                  <a:pt x="648081" y="41033"/>
                </a:lnTo>
                <a:lnTo>
                  <a:pt x="658726" y="47351"/>
                </a:lnTo>
                <a:lnTo>
                  <a:pt x="660915" y="48793"/>
                </a:lnTo>
                <a:lnTo>
                  <a:pt x="667803" y="40455"/>
                </a:lnTo>
                <a:lnTo>
                  <a:pt x="675792" y="32825"/>
                </a:lnTo>
                <a:lnTo>
                  <a:pt x="684776" y="25926"/>
                </a:lnTo>
                <a:lnTo>
                  <a:pt x="694653" y="19783"/>
                </a:lnTo>
                <a:lnTo>
                  <a:pt x="705317" y="14421"/>
                </a:lnTo>
                <a:lnTo>
                  <a:pt x="716665" y="9863"/>
                </a:lnTo>
                <a:lnTo>
                  <a:pt x="728592" y="6135"/>
                </a:lnTo>
                <a:lnTo>
                  <a:pt x="740994" y="3260"/>
                </a:lnTo>
                <a:lnTo>
                  <a:pt x="753768" y="1263"/>
                </a:lnTo>
                <a:lnTo>
                  <a:pt x="766808" y="168"/>
                </a:lnTo>
                <a:lnTo>
                  <a:pt x="780011" y="0"/>
                </a:lnTo>
                <a:lnTo>
                  <a:pt x="793273" y="782"/>
                </a:lnTo>
                <a:lnTo>
                  <a:pt x="806488" y="2540"/>
                </a:lnTo>
                <a:lnTo>
                  <a:pt x="819555" y="5298"/>
                </a:lnTo>
                <a:lnTo>
                  <a:pt x="832367" y="9079"/>
                </a:lnTo>
                <a:lnTo>
                  <a:pt x="845553" y="14217"/>
                </a:lnTo>
                <a:lnTo>
                  <a:pt x="857178" y="20080"/>
                </a:lnTo>
                <a:lnTo>
                  <a:pt x="867782" y="26806"/>
                </a:lnTo>
                <a:lnTo>
                  <a:pt x="877273" y="34313"/>
                </a:lnTo>
                <a:lnTo>
                  <a:pt x="877704" y="34696"/>
                </a:lnTo>
                <a:lnTo>
                  <a:pt x="887036" y="27821"/>
                </a:lnTo>
                <a:lnTo>
                  <a:pt x="897092" y="21694"/>
                </a:lnTo>
                <a:lnTo>
                  <a:pt x="907787" y="16321"/>
                </a:lnTo>
                <a:lnTo>
                  <a:pt x="919039" y="11705"/>
                </a:lnTo>
                <a:lnTo>
                  <a:pt x="930764" y="7852"/>
                </a:lnTo>
                <a:lnTo>
                  <a:pt x="942879" y="4766"/>
                </a:lnTo>
                <a:lnTo>
                  <a:pt x="955299" y="2452"/>
                </a:lnTo>
                <a:lnTo>
                  <a:pt x="967942" y="914"/>
                </a:lnTo>
                <a:lnTo>
                  <a:pt x="980725" y="156"/>
                </a:lnTo>
                <a:lnTo>
                  <a:pt x="993563" y="184"/>
                </a:lnTo>
                <a:lnTo>
                  <a:pt x="1006373" y="1002"/>
                </a:lnTo>
                <a:lnTo>
                  <a:pt x="1019073" y="2614"/>
                </a:lnTo>
                <a:lnTo>
                  <a:pt x="1031578" y="5025"/>
                </a:lnTo>
                <a:lnTo>
                  <a:pt x="1043805" y="8240"/>
                </a:lnTo>
                <a:lnTo>
                  <a:pt x="1055670" y="12263"/>
                </a:lnTo>
                <a:lnTo>
                  <a:pt x="1067091" y="17100"/>
                </a:lnTo>
                <a:lnTo>
                  <a:pt x="1077983" y="22753"/>
                </a:lnTo>
                <a:lnTo>
                  <a:pt x="1090999" y="31223"/>
                </a:lnTo>
                <a:lnTo>
                  <a:pt x="1101618" y="40039"/>
                </a:lnTo>
                <a:lnTo>
                  <a:pt x="1110642" y="49612"/>
                </a:lnTo>
                <a:lnTo>
                  <a:pt x="1117987" y="59836"/>
                </a:lnTo>
                <a:lnTo>
                  <a:pt x="1123567" y="70608"/>
                </a:lnTo>
                <a:lnTo>
                  <a:pt x="1127005" y="80670"/>
                </a:lnTo>
                <a:lnTo>
                  <a:pt x="1142175" y="84078"/>
                </a:lnTo>
                <a:lnTo>
                  <a:pt x="1156496" y="88435"/>
                </a:lnTo>
                <a:lnTo>
                  <a:pt x="1169915" y="93675"/>
                </a:lnTo>
                <a:lnTo>
                  <a:pt x="1182376" y="99733"/>
                </a:lnTo>
                <a:lnTo>
                  <a:pt x="1193826" y="106542"/>
                </a:lnTo>
                <a:lnTo>
                  <a:pt x="1204211" y="114037"/>
                </a:lnTo>
                <a:lnTo>
                  <a:pt x="1213476" y="122153"/>
                </a:lnTo>
                <a:lnTo>
                  <a:pt x="1221567" y="130822"/>
                </a:lnTo>
                <a:lnTo>
                  <a:pt x="1228429" y="139980"/>
                </a:lnTo>
                <a:lnTo>
                  <a:pt x="1234008" y="149561"/>
                </a:lnTo>
                <a:lnTo>
                  <a:pt x="1238251" y="159498"/>
                </a:lnTo>
                <a:lnTo>
                  <a:pt x="1241102" y="169727"/>
                </a:lnTo>
                <a:lnTo>
                  <a:pt x="1242508" y="180181"/>
                </a:lnTo>
                <a:lnTo>
                  <a:pt x="1242414" y="190794"/>
                </a:lnTo>
                <a:lnTo>
                  <a:pt x="1240766" y="201501"/>
                </a:lnTo>
                <a:lnTo>
                  <a:pt x="1237510" y="212237"/>
                </a:lnTo>
                <a:lnTo>
                  <a:pt x="1235209" y="218084"/>
                </a:lnTo>
                <a:lnTo>
                  <a:pt x="1232796" y="222910"/>
                </a:lnTo>
                <a:lnTo>
                  <a:pt x="1229875" y="227482"/>
                </a:lnTo>
                <a:lnTo>
                  <a:pt x="1239309" y="236660"/>
                </a:lnTo>
                <a:lnTo>
                  <a:pt x="1247501" y="246180"/>
                </a:lnTo>
                <a:lnTo>
                  <a:pt x="1254460" y="255992"/>
                </a:lnTo>
                <a:lnTo>
                  <a:pt x="1260196" y="266045"/>
                </a:lnTo>
                <a:lnTo>
                  <a:pt x="1264719" y="276292"/>
                </a:lnTo>
                <a:lnTo>
                  <a:pt x="1268036" y="286681"/>
                </a:lnTo>
                <a:lnTo>
                  <a:pt x="1270159" y="297165"/>
                </a:lnTo>
                <a:lnTo>
                  <a:pt x="1271096" y="307693"/>
                </a:lnTo>
                <a:lnTo>
                  <a:pt x="1270857" y="318216"/>
                </a:lnTo>
                <a:lnTo>
                  <a:pt x="1269451" y="328685"/>
                </a:lnTo>
                <a:lnTo>
                  <a:pt x="1266888" y="339050"/>
                </a:lnTo>
                <a:lnTo>
                  <a:pt x="1263177" y="349262"/>
                </a:lnTo>
                <a:lnTo>
                  <a:pt x="1258328" y="359271"/>
                </a:lnTo>
                <a:lnTo>
                  <a:pt x="1252350" y="369028"/>
                </a:lnTo>
                <a:lnTo>
                  <a:pt x="1245252" y="378483"/>
                </a:lnTo>
                <a:lnTo>
                  <a:pt x="1237044" y="387587"/>
                </a:lnTo>
                <a:lnTo>
                  <a:pt x="1227735" y="396291"/>
                </a:lnTo>
                <a:lnTo>
                  <a:pt x="1217335" y="404545"/>
                </a:lnTo>
                <a:lnTo>
                  <a:pt x="1205853" y="412300"/>
                </a:lnTo>
                <a:lnTo>
                  <a:pt x="1193299" y="419506"/>
                </a:lnTo>
                <a:lnTo>
                  <a:pt x="1182371" y="424884"/>
                </a:lnTo>
                <a:lnTo>
                  <a:pt x="1170986" y="429727"/>
                </a:lnTo>
                <a:lnTo>
                  <a:pt x="1159182" y="434023"/>
                </a:lnTo>
                <a:lnTo>
                  <a:pt x="1147000" y="437759"/>
                </a:lnTo>
                <a:lnTo>
                  <a:pt x="1134477" y="440923"/>
                </a:lnTo>
                <a:lnTo>
                  <a:pt x="1121655" y="443504"/>
                </a:lnTo>
                <a:lnTo>
                  <a:pt x="1108572" y="445490"/>
                </a:lnTo>
                <a:lnTo>
                  <a:pt x="1100208" y="446430"/>
                </a:lnTo>
                <a:lnTo>
                  <a:pt x="1099227" y="458129"/>
                </a:lnTo>
                <a:lnTo>
                  <a:pt x="1096620" y="469490"/>
                </a:lnTo>
                <a:lnTo>
                  <a:pt x="1092467" y="480458"/>
                </a:lnTo>
                <a:lnTo>
                  <a:pt x="1086848" y="490979"/>
                </a:lnTo>
                <a:lnTo>
                  <a:pt x="1079846" y="500998"/>
                </a:lnTo>
                <a:lnTo>
                  <a:pt x="1071540" y="510460"/>
                </a:lnTo>
                <a:lnTo>
                  <a:pt x="1062013" y="519309"/>
                </a:lnTo>
                <a:lnTo>
                  <a:pt x="1051344" y="527491"/>
                </a:lnTo>
                <a:lnTo>
                  <a:pt x="1039614" y="534952"/>
                </a:lnTo>
                <a:lnTo>
                  <a:pt x="1026906" y="541635"/>
                </a:lnTo>
                <a:lnTo>
                  <a:pt x="1013299" y="547487"/>
                </a:lnTo>
                <a:lnTo>
                  <a:pt x="998875" y="552452"/>
                </a:lnTo>
                <a:lnTo>
                  <a:pt x="983714" y="556475"/>
                </a:lnTo>
                <a:lnTo>
                  <a:pt x="967898" y="559502"/>
                </a:lnTo>
                <a:lnTo>
                  <a:pt x="951507" y="561477"/>
                </a:lnTo>
                <a:lnTo>
                  <a:pt x="934623" y="562347"/>
                </a:lnTo>
                <a:lnTo>
                  <a:pt x="928885" y="562381"/>
                </a:lnTo>
                <a:lnTo>
                  <a:pt x="915713" y="561929"/>
                </a:lnTo>
                <a:lnTo>
                  <a:pt x="902676" y="560795"/>
                </a:lnTo>
                <a:lnTo>
                  <a:pt x="889832" y="558985"/>
                </a:lnTo>
                <a:lnTo>
                  <a:pt x="877241" y="556510"/>
                </a:lnTo>
                <a:lnTo>
                  <a:pt x="864961" y="553376"/>
                </a:lnTo>
                <a:lnTo>
                  <a:pt x="853052" y="549593"/>
                </a:lnTo>
                <a:lnTo>
                  <a:pt x="841574" y="545170"/>
                </a:lnTo>
                <a:lnTo>
                  <a:pt x="840239" y="544601"/>
                </a:lnTo>
                <a:lnTo>
                  <a:pt x="834894" y="555219"/>
                </a:lnTo>
                <a:lnTo>
                  <a:pt x="828425" y="565342"/>
                </a:lnTo>
                <a:lnTo>
                  <a:pt x="820898" y="574945"/>
                </a:lnTo>
                <a:lnTo>
                  <a:pt x="812375" y="584004"/>
                </a:lnTo>
                <a:lnTo>
                  <a:pt x="802921" y="592498"/>
                </a:lnTo>
                <a:lnTo>
                  <a:pt x="792599" y="600401"/>
                </a:lnTo>
                <a:lnTo>
                  <a:pt x="781473" y="607691"/>
                </a:lnTo>
                <a:lnTo>
                  <a:pt x="769607" y="614343"/>
                </a:lnTo>
                <a:lnTo>
                  <a:pt x="757064" y="620335"/>
                </a:lnTo>
                <a:lnTo>
                  <a:pt x="743909" y="625643"/>
                </a:lnTo>
                <a:lnTo>
                  <a:pt x="730206" y="630243"/>
                </a:lnTo>
                <a:lnTo>
                  <a:pt x="716018" y="634111"/>
                </a:lnTo>
                <a:lnTo>
                  <a:pt x="701408" y="637225"/>
                </a:lnTo>
                <a:lnTo>
                  <a:pt x="686442" y="639561"/>
                </a:lnTo>
                <a:lnTo>
                  <a:pt x="671182" y="641095"/>
                </a:lnTo>
                <a:lnTo>
                  <a:pt x="655693" y="641804"/>
                </a:lnTo>
                <a:lnTo>
                  <a:pt x="640038" y="641663"/>
                </a:lnTo>
                <a:lnTo>
                  <a:pt x="624280" y="640651"/>
                </a:lnTo>
                <a:lnTo>
                  <a:pt x="608485" y="638742"/>
                </a:lnTo>
                <a:lnTo>
                  <a:pt x="592716" y="635914"/>
                </a:lnTo>
                <a:lnTo>
                  <a:pt x="579044" y="632688"/>
                </a:lnTo>
                <a:lnTo>
                  <a:pt x="565815" y="628802"/>
                </a:lnTo>
                <a:lnTo>
                  <a:pt x="553073" y="624280"/>
                </a:lnTo>
                <a:lnTo>
                  <a:pt x="540864" y="619146"/>
                </a:lnTo>
                <a:lnTo>
                  <a:pt x="529233" y="613424"/>
                </a:lnTo>
                <a:lnTo>
                  <a:pt x="518226" y="607139"/>
                </a:lnTo>
                <a:lnTo>
                  <a:pt x="507888" y="600313"/>
                </a:lnTo>
                <a:lnTo>
                  <a:pt x="498264" y="592971"/>
                </a:lnTo>
                <a:lnTo>
                  <a:pt x="489400" y="585137"/>
                </a:lnTo>
                <a:lnTo>
                  <a:pt x="485274" y="581050"/>
                </a:lnTo>
                <a:lnTo>
                  <a:pt x="468949" y="587224"/>
                </a:lnTo>
                <a:lnTo>
                  <a:pt x="452223" y="592384"/>
                </a:lnTo>
                <a:lnTo>
                  <a:pt x="435175" y="596543"/>
                </a:lnTo>
                <a:lnTo>
                  <a:pt x="417886" y="599714"/>
                </a:lnTo>
                <a:lnTo>
                  <a:pt x="400436" y="601912"/>
                </a:lnTo>
                <a:lnTo>
                  <a:pt x="382906" y="603150"/>
                </a:lnTo>
                <a:lnTo>
                  <a:pt x="365375" y="603442"/>
                </a:lnTo>
                <a:lnTo>
                  <a:pt x="347925" y="602802"/>
                </a:lnTo>
                <a:lnTo>
                  <a:pt x="330635" y="601245"/>
                </a:lnTo>
                <a:lnTo>
                  <a:pt x="313586" y="598782"/>
                </a:lnTo>
                <a:lnTo>
                  <a:pt x="296858" y="595429"/>
                </a:lnTo>
                <a:lnTo>
                  <a:pt x="280531" y="591200"/>
                </a:lnTo>
                <a:lnTo>
                  <a:pt x="264685" y="586107"/>
                </a:lnTo>
                <a:lnTo>
                  <a:pt x="249402" y="580165"/>
                </a:lnTo>
                <a:lnTo>
                  <a:pt x="234760" y="573388"/>
                </a:lnTo>
                <a:lnTo>
                  <a:pt x="220842" y="565790"/>
                </a:lnTo>
                <a:lnTo>
                  <a:pt x="207726" y="557383"/>
                </a:lnTo>
                <a:lnTo>
                  <a:pt x="195493" y="548183"/>
                </a:lnTo>
                <a:lnTo>
                  <a:pt x="184223" y="538203"/>
                </a:lnTo>
                <a:lnTo>
                  <a:pt x="173997" y="527456"/>
                </a:lnTo>
                <a:lnTo>
                  <a:pt x="173235" y="526567"/>
                </a:lnTo>
                <a:lnTo>
                  <a:pt x="172346" y="525551"/>
                </a:lnTo>
                <a:lnTo>
                  <a:pt x="171584" y="524662"/>
                </a:lnTo>
                <a:lnTo>
                  <a:pt x="155737" y="525279"/>
                </a:lnTo>
                <a:lnTo>
                  <a:pt x="140246" y="524576"/>
                </a:lnTo>
                <a:lnTo>
                  <a:pt x="125239" y="522622"/>
                </a:lnTo>
                <a:lnTo>
                  <a:pt x="110842" y="519486"/>
                </a:lnTo>
                <a:lnTo>
                  <a:pt x="97185" y="515239"/>
                </a:lnTo>
                <a:lnTo>
                  <a:pt x="84394" y="509950"/>
                </a:lnTo>
                <a:lnTo>
                  <a:pt x="72597" y="503687"/>
                </a:lnTo>
                <a:lnTo>
                  <a:pt x="61922" y="496522"/>
                </a:lnTo>
                <a:lnTo>
                  <a:pt x="52497" y="488522"/>
                </a:lnTo>
                <a:lnTo>
                  <a:pt x="44449" y="479759"/>
                </a:lnTo>
                <a:lnTo>
                  <a:pt x="37906" y="470300"/>
                </a:lnTo>
                <a:lnTo>
                  <a:pt x="32996" y="460216"/>
                </a:lnTo>
                <a:lnTo>
                  <a:pt x="29847" y="449577"/>
                </a:lnTo>
                <a:lnTo>
                  <a:pt x="28599" y="435687"/>
                </a:lnTo>
                <a:lnTo>
                  <a:pt x="30060" y="423940"/>
                </a:lnTo>
                <a:lnTo>
                  <a:pt x="33781" y="412491"/>
                </a:lnTo>
                <a:lnTo>
                  <a:pt x="39688" y="401498"/>
                </a:lnTo>
                <a:lnTo>
                  <a:pt x="47708" y="391117"/>
                </a:lnTo>
                <a:lnTo>
                  <a:pt x="57767" y="381508"/>
                </a:lnTo>
                <a:lnTo>
                  <a:pt x="63126" y="377342"/>
                </a:lnTo>
                <a:lnTo>
                  <a:pt x="50045" y="371276"/>
                </a:lnTo>
                <a:lnTo>
                  <a:pt x="38387" y="364309"/>
                </a:lnTo>
                <a:lnTo>
                  <a:pt x="28190" y="356548"/>
                </a:lnTo>
                <a:lnTo>
                  <a:pt x="19497" y="348101"/>
                </a:lnTo>
                <a:lnTo>
                  <a:pt x="12348" y="339073"/>
                </a:lnTo>
                <a:lnTo>
                  <a:pt x="6782" y="329573"/>
                </a:lnTo>
                <a:lnTo>
                  <a:pt x="2842" y="319706"/>
                </a:lnTo>
                <a:lnTo>
                  <a:pt x="568" y="309579"/>
                </a:lnTo>
                <a:lnTo>
                  <a:pt x="0" y="299301"/>
                </a:lnTo>
                <a:lnTo>
                  <a:pt x="1178" y="288976"/>
                </a:lnTo>
                <a:lnTo>
                  <a:pt x="4145" y="278713"/>
                </a:lnTo>
                <a:lnTo>
                  <a:pt x="8939" y="268618"/>
                </a:lnTo>
                <a:lnTo>
                  <a:pt x="15603" y="258798"/>
                </a:lnTo>
                <a:lnTo>
                  <a:pt x="25519" y="248098"/>
                </a:lnTo>
                <a:lnTo>
                  <a:pt x="34731" y="240516"/>
                </a:lnTo>
                <a:lnTo>
                  <a:pt x="45054" y="233741"/>
                </a:lnTo>
                <a:lnTo>
                  <a:pt x="56373" y="227824"/>
                </a:lnTo>
                <a:lnTo>
                  <a:pt x="68574" y="222812"/>
                </a:lnTo>
                <a:lnTo>
                  <a:pt x="81542" y="218756"/>
                </a:lnTo>
                <a:lnTo>
                  <a:pt x="95162" y="215706"/>
                </a:lnTo>
                <a:lnTo>
                  <a:pt x="109320" y="213711"/>
                </a:lnTo>
                <a:lnTo>
                  <a:pt x="114561" y="213258"/>
                </a:lnTo>
                <a:lnTo>
                  <a:pt x="115577" y="21122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066542" y="4335526"/>
            <a:ext cx="74421" cy="12055"/>
          </a:xfrm>
          <a:custGeom>
            <a:avLst/>
            <a:gdLst/>
            <a:ahLst/>
            <a:cxnLst/>
            <a:rect l="l" t="t" r="r" b="b"/>
            <a:pathLst>
              <a:path w="74421" h="12055">
                <a:moveTo>
                  <a:pt x="74421" y="11811"/>
                </a:moveTo>
                <a:lnTo>
                  <a:pt x="61369" y="12055"/>
                </a:lnTo>
                <a:lnTo>
                  <a:pt x="48430" y="11391"/>
                </a:lnTo>
                <a:lnTo>
                  <a:pt x="35699" y="9830"/>
                </a:lnTo>
                <a:lnTo>
                  <a:pt x="23269" y="7382"/>
                </a:lnTo>
                <a:lnTo>
                  <a:pt x="11232" y="4058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74111" y="4476877"/>
            <a:ext cx="32512" cy="5715"/>
          </a:xfrm>
          <a:custGeom>
            <a:avLst/>
            <a:gdLst/>
            <a:ahLst/>
            <a:cxnLst/>
            <a:rect l="l" t="t" r="r" b="b"/>
            <a:pathLst>
              <a:path w="32512" h="5715">
                <a:moveTo>
                  <a:pt x="32512" y="0"/>
                </a:moveTo>
                <a:lnTo>
                  <a:pt x="20281" y="2920"/>
                </a:lnTo>
                <a:lnTo>
                  <a:pt x="7686" y="4938"/>
                </a:lnTo>
                <a:lnTo>
                  <a:pt x="0" y="571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467608" y="4513326"/>
            <a:ext cx="19684" cy="25781"/>
          </a:xfrm>
          <a:custGeom>
            <a:avLst/>
            <a:gdLst/>
            <a:ahLst/>
            <a:cxnLst/>
            <a:rect l="l" t="t" r="r" b="b"/>
            <a:pathLst>
              <a:path w="19684" h="25780">
                <a:moveTo>
                  <a:pt x="19684" y="25781"/>
                </a:moveTo>
                <a:lnTo>
                  <a:pt x="11027" y="16063"/>
                </a:lnTo>
                <a:lnTo>
                  <a:pt x="3584" y="5827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842385" y="4474718"/>
            <a:ext cx="7747" cy="28320"/>
          </a:xfrm>
          <a:custGeom>
            <a:avLst/>
            <a:gdLst/>
            <a:ahLst/>
            <a:cxnLst/>
            <a:rect l="l" t="t" r="r" b="b"/>
            <a:pathLst>
              <a:path w="7747" h="28321">
                <a:moveTo>
                  <a:pt x="7747" y="0"/>
                </a:moveTo>
                <a:lnTo>
                  <a:pt x="5428" y="12392"/>
                </a:lnTo>
                <a:lnTo>
                  <a:pt x="1523" y="24561"/>
                </a:lnTo>
                <a:lnTo>
                  <a:pt x="0" y="2832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005961" y="4299458"/>
            <a:ext cx="95503" cy="106044"/>
          </a:xfrm>
          <a:custGeom>
            <a:avLst/>
            <a:gdLst/>
            <a:ahLst/>
            <a:cxnLst/>
            <a:rect l="l" t="t" r="r" b="b"/>
            <a:pathLst>
              <a:path w="95503" h="106045">
                <a:moveTo>
                  <a:pt x="0" y="0"/>
                </a:moveTo>
                <a:lnTo>
                  <a:pt x="15117" y="5746"/>
                </a:lnTo>
                <a:lnTo>
                  <a:pt x="29148" y="12422"/>
                </a:lnTo>
                <a:lnTo>
                  <a:pt x="42025" y="19956"/>
                </a:lnTo>
                <a:lnTo>
                  <a:pt x="53682" y="28274"/>
                </a:lnTo>
                <a:lnTo>
                  <a:pt x="64051" y="37305"/>
                </a:lnTo>
                <a:lnTo>
                  <a:pt x="73065" y="46977"/>
                </a:lnTo>
                <a:lnTo>
                  <a:pt x="80658" y="57217"/>
                </a:lnTo>
                <a:lnTo>
                  <a:pt x="86762" y="67953"/>
                </a:lnTo>
                <a:lnTo>
                  <a:pt x="91311" y="79112"/>
                </a:lnTo>
                <a:lnTo>
                  <a:pt x="94237" y="90623"/>
                </a:lnTo>
                <a:lnTo>
                  <a:pt x="95473" y="102413"/>
                </a:lnTo>
                <a:lnTo>
                  <a:pt x="95503" y="10604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88841" y="4186681"/>
            <a:ext cx="42545" cy="39624"/>
          </a:xfrm>
          <a:custGeom>
            <a:avLst/>
            <a:gdLst/>
            <a:ahLst/>
            <a:cxnLst/>
            <a:rect l="l" t="t" r="r" b="b"/>
            <a:pathLst>
              <a:path w="42545" h="39624">
                <a:moveTo>
                  <a:pt x="42545" y="0"/>
                </a:moveTo>
                <a:lnTo>
                  <a:pt x="35538" y="9738"/>
                </a:lnTo>
                <a:lnTo>
                  <a:pt x="27205" y="18933"/>
                </a:lnTo>
                <a:lnTo>
                  <a:pt x="17601" y="27512"/>
                </a:lnTo>
                <a:lnTo>
                  <a:pt x="6783" y="35404"/>
                </a:lnTo>
                <a:lnTo>
                  <a:pt x="0" y="39624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29278" y="4039235"/>
            <a:ext cx="2286" cy="18668"/>
          </a:xfrm>
          <a:custGeom>
            <a:avLst/>
            <a:gdLst/>
            <a:ahLst/>
            <a:cxnLst/>
            <a:rect l="l" t="t" r="r" b="b"/>
            <a:pathLst>
              <a:path w="2286" h="18668">
                <a:moveTo>
                  <a:pt x="0" y="0"/>
                </a:moveTo>
                <a:lnTo>
                  <a:pt x="1650" y="6095"/>
                </a:lnTo>
                <a:lnTo>
                  <a:pt x="2286" y="12445"/>
                </a:lnTo>
                <a:lnTo>
                  <a:pt x="2159" y="18668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857498" y="3993388"/>
            <a:ext cx="21843" cy="23875"/>
          </a:xfrm>
          <a:custGeom>
            <a:avLst/>
            <a:gdLst/>
            <a:ahLst/>
            <a:cxnLst/>
            <a:rect l="l" t="t" r="r" b="b"/>
            <a:pathLst>
              <a:path w="21843" h="23875">
                <a:moveTo>
                  <a:pt x="0" y="23875"/>
                </a:moveTo>
                <a:lnTo>
                  <a:pt x="7385" y="14009"/>
                </a:lnTo>
                <a:lnTo>
                  <a:pt x="16321" y="4775"/>
                </a:lnTo>
                <a:lnTo>
                  <a:pt x="21843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53663" y="4007993"/>
            <a:ext cx="10540" cy="20700"/>
          </a:xfrm>
          <a:custGeom>
            <a:avLst/>
            <a:gdLst/>
            <a:ahLst/>
            <a:cxnLst/>
            <a:rect l="l" t="t" r="r" b="b"/>
            <a:pathLst>
              <a:path w="10540" h="20700">
                <a:moveTo>
                  <a:pt x="0" y="20700"/>
                </a:moveTo>
                <a:lnTo>
                  <a:pt x="2286" y="13588"/>
                </a:lnTo>
                <a:lnTo>
                  <a:pt x="5841" y="6603"/>
                </a:lnTo>
                <a:lnTo>
                  <a:pt x="1054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414395" y="4035679"/>
            <a:ext cx="38226" cy="20065"/>
          </a:xfrm>
          <a:custGeom>
            <a:avLst/>
            <a:gdLst/>
            <a:ahLst/>
            <a:cxnLst/>
            <a:rect l="l" t="t" r="r" b="b"/>
            <a:pathLst>
              <a:path w="38226" h="20065">
                <a:moveTo>
                  <a:pt x="0" y="0"/>
                </a:moveTo>
                <a:lnTo>
                  <a:pt x="12025" y="5224"/>
                </a:lnTo>
                <a:lnTo>
                  <a:pt x="23418" y="11023"/>
                </a:lnTo>
                <a:lnTo>
                  <a:pt x="34140" y="17377"/>
                </a:lnTo>
                <a:lnTo>
                  <a:pt x="38226" y="20066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117596" y="4172077"/>
            <a:ext cx="6731" cy="20955"/>
          </a:xfrm>
          <a:custGeom>
            <a:avLst/>
            <a:gdLst/>
            <a:ahLst/>
            <a:cxnLst/>
            <a:rect l="l" t="t" r="r" b="b"/>
            <a:pathLst>
              <a:path w="6731" h="20954">
                <a:moveTo>
                  <a:pt x="6731" y="20955"/>
                </a:moveTo>
                <a:lnTo>
                  <a:pt x="3683" y="14097"/>
                </a:lnTo>
                <a:lnTo>
                  <a:pt x="1524" y="7112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242679" y="1507871"/>
            <a:ext cx="170737" cy="2519934"/>
          </a:xfrm>
          <a:custGeom>
            <a:avLst/>
            <a:gdLst/>
            <a:ahLst/>
            <a:cxnLst/>
            <a:rect l="l" t="t" r="r" b="b"/>
            <a:pathLst>
              <a:path w="170737" h="2519933">
                <a:moveTo>
                  <a:pt x="63765" y="38226"/>
                </a:moveTo>
                <a:lnTo>
                  <a:pt x="35571" y="162940"/>
                </a:lnTo>
                <a:lnTo>
                  <a:pt x="65453" y="108702"/>
                </a:lnTo>
                <a:lnTo>
                  <a:pt x="66559" y="47878"/>
                </a:lnTo>
                <a:lnTo>
                  <a:pt x="101865" y="37337"/>
                </a:lnTo>
                <a:lnTo>
                  <a:pt x="168413" y="140462"/>
                </a:lnTo>
                <a:lnTo>
                  <a:pt x="81926" y="0"/>
                </a:lnTo>
                <a:lnTo>
                  <a:pt x="2170" y="144525"/>
                </a:lnTo>
                <a:lnTo>
                  <a:pt x="0" y="156281"/>
                </a:lnTo>
                <a:lnTo>
                  <a:pt x="5093" y="166890"/>
                </a:lnTo>
                <a:lnTo>
                  <a:pt x="9663" y="170433"/>
                </a:lnTo>
                <a:lnTo>
                  <a:pt x="21473" y="172604"/>
                </a:lnTo>
                <a:lnTo>
                  <a:pt x="32038" y="167510"/>
                </a:lnTo>
                <a:lnTo>
                  <a:pt x="35571" y="162940"/>
                </a:lnTo>
                <a:lnTo>
                  <a:pt x="63765" y="38226"/>
                </a:lnTo>
                <a:close/>
              </a:path>
              <a:path w="170737" h="2519933">
                <a:moveTo>
                  <a:pt x="136028" y="160527"/>
                </a:moveTo>
                <a:lnTo>
                  <a:pt x="170737" y="145955"/>
                </a:lnTo>
                <a:lnTo>
                  <a:pt x="168413" y="140462"/>
                </a:lnTo>
                <a:lnTo>
                  <a:pt x="101865" y="37337"/>
                </a:lnTo>
                <a:lnTo>
                  <a:pt x="66559" y="47878"/>
                </a:lnTo>
                <a:lnTo>
                  <a:pt x="65453" y="108702"/>
                </a:lnTo>
                <a:lnTo>
                  <a:pt x="123201" y="2519934"/>
                </a:lnTo>
                <a:lnTo>
                  <a:pt x="83673" y="75630"/>
                </a:lnTo>
                <a:lnTo>
                  <a:pt x="99452" y="46989"/>
                </a:lnTo>
                <a:lnTo>
                  <a:pt x="103554" y="107869"/>
                </a:lnTo>
                <a:lnTo>
                  <a:pt x="136028" y="160527"/>
                </a:lnTo>
                <a:close/>
              </a:path>
              <a:path w="170737" h="2519933">
                <a:moveTo>
                  <a:pt x="103554" y="107869"/>
                </a:moveTo>
                <a:lnTo>
                  <a:pt x="99452" y="46989"/>
                </a:lnTo>
                <a:lnTo>
                  <a:pt x="83673" y="75630"/>
                </a:lnTo>
                <a:lnTo>
                  <a:pt x="123201" y="2519934"/>
                </a:lnTo>
                <a:lnTo>
                  <a:pt x="161301" y="2519045"/>
                </a:lnTo>
                <a:lnTo>
                  <a:pt x="103554" y="10786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316224" y="1490852"/>
            <a:ext cx="914908" cy="473583"/>
          </a:xfrm>
          <a:custGeom>
            <a:avLst/>
            <a:gdLst/>
            <a:ahLst/>
            <a:cxnLst/>
            <a:rect l="l" t="t" r="r" b="b"/>
            <a:pathLst>
              <a:path w="914908" h="473583">
                <a:moveTo>
                  <a:pt x="791845" y="345439"/>
                </a:moveTo>
                <a:lnTo>
                  <a:pt x="826140" y="396972"/>
                </a:lnTo>
                <a:lnTo>
                  <a:pt x="847077" y="428432"/>
                </a:lnTo>
                <a:lnTo>
                  <a:pt x="809393" y="431153"/>
                </a:lnTo>
                <a:lnTo>
                  <a:pt x="747649" y="435610"/>
                </a:lnTo>
                <a:lnTo>
                  <a:pt x="744844" y="436020"/>
                </a:lnTo>
                <a:lnTo>
                  <a:pt x="733749" y="443184"/>
                </a:lnTo>
                <a:lnTo>
                  <a:pt x="729996" y="455930"/>
                </a:lnTo>
                <a:lnTo>
                  <a:pt x="730406" y="458734"/>
                </a:lnTo>
                <a:lnTo>
                  <a:pt x="737570" y="469829"/>
                </a:lnTo>
                <a:lnTo>
                  <a:pt x="750315" y="473583"/>
                </a:lnTo>
                <a:lnTo>
                  <a:pt x="914908" y="461645"/>
                </a:lnTo>
                <a:lnTo>
                  <a:pt x="872616" y="462152"/>
                </a:lnTo>
                <a:lnTo>
                  <a:pt x="865124" y="455549"/>
                </a:lnTo>
                <a:lnTo>
                  <a:pt x="879601" y="426085"/>
                </a:lnTo>
                <a:lnTo>
                  <a:pt x="889380" y="427989"/>
                </a:lnTo>
                <a:lnTo>
                  <a:pt x="914908" y="461645"/>
                </a:lnTo>
                <a:lnTo>
                  <a:pt x="823595" y="324358"/>
                </a:lnTo>
                <a:lnTo>
                  <a:pt x="819641" y="320032"/>
                </a:lnTo>
                <a:lnTo>
                  <a:pt x="808702" y="315860"/>
                </a:lnTo>
                <a:lnTo>
                  <a:pt x="797178" y="319024"/>
                </a:lnTo>
                <a:lnTo>
                  <a:pt x="792853" y="322977"/>
                </a:lnTo>
                <a:lnTo>
                  <a:pt x="788681" y="333916"/>
                </a:lnTo>
                <a:lnTo>
                  <a:pt x="791845" y="345439"/>
                </a:lnTo>
                <a:close/>
              </a:path>
              <a:path w="914908" h="473583">
                <a:moveTo>
                  <a:pt x="872616" y="462152"/>
                </a:moveTo>
                <a:lnTo>
                  <a:pt x="914908" y="461645"/>
                </a:lnTo>
                <a:lnTo>
                  <a:pt x="889380" y="427989"/>
                </a:lnTo>
                <a:lnTo>
                  <a:pt x="879601" y="426085"/>
                </a:lnTo>
                <a:lnTo>
                  <a:pt x="865124" y="455549"/>
                </a:lnTo>
                <a:lnTo>
                  <a:pt x="872616" y="462152"/>
                </a:lnTo>
                <a:close/>
              </a:path>
              <a:path w="914908" h="473583">
                <a:moveTo>
                  <a:pt x="809393" y="431153"/>
                </a:moveTo>
                <a:lnTo>
                  <a:pt x="847077" y="428432"/>
                </a:lnTo>
                <a:lnTo>
                  <a:pt x="826140" y="396972"/>
                </a:lnTo>
                <a:lnTo>
                  <a:pt x="16763" y="0"/>
                </a:lnTo>
                <a:lnTo>
                  <a:pt x="0" y="34289"/>
                </a:lnTo>
                <a:lnTo>
                  <a:pt x="809393" y="43115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414772" y="1634489"/>
            <a:ext cx="198881" cy="795527"/>
          </a:xfrm>
          <a:custGeom>
            <a:avLst/>
            <a:gdLst/>
            <a:ahLst/>
            <a:cxnLst/>
            <a:rect l="l" t="t" r="r" b="b"/>
            <a:pathLst>
              <a:path w="198881" h="795527">
                <a:moveTo>
                  <a:pt x="0" y="198882"/>
                </a:moveTo>
                <a:lnTo>
                  <a:pt x="0" y="795527"/>
                </a:lnTo>
                <a:lnTo>
                  <a:pt x="198881" y="596646"/>
                </a:lnTo>
                <a:lnTo>
                  <a:pt x="198881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242054" y="1634489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8" y="198882"/>
                </a:lnTo>
                <a:lnTo>
                  <a:pt x="1371600" y="0"/>
                </a:lnTo>
                <a:lnTo>
                  <a:pt x="198882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242054" y="1634489"/>
            <a:ext cx="1371600" cy="795527"/>
          </a:xfrm>
          <a:custGeom>
            <a:avLst/>
            <a:gdLst/>
            <a:ahLst/>
            <a:cxnLst/>
            <a:rect l="l" t="t" r="r" b="b"/>
            <a:pathLst>
              <a:path w="1371600" h="795527">
                <a:moveTo>
                  <a:pt x="0" y="198882"/>
                </a:moveTo>
                <a:lnTo>
                  <a:pt x="198882" y="0"/>
                </a:lnTo>
                <a:lnTo>
                  <a:pt x="1371600" y="0"/>
                </a:lnTo>
                <a:lnTo>
                  <a:pt x="1371600" y="596646"/>
                </a:lnTo>
                <a:lnTo>
                  <a:pt x="1172718" y="795527"/>
                </a:lnTo>
                <a:lnTo>
                  <a:pt x="0" y="795527"/>
                </a:lnTo>
                <a:lnTo>
                  <a:pt x="0" y="1988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242054" y="1634489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8" y="198882"/>
                </a:lnTo>
                <a:lnTo>
                  <a:pt x="137160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414772" y="1833372"/>
            <a:ext cx="0" cy="596645"/>
          </a:xfrm>
          <a:custGeom>
            <a:avLst/>
            <a:gdLst/>
            <a:ahLst/>
            <a:cxnLst/>
            <a:rect l="l" t="t" r="r" b="b"/>
            <a:pathLst>
              <a:path w="0" h="596645">
                <a:moveTo>
                  <a:pt x="0" y="0"/>
                </a:moveTo>
                <a:lnTo>
                  <a:pt x="0" y="59664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590413" y="1664535"/>
            <a:ext cx="429133" cy="170686"/>
          </a:xfrm>
          <a:custGeom>
            <a:avLst/>
            <a:gdLst/>
            <a:ahLst/>
            <a:cxnLst/>
            <a:rect l="l" t="t" r="r" b="b"/>
            <a:pathLst>
              <a:path w="429133" h="170686">
                <a:moveTo>
                  <a:pt x="0" y="71681"/>
                </a:moveTo>
                <a:lnTo>
                  <a:pt x="762" y="109654"/>
                </a:lnTo>
                <a:lnTo>
                  <a:pt x="321265" y="103719"/>
                </a:lnTo>
                <a:lnTo>
                  <a:pt x="382015" y="100002"/>
                </a:lnTo>
                <a:lnTo>
                  <a:pt x="390906" y="64442"/>
                </a:lnTo>
                <a:lnTo>
                  <a:pt x="429133" y="82730"/>
                </a:lnTo>
                <a:lnTo>
                  <a:pt x="285114" y="2212"/>
                </a:lnTo>
                <a:lnTo>
                  <a:pt x="273278" y="0"/>
                </a:lnTo>
                <a:lnTo>
                  <a:pt x="262699" y="5058"/>
                </a:lnTo>
                <a:lnTo>
                  <a:pt x="259207" y="9578"/>
                </a:lnTo>
                <a:lnTo>
                  <a:pt x="256890" y="21333"/>
                </a:lnTo>
                <a:lnTo>
                  <a:pt x="261888" y="31942"/>
                </a:lnTo>
                <a:lnTo>
                  <a:pt x="266446" y="35486"/>
                </a:lnTo>
                <a:lnTo>
                  <a:pt x="320646" y="65743"/>
                </a:lnTo>
                <a:lnTo>
                  <a:pt x="381381" y="67109"/>
                </a:lnTo>
                <a:lnTo>
                  <a:pt x="353504" y="84086"/>
                </a:lnTo>
                <a:lnTo>
                  <a:pt x="320646" y="65743"/>
                </a:lnTo>
                <a:lnTo>
                  <a:pt x="0" y="71681"/>
                </a:lnTo>
                <a:close/>
              </a:path>
              <a:path w="429133" h="170686">
                <a:moveTo>
                  <a:pt x="262000" y="162105"/>
                </a:moveTo>
                <a:lnTo>
                  <a:pt x="271110" y="169865"/>
                </a:lnTo>
                <a:lnTo>
                  <a:pt x="282802" y="170686"/>
                </a:lnTo>
                <a:lnTo>
                  <a:pt x="288163" y="168455"/>
                </a:lnTo>
                <a:lnTo>
                  <a:pt x="429133" y="82730"/>
                </a:lnTo>
                <a:lnTo>
                  <a:pt x="390906" y="64442"/>
                </a:lnTo>
                <a:lnTo>
                  <a:pt x="391667" y="102415"/>
                </a:lnTo>
                <a:lnTo>
                  <a:pt x="390906" y="64442"/>
                </a:lnTo>
                <a:lnTo>
                  <a:pt x="382015" y="100002"/>
                </a:lnTo>
                <a:lnTo>
                  <a:pt x="321265" y="103719"/>
                </a:lnTo>
                <a:lnTo>
                  <a:pt x="268350" y="135943"/>
                </a:lnTo>
                <a:lnTo>
                  <a:pt x="260591" y="145053"/>
                </a:lnTo>
                <a:lnTo>
                  <a:pt x="259769" y="156744"/>
                </a:lnTo>
                <a:lnTo>
                  <a:pt x="262000" y="162105"/>
                </a:lnTo>
                <a:close/>
              </a:path>
              <a:path w="429133" h="170686">
                <a:moveTo>
                  <a:pt x="381381" y="67109"/>
                </a:moveTo>
                <a:lnTo>
                  <a:pt x="320646" y="65743"/>
                </a:lnTo>
                <a:lnTo>
                  <a:pt x="353504" y="84086"/>
                </a:lnTo>
                <a:lnTo>
                  <a:pt x="381381" y="671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046470" y="1584198"/>
            <a:ext cx="2907792" cy="2647188"/>
          </a:xfrm>
          <a:custGeom>
            <a:avLst/>
            <a:gdLst/>
            <a:ahLst/>
            <a:cxnLst/>
            <a:rect l="l" t="t" r="r" b="b"/>
            <a:pathLst>
              <a:path w="2907792" h="2647188">
                <a:moveTo>
                  <a:pt x="0" y="2647188"/>
                </a:moveTo>
                <a:lnTo>
                  <a:pt x="2907792" y="2647188"/>
                </a:lnTo>
                <a:lnTo>
                  <a:pt x="2907792" y="0"/>
                </a:lnTo>
                <a:lnTo>
                  <a:pt x="0" y="0"/>
                </a:lnTo>
                <a:lnTo>
                  <a:pt x="0" y="2647188"/>
                </a:lnTo>
                <a:close/>
              </a:path>
            </a:pathLst>
          </a:custGeom>
          <a:ln w="28956">
            <a:solidFill>
              <a:srgbClr val="385D89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075426" y="1858517"/>
            <a:ext cx="1267968" cy="914400"/>
          </a:xfrm>
          <a:custGeom>
            <a:avLst/>
            <a:gdLst/>
            <a:ahLst/>
            <a:cxnLst/>
            <a:rect l="l" t="t" r="r" b="b"/>
            <a:pathLst>
              <a:path w="1267968" h="914400">
                <a:moveTo>
                  <a:pt x="0" y="457200"/>
                </a:moveTo>
                <a:lnTo>
                  <a:pt x="2101" y="494693"/>
                </a:lnTo>
                <a:lnTo>
                  <a:pt x="8297" y="531353"/>
                </a:lnTo>
                <a:lnTo>
                  <a:pt x="32320" y="601699"/>
                </a:lnTo>
                <a:lnTo>
                  <a:pt x="70764" y="667297"/>
                </a:lnTo>
                <a:lnTo>
                  <a:pt x="94985" y="698020"/>
                </a:lnTo>
                <a:lnTo>
                  <a:pt x="122322" y="727204"/>
                </a:lnTo>
                <a:lnTo>
                  <a:pt x="152611" y="754729"/>
                </a:lnTo>
                <a:lnTo>
                  <a:pt x="185689" y="780478"/>
                </a:lnTo>
                <a:lnTo>
                  <a:pt x="221394" y="804334"/>
                </a:lnTo>
                <a:lnTo>
                  <a:pt x="259561" y="826178"/>
                </a:lnTo>
                <a:lnTo>
                  <a:pt x="300028" y="845894"/>
                </a:lnTo>
                <a:lnTo>
                  <a:pt x="342632" y="863362"/>
                </a:lnTo>
                <a:lnTo>
                  <a:pt x="387209" y="878466"/>
                </a:lnTo>
                <a:lnTo>
                  <a:pt x="433596" y="891088"/>
                </a:lnTo>
                <a:lnTo>
                  <a:pt x="481630" y="901110"/>
                </a:lnTo>
                <a:lnTo>
                  <a:pt x="531148" y="908415"/>
                </a:lnTo>
                <a:lnTo>
                  <a:pt x="581987" y="912884"/>
                </a:lnTo>
                <a:lnTo>
                  <a:pt x="633983" y="914400"/>
                </a:lnTo>
                <a:lnTo>
                  <a:pt x="685980" y="912884"/>
                </a:lnTo>
                <a:lnTo>
                  <a:pt x="736819" y="908415"/>
                </a:lnTo>
                <a:lnTo>
                  <a:pt x="786337" y="901110"/>
                </a:lnTo>
                <a:lnTo>
                  <a:pt x="834371" y="891088"/>
                </a:lnTo>
                <a:lnTo>
                  <a:pt x="880758" y="878466"/>
                </a:lnTo>
                <a:lnTo>
                  <a:pt x="925335" y="863362"/>
                </a:lnTo>
                <a:lnTo>
                  <a:pt x="967939" y="845894"/>
                </a:lnTo>
                <a:lnTo>
                  <a:pt x="1008406" y="826178"/>
                </a:lnTo>
                <a:lnTo>
                  <a:pt x="1046573" y="804334"/>
                </a:lnTo>
                <a:lnTo>
                  <a:pt x="1082278" y="780478"/>
                </a:lnTo>
                <a:lnTo>
                  <a:pt x="1115356" y="754729"/>
                </a:lnTo>
                <a:lnTo>
                  <a:pt x="1145645" y="727204"/>
                </a:lnTo>
                <a:lnTo>
                  <a:pt x="1172982" y="698020"/>
                </a:lnTo>
                <a:lnTo>
                  <a:pt x="1197203" y="667297"/>
                </a:lnTo>
                <a:lnTo>
                  <a:pt x="1218146" y="635150"/>
                </a:lnTo>
                <a:lnTo>
                  <a:pt x="1249542" y="567061"/>
                </a:lnTo>
                <a:lnTo>
                  <a:pt x="1265866" y="494693"/>
                </a:lnTo>
                <a:lnTo>
                  <a:pt x="1267968" y="457200"/>
                </a:lnTo>
                <a:lnTo>
                  <a:pt x="1265866" y="419706"/>
                </a:lnTo>
                <a:lnTo>
                  <a:pt x="1249542" y="347338"/>
                </a:lnTo>
                <a:lnTo>
                  <a:pt x="1218146" y="279249"/>
                </a:lnTo>
                <a:lnTo>
                  <a:pt x="1197203" y="247102"/>
                </a:lnTo>
                <a:lnTo>
                  <a:pt x="1172982" y="216379"/>
                </a:lnTo>
                <a:lnTo>
                  <a:pt x="1145645" y="187195"/>
                </a:lnTo>
                <a:lnTo>
                  <a:pt x="1115356" y="159670"/>
                </a:lnTo>
                <a:lnTo>
                  <a:pt x="1082278" y="133921"/>
                </a:lnTo>
                <a:lnTo>
                  <a:pt x="1046573" y="110065"/>
                </a:lnTo>
                <a:lnTo>
                  <a:pt x="1008406" y="88221"/>
                </a:lnTo>
                <a:lnTo>
                  <a:pt x="967939" y="68505"/>
                </a:lnTo>
                <a:lnTo>
                  <a:pt x="925335" y="51037"/>
                </a:lnTo>
                <a:lnTo>
                  <a:pt x="880758" y="35933"/>
                </a:lnTo>
                <a:lnTo>
                  <a:pt x="834371" y="23311"/>
                </a:lnTo>
                <a:lnTo>
                  <a:pt x="786337" y="13289"/>
                </a:lnTo>
                <a:lnTo>
                  <a:pt x="736819" y="5984"/>
                </a:lnTo>
                <a:lnTo>
                  <a:pt x="685980" y="1515"/>
                </a:lnTo>
                <a:lnTo>
                  <a:pt x="633983" y="0"/>
                </a:lnTo>
                <a:lnTo>
                  <a:pt x="581987" y="1515"/>
                </a:lnTo>
                <a:lnTo>
                  <a:pt x="531148" y="5984"/>
                </a:lnTo>
                <a:lnTo>
                  <a:pt x="481630" y="13289"/>
                </a:lnTo>
                <a:lnTo>
                  <a:pt x="433596" y="23311"/>
                </a:lnTo>
                <a:lnTo>
                  <a:pt x="387209" y="35933"/>
                </a:lnTo>
                <a:lnTo>
                  <a:pt x="342632" y="51037"/>
                </a:lnTo>
                <a:lnTo>
                  <a:pt x="300028" y="68505"/>
                </a:lnTo>
                <a:lnTo>
                  <a:pt x="259561" y="88221"/>
                </a:lnTo>
                <a:lnTo>
                  <a:pt x="221394" y="110065"/>
                </a:lnTo>
                <a:lnTo>
                  <a:pt x="185689" y="133921"/>
                </a:lnTo>
                <a:lnTo>
                  <a:pt x="152611" y="159670"/>
                </a:lnTo>
                <a:lnTo>
                  <a:pt x="122322" y="187195"/>
                </a:lnTo>
                <a:lnTo>
                  <a:pt x="94985" y="216379"/>
                </a:lnTo>
                <a:lnTo>
                  <a:pt x="70764" y="247102"/>
                </a:lnTo>
                <a:lnTo>
                  <a:pt x="49821" y="279249"/>
                </a:lnTo>
                <a:lnTo>
                  <a:pt x="18425" y="347338"/>
                </a:lnTo>
                <a:lnTo>
                  <a:pt x="2101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075426" y="1858517"/>
            <a:ext cx="1267968" cy="914400"/>
          </a:xfrm>
          <a:custGeom>
            <a:avLst/>
            <a:gdLst/>
            <a:ahLst/>
            <a:cxnLst/>
            <a:rect l="l" t="t" r="r" b="b"/>
            <a:pathLst>
              <a:path w="1267968" h="914400">
                <a:moveTo>
                  <a:pt x="0" y="457200"/>
                </a:moveTo>
                <a:lnTo>
                  <a:pt x="8297" y="383046"/>
                </a:lnTo>
                <a:lnTo>
                  <a:pt x="32320" y="312700"/>
                </a:lnTo>
                <a:lnTo>
                  <a:pt x="70764" y="247102"/>
                </a:lnTo>
                <a:lnTo>
                  <a:pt x="94985" y="216379"/>
                </a:lnTo>
                <a:lnTo>
                  <a:pt x="122322" y="187195"/>
                </a:lnTo>
                <a:lnTo>
                  <a:pt x="152611" y="159670"/>
                </a:lnTo>
                <a:lnTo>
                  <a:pt x="185689" y="133921"/>
                </a:lnTo>
                <a:lnTo>
                  <a:pt x="221394" y="110065"/>
                </a:lnTo>
                <a:lnTo>
                  <a:pt x="259561" y="88221"/>
                </a:lnTo>
                <a:lnTo>
                  <a:pt x="300028" y="68505"/>
                </a:lnTo>
                <a:lnTo>
                  <a:pt x="342632" y="51037"/>
                </a:lnTo>
                <a:lnTo>
                  <a:pt x="387209" y="35933"/>
                </a:lnTo>
                <a:lnTo>
                  <a:pt x="433596" y="23311"/>
                </a:lnTo>
                <a:lnTo>
                  <a:pt x="481630" y="13289"/>
                </a:lnTo>
                <a:lnTo>
                  <a:pt x="531148" y="5984"/>
                </a:lnTo>
                <a:lnTo>
                  <a:pt x="581987" y="1515"/>
                </a:lnTo>
                <a:lnTo>
                  <a:pt x="633983" y="0"/>
                </a:lnTo>
                <a:lnTo>
                  <a:pt x="685980" y="1515"/>
                </a:lnTo>
                <a:lnTo>
                  <a:pt x="736819" y="5984"/>
                </a:lnTo>
                <a:lnTo>
                  <a:pt x="786337" y="13289"/>
                </a:lnTo>
                <a:lnTo>
                  <a:pt x="834371" y="23311"/>
                </a:lnTo>
                <a:lnTo>
                  <a:pt x="880758" y="35933"/>
                </a:lnTo>
                <a:lnTo>
                  <a:pt x="925335" y="51037"/>
                </a:lnTo>
                <a:lnTo>
                  <a:pt x="967939" y="68505"/>
                </a:lnTo>
                <a:lnTo>
                  <a:pt x="1008406" y="88221"/>
                </a:lnTo>
                <a:lnTo>
                  <a:pt x="1046573" y="110065"/>
                </a:lnTo>
                <a:lnTo>
                  <a:pt x="1082278" y="133921"/>
                </a:lnTo>
                <a:lnTo>
                  <a:pt x="1115356" y="159670"/>
                </a:lnTo>
                <a:lnTo>
                  <a:pt x="1145645" y="187195"/>
                </a:lnTo>
                <a:lnTo>
                  <a:pt x="1172982" y="216379"/>
                </a:lnTo>
                <a:lnTo>
                  <a:pt x="1197203" y="247102"/>
                </a:lnTo>
                <a:lnTo>
                  <a:pt x="1218146" y="279249"/>
                </a:lnTo>
                <a:lnTo>
                  <a:pt x="1249542" y="347338"/>
                </a:lnTo>
                <a:lnTo>
                  <a:pt x="1265866" y="419706"/>
                </a:lnTo>
                <a:lnTo>
                  <a:pt x="1267968" y="457200"/>
                </a:lnTo>
                <a:lnTo>
                  <a:pt x="1265866" y="494693"/>
                </a:lnTo>
                <a:lnTo>
                  <a:pt x="1249542" y="567061"/>
                </a:lnTo>
                <a:lnTo>
                  <a:pt x="1218146" y="635150"/>
                </a:lnTo>
                <a:lnTo>
                  <a:pt x="1197203" y="667297"/>
                </a:lnTo>
                <a:lnTo>
                  <a:pt x="1172982" y="698020"/>
                </a:lnTo>
                <a:lnTo>
                  <a:pt x="1145645" y="727204"/>
                </a:lnTo>
                <a:lnTo>
                  <a:pt x="1115356" y="754729"/>
                </a:lnTo>
                <a:lnTo>
                  <a:pt x="1082278" y="780478"/>
                </a:lnTo>
                <a:lnTo>
                  <a:pt x="1046573" y="804334"/>
                </a:lnTo>
                <a:lnTo>
                  <a:pt x="1008406" y="826178"/>
                </a:lnTo>
                <a:lnTo>
                  <a:pt x="967939" y="845894"/>
                </a:lnTo>
                <a:lnTo>
                  <a:pt x="925335" y="863362"/>
                </a:lnTo>
                <a:lnTo>
                  <a:pt x="880758" y="878466"/>
                </a:lnTo>
                <a:lnTo>
                  <a:pt x="834371" y="891088"/>
                </a:lnTo>
                <a:lnTo>
                  <a:pt x="786337" y="901110"/>
                </a:lnTo>
                <a:lnTo>
                  <a:pt x="736819" y="908415"/>
                </a:lnTo>
                <a:lnTo>
                  <a:pt x="685980" y="912884"/>
                </a:lnTo>
                <a:lnTo>
                  <a:pt x="633983" y="914400"/>
                </a:lnTo>
                <a:lnTo>
                  <a:pt x="581987" y="912884"/>
                </a:lnTo>
                <a:lnTo>
                  <a:pt x="531148" y="908415"/>
                </a:lnTo>
                <a:lnTo>
                  <a:pt x="481630" y="901110"/>
                </a:lnTo>
                <a:lnTo>
                  <a:pt x="433596" y="891088"/>
                </a:lnTo>
                <a:lnTo>
                  <a:pt x="387209" y="878466"/>
                </a:lnTo>
                <a:lnTo>
                  <a:pt x="342632" y="863362"/>
                </a:lnTo>
                <a:lnTo>
                  <a:pt x="300028" y="845894"/>
                </a:lnTo>
                <a:lnTo>
                  <a:pt x="259561" y="826178"/>
                </a:lnTo>
                <a:lnTo>
                  <a:pt x="221394" y="804334"/>
                </a:lnTo>
                <a:lnTo>
                  <a:pt x="185689" y="780478"/>
                </a:lnTo>
                <a:lnTo>
                  <a:pt x="152611" y="754729"/>
                </a:lnTo>
                <a:lnTo>
                  <a:pt x="122322" y="727204"/>
                </a:lnTo>
                <a:lnTo>
                  <a:pt x="94985" y="698020"/>
                </a:lnTo>
                <a:lnTo>
                  <a:pt x="70764" y="667297"/>
                </a:lnTo>
                <a:lnTo>
                  <a:pt x="49821" y="635150"/>
                </a:lnTo>
                <a:lnTo>
                  <a:pt x="18425" y="567061"/>
                </a:lnTo>
                <a:lnTo>
                  <a:pt x="2101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616190" y="3248405"/>
            <a:ext cx="1324355" cy="751332"/>
          </a:xfrm>
          <a:custGeom>
            <a:avLst/>
            <a:gdLst/>
            <a:ahLst/>
            <a:cxnLst/>
            <a:rect l="l" t="t" r="r" b="b"/>
            <a:pathLst>
              <a:path w="1324355" h="751332">
                <a:moveTo>
                  <a:pt x="0" y="375666"/>
                </a:moveTo>
                <a:lnTo>
                  <a:pt x="2194" y="406482"/>
                </a:lnTo>
                <a:lnTo>
                  <a:pt x="8665" y="436611"/>
                </a:lnTo>
                <a:lnTo>
                  <a:pt x="33753" y="494422"/>
                </a:lnTo>
                <a:lnTo>
                  <a:pt x="73901" y="548325"/>
                </a:lnTo>
                <a:lnTo>
                  <a:pt x="127747" y="597548"/>
                </a:lnTo>
                <a:lnTo>
                  <a:pt x="159381" y="620163"/>
                </a:lnTo>
                <a:lnTo>
                  <a:pt x="193928" y="641318"/>
                </a:lnTo>
                <a:lnTo>
                  <a:pt x="231219" y="660916"/>
                </a:lnTo>
                <a:lnTo>
                  <a:pt x="271083" y="678862"/>
                </a:lnTo>
                <a:lnTo>
                  <a:pt x="313349" y="695058"/>
                </a:lnTo>
                <a:lnTo>
                  <a:pt x="357847" y="709409"/>
                </a:lnTo>
                <a:lnTo>
                  <a:pt x="404407" y="721816"/>
                </a:lnTo>
                <a:lnTo>
                  <a:pt x="452859" y="732184"/>
                </a:lnTo>
                <a:lnTo>
                  <a:pt x="503032" y="740416"/>
                </a:lnTo>
                <a:lnTo>
                  <a:pt x="554757" y="746416"/>
                </a:lnTo>
                <a:lnTo>
                  <a:pt x="607862" y="750086"/>
                </a:lnTo>
                <a:lnTo>
                  <a:pt x="662177" y="751332"/>
                </a:lnTo>
                <a:lnTo>
                  <a:pt x="716493" y="750086"/>
                </a:lnTo>
                <a:lnTo>
                  <a:pt x="769598" y="746416"/>
                </a:lnTo>
                <a:lnTo>
                  <a:pt x="821323" y="740416"/>
                </a:lnTo>
                <a:lnTo>
                  <a:pt x="871496" y="732184"/>
                </a:lnTo>
                <a:lnTo>
                  <a:pt x="919948" y="721816"/>
                </a:lnTo>
                <a:lnTo>
                  <a:pt x="966508" y="709409"/>
                </a:lnTo>
                <a:lnTo>
                  <a:pt x="1011006" y="695058"/>
                </a:lnTo>
                <a:lnTo>
                  <a:pt x="1053272" y="678862"/>
                </a:lnTo>
                <a:lnTo>
                  <a:pt x="1093136" y="660916"/>
                </a:lnTo>
                <a:lnTo>
                  <a:pt x="1130426" y="641318"/>
                </a:lnTo>
                <a:lnTo>
                  <a:pt x="1164974" y="620163"/>
                </a:lnTo>
                <a:lnTo>
                  <a:pt x="1196608" y="597548"/>
                </a:lnTo>
                <a:lnTo>
                  <a:pt x="1250454" y="548325"/>
                </a:lnTo>
                <a:lnTo>
                  <a:pt x="1290602" y="494422"/>
                </a:lnTo>
                <a:lnTo>
                  <a:pt x="1315690" y="436611"/>
                </a:lnTo>
                <a:lnTo>
                  <a:pt x="1324355" y="375666"/>
                </a:lnTo>
                <a:lnTo>
                  <a:pt x="1322161" y="344849"/>
                </a:lnTo>
                <a:lnTo>
                  <a:pt x="1305114" y="285375"/>
                </a:lnTo>
                <a:lnTo>
                  <a:pt x="1272325" y="229421"/>
                </a:lnTo>
                <a:lnTo>
                  <a:pt x="1225158" y="177761"/>
                </a:lnTo>
                <a:lnTo>
                  <a:pt x="1164974" y="131168"/>
                </a:lnTo>
                <a:lnTo>
                  <a:pt x="1130426" y="110013"/>
                </a:lnTo>
                <a:lnTo>
                  <a:pt x="1093136" y="90415"/>
                </a:lnTo>
                <a:lnTo>
                  <a:pt x="1053272" y="72469"/>
                </a:lnTo>
                <a:lnTo>
                  <a:pt x="1011006" y="56273"/>
                </a:lnTo>
                <a:lnTo>
                  <a:pt x="966508" y="41922"/>
                </a:lnTo>
                <a:lnTo>
                  <a:pt x="919948" y="29515"/>
                </a:lnTo>
                <a:lnTo>
                  <a:pt x="871496" y="19147"/>
                </a:lnTo>
                <a:lnTo>
                  <a:pt x="821323" y="10915"/>
                </a:lnTo>
                <a:lnTo>
                  <a:pt x="769598" y="4915"/>
                </a:lnTo>
                <a:lnTo>
                  <a:pt x="716493" y="1245"/>
                </a:lnTo>
                <a:lnTo>
                  <a:pt x="662177" y="0"/>
                </a:lnTo>
                <a:lnTo>
                  <a:pt x="607862" y="1245"/>
                </a:lnTo>
                <a:lnTo>
                  <a:pt x="554757" y="4915"/>
                </a:lnTo>
                <a:lnTo>
                  <a:pt x="503032" y="10915"/>
                </a:lnTo>
                <a:lnTo>
                  <a:pt x="452859" y="19147"/>
                </a:lnTo>
                <a:lnTo>
                  <a:pt x="404407" y="29515"/>
                </a:lnTo>
                <a:lnTo>
                  <a:pt x="357847" y="41922"/>
                </a:lnTo>
                <a:lnTo>
                  <a:pt x="313349" y="56273"/>
                </a:lnTo>
                <a:lnTo>
                  <a:pt x="271083" y="72469"/>
                </a:lnTo>
                <a:lnTo>
                  <a:pt x="231219" y="90415"/>
                </a:lnTo>
                <a:lnTo>
                  <a:pt x="193928" y="110013"/>
                </a:lnTo>
                <a:lnTo>
                  <a:pt x="159381" y="131168"/>
                </a:lnTo>
                <a:lnTo>
                  <a:pt x="127747" y="153783"/>
                </a:lnTo>
                <a:lnTo>
                  <a:pt x="73901" y="203006"/>
                </a:lnTo>
                <a:lnTo>
                  <a:pt x="33753" y="256909"/>
                </a:lnTo>
                <a:lnTo>
                  <a:pt x="8665" y="314720"/>
                </a:lnTo>
                <a:lnTo>
                  <a:pt x="2194" y="344849"/>
                </a:lnTo>
                <a:lnTo>
                  <a:pt x="0" y="3756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616190" y="3248405"/>
            <a:ext cx="1324355" cy="751332"/>
          </a:xfrm>
          <a:custGeom>
            <a:avLst/>
            <a:gdLst/>
            <a:ahLst/>
            <a:cxnLst/>
            <a:rect l="l" t="t" r="r" b="b"/>
            <a:pathLst>
              <a:path w="1324355" h="751332">
                <a:moveTo>
                  <a:pt x="0" y="375666"/>
                </a:moveTo>
                <a:lnTo>
                  <a:pt x="8665" y="314720"/>
                </a:lnTo>
                <a:lnTo>
                  <a:pt x="33753" y="256909"/>
                </a:lnTo>
                <a:lnTo>
                  <a:pt x="73901" y="203006"/>
                </a:lnTo>
                <a:lnTo>
                  <a:pt x="127747" y="153783"/>
                </a:lnTo>
                <a:lnTo>
                  <a:pt x="159381" y="131168"/>
                </a:lnTo>
                <a:lnTo>
                  <a:pt x="193928" y="110013"/>
                </a:lnTo>
                <a:lnTo>
                  <a:pt x="231219" y="90415"/>
                </a:lnTo>
                <a:lnTo>
                  <a:pt x="271083" y="72469"/>
                </a:lnTo>
                <a:lnTo>
                  <a:pt x="313349" y="56273"/>
                </a:lnTo>
                <a:lnTo>
                  <a:pt x="357847" y="41922"/>
                </a:lnTo>
                <a:lnTo>
                  <a:pt x="404407" y="29515"/>
                </a:lnTo>
                <a:lnTo>
                  <a:pt x="452859" y="19147"/>
                </a:lnTo>
                <a:lnTo>
                  <a:pt x="503032" y="10915"/>
                </a:lnTo>
                <a:lnTo>
                  <a:pt x="554757" y="4915"/>
                </a:lnTo>
                <a:lnTo>
                  <a:pt x="607862" y="1245"/>
                </a:lnTo>
                <a:lnTo>
                  <a:pt x="662177" y="0"/>
                </a:lnTo>
                <a:lnTo>
                  <a:pt x="716493" y="1245"/>
                </a:lnTo>
                <a:lnTo>
                  <a:pt x="769598" y="4915"/>
                </a:lnTo>
                <a:lnTo>
                  <a:pt x="821323" y="10915"/>
                </a:lnTo>
                <a:lnTo>
                  <a:pt x="871496" y="19147"/>
                </a:lnTo>
                <a:lnTo>
                  <a:pt x="919948" y="29515"/>
                </a:lnTo>
                <a:lnTo>
                  <a:pt x="966508" y="41922"/>
                </a:lnTo>
                <a:lnTo>
                  <a:pt x="1011006" y="56273"/>
                </a:lnTo>
                <a:lnTo>
                  <a:pt x="1053272" y="72469"/>
                </a:lnTo>
                <a:lnTo>
                  <a:pt x="1093136" y="90415"/>
                </a:lnTo>
                <a:lnTo>
                  <a:pt x="1130426" y="110013"/>
                </a:lnTo>
                <a:lnTo>
                  <a:pt x="1164974" y="131168"/>
                </a:lnTo>
                <a:lnTo>
                  <a:pt x="1196608" y="153783"/>
                </a:lnTo>
                <a:lnTo>
                  <a:pt x="1250454" y="203006"/>
                </a:lnTo>
                <a:lnTo>
                  <a:pt x="1290602" y="256909"/>
                </a:lnTo>
                <a:lnTo>
                  <a:pt x="1315690" y="314720"/>
                </a:lnTo>
                <a:lnTo>
                  <a:pt x="1324355" y="375666"/>
                </a:lnTo>
                <a:lnTo>
                  <a:pt x="1322161" y="406482"/>
                </a:lnTo>
                <a:lnTo>
                  <a:pt x="1305114" y="465956"/>
                </a:lnTo>
                <a:lnTo>
                  <a:pt x="1272325" y="521910"/>
                </a:lnTo>
                <a:lnTo>
                  <a:pt x="1225158" y="573570"/>
                </a:lnTo>
                <a:lnTo>
                  <a:pt x="1164974" y="620163"/>
                </a:lnTo>
                <a:lnTo>
                  <a:pt x="1130426" y="641318"/>
                </a:lnTo>
                <a:lnTo>
                  <a:pt x="1093136" y="660916"/>
                </a:lnTo>
                <a:lnTo>
                  <a:pt x="1053272" y="678862"/>
                </a:lnTo>
                <a:lnTo>
                  <a:pt x="1011006" y="695058"/>
                </a:lnTo>
                <a:lnTo>
                  <a:pt x="966508" y="709409"/>
                </a:lnTo>
                <a:lnTo>
                  <a:pt x="919948" y="721816"/>
                </a:lnTo>
                <a:lnTo>
                  <a:pt x="871496" y="732184"/>
                </a:lnTo>
                <a:lnTo>
                  <a:pt x="821323" y="740416"/>
                </a:lnTo>
                <a:lnTo>
                  <a:pt x="769598" y="746416"/>
                </a:lnTo>
                <a:lnTo>
                  <a:pt x="716493" y="750086"/>
                </a:lnTo>
                <a:lnTo>
                  <a:pt x="662177" y="751332"/>
                </a:lnTo>
                <a:lnTo>
                  <a:pt x="607862" y="750086"/>
                </a:lnTo>
                <a:lnTo>
                  <a:pt x="554757" y="746416"/>
                </a:lnTo>
                <a:lnTo>
                  <a:pt x="503032" y="740416"/>
                </a:lnTo>
                <a:lnTo>
                  <a:pt x="452859" y="732184"/>
                </a:lnTo>
                <a:lnTo>
                  <a:pt x="404407" y="721816"/>
                </a:lnTo>
                <a:lnTo>
                  <a:pt x="357847" y="709409"/>
                </a:lnTo>
                <a:lnTo>
                  <a:pt x="313349" y="695058"/>
                </a:lnTo>
                <a:lnTo>
                  <a:pt x="271083" y="678862"/>
                </a:lnTo>
                <a:lnTo>
                  <a:pt x="231219" y="660916"/>
                </a:lnTo>
                <a:lnTo>
                  <a:pt x="193928" y="641318"/>
                </a:lnTo>
                <a:lnTo>
                  <a:pt x="159381" y="620163"/>
                </a:lnTo>
                <a:lnTo>
                  <a:pt x="127747" y="597548"/>
                </a:lnTo>
                <a:lnTo>
                  <a:pt x="73901" y="548325"/>
                </a:lnTo>
                <a:lnTo>
                  <a:pt x="33753" y="494422"/>
                </a:lnTo>
                <a:lnTo>
                  <a:pt x="8665" y="436611"/>
                </a:lnTo>
                <a:lnTo>
                  <a:pt x="0" y="37566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148322" y="2620517"/>
            <a:ext cx="1130046" cy="632714"/>
          </a:xfrm>
          <a:custGeom>
            <a:avLst/>
            <a:gdLst/>
            <a:ahLst/>
            <a:cxnLst/>
            <a:rect l="l" t="t" r="r" b="b"/>
            <a:pathLst>
              <a:path w="1130046" h="632714">
                <a:moveTo>
                  <a:pt x="950685" y="626803"/>
                </a:moveTo>
                <a:lnTo>
                  <a:pt x="962805" y="632660"/>
                </a:lnTo>
                <a:lnTo>
                  <a:pt x="965073" y="632714"/>
                </a:lnTo>
                <a:lnTo>
                  <a:pt x="1130046" y="628015"/>
                </a:lnTo>
                <a:lnTo>
                  <a:pt x="1087627" y="626618"/>
                </a:lnTo>
                <a:lnTo>
                  <a:pt x="1080516" y="619760"/>
                </a:lnTo>
                <a:lnTo>
                  <a:pt x="1096263" y="590804"/>
                </a:lnTo>
                <a:lnTo>
                  <a:pt x="1105916" y="593217"/>
                </a:lnTo>
                <a:lnTo>
                  <a:pt x="1130046" y="628015"/>
                </a:lnTo>
                <a:lnTo>
                  <a:pt x="1044701" y="486791"/>
                </a:lnTo>
                <a:lnTo>
                  <a:pt x="1035616" y="478995"/>
                </a:lnTo>
                <a:lnTo>
                  <a:pt x="1023953" y="478082"/>
                </a:lnTo>
                <a:lnTo>
                  <a:pt x="1018539" y="480314"/>
                </a:lnTo>
                <a:lnTo>
                  <a:pt x="1010744" y="489399"/>
                </a:lnTo>
                <a:lnTo>
                  <a:pt x="1009831" y="501062"/>
                </a:lnTo>
                <a:lnTo>
                  <a:pt x="1012062" y="506476"/>
                </a:lnTo>
                <a:lnTo>
                  <a:pt x="1044105" y="559504"/>
                </a:lnTo>
                <a:lnTo>
                  <a:pt x="1063587" y="591744"/>
                </a:lnTo>
                <a:lnTo>
                  <a:pt x="1025678" y="592836"/>
                </a:lnTo>
                <a:lnTo>
                  <a:pt x="963929" y="594614"/>
                </a:lnTo>
                <a:lnTo>
                  <a:pt x="951458" y="599860"/>
                </a:lnTo>
                <a:lnTo>
                  <a:pt x="945576" y="611936"/>
                </a:lnTo>
                <a:lnTo>
                  <a:pt x="945514" y="614299"/>
                </a:lnTo>
                <a:lnTo>
                  <a:pt x="950685" y="626803"/>
                </a:lnTo>
                <a:close/>
              </a:path>
              <a:path w="1130046" h="632714">
                <a:moveTo>
                  <a:pt x="1087627" y="626618"/>
                </a:moveTo>
                <a:lnTo>
                  <a:pt x="1130046" y="628015"/>
                </a:lnTo>
                <a:lnTo>
                  <a:pt x="1105916" y="593217"/>
                </a:lnTo>
                <a:lnTo>
                  <a:pt x="1096263" y="590804"/>
                </a:lnTo>
                <a:lnTo>
                  <a:pt x="1080516" y="619760"/>
                </a:lnTo>
                <a:lnTo>
                  <a:pt x="1087627" y="626618"/>
                </a:lnTo>
                <a:close/>
              </a:path>
              <a:path w="1130046" h="632714">
                <a:moveTo>
                  <a:pt x="1025678" y="592836"/>
                </a:moveTo>
                <a:lnTo>
                  <a:pt x="1063587" y="591744"/>
                </a:lnTo>
                <a:lnTo>
                  <a:pt x="1044105" y="559504"/>
                </a:lnTo>
                <a:lnTo>
                  <a:pt x="18287" y="0"/>
                </a:lnTo>
                <a:lnTo>
                  <a:pt x="0" y="33528"/>
                </a:lnTo>
                <a:lnTo>
                  <a:pt x="1025678" y="59283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767322" y="4892802"/>
            <a:ext cx="1296924" cy="227075"/>
          </a:xfrm>
          <a:custGeom>
            <a:avLst/>
            <a:gdLst/>
            <a:ahLst/>
            <a:cxnLst/>
            <a:rect l="l" t="t" r="r" b="b"/>
            <a:pathLst>
              <a:path w="1296924" h="227075">
                <a:moveTo>
                  <a:pt x="1296924" y="113537"/>
                </a:moveTo>
                <a:lnTo>
                  <a:pt x="1263865" y="149437"/>
                </a:lnTo>
                <a:lnTo>
                  <a:pt x="1224544" y="165729"/>
                </a:lnTo>
                <a:lnTo>
                  <a:pt x="1171809" y="180606"/>
                </a:lnTo>
                <a:lnTo>
                  <a:pt x="1106995" y="193833"/>
                </a:lnTo>
                <a:lnTo>
                  <a:pt x="1031437" y="205179"/>
                </a:lnTo>
                <a:lnTo>
                  <a:pt x="990046" y="210073"/>
                </a:lnTo>
                <a:lnTo>
                  <a:pt x="946469" y="214409"/>
                </a:lnTo>
                <a:lnTo>
                  <a:pt x="900874" y="218158"/>
                </a:lnTo>
                <a:lnTo>
                  <a:pt x="853427" y="221290"/>
                </a:lnTo>
                <a:lnTo>
                  <a:pt x="804296" y="223778"/>
                </a:lnTo>
                <a:lnTo>
                  <a:pt x="753646" y="225590"/>
                </a:lnTo>
                <a:lnTo>
                  <a:pt x="701646" y="226699"/>
                </a:lnTo>
                <a:lnTo>
                  <a:pt x="648461" y="227075"/>
                </a:lnTo>
                <a:lnTo>
                  <a:pt x="595277" y="226699"/>
                </a:lnTo>
                <a:lnTo>
                  <a:pt x="543277" y="225590"/>
                </a:lnTo>
                <a:lnTo>
                  <a:pt x="492627" y="223778"/>
                </a:lnTo>
                <a:lnTo>
                  <a:pt x="443496" y="221290"/>
                </a:lnTo>
                <a:lnTo>
                  <a:pt x="396049" y="218158"/>
                </a:lnTo>
                <a:lnTo>
                  <a:pt x="350454" y="214409"/>
                </a:lnTo>
                <a:lnTo>
                  <a:pt x="306877" y="210073"/>
                </a:lnTo>
                <a:lnTo>
                  <a:pt x="265486" y="205179"/>
                </a:lnTo>
                <a:lnTo>
                  <a:pt x="226448" y="199756"/>
                </a:lnTo>
                <a:lnTo>
                  <a:pt x="156094" y="187440"/>
                </a:lnTo>
                <a:lnTo>
                  <a:pt x="97153" y="173359"/>
                </a:lnTo>
                <a:lnTo>
                  <a:pt x="50958" y="157745"/>
                </a:lnTo>
                <a:lnTo>
                  <a:pt x="8487" y="131962"/>
                </a:lnTo>
                <a:lnTo>
                  <a:pt x="0" y="113537"/>
                </a:lnTo>
                <a:lnTo>
                  <a:pt x="2149" y="104221"/>
                </a:lnTo>
                <a:lnTo>
                  <a:pt x="33058" y="77638"/>
                </a:lnTo>
                <a:lnTo>
                  <a:pt x="72379" y="61346"/>
                </a:lnTo>
                <a:lnTo>
                  <a:pt x="125114" y="46469"/>
                </a:lnTo>
                <a:lnTo>
                  <a:pt x="189928" y="33242"/>
                </a:lnTo>
                <a:lnTo>
                  <a:pt x="265486" y="21896"/>
                </a:lnTo>
                <a:lnTo>
                  <a:pt x="306877" y="17002"/>
                </a:lnTo>
                <a:lnTo>
                  <a:pt x="350454" y="12666"/>
                </a:lnTo>
                <a:lnTo>
                  <a:pt x="396049" y="8917"/>
                </a:lnTo>
                <a:lnTo>
                  <a:pt x="443496" y="5785"/>
                </a:lnTo>
                <a:lnTo>
                  <a:pt x="492627" y="3297"/>
                </a:lnTo>
                <a:lnTo>
                  <a:pt x="543277" y="1485"/>
                </a:lnTo>
                <a:lnTo>
                  <a:pt x="595277" y="376"/>
                </a:lnTo>
                <a:lnTo>
                  <a:pt x="648461" y="0"/>
                </a:lnTo>
                <a:lnTo>
                  <a:pt x="701646" y="376"/>
                </a:lnTo>
                <a:lnTo>
                  <a:pt x="753646" y="1485"/>
                </a:lnTo>
                <a:lnTo>
                  <a:pt x="804296" y="3297"/>
                </a:lnTo>
                <a:lnTo>
                  <a:pt x="853427" y="5785"/>
                </a:lnTo>
                <a:lnTo>
                  <a:pt x="900874" y="8917"/>
                </a:lnTo>
                <a:lnTo>
                  <a:pt x="946469" y="12666"/>
                </a:lnTo>
                <a:lnTo>
                  <a:pt x="990046" y="17002"/>
                </a:lnTo>
                <a:lnTo>
                  <a:pt x="1031437" y="21896"/>
                </a:lnTo>
                <a:lnTo>
                  <a:pt x="1070475" y="27319"/>
                </a:lnTo>
                <a:lnTo>
                  <a:pt x="1140829" y="39635"/>
                </a:lnTo>
                <a:lnTo>
                  <a:pt x="1199770" y="53716"/>
                </a:lnTo>
                <a:lnTo>
                  <a:pt x="1245965" y="69330"/>
                </a:lnTo>
                <a:lnTo>
                  <a:pt x="1288436" y="95113"/>
                </a:lnTo>
                <a:lnTo>
                  <a:pt x="1296924" y="11353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767322" y="5006340"/>
            <a:ext cx="1296924" cy="794766"/>
          </a:xfrm>
          <a:custGeom>
            <a:avLst/>
            <a:gdLst/>
            <a:ahLst/>
            <a:cxnLst/>
            <a:rect l="l" t="t" r="r" b="b"/>
            <a:pathLst>
              <a:path w="1296924" h="794765">
                <a:moveTo>
                  <a:pt x="1296924" y="0"/>
                </a:moveTo>
                <a:lnTo>
                  <a:pt x="1296924" y="681228"/>
                </a:lnTo>
                <a:lnTo>
                  <a:pt x="1294774" y="690539"/>
                </a:lnTo>
                <a:lnTo>
                  <a:pt x="1263865" y="717112"/>
                </a:lnTo>
                <a:lnTo>
                  <a:pt x="1224544" y="733402"/>
                </a:lnTo>
                <a:lnTo>
                  <a:pt x="1171809" y="748279"/>
                </a:lnTo>
                <a:lnTo>
                  <a:pt x="1106995" y="761509"/>
                </a:lnTo>
                <a:lnTo>
                  <a:pt x="1031437" y="772858"/>
                </a:lnTo>
                <a:lnTo>
                  <a:pt x="990046" y="777754"/>
                </a:lnTo>
                <a:lnTo>
                  <a:pt x="946469" y="782092"/>
                </a:lnTo>
                <a:lnTo>
                  <a:pt x="900874" y="785842"/>
                </a:lnTo>
                <a:lnTo>
                  <a:pt x="853427" y="788977"/>
                </a:lnTo>
                <a:lnTo>
                  <a:pt x="804296" y="791465"/>
                </a:lnTo>
                <a:lnTo>
                  <a:pt x="753646" y="793279"/>
                </a:lnTo>
                <a:lnTo>
                  <a:pt x="701646" y="794389"/>
                </a:lnTo>
                <a:lnTo>
                  <a:pt x="648461" y="794766"/>
                </a:lnTo>
                <a:lnTo>
                  <a:pt x="595277" y="794389"/>
                </a:lnTo>
                <a:lnTo>
                  <a:pt x="543277" y="793279"/>
                </a:lnTo>
                <a:lnTo>
                  <a:pt x="492627" y="791465"/>
                </a:lnTo>
                <a:lnTo>
                  <a:pt x="443496" y="788977"/>
                </a:lnTo>
                <a:lnTo>
                  <a:pt x="396049" y="785842"/>
                </a:lnTo>
                <a:lnTo>
                  <a:pt x="350454" y="782092"/>
                </a:lnTo>
                <a:lnTo>
                  <a:pt x="306877" y="777754"/>
                </a:lnTo>
                <a:lnTo>
                  <a:pt x="265486" y="772858"/>
                </a:lnTo>
                <a:lnTo>
                  <a:pt x="226448" y="767433"/>
                </a:lnTo>
                <a:lnTo>
                  <a:pt x="156094" y="755115"/>
                </a:lnTo>
                <a:lnTo>
                  <a:pt x="97153" y="741032"/>
                </a:lnTo>
                <a:lnTo>
                  <a:pt x="50958" y="725419"/>
                </a:lnTo>
                <a:lnTo>
                  <a:pt x="8487" y="699643"/>
                </a:lnTo>
                <a:lnTo>
                  <a:pt x="0" y="681228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416546" y="3970274"/>
            <a:ext cx="833374" cy="924051"/>
          </a:xfrm>
          <a:custGeom>
            <a:avLst/>
            <a:gdLst/>
            <a:ahLst/>
            <a:cxnLst/>
            <a:rect l="l" t="t" r="r" b="b"/>
            <a:pathLst>
              <a:path w="833374" h="924051">
                <a:moveTo>
                  <a:pt x="11049" y="883157"/>
                </a:moveTo>
                <a:lnTo>
                  <a:pt x="33400" y="762381"/>
                </a:lnTo>
                <a:lnTo>
                  <a:pt x="0" y="924051"/>
                </a:lnTo>
                <a:lnTo>
                  <a:pt x="11049" y="883157"/>
                </a:lnTo>
                <a:close/>
              </a:path>
              <a:path w="833374" h="924051">
                <a:moveTo>
                  <a:pt x="66754" y="754246"/>
                </a:moveTo>
                <a:lnTo>
                  <a:pt x="55879" y="747649"/>
                </a:lnTo>
                <a:lnTo>
                  <a:pt x="51656" y="747242"/>
                </a:lnTo>
                <a:lnTo>
                  <a:pt x="39970" y="751538"/>
                </a:lnTo>
                <a:lnTo>
                  <a:pt x="33400" y="762381"/>
                </a:lnTo>
                <a:lnTo>
                  <a:pt x="11049" y="883157"/>
                </a:lnTo>
                <a:lnTo>
                  <a:pt x="0" y="924051"/>
                </a:lnTo>
                <a:lnTo>
                  <a:pt x="157099" y="873632"/>
                </a:lnTo>
                <a:lnTo>
                  <a:pt x="39370" y="908557"/>
                </a:lnTo>
                <a:lnTo>
                  <a:pt x="19430" y="877696"/>
                </a:lnTo>
                <a:lnTo>
                  <a:pt x="50469" y="867747"/>
                </a:lnTo>
                <a:lnTo>
                  <a:pt x="43814" y="899794"/>
                </a:lnTo>
                <a:lnTo>
                  <a:pt x="19430" y="877696"/>
                </a:lnTo>
                <a:lnTo>
                  <a:pt x="39370" y="908557"/>
                </a:lnTo>
                <a:lnTo>
                  <a:pt x="86423" y="856221"/>
                </a:lnTo>
                <a:lnTo>
                  <a:pt x="833374" y="25400"/>
                </a:lnTo>
                <a:lnTo>
                  <a:pt x="804926" y="0"/>
                </a:lnTo>
                <a:lnTo>
                  <a:pt x="58149" y="830760"/>
                </a:lnTo>
                <a:lnTo>
                  <a:pt x="70738" y="770127"/>
                </a:lnTo>
                <a:lnTo>
                  <a:pt x="71101" y="765977"/>
                </a:lnTo>
                <a:lnTo>
                  <a:pt x="66754" y="754246"/>
                </a:lnTo>
                <a:close/>
              </a:path>
              <a:path w="833374" h="924051">
                <a:moveTo>
                  <a:pt x="145414" y="837311"/>
                </a:moveTo>
                <a:lnTo>
                  <a:pt x="86423" y="856221"/>
                </a:lnTo>
                <a:lnTo>
                  <a:pt x="39370" y="908557"/>
                </a:lnTo>
                <a:lnTo>
                  <a:pt x="157099" y="873632"/>
                </a:lnTo>
                <a:lnTo>
                  <a:pt x="161622" y="871437"/>
                </a:lnTo>
                <a:lnTo>
                  <a:pt x="169134" y="861950"/>
                </a:lnTo>
                <a:lnTo>
                  <a:pt x="169418" y="849630"/>
                </a:lnTo>
                <a:lnTo>
                  <a:pt x="167222" y="845062"/>
                </a:lnTo>
                <a:lnTo>
                  <a:pt x="157735" y="837555"/>
                </a:lnTo>
                <a:lnTo>
                  <a:pt x="145414" y="837311"/>
                </a:lnTo>
                <a:close/>
              </a:path>
              <a:path w="833374" h="924051">
                <a:moveTo>
                  <a:pt x="50469" y="867747"/>
                </a:moveTo>
                <a:lnTo>
                  <a:pt x="19430" y="877696"/>
                </a:lnTo>
                <a:lnTo>
                  <a:pt x="43814" y="899794"/>
                </a:lnTo>
                <a:lnTo>
                  <a:pt x="50469" y="867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141336" y="3890010"/>
            <a:ext cx="668655" cy="1046733"/>
          </a:xfrm>
          <a:custGeom>
            <a:avLst/>
            <a:gdLst/>
            <a:ahLst/>
            <a:cxnLst/>
            <a:rect l="l" t="t" r="r" b="b"/>
            <a:pathLst>
              <a:path w="668655" h="1046734">
                <a:moveTo>
                  <a:pt x="459613" y="296163"/>
                </a:moveTo>
                <a:lnTo>
                  <a:pt x="378460" y="425195"/>
                </a:lnTo>
                <a:lnTo>
                  <a:pt x="410718" y="445388"/>
                </a:lnTo>
                <a:lnTo>
                  <a:pt x="491871" y="316483"/>
                </a:lnTo>
                <a:lnTo>
                  <a:pt x="459613" y="296163"/>
                </a:lnTo>
                <a:close/>
              </a:path>
              <a:path w="668655" h="1046734">
                <a:moveTo>
                  <a:pt x="317627" y="521842"/>
                </a:moveTo>
                <a:lnTo>
                  <a:pt x="236474" y="650875"/>
                </a:lnTo>
                <a:lnTo>
                  <a:pt x="268605" y="671194"/>
                </a:lnTo>
                <a:lnTo>
                  <a:pt x="349885" y="542163"/>
                </a:lnTo>
                <a:lnTo>
                  <a:pt x="317627" y="521842"/>
                </a:lnTo>
                <a:close/>
              </a:path>
              <a:path w="668655" h="1046734">
                <a:moveTo>
                  <a:pt x="175514" y="747648"/>
                </a:moveTo>
                <a:lnTo>
                  <a:pt x="94361" y="876553"/>
                </a:lnTo>
                <a:lnTo>
                  <a:pt x="126619" y="896873"/>
                </a:lnTo>
                <a:lnTo>
                  <a:pt x="207772" y="767841"/>
                </a:lnTo>
                <a:lnTo>
                  <a:pt x="175514" y="747648"/>
                </a:lnTo>
                <a:close/>
              </a:path>
              <a:path w="668655" h="1046734">
                <a:moveTo>
                  <a:pt x="33528" y="973327"/>
                </a:moveTo>
                <a:lnTo>
                  <a:pt x="0" y="1026540"/>
                </a:lnTo>
                <a:lnTo>
                  <a:pt x="32258" y="1046733"/>
                </a:lnTo>
                <a:lnTo>
                  <a:pt x="65659" y="993647"/>
                </a:lnTo>
                <a:lnTo>
                  <a:pt x="33528" y="973327"/>
                </a:lnTo>
                <a:close/>
              </a:path>
              <a:path w="668655" h="1046734">
                <a:moveTo>
                  <a:pt x="520573" y="199389"/>
                </a:moveTo>
                <a:lnTo>
                  <a:pt x="552831" y="219709"/>
                </a:lnTo>
                <a:lnTo>
                  <a:pt x="623866" y="106876"/>
                </a:lnTo>
                <a:lnTo>
                  <a:pt x="633984" y="90804"/>
                </a:lnTo>
                <a:lnTo>
                  <a:pt x="656082" y="127126"/>
                </a:lnTo>
                <a:lnTo>
                  <a:pt x="668655" y="0"/>
                </a:lnTo>
                <a:lnTo>
                  <a:pt x="601726" y="70484"/>
                </a:lnTo>
                <a:lnTo>
                  <a:pt x="591589" y="86586"/>
                </a:lnTo>
                <a:lnTo>
                  <a:pt x="520573" y="199389"/>
                </a:lnTo>
                <a:close/>
              </a:path>
              <a:path w="668655" h="1046734">
                <a:moveTo>
                  <a:pt x="601726" y="70484"/>
                </a:moveTo>
                <a:lnTo>
                  <a:pt x="668655" y="0"/>
                </a:lnTo>
                <a:lnTo>
                  <a:pt x="559308" y="66293"/>
                </a:lnTo>
                <a:lnTo>
                  <a:pt x="591589" y="86586"/>
                </a:lnTo>
                <a:lnTo>
                  <a:pt x="601726" y="70484"/>
                </a:lnTo>
                <a:close/>
              </a:path>
              <a:path w="668655" h="1046734">
                <a:moveTo>
                  <a:pt x="656082" y="127126"/>
                </a:moveTo>
                <a:lnTo>
                  <a:pt x="633984" y="90804"/>
                </a:lnTo>
                <a:lnTo>
                  <a:pt x="623866" y="106876"/>
                </a:lnTo>
                <a:lnTo>
                  <a:pt x="656082" y="12712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075426" y="2908554"/>
            <a:ext cx="1418844" cy="803148"/>
          </a:xfrm>
          <a:custGeom>
            <a:avLst/>
            <a:gdLst/>
            <a:ahLst/>
            <a:cxnLst/>
            <a:rect l="l" t="t" r="r" b="b"/>
            <a:pathLst>
              <a:path w="1418844" h="803148">
                <a:moveTo>
                  <a:pt x="0" y="401574"/>
                </a:moveTo>
                <a:lnTo>
                  <a:pt x="2351" y="434503"/>
                </a:lnTo>
                <a:lnTo>
                  <a:pt x="9285" y="466701"/>
                </a:lnTo>
                <a:lnTo>
                  <a:pt x="36167" y="528486"/>
                </a:lnTo>
                <a:lnTo>
                  <a:pt x="79185" y="586102"/>
                </a:lnTo>
                <a:lnTo>
                  <a:pt x="106289" y="613087"/>
                </a:lnTo>
                <a:lnTo>
                  <a:pt x="136879" y="638720"/>
                </a:lnTo>
                <a:lnTo>
                  <a:pt x="170773" y="662897"/>
                </a:lnTo>
                <a:lnTo>
                  <a:pt x="207787" y="685514"/>
                </a:lnTo>
                <a:lnTo>
                  <a:pt x="247741" y="706468"/>
                </a:lnTo>
                <a:lnTo>
                  <a:pt x="290450" y="725655"/>
                </a:lnTo>
                <a:lnTo>
                  <a:pt x="335732" y="742973"/>
                </a:lnTo>
                <a:lnTo>
                  <a:pt x="383405" y="758317"/>
                </a:lnTo>
                <a:lnTo>
                  <a:pt x="433286" y="771584"/>
                </a:lnTo>
                <a:lnTo>
                  <a:pt x="485192" y="782671"/>
                </a:lnTo>
                <a:lnTo>
                  <a:pt x="538942" y="791474"/>
                </a:lnTo>
                <a:lnTo>
                  <a:pt x="594351" y="797890"/>
                </a:lnTo>
                <a:lnTo>
                  <a:pt x="651239" y="801816"/>
                </a:lnTo>
                <a:lnTo>
                  <a:pt x="709422" y="803148"/>
                </a:lnTo>
                <a:lnTo>
                  <a:pt x="767604" y="801816"/>
                </a:lnTo>
                <a:lnTo>
                  <a:pt x="824492" y="797890"/>
                </a:lnTo>
                <a:lnTo>
                  <a:pt x="879901" y="791474"/>
                </a:lnTo>
                <a:lnTo>
                  <a:pt x="933651" y="782671"/>
                </a:lnTo>
                <a:lnTo>
                  <a:pt x="985557" y="771584"/>
                </a:lnTo>
                <a:lnTo>
                  <a:pt x="1035438" y="758317"/>
                </a:lnTo>
                <a:lnTo>
                  <a:pt x="1083111" y="742973"/>
                </a:lnTo>
                <a:lnTo>
                  <a:pt x="1128393" y="725655"/>
                </a:lnTo>
                <a:lnTo>
                  <a:pt x="1171102" y="706468"/>
                </a:lnTo>
                <a:lnTo>
                  <a:pt x="1211056" y="685514"/>
                </a:lnTo>
                <a:lnTo>
                  <a:pt x="1248070" y="662897"/>
                </a:lnTo>
                <a:lnTo>
                  <a:pt x="1281964" y="638720"/>
                </a:lnTo>
                <a:lnTo>
                  <a:pt x="1312554" y="613087"/>
                </a:lnTo>
                <a:lnTo>
                  <a:pt x="1339658" y="586102"/>
                </a:lnTo>
                <a:lnTo>
                  <a:pt x="1382676" y="528486"/>
                </a:lnTo>
                <a:lnTo>
                  <a:pt x="1409558" y="466701"/>
                </a:lnTo>
                <a:lnTo>
                  <a:pt x="1418844" y="401574"/>
                </a:lnTo>
                <a:lnTo>
                  <a:pt x="1416492" y="368644"/>
                </a:lnTo>
                <a:lnTo>
                  <a:pt x="1398225" y="305084"/>
                </a:lnTo>
                <a:lnTo>
                  <a:pt x="1363092" y="245280"/>
                </a:lnTo>
                <a:lnTo>
                  <a:pt x="1312554" y="190060"/>
                </a:lnTo>
                <a:lnTo>
                  <a:pt x="1281964" y="164427"/>
                </a:lnTo>
                <a:lnTo>
                  <a:pt x="1248070" y="140250"/>
                </a:lnTo>
                <a:lnTo>
                  <a:pt x="1211056" y="117633"/>
                </a:lnTo>
                <a:lnTo>
                  <a:pt x="1171102" y="96679"/>
                </a:lnTo>
                <a:lnTo>
                  <a:pt x="1128393" y="77492"/>
                </a:lnTo>
                <a:lnTo>
                  <a:pt x="1083111" y="60174"/>
                </a:lnTo>
                <a:lnTo>
                  <a:pt x="1035438" y="44830"/>
                </a:lnTo>
                <a:lnTo>
                  <a:pt x="985557" y="31563"/>
                </a:lnTo>
                <a:lnTo>
                  <a:pt x="933651" y="20476"/>
                </a:lnTo>
                <a:lnTo>
                  <a:pt x="879901" y="11673"/>
                </a:lnTo>
                <a:lnTo>
                  <a:pt x="824492" y="5257"/>
                </a:lnTo>
                <a:lnTo>
                  <a:pt x="767604" y="1331"/>
                </a:lnTo>
                <a:lnTo>
                  <a:pt x="709422" y="0"/>
                </a:lnTo>
                <a:lnTo>
                  <a:pt x="651239" y="1331"/>
                </a:lnTo>
                <a:lnTo>
                  <a:pt x="594351" y="5257"/>
                </a:lnTo>
                <a:lnTo>
                  <a:pt x="538942" y="11673"/>
                </a:lnTo>
                <a:lnTo>
                  <a:pt x="485192" y="20476"/>
                </a:lnTo>
                <a:lnTo>
                  <a:pt x="433286" y="31563"/>
                </a:lnTo>
                <a:lnTo>
                  <a:pt x="383405" y="44830"/>
                </a:lnTo>
                <a:lnTo>
                  <a:pt x="335732" y="60174"/>
                </a:lnTo>
                <a:lnTo>
                  <a:pt x="290450" y="77492"/>
                </a:lnTo>
                <a:lnTo>
                  <a:pt x="247741" y="96679"/>
                </a:lnTo>
                <a:lnTo>
                  <a:pt x="207787" y="117633"/>
                </a:lnTo>
                <a:lnTo>
                  <a:pt x="170773" y="140250"/>
                </a:lnTo>
                <a:lnTo>
                  <a:pt x="136879" y="164427"/>
                </a:lnTo>
                <a:lnTo>
                  <a:pt x="106289" y="190060"/>
                </a:lnTo>
                <a:lnTo>
                  <a:pt x="79185" y="217045"/>
                </a:lnTo>
                <a:lnTo>
                  <a:pt x="36167" y="274661"/>
                </a:lnTo>
                <a:lnTo>
                  <a:pt x="9285" y="336446"/>
                </a:lnTo>
                <a:lnTo>
                  <a:pt x="2351" y="368644"/>
                </a:lnTo>
                <a:lnTo>
                  <a:pt x="0" y="401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075426" y="2908554"/>
            <a:ext cx="1418844" cy="803148"/>
          </a:xfrm>
          <a:custGeom>
            <a:avLst/>
            <a:gdLst/>
            <a:ahLst/>
            <a:cxnLst/>
            <a:rect l="l" t="t" r="r" b="b"/>
            <a:pathLst>
              <a:path w="1418844" h="803148">
                <a:moveTo>
                  <a:pt x="0" y="401574"/>
                </a:moveTo>
                <a:lnTo>
                  <a:pt x="9285" y="336446"/>
                </a:lnTo>
                <a:lnTo>
                  <a:pt x="36167" y="274661"/>
                </a:lnTo>
                <a:lnTo>
                  <a:pt x="79185" y="217045"/>
                </a:lnTo>
                <a:lnTo>
                  <a:pt x="106289" y="190060"/>
                </a:lnTo>
                <a:lnTo>
                  <a:pt x="136879" y="164427"/>
                </a:lnTo>
                <a:lnTo>
                  <a:pt x="170773" y="140250"/>
                </a:lnTo>
                <a:lnTo>
                  <a:pt x="207787" y="117633"/>
                </a:lnTo>
                <a:lnTo>
                  <a:pt x="247741" y="96679"/>
                </a:lnTo>
                <a:lnTo>
                  <a:pt x="290450" y="77492"/>
                </a:lnTo>
                <a:lnTo>
                  <a:pt x="335732" y="60174"/>
                </a:lnTo>
                <a:lnTo>
                  <a:pt x="383405" y="44830"/>
                </a:lnTo>
                <a:lnTo>
                  <a:pt x="433286" y="31563"/>
                </a:lnTo>
                <a:lnTo>
                  <a:pt x="485192" y="20476"/>
                </a:lnTo>
                <a:lnTo>
                  <a:pt x="538942" y="11673"/>
                </a:lnTo>
                <a:lnTo>
                  <a:pt x="594351" y="5257"/>
                </a:lnTo>
                <a:lnTo>
                  <a:pt x="651239" y="1331"/>
                </a:lnTo>
                <a:lnTo>
                  <a:pt x="709422" y="0"/>
                </a:lnTo>
                <a:lnTo>
                  <a:pt x="767604" y="1331"/>
                </a:lnTo>
                <a:lnTo>
                  <a:pt x="824492" y="5257"/>
                </a:lnTo>
                <a:lnTo>
                  <a:pt x="879901" y="11673"/>
                </a:lnTo>
                <a:lnTo>
                  <a:pt x="933651" y="20476"/>
                </a:lnTo>
                <a:lnTo>
                  <a:pt x="985557" y="31563"/>
                </a:lnTo>
                <a:lnTo>
                  <a:pt x="1035438" y="44830"/>
                </a:lnTo>
                <a:lnTo>
                  <a:pt x="1083111" y="60174"/>
                </a:lnTo>
                <a:lnTo>
                  <a:pt x="1128393" y="77492"/>
                </a:lnTo>
                <a:lnTo>
                  <a:pt x="1171102" y="96679"/>
                </a:lnTo>
                <a:lnTo>
                  <a:pt x="1211056" y="117633"/>
                </a:lnTo>
                <a:lnTo>
                  <a:pt x="1248070" y="140250"/>
                </a:lnTo>
                <a:lnTo>
                  <a:pt x="1281964" y="164427"/>
                </a:lnTo>
                <a:lnTo>
                  <a:pt x="1312554" y="190060"/>
                </a:lnTo>
                <a:lnTo>
                  <a:pt x="1339658" y="217045"/>
                </a:lnTo>
                <a:lnTo>
                  <a:pt x="1382676" y="274661"/>
                </a:lnTo>
                <a:lnTo>
                  <a:pt x="1409558" y="336446"/>
                </a:lnTo>
                <a:lnTo>
                  <a:pt x="1418844" y="401574"/>
                </a:lnTo>
                <a:lnTo>
                  <a:pt x="1416492" y="434503"/>
                </a:lnTo>
                <a:lnTo>
                  <a:pt x="1398225" y="498063"/>
                </a:lnTo>
                <a:lnTo>
                  <a:pt x="1363092" y="557867"/>
                </a:lnTo>
                <a:lnTo>
                  <a:pt x="1312554" y="613087"/>
                </a:lnTo>
                <a:lnTo>
                  <a:pt x="1281964" y="638720"/>
                </a:lnTo>
                <a:lnTo>
                  <a:pt x="1248070" y="662897"/>
                </a:lnTo>
                <a:lnTo>
                  <a:pt x="1211056" y="685514"/>
                </a:lnTo>
                <a:lnTo>
                  <a:pt x="1171102" y="706468"/>
                </a:lnTo>
                <a:lnTo>
                  <a:pt x="1128393" y="725655"/>
                </a:lnTo>
                <a:lnTo>
                  <a:pt x="1083111" y="742973"/>
                </a:lnTo>
                <a:lnTo>
                  <a:pt x="1035438" y="758317"/>
                </a:lnTo>
                <a:lnTo>
                  <a:pt x="985557" y="771584"/>
                </a:lnTo>
                <a:lnTo>
                  <a:pt x="933651" y="782671"/>
                </a:lnTo>
                <a:lnTo>
                  <a:pt x="879901" y="791474"/>
                </a:lnTo>
                <a:lnTo>
                  <a:pt x="824492" y="797890"/>
                </a:lnTo>
                <a:lnTo>
                  <a:pt x="767604" y="801816"/>
                </a:lnTo>
                <a:lnTo>
                  <a:pt x="709422" y="803148"/>
                </a:lnTo>
                <a:lnTo>
                  <a:pt x="651239" y="801816"/>
                </a:lnTo>
                <a:lnTo>
                  <a:pt x="594351" y="797890"/>
                </a:lnTo>
                <a:lnTo>
                  <a:pt x="538942" y="791474"/>
                </a:lnTo>
                <a:lnTo>
                  <a:pt x="485192" y="782671"/>
                </a:lnTo>
                <a:lnTo>
                  <a:pt x="433286" y="771584"/>
                </a:lnTo>
                <a:lnTo>
                  <a:pt x="383405" y="758317"/>
                </a:lnTo>
                <a:lnTo>
                  <a:pt x="335732" y="742973"/>
                </a:lnTo>
                <a:lnTo>
                  <a:pt x="290450" y="725655"/>
                </a:lnTo>
                <a:lnTo>
                  <a:pt x="247741" y="706468"/>
                </a:lnTo>
                <a:lnTo>
                  <a:pt x="207787" y="685514"/>
                </a:lnTo>
                <a:lnTo>
                  <a:pt x="170773" y="662897"/>
                </a:lnTo>
                <a:lnTo>
                  <a:pt x="136879" y="638720"/>
                </a:lnTo>
                <a:lnTo>
                  <a:pt x="106289" y="613087"/>
                </a:lnTo>
                <a:lnTo>
                  <a:pt x="79185" y="586102"/>
                </a:lnTo>
                <a:lnTo>
                  <a:pt x="36167" y="528486"/>
                </a:lnTo>
                <a:lnTo>
                  <a:pt x="9285" y="466701"/>
                </a:lnTo>
                <a:lnTo>
                  <a:pt x="0" y="4015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430261" y="3457066"/>
            <a:ext cx="268224" cy="296926"/>
          </a:xfrm>
          <a:custGeom>
            <a:avLst/>
            <a:gdLst/>
            <a:ahLst/>
            <a:cxnLst/>
            <a:rect l="l" t="t" r="r" b="b"/>
            <a:pathLst>
              <a:path w="268224" h="296926">
                <a:moveTo>
                  <a:pt x="86291" y="68053"/>
                </a:moveTo>
                <a:lnTo>
                  <a:pt x="43815" y="24384"/>
                </a:lnTo>
                <a:lnTo>
                  <a:pt x="50339" y="56407"/>
                </a:lnTo>
                <a:lnTo>
                  <a:pt x="86291" y="68053"/>
                </a:lnTo>
                <a:close/>
              </a:path>
              <a:path w="268224" h="296926">
                <a:moveTo>
                  <a:pt x="217043" y="214376"/>
                </a:moveTo>
                <a:lnTo>
                  <a:pt x="188722" y="239776"/>
                </a:lnTo>
                <a:lnTo>
                  <a:pt x="239776" y="296926"/>
                </a:lnTo>
                <a:lnTo>
                  <a:pt x="268224" y="271653"/>
                </a:lnTo>
                <a:lnTo>
                  <a:pt x="217043" y="214376"/>
                </a:lnTo>
                <a:close/>
              </a:path>
              <a:path w="268224" h="296926">
                <a:moveTo>
                  <a:pt x="39370" y="15494"/>
                </a:moveTo>
                <a:lnTo>
                  <a:pt x="156845" y="50927"/>
                </a:lnTo>
                <a:lnTo>
                  <a:pt x="0" y="0"/>
                </a:lnTo>
                <a:lnTo>
                  <a:pt x="32893" y="161671"/>
                </a:lnTo>
                <a:lnTo>
                  <a:pt x="10922" y="40894"/>
                </a:lnTo>
                <a:lnTo>
                  <a:pt x="19304" y="46355"/>
                </a:lnTo>
                <a:lnTo>
                  <a:pt x="39370" y="15494"/>
                </a:lnTo>
                <a:close/>
              </a:path>
              <a:path w="268224" h="296926">
                <a:moveTo>
                  <a:pt x="70231" y="154051"/>
                </a:moveTo>
                <a:lnTo>
                  <a:pt x="57880" y="93429"/>
                </a:lnTo>
                <a:lnTo>
                  <a:pt x="112522" y="154559"/>
                </a:lnTo>
                <a:lnTo>
                  <a:pt x="140843" y="129159"/>
                </a:lnTo>
                <a:lnTo>
                  <a:pt x="86291" y="68053"/>
                </a:lnTo>
                <a:lnTo>
                  <a:pt x="50339" y="56407"/>
                </a:lnTo>
                <a:lnTo>
                  <a:pt x="43815" y="24384"/>
                </a:lnTo>
                <a:lnTo>
                  <a:pt x="86291" y="68053"/>
                </a:lnTo>
                <a:lnTo>
                  <a:pt x="145161" y="87122"/>
                </a:lnTo>
                <a:lnTo>
                  <a:pt x="157451" y="86989"/>
                </a:lnTo>
                <a:lnTo>
                  <a:pt x="166933" y="79550"/>
                </a:lnTo>
                <a:lnTo>
                  <a:pt x="169164" y="74930"/>
                </a:lnTo>
                <a:lnTo>
                  <a:pt x="168919" y="62571"/>
                </a:lnTo>
                <a:lnTo>
                  <a:pt x="161412" y="53078"/>
                </a:lnTo>
                <a:lnTo>
                  <a:pt x="156845" y="50927"/>
                </a:lnTo>
                <a:lnTo>
                  <a:pt x="39370" y="15494"/>
                </a:lnTo>
                <a:lnTo>
                  <a:pt x="19304" y="46355"/>
                </a:lnTo>
                <a:lnTo>
                  <a:pt x="10922" y="40894"/>
                </a:lnTo>
                <a:lnTo>
                  <a:pt x="32893" y="161671"/>
                </a:lnTo>
                <a:lnTo>
                  <a:pt x="39435" y="172541"/>
                </a:lnTo>
                <a:lnTo>
                  <a:pt x="51076" y="176928"/>
                </a:lnTo>
                <a:lnTo>
                  <a:pt x="55372" y="176530"/>
                </a:lnTo>
                <a:lnTo>
                  <a:pt x="66242" y="170040"/>
                </a:lnTo>
                <a:lnTo>
                  <a:pt x="70629" y="158353"/>
                </a:lnTo>
                <a:lnTo>
                  <a:pt x="70231" y="15405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445887" y="2334005"/>
            <a:ext cx="583818" cy="398399"/>
          </a:xfrm>
          <a:custGeom>
            <a:avLst/>
            <a:gdLst/>
            <a:ahLst/>
            <a:cxnLst/>
            <a:rect l="l" t="t" r="r" b="b"/>
            <a:pathLst>
              <a:path w="583818" h="398399">
                <a:moveTo>
                  <a:pt x="485648" y="301244"/>
                </a:moveTo>
                <a:lnTo>
                  <a:pt x="464565" y="332994"/>
                </a:lnTo>
                <a:lnTo>
                  <a:pt x="562610" y="398399"/>
                </a:lnTo>
                <a:lnTo>
                  <a:pt x="583818" y="366776"/>
                </a:lnTo>
                <a:lnTo>
                  <a:pt x="485648" y="301244"/>
                </a:lnTo>
                <a:close/>
              </a:path>
              <a:path w="583818" h="398399">
                <a:moveTo>
                  <a:pt x="63000" y="41982"/>
                </a:moveTo>
                <a:lnTo>
                  <a:pt x="48640" y="12573"/>
                </a:lnTo>
                <a:lnTo>
                  <a:pt x="30352" y="40005"/>
                </a:lnTo>
                <a:lnTo>
                  <a:pt x="63000" y="41982"/>
                </a:lnTo>
                <a:close/>
              </a:path>
              <a:path w="583818" h="398399">
                <a:moveTo>
                  <a:pt x="106679" y="131445"/>
                </a:moveTo>
                <a:lnTo>
                  <a:pt x="79588" y="75958"/>
                </a:lnTo>
                <a:lnTo>
                  <a:pt x="30352" y="40005"/>
                </a:lnTo>
                <a:lnTo>
                  <a:pt x="48640" y="12573"/>
                </a:lnTo>
                <a:lnTo>
                  <a:pt x="63000" y="41982"/>
                </a:lnTo>
                <a:lnTo>
                  <a:pt x="30352" y="40005"/>
                </a:lnTo>
                <a:lnTo>
                  <a:pt x="79588" y="75958"/>
                </a:lnTo>
                <a:lnTo>
                  <a:pt x="147700" y="121412"/>
                </a:lnTo>
                <a:lnTo>
                  <a:pt x="168783" y="89662"/>
                </a:lnTo>
                <a:lnTo>
                  <a:pt x="100763" y="44270"/>
                </a:lnTo>
                <a:lnTo>
                  <a:pt x="42037" y="5080"/>
                </a:lnTo>
                <a:lnTo>
                  <a:pt x="20954" y="36830"/>
                </a:lnTo>
                <a:lnTo>
                  <a:pt x="72389" y="148209"/>
                </a:lnTo>
                <a:lnTo>
                  <a:pt x="75631" y="152853"/>
                </a:lnTo>
                <a:lnTo>
                  <a:pt x="85960" y="158529"/>
                </a:lnTo>
                <a:lnTo>
                  <a:pt x="97916" y="156972"/>
                </a:lnTo>
                <a:lnTo>
                  <a:pt x="102561" y="153777"/>
                </a:lnTo>
                <a:lnTo>
                  <a:pt x="108237" y="143439"/>
                </a:lnTo>
                <a:lnTo>
                  <a:pt x="106679" y="131445"/>
                </a:lnTo>
                <a:close/>
              </a:path>
              <a:path w="583818" h="398399">
                <a:moveTo>
                  <a:pt x="72389" y="148209"/>
                </a:moveTo>
                <a:lnTo>
                  <a:pt x="20954" y="36830"/>
                </a:lnTo>
                <a:lnTo>
                  <a:pt x="42037" y="5080"/>
                </a:lnTo>
                <a:lnTo>
                  <a:pt x="100763" y="44270"/>
                </a:lnTo>
                <a:lnTo>
                  <a:pt x="162433" y="48006"/>
                </a:lnTo>
                <a:lnTo>
                  <a:pt x="165172" y="47977"/>
                </a:lnTo>
                <a:lnTo>
                  <a:pt x="177177" y="42357"/>
                </a:lnTo>
                <a:lnTo>
                  <a:pt x="182625" y="30099"/>
                </a:lnTo>
                <a:lnTo>
                  <a:pt x="182597" y="27359"/>
                </a:lnTo>
                <a:lnTo>
                  <a:pt x="176977" y="15354"/>
                </a:lnTo>
                <a:lnTo>
                  <a:pt x="164718" y="9906"/>
                </a:lnTo>
                <a:lnTo>
                  <a:pt x="0" y="0"/>
                </a:lnTo>
                <a:lnTo>
                  <a:pt x="72389" y="148209"/>
                </a:lnTo>
                <a:close/>
              </a:path>
              <a:path w="583818" h="398399">
                <a:moveTo>
                  <a:pt x="263905" y="153162"/>
                </a:moveTo>
                <a:lnTo>
                  <a:pt x="242697" y="184912"/>
                </a:lnTo>
                <a:lnTo>
                  <a:pt x="369442" y="269494"/>
                </a:lnTo>
                <a:lnTo>
                  <a:pt x="390651" y="237744"/>
                </a:lnTo>
                <a:lnTo>
                  <a:pt x="263905" y="15316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303142" y="1719834"/>
            <a:ext cx="953389" cy="616203"/>
          </a:xfrm>
          <a:custGeom>
            <a:avLst/>
            <a:gdLst/>
            <a:ahLst/>
            <a:cxnLst/>
            <a:rect l="l" t="t" r="r" b="b"/>
            <a:pathLst>
              <a:path w="953389" h="616203">
                <a:moveTo>
                  <a:pt x="492125" y="290575"/>
                </a:moveTo>
                <a:lnTo>
                  <a:pt x="471678" y="322706"/>
                </a:lnTo>
                <a:lnTo>
                  <a:pt x="600329" y="404494"/>
                </a:lnTo>
                <a:lnTo>
                  <a:pt x="620776" y="372363"/>
                </a:lnTo>
                <a:lnTo>
                  <a:pt x="492125" y="290575"/>
                </a:lnTo>
                <a:close/>
              </a:path>
              <a:path w="953389" h="616203">
                <a:moveTo>
                  <a:pt x="717169" y="433704"/>
                </a:moveTo>
                <a:lnTo>
                  <a:pt x="696722" y="465836"/>
                </a:lnTo>
                <a:lnTo>
                  <a:pt x="825246" y="547751"/>
                </a:lnTo>
                <a:lnTo>
                  <a:pt x="845820" y="515492"/>
                </a:lnTo>
                <a:lnTo>
                  <a:pt x="717169" y="433704"/>
                </a:lnTo>
                <a:close/>
              </a:path>
              <a:path w="953389" h="616203">
                <a:moveTo>
                  <a:pt x="942213" y="576961"/>
                </a:moveTo>
                <a:lnTo>
                  <a:pt x="921766" y="609091"/>
                </a:lnTo>
                <a:lnTo>
                  <a:pt x="932815" y="616203"/>
                </a:lnTo>
                <a:lnTo>
                  <a:pt x="953389" y="583945"/>
                </a:lnTo>
                <a:lnTo>
                  <a:pt x="942213" y="576961"/>
                </a:lnTo>
                <a:close/>
              </a:path>
              <a:path w="953389" h="616203">
                <a:moveTo>
                  <a:pt x="63817" y="40526"/>
                </a:moveTo>
                <a:lnTo>
                  <a:pt x="48895" y="11556"/>
                </a:lnTo>
                <a:lnTo>
                  <a:pt x="31242" y="39242"/>
                </a:lnTo>
                <a:lnTo>
                  <a:pt x="63817" y="40526"/>
                </a:lnTo>
                <a:close/>
              </a:path>
              <a:path w="953389" h="616203">
                <a:moveTo>
                  <a:pt x="109474" y="129158"/>
                </a:moveTo>
                <a:lnTo>
                  <a:pt x="81126" y="74128"/>
                </a:lnTo>
                <a:lnTo>
                  <a:pt x="31242" y="39242"/>
                </a:lnTo>
                <a:lnTo>
                  <a:pt x="48895" y="11556"/>
                </a:lnTo>
                <a:lnTo>
                  <a:pt x="63817" y="40526"/>
                </a:lnTo>
                <a:lnTo>
                  <a:pt x="31242" y="39242"/>
                </a:lnTo>
                <a:lnTo>
                  <a:pt x="81126" y="74128"/>
                </a:lnTo>
                <a:lnTo>
                  <a:pt x="150241" y="118110"/>
                </a:lnTo>
                <a:lnTo>
                  <a:pt x="170687" y="85978"/>
                </a:lnTo>
                <a:lnTo>
                  <a:pt x="101600" y="42013"/>
                </a:lnTo>
                <a:lnTo>
                  <a:pt x="42164" y="4190"/>
                </a:lnTo>
                <a:lnTo>
                  <a:pt x="21717" y="36321"/>
                </a:lnTo>
                <a:lnTo>
                  <a:pt x="75692" y="146557"/>
                </a:lnTo>
                <a:lnTo>
                  <a:pt x="79059" y="151236"/>
                </a:lnTo>
                <a:lnTo>
                  <a:pt x="89474" y="156670"/>
                </a:lnTo>
                <a:lnTo>
                  <a:pt x="101346" y="154812"/>
                </a:lnTo>
                <a:lnTo>
                  <a:pt x="105925" y="151474"/>
                </a:lnTo>
                <a:lnTo>
                  <a:pt x="111335" y="141003"/>
                </a:lnTo>
                <a:lnTo>
                  <a:pt x="109474" y="129158"/>
                </a:lnTo>
                <a:close/>
              </a:path>
              <a:path w="953389" h="616203">
                <a:moveTo>
                  <a:pt x="75692" y="146557"/>
                </a:moveTo>
                <a:lnTo>
                  <a:pt x="21717" y="36321"/>
                </a:lnTo>
                <a:lnTo>
                  <a:pt x="42164" y="4190"/>
                </a:lnTo>
                <a:lnTo>
                  <a:pt x="101600" y="42013"/>
                </a:lnTo>
                <a:lnTo>
                  <a:pt x="163449" y="44450"/>
                </a:lnTo>
                <a:lnTo>
                  <a:pt x="165814" y="44390"/>
                </a:lnTo>
                <a:lnTo>
                  <a:pt x="177908" y="38576"/>
                </a:lnTo>
                <a:lnTo>
                  <a:pt x="183261" y="26162"/>
                </a:lnTo>
                <a:lnTo>
                  <a:pt x="183201" y="23794"/>
                </a:lnTo>
                <a:lnTo>
                  <a:pt x="177387" y="11651"/>
                </a:lnTo>
                <a:lnTo>
                  <a:pt x="164973" y="6350"/>
                </a:lnTo>
                <a:lnTo>
                  <a:pt x="0" y="0"/>
                </a:lnTo>
                <a:lnTo>
                  <a:pt x="75692" y="146557"/>
                </a:lnTo>
                <a:close/>
              </a:path>
              <a:path w="953389" h="616203">
                <a:moveTo>
                  <a:pt x="267208" y="147319"/>
                </a:moveTo>
                <a:lnTo>
                  <a:pt x="246761" y="179450"/>
                </a:lnTo>
                <a:lnTo>
                  <a:pt x="375285" y="261365"/>
                </a:lnTo>
                <a:lnTo>
                  <a:pt x="395732" y="229235"/>
                </a:lnTo>
                <a:lnTo>
                  <a:pt x="267208" y="1473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830066" y="3258947"/>
            <a:ext cx="2026031" cy="162814"/>
          </a:xfrm>
          <a:custGeom>
            <a:avLst/>
            <a:gdLst/>
            <a:ahLst/>
            <a:cxnLst/>
            <a:rect l="l" t="t" r="r" b="b"/>
            <a:pathLst>
              <a:path w="2026031" h="162814">
                <a:moveTo>
                  <a:pt x="1891919" y="108076"/>
                </a:moveTo>
                <a:lnTo>
                  <a:pt x="1887653" y="119346"/>
                </a:lnTo>
                <a:lnTo>
                  <a:pt x="1890805" y="130720"/>
                </a:lnTo>
                <a:lnTo>
                  <a:pt x="1894586" y="134874"/>
                </a:lnTo>
                <a:lnTo>
                  <a:pt x="1905805" y="139192"/>
                </a:lnTo>
                <a:lnTo>
                  <a:pt x="1917144" y="136054"/>
                </a:lnTo>
                <a:lnTo>
                  <a:pt x="1921383" y="132206"/>
                </a:lnTo>
                <a:lnTo>
                  <a:pt x="2026031" y="4699"/>
                </a:lnTo>
                <a:lnTo>
                  <a:pt x="1983867" y="0"/>
                </a:lnTo>
                <a:lnTo>
                  <a:pt x="1997202" y="35687"/>
                </a:lnTo>
                <a:lnTo>
                  <a:pt x="1983867" y="0"/>
                </a:lnTo>
                <a:lnTo>
                  <a:pt x="1987296" y="36575"/>
                </a:lnTo>
                <a:lnTo>
                  <a:pt x="1931140" y="60251"/>
                </a:lnTo>
                <a:lnTo>
                  <a:pt x="1891919" y="108076"/>
                </a:lnTo>
                <a:close/>
              </a:path>
              <a:path w="2026031" h="162814">
                <a:moveTo>
                  <a:pt x="1843581" y="4554"/>
                </a:moveTo>
                <a:lnTo>
                  <a:pt x="1853050" y="12887"/>
                </a:lnTo>
                <a:lnTo>
                  <a:pt x="1856867" y="13969"/>
                </a:lnTo>
                <a:lnTo>
                  <a:pt x="1917868" y="24542"/>
                </a:lnTo>
                <a:lnTo>
                  <a:pt x="1975866" y="5714"/>
                </a:lnTo>
                <a:lnTo>
                  <a:pt x="1955128" y="31000"/>
                </a:lnTo>
                <a:lnTo>
                  <a:pt x="1917868" y="24542"/>
                </a:lnTo>
                <a:lnTo>
                  <a:pt x="0" y="737742"/>
                </a:lnTo>
                <a:lnTo>
                  <a:pt x="13208" y="773429"/>
                </a:lnTo>
                <a:lnTo>
                  <a:pt x="1931140" y="60251"/>
                </a:lnTo>
                <a:lnTo>
                  <a:pt x="1987296" y="36575"/>
                </a:lnTo>
                <a:lnTo>
                  <a:pt x="1983867" y="0"/>
                </a:lnTo>
                <a:lnTo>
                  <a:pt x="2026031" y="4699"/>
                </a:lnTo>
                <a:lnTo>
                  <a:pt x="1863471" y="-23622"/>
                </a:lnTo>
                <a:lnTo>
                  <a:pt x="1850788" y="-21413"/>
                </a:lnTo>
                <a:lnTo>
                  <a:pt x="1842455" y="-11944"/>
                </a:lnTo>
                <a:lnTo>
                  <a:pt x="1841373" y="-8127"/>
                </a:lnTo>
                <a:lnTo>
                  <a:pt x="1843581" y="4554"/>
                </a:lnTo>
                <a:close/>
              </a:path>
              <a:path w="2026031" h="162814">
                <a:moveTo>
                  <a:pt x="1975866" y="5714"/>
                </a:moveTo>
                <a:lnTo>
                  <a:pt x="1917868" y="24542"/>
                </a:lnTo>
                <a:lnTo>
                  <a:pt x="1955128" y="31000"/>
                </a:lnTo>
                <a:lnTo>
                  <a:pt x="1975866" y="5714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72757" y="1635286"/>
            <a:ext cx="1790280" cy="146269"/>
          </a:xfrm>
          <a:custGeom>
            <a:avLst/>
            <a:gdLst/>
            <a:ahLst/>
            <a:cxnLst/>
            <a:rect l="l" t="t" r="r" b="b"/>
            <a:pathLst>
              <a:path w="1790280" h="146269">
                <a:moveTo>
                  <a:pt x="838161" y="83912"/>
                </a:moveTo>
                <a:lnTo>
                  <a:pt x="837145" y="122012"/>
                </a:lnTo>
                <a:lnTo>
                  <a:pt x="989545" y="125822"/>
                </a:lnTo>
                <a:lnTo>
                  <a:pt x="990434" y="87722"/>
                </a:lnTo>
                <a:lnTo>
                  <a:pt x="838161" y="83912"/>
                </a:lnTo>
                <a:close/>
              </a:path>
              <a:path w="1790280" h="146269">
                <a:moveTo>
                  <a:pt x="1104734" y="90643"/>
                </a:moveTo>
                <a:lnTo>
                  <a:pt x="1103718" y="128743"/>
                </a:lnTo>
                <a:lnTo>
                  <a:pt x="1256118" y="132680"/>
                </a:lnTo>
                <a:lnTo>
                  <a:pt x="1257134" y="94580"/>
                </a:lnTo>
                <a:lnTo>
                  <a:pt x="1104734" y="90643"/>
                </a:lnTo>
                <a:close/>
              </a:path>
              <a:path w="1790280" h="146269">
                <a:moveTo>
                  <a:pt x="1371307" y="97501"/>
                </a:moveTo>
                <a:lnTo>
                  <a:pt x="1370418" y="135601"/>
                </a:lnTo>
                <a:lnTo>
                  <a:pt x="1522691" y="139538"/>
                </a:lnTo>
                <a:lnTo>
                  <a:pt x="1523707" y="101438"/>
                </a:lnTo>
                <a:lnTo>
                  <a:pt x="1371307" y="97501"/>
                </a:lnTo>
                <a:close/>
              </a:path>
              <a:path w="1790280" h="146269">
                <a:moveTo>
                  <a:pt x="1638007" y="104359"/>
                </a:moveTo>
                <a:lnTo>
                  <a:pt x="1636991" y="142459"/>
                </a:lnTo>
                <a:lnTo>
                  <a:pt x="1789391" y="146269"/>
                </a:lnTo>
                <a:lnTo>
                  <a:pt x="1790280" y="108169"/>
                </a:lnTo>
                <a:lnTo>
                  <a:pt x="1638007" y="104359"/>
                </a:lnTo>
                <a:close/>
              </a:path>
              <a:path w="1790280" h="146269">
                <a:moveTo>
                  <a:pt x="140334" y="168240"/>
                </a:moveTo>
                <a:lnTo>
                  <a:pt x="151942" y="171052"/>
                </a:lnTo>
                <a:lnTo>
                  <a:pt x="162727" y="166526"/>
                </a:lnTo>
                <a:lnTo>
                  <a:pt x="166560" y="162017"/>
                </a:lnTo>
                <a:lnTo>
                  <a:pt x="169331" y="150383"/>
                </a:lnTo>
                <a:lnTo>
                  <a:pt x="164773" y="139574"/>
                </a:lnTo>
                <a:lnTo>
                  <a:pt x="160375" y="135855"/>
                </a:lnTo>
                <a:lnTo>
                  <a:pt x="107766" y="103327"/>
                </a:lnTo>
                <a:lnTo>
                  <a:pt x="37312" y="101565"/>
                </a:lnTo>
                <a:lnTo>
                  <a:pt x="107766" y="103327"/>
                </a:lnTo>
                <a:lnTo>
                  <a:pt x="46964" y="99152"/>
                </a:lnTo>
                <a:lnTo>
                  <a:pt x="38277" y="63465"/>
                </a:lnTo>
                <a:lnTo>
                  <a:pt x="0" y="81499"/>
                </a:lnTo>
                <a:lnTo>
                  <a:pt x="140334" y="168240"/>
                </a:lnTo>
                <a:close/>
              </a:path>
              <a:path w="1790280" h="146269">
                <a:moveTo>
                  <a:pt x="108681" y="65225"/>
                </a:moveTo>
                <a:lnTo>
                  <a:pt x="47815" y="66259"/>
                </a:lnTo>
                <a:lnTo>
                  <a:pt x="75576" y="83423"/>
                </a:lnTo>
                <a:lnTo>
                  <a:pt x="108681" y="65225"/>
                </a:lnTo>
                <a:close/>
              </a:path>
              <a:path w="1790280" h="146269">
                <a:moveTo>
                  <a:pt x="161697" y="1410"/>
                </a:moveTo>
                <a:lnTo>
                  <a:pt x="150064" y="0"/>
                </a:lnTo>
                <a:lnTo>
                  <a:pt x="144589" y="1997"/>
                </a:lnTo>
                <a:lnTo>
                  <a:pt x="0" y="81499"/>
                </a:lnTo>
                <a:lnTo>
                  <a:pt x="38277" y="63465"/>
                </a:lnTo>
                <a:lnTo>
                  <a:pt x="46964" y="99152"/>
                </a:lnTo>
                <a:lnTo>
                  <a:pt x="107766" y="103327"/>
                </a:lnTo>
                <a:lnTo>
                  <a:pt x="189661" y="105375"/>
                </a:lnTo>
                <a:lnTo>
                  <a:pt x="190639" y="67275"/>
                </a:lnTo>
                <a:lnTo>
                  <a:pt x="108681" y="65225"/>
                </a:lnTo>
                <a:lnTo>
                  <a:pt x="75576" y="83423"/>
                </a:lnTo>
                <a:lnTo>
                  <a:pt x="47815" y="66259"/>
                </a:lnTo>
                <a:lnTo>
                  <a:pt x="108681" y="65225"/>
                </a:lnTo>
                <a:lnTo>
                  <a:pt x="162940" y="35398"/>
                </a:lnTo>
                <a:lnTo>
                  <a:pt x="171109" y="26590"/>
                </a:lnTo>
                <a:lnTo>
                  <a:pt x="172434" y="14944"/>
                </a:lnTo>
                <a:lnTo>
                  <a:pt x="170459" y="9617"/>
                </a:lnTo>
                <a:lnTo>
                  <a:pt x="161697" y="1410"/>
                </a:lnTo>
                <a:close/>
              </a:path>
              <a:path w="1790280" h="146269">
                <a:moveTo>
                  <a:pt x="304901" y="70196"/>
                </a:moveTo>
                <a:lnTo>
                  <a:pt x="303923" y="108296"/>
                </a:lnTo>
                <a:lnTo>
                  <a:pt x="456272" y="112233"/>
                </a:lnTo>
                <a:lnTo>
                  <a:pt x="457250" y="74133"/>
                </a:lnTo>
                <a:lnTo>
                  <a:pt x="304901" y="70196"/>
                </a:lnTo>
                <a:close/>
              </a:path>
              <a:path w="1790280" h="146269">
                <a:moveTo>
                  <a:pt x="571512" y="77054"/>
                </a:moveTo>
                <a:lnTo>
                  <a:pt x="570534" y="115154"/>
                </a:lnTo>
                <a:lnTo>
                  <a:pt x="722845" y="119091"/>
                </a:lnTo>
                <a:lnTo>
                  <a:pt x="723861" y="80991"/>
                </a:lnTo>
                <a:lnTo>
                  <a:pt x="571512" y="77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13710" y="54422"/>
            <a:ext cx="4069449" cy="1001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476250" marR="515075" algn="ctr">
              <a:lnSpc>
                <a:spcPts val="3679"/>
              </a:lnSpc>
            </a:pPr>
            <a:r>
              <a:rPr dirty="0" smtClean="0" sz="3600" spc="0">
                <a:latin typeface="Times New Roman"/>
                <a:cs typeface="Times New Roman"/>
              </a:rPr>
              <a:t>Request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Objects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490" y="890607"/>
            <a:ext cx="1665147" cy="528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I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1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tton/l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6846" y="1308183"/>
            <a:ext cx="154944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3.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548ED4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end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solidFill>
                  <a:srgbClr val="548ED4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equest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5801" y="1322534"/>
            <a:ext cx="369923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4.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Di</a:t>
            </a:r>
            <a:r>
              <a:rPr dirty="0" smtClean="0" sz="1800" spc="-4" b="1">
                <a:solidFill>
                  <a:srgbClr val="548ED4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patch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to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548ED4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548ED4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548ED4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548ED4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-94" b="1">
                <a:solidFill>
                  <a:srgbClr val="548ED4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eb</a:t>
            </a:r>
            <a:r>
              <a:rPr dirty="0" smtClean="0" sz="1800" spc="-19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solidFill>
                  <a:srgbClr val="548ED4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4" b="1">
                <a:solidFill>
                  <a:srgbClr val="548ED4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tainer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2036" y="1881198"/>
            <a:ext cx="97111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94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</a:t>
            </a:r>
            <a:r>
              <a:rPr dirty="0" smtClean="0" sz="1800" spc="4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  <a:p>
            <a:pPr marL="121792" marR="141325" algn="ctr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8476" y="2091911"/>
            <a:ext cx="753875" cy="471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Times New Roman"/>
                <a:cs typeface="Times New Roman"/>
              </a:rPr>
              <a:t>Request</a:t>
            </a:r>
            <a:endParaRPr sz="1600">
              <a:latin typeface="Times New Roman"/>
              <a:cs typeface="Times New Roman"/>
            </a:endParaRPr>
          </a:p>
          <a:p>
            <a:pPr marL="69087" marR="30403">
              <a:lnSpc>
                <a:spcPct val="95825"/>
              </a:lnSpc>
            </a:pPr>
            <a:r>
              <a:rPr dirty="0" smtClean="0" sz="1600" spc="-9" b="1"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latin typeface="Times New Roman"/>
                <a:cs typeface="Times New Roman"/>
              </a:rPr>
              <a:t>b</a:t>
            </a:r>
            <a:r>
              <a:rPr dirty="0" smtClean="0" sz="1600" spc="-4" b="1">
                <a:latin typeface="Times New Roman"/>
                <a:cs typeface="Times New Roman"/>
              </a:rPr>
              <a:t>j</a:t>
            </a:r>
            <a:r>
              <a:rPr dirty="0" smtClean="0" sz="1600" spc="0" b="1">
                <a:latin typeface="Times New Roman"/>
                <a:cs typeface="Times New Roman"/>
              </a:rPr>
              <a:t>ect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5258" y="2211906"/>
            <a:ext cx="15414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25" b="1">
                <a:solidFill>
                  <a:srgbClr val="548ED4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ea</a:t>
            </a:r>
            <a:r>
              <a:rPr dirty="0" smtClean="0" sz="1800" spc="4" b="1">
                <a:solidFill>
                  <a:srgbClr val="548ED4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9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Req</a:t>
            </a:r>
            <a:r>
              <a:rPr dirty="0" smtClean="0" sz="1800" spc="4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Obj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7018" y="2228035"/>
            <a:ext cx="155107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4" b="1">
                <a:solidFill>
                  <a:srgbClr val="FF66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nera</a:t>
            </a:r>
            <a:r>
              <a:rPr dirty="0" smtClean="0" sz="1800" spc="4" b="1">
                <a:solidFill>
                  <a:srgbClr val="FF66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14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Req</a:t>
            </a:r>
            <a:r>
              <a:rPr dirty="0" smtClean="0" sz="1800" spc="-9" b="1">
                <a:solidFill>
                  <a:srgbClr val="FF66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est</a:t>
            </a:r>
            <a:r>
              <a:rPr dirty="0" smtClean="0" sz="1800" spc="4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msg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5172" y="2510610"/>
            <a:ext cx="17885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10.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Send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25" b="1">
                <a:solidFill>
                  <a:srgbClr val="548ED4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espon</a:t>
            </a:r>
            <a:r>
              <a:rPr dirty="0" smtClean="0" sz="1800" spc="-9" b="1">
                <a:solidFill>
                  <a:srgbClr val="548ED4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548ED4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5330" y="3807788"/>
            <a:ext cx="144934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9.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34" b="1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ea</a:t>
            </a:r>
            <a:r>
              <a:rPr dirty="0" smtClean="0" sz="1800" spc="4" b="1">
                <a:solidFill>
                  <a:srgbClr val="FF66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Res</a:t>
            </a:r>
            <a:r>
              <a:rPr dirty="0" smtClean="0" sz="1800" spc="-4" b="1">
                <a:solidFill>
                  <a:srgbClr val="FF66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FF66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6600"/>
                </a:solidFill>
                <a:latin typeface="Times New Roman"/>
                <a:cs typeface="Times New Roman"/>
              </a:rPr>
              <a:t>Msg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7222" y="4151577"/>
            <a:ext cx="3655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latin typeface="Times New Roman"/>
                <a:cs typeface="Times New Roman"/>
              </a:rPr>
              <a:t>OS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5711" y="4420817"/>
            <a:ext cx="125389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-2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4333" y="5291284"/>
            <a:ext cx="37633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321" y="5745681"/>
            <a:ext cx="866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177" y="5796582"/>
            <a:ext cx="9343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46470" y="1584198"/>
            <a:ext cx="2907792" cy="2647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158" marR="891438" algn="ctr">
              <a:lnSpc>
                <a:spcPts val="1745"/>
              </a:lnSpc>
              <a:spcBef>
                <a:spcPts val="87"/>
              </a:spcBef>
            </a:pPr>
            <a:r>
              <a:rPr dirty="0" smtClean="0" baseline="1610" sz="2700" spc="0" b="1">
                <a:solidFill>
                  <a:srgbClr val="548ED4"/>
                </a:solidFill>
                <a:latin typeface="Times New Roman"/>
                <a:cs typeface="Times New Roman"/>
              </a:rPr>
              <a:t>Co</a:t>
            </a:r>
            <a:r>
              <a:rPr dirty="0" smtClean="0" baseline="1610" sz="2700" spc="-9" b="1">
                <a:solidFill>
                  <a:srgbClr val="548ED4"/>
                </a:solidFill>
                <a:latin typeface="Times New Roman"/>
                <a:cs typeface="Times New Roman"/>
              </a:rPr>
              <a:t>n</a:t>
            </a:r>
            <a:r>
              <a:rPr dirty="0" smtClean="0" baseline="1610" sz="2700" spc="0" b="1">
                <a:solidFill>
                  <a:srgbClr val="548ED4"/>
                </a:solidFill>
                <a:latin typeface="Times New Roman"/>
                <a:cs typeface="Times New Roman"/>
              </a:rPr>
              <a:t>tainter</a:t>
            </a:r>
            <a:endParaRPr sz="1800">
              <a:latin typeface="Times New Roman"/>
              <a:cs typeface="Times New Roman"/>
            </a:endParaRPr>
          </a:p>
          <a:p>
            <a:pPr marL="1491487">
              <a:lnSpc>
                <a:spcPts val="1760"/>
              </a:lnSpc>
              <a:spcBef>
                <a:spcPts val="901"/>
              </a:spcBef>
            </a:pPr>
            <a:r>
              <a:rPr dirty="0" smtClean="0" baseline="-8052" sz="2700" spc="0" b="1">
                <a:solidFill>
                  <a:srgbClr val="548ED4"/>
                </a:solidFill>
                <a:latin typeface="Times New Roman"/>
                <a:cs typeface="Times New Roman"/>
              </a:rPr>
              <a:t>5.</a:t>
            </a:r>
            <a:r>
              <a:rPr dirty="0" smtClean="0" baseline="-8052" sz="2700" spc="0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8052" sz="2700" spc="-4" b="1">
                <a:solidFill>
                  <a:srgbClr val="548ED4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-8052" sz="2700" spc="0" b="1">
                <a:solidFill>
                  <a:srgbClr val="548ED4"/>
                </a:solidFill>
                <a:latin typeface="Times New Roman"/>
                <a:cs typeface="Times New Roman"/>
              </a:rPr>
              <a:t>o</a:t>
            </a:r>
            <a:r>
              <a:rPr dirty="0" smtClean="0" baseline="-8052" sz="2700" spc="-4" b="1">
                <a:solidFill>
                  <a:srgbClr val="548ED4"/>
                </a:solidFill>
                <a:latin typeface="Times New Roman"/>
                <a:cs typeface="Times New Roman"/>
              </a:rPr>
              <a:t>n</a:t>
            </a:r>
            <a:r>
              <a:rPr dirty="0" smtClean="0" baseline="-8052" sz="2700" spc="0" b="1">
                <a:solidFill>
                  <a:srgbClr val="548ED4"/>
                </a:solidFill>
                <a:latin typeface="Times New Roman"/>
                <a:cs typeface="Times New Roman"/>
              </a:rPr>
              <a:t>tainer</a:t>
            </a:r>
            <a:endParaRPr sz="1800">
              <a:latin typeface="Times New Roman"/>
              <a:cs typeface="Times New Roman"/>
            </a:endParaRPr>
          </a:p>
          <a:p>
            <a:pPr marL="314705">
              <a:lnSpc>
                <a:spcPts val="2475"/>
              </a:lnSpc>
              <a:spcBef>
                <a:spcPts val="35"/>
              </a:spcBef>
            </a:pPr>
            <a:r>
              <a:rPr dirty="0" smtClean="0" baseline="36234" sz="2400" spc="0" b="1">
                <a:latin typeface="Times New Roman"/>
                <a:cs typeface="Times New Roman"/>
              </a:rPr>
              <a:t>Request</a:t>
            </a:r>
            <a:r>
              <a:rPr dirty="0" smtClean="0" baseline="36234" sz="2400" spc="0" b="1">
                <a:latin typeface="Times New Roman"/>
                <a:cs typeface="Times New Roman"/>
              </a:rPr>
              <a:t>        </a:t>
            </a:r>
            <a:r>
              <a:rPr dirty="0" smtClean="0" baseline="36234" sz="2400" spc="114" b="1">
                <a:latin typeface="Times New Roman"/>
                <a:cs typeface="Times New Roman"/>
              </a:rPr>
              <a:t> </a:t>
            </a:r>
            <a:r>
              <a:rPr dirty="0" smtClean="0" baseline="-3220" sz="2700" spc="0" b="1">
                <a:solidFill>
                  <a:srgbClr val="548ED4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-3220" sz="2700" spc="-25" b="1">
                <a:solidFill>
                  <a:srgbClr val="548ED4"/>
                </a:solidFill>
                <a:latin typeface="Times New Roman"/>
                <a:cs typeface="Times New Roman"/>
              </a:rPr>
              <a:t>r</a:t>
            </a:r>
            <a:r>
              <a:rPr dirty="0" smtClean="0" baseline="-3220" sz="2700" spc="0" b="1">
                <a:solidFill>
                  <a:srgbClr val="548ED4"/>
                </a:solidFill>
                <a:latin typeface="Times New Roman"/>
                <a:cs typeface="Times New Roman"/>
              </a:rPr>
              <a:t>ea</a:t>
            </a:r>
            <a:r>
              <a:rPr dirty="0" smtClean="0" baseline="-3220" sz="2700" spc="4" b="1">
                <a:solidFill>
                  <a:srgbClr val="548ED4"/>
                </a:solidFill>
                <a:latin typeface="Times New Roman"/>
                <a:cs typeface="Times New Roman"/>
              </a:rPr>
              <a:t>t</a:t>
            </a:r>
            <a:r>
              <a:rPr dirty="0" smtClean="0" baseline="-3220" sz="2700" spc="0" b="1">
                <a:solidFill>
                  <a:srgbClr val="548ED4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-3220" sz="2700" spc="-9" b="1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3220" sz="2700" spc="0" b="1">
                <a:solidFill>
                  <a:srgbClr val="548ED4"/>
                </a:solidFill>
                <a:latin typeface="Times New Roman"/>
                <a:cs typeface="Times New Roman"/>
              </a:rPr>
              <a:t>Req</a:t>
            </a:r>
            <a:endParaRPr sz="1800">
              <a:latin typeface="Times New Roman"/>
              <a:cs typeface="Times New Roman"/>
            </a:endParaRPr>
          </a:p>
          <a:p>
            <a:pPr marL="1923414">
              <a:lnSpc>
                <a:spcPct val="95825"/>
              </a:lnSpc>
              <a:spcBef>
                <a:spcPts val="1557"/>
              </a:spcBef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6.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 b="1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332358">
              <a:lnSpc>
                <a:spcPct val="95825"/>
              </a:lnSpc>
              <a:spcBef>
                <a:spcPts val="1097"/>
              </a:spcBef>
            </a:pPr>
            <a:r>
              <a:rPr dirty="0" smtClean="0" sz="1600" spc="0" b="1">
                <a:latin typeface="Times New Roman"/>
                <a:cs typeface="Times New Roman"/>
              </a:rPr>
              <a:t>Resp</a:t>
            </a:r>
            <a:r>
              <a:rPr dirty="0" smtClean="0" sz="1600" spc="9" b="1"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latin typeface="Times New Roman"/>
                <a:cs typeface="Times New Roman"/>
              </a:rPr>
              <a:t>nse</a:t>
            </a:r>
            <a:endParaRPr sz="1600">
              <a:latin typeface="Times New Roman"/>
              <a:cs typeface="Times New Roman"/>
            </a:endParaRPr>
          </a:p>
          <a:p>
            <a:pPr marL="446658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 b="1"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latin typeface="Times New Roman"/>
                <a:cs typeface="Times New Roman"/>
              </a:rPr>
              <a:t>bject</a:t>
            </a:r>
            <a:endParaRPr sz="1600">
              <a:latin typeface="Times New Roman"/>
              <a:cs typeface="Times New Roman"/>
            </a:endParaRPr>
          </a:p>
          <a:p>
            <a:pPr marL="1877059">
              <a:lnSpc>
                <a:spcPts val="1335"/>
              </a:lnSpc>
              <a:spcBef>
                <a:spcPts val="66"/>
              </a:spcBef>
            </a:pPr>
            <a:r>
              <a:rPr dirty="0" smtClean="0" sz="1300" spc="0" b="1">
                <a:latin typeface="Times New Roman"/>
                <a:cs typeface="Times New Roman"/>
              </a:rPr>
              <a:t>Resou</a:t>
            </a:r>
            <a:r>
              <a:rPr dirty="0" smtClean="0" sz="1300" spc="-25" b="1">
                <a:latin typeface="Times New Roman"/>
                <a:cs typeface="Times New Roman"/>
              </a:rPr>
              <a:t>r</a:t>
            </a:r>
            <a:r>
              <a:rPr dirty="0" smtClean="0" sz="1300" spc="0" b="1">
                <a:latin typeface="Times New Roman"/>
                <a:cs typeface="Times New Roman"/>
              </a:rPr>
              <a:t>ces</a:t>
            </a:r>
            <a:endParaRPr sz="1300">
              <a:latin typeface="Times New Roman"/>
              <a:cs typeface="Times New Roman"/>
            </a:endParaRPr>
          </a:p>
          <a:p>
            <a:pPr marL="396113">
              <a:lnSpc>
                <a:spcPct val="95825"/>
              </a:lnSpc>
              <a:spcBef>
                <a:spcPts val="48"/>
              </a:spcBef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8.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Set</a:t>
            </a:r>
            <a:r>
              <a:rPr dirty="0" smtClean="0" sz="1800" spc="-29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69" b="1">
                <a:solidFill>
                  <a:srgbClr val="00AF50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595627"/>
            <a:ext cx="9144000" cy="477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08938" y="3214878"/>
            <a:ext cx="7735823" cy="1444752"/>
          </a:xfrm>
          <a:custGeom>
            <a:avLst/>
            <a:gdLst/>
            <a:ahLst/>
            <a:cxnLst/>
            <a:rect l="l" t="t" r="r" b="b"/>
            <a:pathLst>
              <a:path w="7735823" h="1444752">
                <a:moveTo>
                  <a:pt x="7735061" y="0"/>
                </a:moveTo>
                <a:lnTo>
                  <a:pt x="0" y="0"/>
                </a:lnTo>
                <a:lnTo>
                  <a:pt x="0" y="1444752"/>
                </a:lnTo>
                <a:lnTo>
                  <a:pt x="7735061" y="1444752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40" y="107517"/>
            <a:ext cx="5952067" cy="1323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3574" marR="53564">
              <a:lnSpc>
                <a:spcPts val="4110"/>
              </a:lnSpc>
              <a:spcBef>
                <a:spcPts val="205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Review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dirty="0" smtClean="0" baseline="1035" sz="4200" spc="0">
                <a:latin typeface="Arial"/>
                <a:cs typeface="Arial"/>
              </a:rPr>
              <a:t>•</a:t>
            </a:r>
            <a:r>
              <a:rPr dirty="0" smtClean="0" baseline="1035" sz="4200" spc="0">
                <a:latin typeface="Arial"/>
                <a:cs typeface="Arial"/>
              </a:rPr>
              <a:t> </a:t>
            </a:r>
            <a:r>
              <a:rPr dirty="0" smtClean="0" baseline="1035" sz="4200" spc="160">
                <a:latin typeface="Arial"/>
                <a:cs typeface="Arial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How</a:t>
            </a:r>
            <a:r>
              <a:rPr dirty="0" smtClean="0" baseline="1035" sz="4200" spc="-55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to</a:t>
            </a:r>
            <a:r>
              <a:rPr dirty="0" smtClean="0" baseline="1035" sz="4200" spc="-18" b="1">
                <a:latin typeface="Times New Roman"/>
                <a:cs typeface="Times New Roman"/>
              </a:rPr>
              <a:t> </a:t>
            </a:r>
            <a:r>
              <a:rPr dirty="0" smtClean="0" baseline="1035" sz="4200" spc="-9" b="1">
                <a:latin typeface="Times New Roman"/>
                <a:cs typeface="Times New Roman"/>
              </a:rPr>
              <a:t>c</a:t>
            </a:r>
            <a:r>
              <a:rPr dirty="0" smtClean="0" baseline="1035" sz="4200" spc="0" b="1">
                <a:latin typeface="Times New Roman"/>
                <a:cs typeface="Times New Roman"/>
              </a:rPr>
              <a:t>o</a:t>
            </a:r>
            <a:r>
              <a:rPr dirty="0" smtClean="0" baseline="1035" sz="4200" spc="9" b="1">
                <a:latin typeface="Times New Roman"/>
                <a:cs typeface="Times New Roman"/>
              </a:rPr>
              <a:t>n</a:t>
            </a:r>
            <a:r>
              <a:rPr dirty="0" smtClean="0" baseline="1035" sz="4200" spc="0" b="1">
                <a:latin typeface="Times New Roman"/>
                <a:cs typeface="Times New Roman"/>
              </a:rPr>
              <a:t>nect</a:t>
            </a:r>
            <a:r>
              <a:rPr dirty="0" smtClean="0" baseline="1035" sz="4200" spc="-79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DB</a:t>
            </a:r>
            <a:r>
              <a:rPr dirty="0" smtClean="0" baseline="1035" sz="4200" spc="-38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u</a:t>
            </a:r>
            <a:r>
              <a:rPr dirty="0" smtClean="0" baseline="1035" sz="4200" spc="9" b="1">
                <a:latin typeface="Times New Roman"/>
                <a:cs typeface="Times New Roman"/>
              </a:rPr>
              <a:t>s</a:t>
            </a:r>
            <a:r>
              <a:rPr dirty="0" smtClean="0" baseline="1035" sz="4200" spc="0" b="1">
                <a:latin typeface="Times New Roman"/>
                <a:cs typeface="Times New Roman"/>
              </a:rPr>
              <a:t>ing</a:t>
            </a:r>
            <a:r>
              <a:rPr dirty="0" smtClean="0" baseline="1035" sz="4200" spc="-53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JDBC</a:t>
            </a:r>
            <a:r>
              <a:rPr dirty="0" smtClean="0" baseline="1035" sz="4200" spc="-217" b="1">
                <a:latin typeface="Times New Roman"/>
                <a:cs typeface="Times New Roman"/>
              </a:rPr>
              <a:t> </a:t>
            </a:r>
            <a:r>
              <a:rPr dirty="0" smtClean="0" baseline="1035" sz="4200" spc="0" b="1">
                <a:latin typeface="Times New Roman"/>
                <a:cs typeface="Times New Roman"/>
              </a:rPr>
              <a:t>API</a:t>
            </a:r>
            <a:endParaRPr sz="2800">
              <a:latin typeface="Times New Roman"/>
              <a:cs typeface="Times New Roman"/>
            </a:endParaRPr>
          </a:p>
          <a:p>
            <a:pPr marL="469900" marR="53564">
              <a:lnSpc>
                <a:spcPct val="95825"/>
              </a:lnSpc>
              <a:spcBef>
                <a:spcPts val="55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p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-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en</a:t>
            </a:r>
            <a:r>
              <a:rPr dirty="0" smtClean="0" sz="2400" spc="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4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08938" y="3214878"/>
            <a:ext cx="7735061" cy="1444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120140" y="2145792"/>
            <a:ext cx="7085076" cy="2758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901695" y="3787140"/>
            <a:ext cx="1123187" cy="347472"/>
          </a:xfrm>
          <a:custGeom>
            <a:avLst/>
            <a:gdLst/>
            <a:ahLst/>
            <a:cxnLst/>
            <a:rect l="l" t="t" r="r" b="b"/>
            <a:pathLst>
              <a:path w="1123188" h="347472">
                <a:moveTo>
                  <a:pt x="0" y="347472"/>
                </a:moveTo>
                <a:lnTo>
                  <a:pt x="1123187" y="347472"/>
                </a:lnTo>
                <a:lnTo>
                  <a:pt x="1123187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65170" y="44643"/>
            <a:ext cx="3565156" cy="1083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131803" marR="166989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Responses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01696" y="3787140"/>
            <a:ext cx="1123187" cy="34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B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nk</a:t>
            </a:r>
            <a:r>
              <a:rPr dirty="0" smtClean="0" sz="1600" spc="-4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741932" y="3692652"/>
            <a:ext cx="7402067" cy="18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70"/>
              </a:spcBef>
            </a:pPr>
            <a:endParaRPr sz="1100"/>
          </a:p>
          <a:p>
            <a:pPr marL="1251839">
              <a:lnSpc>
                <a:spcPct val="95825"/>
              </a:lnSpc>
            </a:pP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B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dirty="0" smtClean="0" sz="1600" spc="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nk</a:t>
            </a:r>
            <a:r>
              <a:rPr dirty="0" smtClean="0" sz="1600" spc="-4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20140" y="2145792"/>
            <a:ext cx="7085076" cy="2758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901695" y="3787140"/>
            <a:ext cx="1123187" cy="347472"/>
          </a:xfrm>
          <a:custGeom>
            <a:avLst/>
            <a:gdLst/>
            <a:ahLst/>
            <a:cxnLst/>
            <a:rect l="l" t="t" r="r" b="b"/>
            <a:pathLst>
              <a:path w="1123188" h="347472">
                <a:moveTo>
                  <a:pt x="0" y="347472"/>
                </a:moveTo>
                <a:lnTo>
                  <a:pt x="1123187" y="347472"/>
                </a:lnTo>
                <a:lnTo>
                  <a:pt x="1123187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81556" y="1239012"/>
            <a:ext cx="7179564" cy="1196339"/>
          </a:xfrm>
          <a:custGeom>
            <a:avLst/>
            <a:gdLst/>
            <a:ahLst/>
            <a:cxnLst/>
            <a:rect l="l" t="t" r="r" b="b"/>
            <a:pathLst>
              <a:path w="7179564" h="1196339">
                <a:moveTo>
                  <a:pt x="0" y="1196339"/>
                </a:moveTo>
                <a:lnTo>
                  <a:pt x="7179564" y="1196339"/>
                </a:lnTo>
                <a:lnTo>
                  <a:pt x="7179564" y="0"/>
                </a:lnTo>
                <a:lnTo>
                  <a:pt x="0" y="0"/>
                </a:lnTo>
                <a:lnTo>
                  <a:pt x="0" y="1196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81556" y="1239012"/>
            <a:ext cx="7179564" cy="1196339"/>
          </a:xfrm>
          <a:custGeom>
            <a:avLst/>
            <a:gdLst/>
            <a:ahLst/>
            <a:cxnLst/>
            <a:rect l="l" t="t" r="r" b="b"/>
            <a:pathLst>
              <a:path w="7179564" h="1196339">
                <a:moveTo>
                  <a:pt x="0" y="1196339"/>
                </a:moveTo>
                <a:lnTo>
                  <a:pt x="7179564" y="1196339"/>
                </a:lnTo>
                <a:lnTo>
                  <a:pt x="7179564" y="0"/>
                </a:lnTo>
                <a:lnTo>
                  <a:pt x="0" y="0"/>
                </a:lnTo>
                <a:lnTo>
                  <a:pt x="0" y="11963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741932" y="3692652"/>
            <a:ext cx="7402068" cy="1866900"/>
          </a:xfrm>
          <a:custGeom>
            <a:avLst/>
            <a:gdLst/>
            <a:ahLst/>
            <a:cxnLst/>
            <a:rect l="l" t="t" r="r" b="b"/>
            <a:pathLst>
              <a:path w="7402068" h="1866900">
                <a:moveTo>
                  <a:pt x="7402067" y="0"/>
                </a:moveTo>
                <a:lnTo>
                  <a:pt x="0" y="0"/>
                </a:lnTo>
                <a:lnTo>
                  <a:pt x="0" y="1866900"/>
                </a:lnTo>
                <a:lnTo>
                  <a:pt x="7402067" y="1866900"/>
                </a:lnTo>
                <a:lnTo>
                  <a:pt x="7402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741932" y="3692652"/>
            <a:ext cx="7402068" cy="1866900"/>
          </a:xfrm>
          <a:custGeom>
            <a:avLst/>
            <a:gdLst/>
            <a:ahLst/>
            <a:cxnLst/>
            <a:rect l="l" t="t" r="r" b="b"/>
            <a:pathLst>
              <a:path w="7402068" h="1866900">
                <a:moveTo>
                  <a:pt x="7402067" y="0"/>
                </a:moveTo>
                <a:lnTo>
                  <a:pt x="0" y="0"/>
                </a:lnTo>
                <a:lnTo>
                  <a:pt x="0" y="1866900"/>
                </a:lnTo>
                <a:lnTo>
                  <a:pt x="7402067" y="1866900"/>
                </a:lnTo>
                <a:lnTo>
                  <a:pt x="74020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5170" y="44643"/>
            <a:ext cx="3565156" cy="1083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marL="131803" marR="166989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Responses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1696" y="3787140"/>
            <a:ext cx="1123187" cy="34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41932" y="3692652"/>
            <a:ext cx="7402067" cy="186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40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Serve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Ex: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Serv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r:</a:t>
            </a:r>
            <a:r>
              <a:rPr dirty="0" smtClean="0" sz="2400" spc="-1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Java</a:t>
            </a:r>
            <a:r>
              <a:rPr dirty="0" smtClean="0" sz="2400" spc="-204">
                <a:solidFill>
                  <a:srgbClr val="3366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ebSe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ver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 b="1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st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odif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ed</a:t>
            </a:r>
            <a:r>
              <a:rPr dirty="0" smtClean="0" sz="2400" spc="-25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271272">
              <a:lnSpc>
                <a:spcPct val="95825"/>
              </a:lnSpc>
              <a:spcBef>
                <a:spcPts val="110"/>
              </a:spcBef>
            </a:pP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  </a:t>
            </a:r>
            <a:r>
              <a:rPr dirty="0" smtClean="0" sz="2000" spc="4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Ex:</a:t>
            </a:r>
            <a:r>
              <a:rPr dirty="0" smtClean="0" sz="2000" spc="-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Las</a:t>
            </a:r>
            <a:r>
              <a:rPr dirty="0" smtClean="0" sz="2000" spc="-4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-25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9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ifi</a:t>
            </a:r>
            <a:r>
              <a:rPr dirty="0" smtClean="0" sz="2000" spc="-9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d:</a:t>
            </a:r>
            <a:r>
              <a:rPr dirty="0" smtClean="0" sz="2000" spc="-7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69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ues</a:t>
            </a:r>
            <a:r>
              <a:rPr dirty="0" smtClean="0" sz="2000" spc="9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139">
                <a:solidFill>
                  <a:srgbClr val="3366FF"/>
                </a:solidFill>
                <a:latin typeface="Times New Roman"/>
                <a:cs typeface="Times New Roman"/>
              </a:rPr>
              <a:t>y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,</a:t>
            </a:r>
            <a:r>
              <a:rPr dirty="0" smtClean="0" sz="2000" spc="-1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2</a:t>
            </a:r>
            <a:r>
              <a:rPr dirty="0" smtClean="0" sz="2000" spc="25">
                <a:solidFill>
                  <a:srgbClr val="3366FF"/>
                </a:solidFill>
                <a:latin typeface="Times New Roman"/>
                <a:cs typeface="Times New Roman"/>
              </a:rPr>
              <a:t>4</a:t>
            </a:r>
            <a:r>
              <a:rPr dirty="0" smtClean="0" sz="2000" spc="4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-9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29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-4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09</a:t>
            </a:r>
            <a:r>
              <a:rPr dirty="0" smtClean="0" sz="2000" spc="-4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8:</a:t>
            </a:r>
            <a:r>
              <a:rPr dirty="0" smtClean="0" sz="2000" spc="4">
                <a:solidFill>
                  <a:srgbClr val="3366FF"/>
                </a:solidFill>
                <a:latin typeface="Times New Roman"/>
                <a:cs typeface="Times New Roman"/>
              </a:rPr>
              <a:t>3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0:</a:t>
            </a:r>
            <a:r>
              <a:rPr dirty="0" smtClean="0" sz="2000" spc="4">
                <a:solidFill>
                  <a:srgbClr val="3366FF"/>
                </a:solidFill>
                <a:latin typeface="Times New Roman"/>
                <a:cs typeface="Times New Roman"/>
              </a:rPr>
              <a:t>3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4</a:t>
            </a:r>
            <a:r>
              <a:rPr dirty="0" smtClean="0" sz="2000" spc="-3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3366FF"/>
                </a:solidFill>
                <a:latin typeface="Times New Roman"/>
                <a:cs typeface="Times New Roman"/>
              </a:rPr>
              <a:t>GMT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95825"/>
              </a:lnSpc>
              <a:spcBef>
                <a:spcPts val="110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Content</a:t>
            </a:r>
            <a:r>
              <a:rPr dirty="0" smtClean="0" sz="2400" spc="9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leng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Ex: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Conten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length:</a:t>
            </a:r>
            <a:r>
              <a:rPr dirty="0" smtClean="0" sz="2400" spc="-4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Content</a:t>
            </a:r>
            <a:r>
              <a:rPr dirty="0" smtClean="0" sz="2400" spc="9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typ</a:t>
            </a:r>
            <a:r>
              <a:rPr dirty="0" smtClean="0" sz="2400" spc="9" b="1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.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Ex: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Conten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type:</a:t>
            </a:r>
            <a:r>
              <a:rPr dirty="0" smtClean="0" sz="2400" spc="-34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tex</a:t>
            </a:r>
            <a:r>
              <a:rPr dirty="0" smtClean="0" sz="2400" spc="9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/p</a:t>
            </a:r>
            <a:r>
              <a:rPr dirty="0" smtClean="0" sz="2400" spc="4">
                <a:solidFill>
                  <a:srgbClr val="3366FF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81556" y="1239012"/>
            <a:ext cx="7179564" cy="1196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39" marR="172089" indent="-342900">
              <a:lnSpc>
                <a:spcPct val="100041"/>
              </a:lnSpc>
              <a:spcBef>
                <a:spcPts val="430"/>
              </a:spcBef>
              <a:tabLst>
                <a:tab pos="431800" algn="l"/>
              </a:tabLst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	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Indica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es</a:t>
            </a:r>
            <a:r>
              <a:rPr dirty="0" smtClean="0" sz="2400" spc="-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atus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of</a:t>
            </a:r>
            <a:r>
              <a:rPr dirty="0" smtClean="0" sz="2400" spc="4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equest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ocess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9" b="1">
                <a:solidFill>
                  <a:srgbClr val="3366FF"/>
                </a:solidFill>
                <a:latin typeface="Times New Roman"/>
                <a:cs typeface="Times New Roman"/>
              </a:rPr>
              <a:t>(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HTTP</a:t>
            </a:r>
            <a:r>
              <a:rPr dirty="0" smtClean="0" sz="2400" spc="-134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vers</a:t>
            </a:r>
            <a:r>
              <a:rPr dirty="0" smtClean="0" sz="2400" spc="9" b="1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solidFill>
                  <a:srgbClr val="6F2F9F"/>
                </a:solidFill>
                <a:latin typeface="Times New Roman"/>
                <a:cs typeface="Times New Roman"/>
              </a:rPr>
              <a:t>on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00AF50"/>
                </a:solidFill>
                <a:latin typeface="Times New Roman"/>
                <a:cs typeface="Times New Roman"/>
              </a:rPr>
              <a:t>esponse</a:t>
            </a:r>
            <a:r>
              <a:rPr dirty="0" smtClean="0" sz="24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solidFill>
                  <a:srgbClr val="00AF50"/>
                </a:solidFill>
                <a:latin typeface="Times New Roman"/>
                <a:cs typeface="Times New Roman"/>
              </a:rPr>
              <a:t>od</a:t>
            </a:r>
            <a:r>
              <a:rPr dirty="0" smtClean="0" sz="2400" spc="4" b="1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,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 b="1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001F5F"/>
                </a:solidFill>
                <a:latin typeface="Times New Roman"/>
                <a:cs typeface="Times New Roman"/>
              </a:rPr>
              <a:t>atu</a:t>
            </a:r>
            <a:r>
              <a:rPr dirty="0" smtClean="0" sz="2400" spc="4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solidFill>
                  <a:srgbClr val="3366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1439">
              <a:lnSpc>
                <a:spcPct val="95825"/>
              </a:lnSpc>
            </a:pP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•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  </a:t>
            </a:r>
            <a:r>
              <a:rPr dirty="0" smtClean="0" sz="2400" spc="5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3366FF"/>
                </a:solidFill>
                <a:latin typeface="Times New Roman"/>
                <a:cs typeface="Times New Roman"/>
              </a:rPr>
              <a:t>Ex:</a:t>
            </a:r>
            <a:r>
              <a:rPr dirty="0" smtClean="0" sz="2400" spc="-9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-4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TP/1.1</a:t>
            </a:r>
            <a:r>
              <a:rPr dirty="0" smtClean="0" sz="2400" spc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00AF50"/>
                </a:solidFill>
                <a:latin typeface="Times New Roman"/>
                <a:cs typeface="Times New Roman"/>
              </a:rPr>
              <a:t>200</a:t>
            </a:r>
            <a:r>
              <a:rPr dirty="0" smtClean="0" sz="2400" spc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001F5F"/>
                </a:solidFill>
                <a:latin typeface="Times New Roman"/>
                <a:cs typeface="Times New Roman"/>
              </a:rPr>
              <a:t>OK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91084" y="1150619"/>
            <a:ext cx="8820912" cy="2232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25068" y="3444240"/>
            <a:ext cx="6958583" cy="294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390394" y="44643"/>
            <a:ext cx="5315040" cy="1083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6714" marR="875107"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Responses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37744" y="1463039"/>
            <a:ext cx="7921752" cy="414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390394" y="44643"/>
            <a:ext cx="5315040" cy="1083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6714" marR="875107"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Responses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2400" y="1019187"/>
            <a:ext cx="698500" cy="304787"/>
          </a:xfrm>
          <a:custGeom>
            <a:avLst/>
            <a:gdLst/>
            <a:ahLst/>
            <a:cxnLst/>
            <a:rect l="l" t="t" r="r" b="b"/>
            <a:pathLst>
              <a:path w="698500" h="304787">
                <a:moveTo>
                  <a:pt x="0" y="304787"/>
                </a:moveTo>
                <a:lnTo>
                  <a:pt x="698500" y="304787"/>
                </a:lnTo>
                <a:lnTo>
                  <a:pt x="698500" y="0"/>
                </a:lnTo>
                <a:lnTo>
                  <a:pt x="0" y="0"/>
                </a:lnTo>
                <a:lnTo>
                  <a:pt x="0" y="3047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50900" y="1019187"/>
            <a:ext cx="2270125" cy="304787"/>
          </a:xfrm>
          <a:custGeom>
            <a:avLst/>
            <a:gdLst/>
            <a:ahLst/>
            <a:cxnLst/>
            <a:rect l="l" t="t" r="r" b="b"/>
            <a:pathLst>
              <a:path w="2270125" h="304787">
                <a:moveTo>
                  <a:pt x="0" y="304787"/>
                </a:moveTo>
                <a:lnTo>
                  <a:pt x="2270125" y="304787"/>
                </a:lnTo>
                <a:lnTo>
                  <a:pt x="2270125" y="0"/>
                </a:lnTo>
                <a:lnTo>
                  <a:pt x="0" y="0"/>
                </a:lnTo>
                <a:lnTo>
                  <a:pt x="0" y="3047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121025" y="1019187"/>
            <a:ext cx="5959475" cy="304787"/>
          </a:xfrm>
          <a:custGeom>
            <a:avLst/>
            <a:gdLst/>
            <a:ahLst/>
            <a:cxnLst/>
            <a:rect l="l" t="t" r="r" b="b"/>
            <a:pathLst>
              <a:path w="5959475" h="304787">
                <a:moveTo>
                  <a:pt x="0" y="304787"/>
                </a:moveTo>
                <a:lnTo>
                  <a:pt x="5959475" y="304787"/>
                </a:lnTo>
                <a:lnTo>
                  <a:pt x="5959475" y="0"/>
                </a:lnTo>
                <a:lnTo>
                  <a:pt x="0" y="0"/>
                </a:lnTo>
                <a:lnTo>
                  <a:pt x="0" y="30478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50900" y="1012825"/>
            <a:ext cx="0" cy="5835682"/>
          </a:xfrm>
          <a:custGeom>
            <a:avLst/>
            <a:gdLst/>
            <a:ahLst/>
            <a:cxnLst/>
            <a:rect l="l" t="t" r="r" b="b"/>
            <a:pathLst>
              <a:path w="0" h="5835682">
                <a:moveTo>
                  <a:pt x="0" y="0"/>
                </a:moveTo>
                <a:lnTo>
                  <a:pt x="0" y="5835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121025" y="1012825"/>
            <a:ext cx="0" cy="5835682"/>
          </a:xfrm>
          <a:custGeom>
            <a:avLst/>
            <a:gdLst/>
            <a:ahLst/>
            <a:cxnLst/>
            <a:rect l="l" t="t" r="r" b="b"/>
            <a:pathLst>
              <a:path w="0" h="5835682">
                <a:moveTo>
                  <a:pt x="0" y="0"/>
                </a:moveTo>
                <a:lnTo>
                  <a:pt x="0" y="5835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46050" y="1323975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46050" y="2025523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46050" y="2727071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46050" y="3428111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46050" y="4433824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46050" y="4830064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46050" y="6141135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2400" y="1012825"/>
            <a:ext cx="0" cy="5835682"/>
          </a:xfrm>
          <a:custGeom>
            <a:avLst/>
            <a:gdLst/>
            <a:ahLst/>
            <a:cxnLst/>
            <a:rect l="l" t="t" r="r" b="b"/>
            <a:pathLst>
              <a:path w="0" h="5835682">
                <a:moveTo>
                  <a:pt x="0" y="0"/>
                </a:moveTo>
                <a:lnTo>
                  <a:pt x="0" y="5835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9080500" y="1012825"/>
            <a:ext cx="0" cy="5835682"/>
          </a:xfrm>
          <a:custGeom>
            <a:avLst/>
            <a:gdLst/>
            <a:ahLst/>
            <a:cxnLst/>
            <a:rect l="l" t="t" r="r" b="b"/>
            <a:pathLst>
              <a:path w="0" h="5835682">
                <a:moveTo>
                  <a:pt x="0" y="0"/>
                </a:moveTo>
                <a:lnTo>
                  <a:pt x="0" y="58356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46050" y="1019175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46050" y="6842158"/>
            <a:ext cx="8940800" cy="0"/>
          </a:xfrm>
          <a:custGeom>
            <a:avLst/>
            <a:gdLst/>
            <a:ahLst/>
            <a:cxnLst/>
            <a:rect l="l" t="t" r="r" b="b"/>
            <a:pathLst>
              <a:path w="8940800" h="0">
                <a:moveTo>
                  <a:pt x="0" y="0"/>
                </a:moveTo>
                <a:lnTo>
                  <a:pt x="8940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265170" y="0"/>
            <a:ext cx="3603844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otoc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66569" y="565172"/>
            <a:ext cx="11354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Some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2370" y="565172"/>
            <a:ext cx="44369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common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y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Status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cod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43427" y="1702998"/>
            <a:ext cx="518056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cha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ge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diffe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ent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oc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4" b="1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New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HTTP</a:t>
            </a:r>
            <a:r>
              <a:rPr dirty="0" smtClean="0" sz="2000" spc="-6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0146" y="2398577"/>
            <a:ext cx="14832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3427" y="2398577"/>
            <a:ext cx="20752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De</a:t>
            </a:r>
            <a:r>
              <a:rPr dirty="0" smtClean="0" sz="2000" spc="4" b="1">
                <a:latin typeface="Times New Roman"/>
                <a:cs typeface="Times New Roman"/>
              </a:rPr>
              <a:t>f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lt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0146" y="3106094"/>
            <a:ext cx="14832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3427" y="3106094"/>
            <a:ext cx="31393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Locat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eader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2783" y="3106094"/>
            <a:ext cx="87647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3427" y="3807388"/>
            <a:ext cx="31333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485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esp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nse</a:t>
            </a:r>
            <a:r>
              <a:rPr dirty="0" smtClean="0" sz="2000" spc="48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hea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ers</a:t>
            </a:r>
            <a:r>
              <a:rPr dirty="0" smtClean="0" sz="2000" spc="490" b="1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ig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38654" y="3807388"/>
            <a:ext cx="14146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be</a:t>
            </a:r>
            <a:r>
              <a:rPr dirty="0" smtClean="0" sz="2000" spc="49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incor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15122" y="3807388"/>
            <a:ext cx="5865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since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4117" y="3807388"/>
            <a:ext cx="1765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0146" y="5514572"/>
            <a:ext cx="14832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3427" y="5514572"/>
            <a:ext cx="549697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pa</a:t>
            </a:r>
            <a:r>
              <a:rPr dirty="0" smtClean="0" sz="2000" spc="9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ected</a:t>
            </a:r>
            <a:r>
              <a:rPr dirty="0" smtClean="0" sz="2000" spc="27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to</a:t>
            </a:r>
            <a:r>
              <a:rPr dirty="0" smtClean="0" sz="2000" spc="27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26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mentioned</a:t>
            </a:r>
            <a:r>
              <a:rPr dirty="0" smtClean="0" sz="2000" spc="27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U</a:t>
            </a:r>
            <a:r>
              <a:rPr dirty="0" smtClean="0" sz="2000" spc="9" b="1">
                <a:latin typeface="Times New Roman"/>
                <a:cs typeface="Times New Roman"/>
              </a:rPr>
              <a:t>R</a:t>
            </a:r>
            <a:r>
              <a:rPr dirty="0" smtClean="0" sz="2000" spc="14" b="1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3427" y="6514376"/>
            <a:ext cx="222137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other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fied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400" y="1019175"/>
            <a:ext cx="6985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485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900" y="1019175"/>
            <a:ext cx="227012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063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ted</a:t>
            </a:r>
            <a:r>
              <a:rPr dirty="0" smtClean="0" sz="1400" spc="-3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1025" y="1019175"/>
            <a:ext cx="59594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6669" marR="2616476" algn="ctr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400" y="1323975"/>
            <a:ext cx="698500" cy="70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9"/>
              </a:spcBef>
            </a:pPr>
            <a:endParaRPr sz="60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101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900" y="1323975"/>
            <a:ext cx="2270125" cy="70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9"/>
              </a:spcBef>
            </a:pPr>
            <a:endParaRPr sz="600"/>
          </a:p>
          <a:p>
            <a:pPr marL="91541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ching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ot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21025" y="1323975"/>
            <a:ext cx="5959475" cy="70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will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comply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0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with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8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U</a:t>
            </a:r>
            <a:r>
              <a:rPr dirty="0" smtClean="0" sz="2000" spc="4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gr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de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18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hea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er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0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2025523"/>
            <a:ext cx="698500" cy="70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2"/>
              </a:spcBef>
            </a:pPr>
            <a:endParaRPr sz="55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200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0900" y="2025523"/>
            <a:ext cx="2270125" cy="70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2"/>
              </a:spcBef>
            </a:pPr>
            <a:endParaRPr sz="550"/>
          </a:p>
          <a:p>
            <a:pPr marL="91541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OK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1025" y="2025523"/>
            <a:ext cx="5959475" cy="70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Every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hing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fine</a:t>
            </a:r>
            <a:r>
              <a:rPr dirty="0" smtClean="0" sz="2000" spc="0">
                <a:latin typeface="Times New Roman"/>
                <a:cs typeface="Times New Roman"/>
              </a:rPr>
              <a:t>;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cu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ollow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00" y="2727071"/>
            <a:ext cx="698500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9"/>
              </a:spcBef>
            </a:pPr>
            <a:endParaRPr sz="60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201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900" y="2727071"/>
            <a:ext cx="2270125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9"/>
              </a:spcBef>
            </a:pPr>
            <a:endParaRPr sz="600"/>
          </a:p>
          <a:p>
            <a:pPr marL="91541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Crea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1025" y="2727071"/>
            <a:ext cx="5959475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ed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cument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3428111"/>
            <a:ext cx="698500" cy="100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1"/>
              </a:spcBef>
            </a:pPr>
            <a:endParaRPr sz="800"/>
          </a:p>
          <a:p>
            <a:pPr marL="91439">
              <a:lnSpc>
                <a:spcPct val="95825"/>
              </a:lnSpc>
              <a:spcBef>
                <a:spcPts val="20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203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3428111"/>
            <a:ext cx="2270125" cy="100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9"/>
              </a:spcBef>
            </a:pPr>
            <a:endParaRPr sz="600"/>
          </a:p>
          <a:p>
            <a:pPr marL="56935" marR="264097" algn="ctr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  <a:p>
            <a:pPr marL="402678" marR="590884" algn="ctr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1025" y="3428111"/>
            <a:ext cx="5959475" cy="1005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cu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</a:t>
            </a:r>
            <a:r>
              <a:rPr dirty="0" smtClean="0" sz="2000" spc="48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eturned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rmal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14" b="1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but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435101">
              <a:lnSpc>
                <a:spcPct val="95825"/>
              </a:lnSpc>
              <a:spcBef>
                <a:spcPts val="2502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cument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copy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is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being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use</a:t>
            </a:r>
            <a:r>
              <a:rPr dirty="0" smtClean="0" sz="2000" spc="14" b="1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4433824"/>
            <a:ext cx="698500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84"/>
              </a:spcBef>
            </a:pPr>
            <a:r>
              <a:rPr dirty="0" smtClean="0" sz="2000" spc="4">
                <a:latin typeface="Times New Roman"/>
                <a:cs typeface="Times New Roman"/>
              </a:rPr>
              <a:t>204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0" y="4433824"/>
            <a:ext cx="22701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41">
              <a:lnSpc>
                <a:spcPct val="95825"/>
              </a:lnSpc>
              <a:spcBef>
                <a:spcPts val="38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No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1025" y="4433824"/>
            <a:ext cx="595947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38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Bro</a:t>
            </a:r>
            <a:r>
              <a:rPr dirty="0" smtClean="0" sz="2000" spc="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ld</a:t>
            </a:r>
            <a:r>
              <a:rPr dirty="0" smtClean="0" sz="2000" spc="1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keep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disp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9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ing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evio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cu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" y="4830064"/>
            <a:ext cx="698500" cy="1311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6"/>
              </a:spcBef>
            </a:pPr>
            <a:endParaRPr sz="950"/>
          </a:p>
          <a:p>
            <a:pPr marL="91439">
              <a:lnSpc>
                <a:spcPct val="95825"/>
              </a:lnSpc>
              <a:spcBef>
                <a:spcPts val="30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301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0" y="4830064"/>
            <a:ext cx="2270125" cy="1311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6"/>
              </a:spcBef>
            </a:pPr>
            <a:endParaRPr sz="950"/>
          </a:p>
          <a:p>
            <a:pPr marL="91541">
              <a:lnSpc>
                <a:spcPct val="95825"/>
              </a:lnSpc>
              <a:spcBef>
                <a:spcPts val="3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Mo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edPe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ane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1025" y="4830064"/>
            <a:ext cx="5959475" cy="1311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5101" marR="46697" indent="-343281">
              <a:lnSpc>
                <a:spcPct val="100041"/>
              </a:lnSpc>
              <a:spcBef>
                <a:spcPts val="434"/>
              </a:spcBef>
              <a:tabLst>
                <a:tab pos="431800" algn="l"/>
              </a:tabLst>
            </a:pPr>
            <a:r>
              <a:rPr dirty="0" smtClean="0" sz="2000" spc="0">
                <a:latin typeface="Times New Roman"/>
                <a:cs typeface="Times New Roman"/>
              </a:rPr>
              <a:t>-	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cument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is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mo</a:t>
            </a:r>
            <a:r>
              <a:rPr dirty="0" smtClean="0" sz="2000" spc="9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ed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3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23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sep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ra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loca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ion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entioned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RL.</a:t>
            </a:r>
            <a:endParaRPr sz="2000">
              <a:latin typeface="Times New Roman"/>
              <a:cs typeface="Times New Roman"/>
            </a:endParaRPr>
          </a:p>
          <a:p>
            <a:pPr marL="435101">
              <a:lnSpc>
                <a:spcPct val="95825"/>
              </a:lnSpc>
              <a:spcBef>
                <a:spcPts val="235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find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oc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6141135"/>
            <a:ext cx="698500" cy="70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6"/>
              </a:spcBef>
            </a:pPr>
            <a:endParaRPr sz="55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302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6141135"/>
            <a:ext cx="2270125" cy="70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6"/>
              </a:spcBef>
            </a:pPr>
            <a:endParaRPr sz="550"/>
          </a:p>
          <a:p>
            <a:pPr marL="91541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1025" y="6141135"/>
            <a:ext cx="5959475" cy="70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-14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ra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109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eplacement</a:t>
            </a:r>
            <a:r>
              <a:rPr dirty="0" smtClean="0" sz="2000" spc="1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of</a:t>
            </a:r>
            <a:r>
              <a:rPr dirty="0" smtClean="0" sz="2000" spc="1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file</a:t>
            </a:r>
            <a:r>
              <a:rPr dirty="0" smtClean="0" sz="2000" spc="1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om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loca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ion</a:t>
            </a:r>
            <a:r>
              <a:rPr dirty="0" smtClean="0" sz="2000" spc="1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290701" y="1184275"/>
            <a:ext cx="0" cy="5596040"/>
          </a:xfrm>
          <a:custGeom>
            <a:avLst/>
            <a:gdLst/>
            <a:ahLst/>
            <a:cxnLst/>
            <a:rect l="l" t="t" r="r" b="b"/>
            <a:pathLst>
              <a:path w="0" h="5596040">
                <a:moveTo>
                  <a:pt x="0" y="0"/>
                </a:moveTo>
                <a:lnTo>
                  <a:pt x="0" y="55960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30676" y="1184275"/>
            <a:ext cx="0" cy="5596040"/>
          </a:xfrm>
          <a:custGeom>
            <a:avLst/>
            <a:gdLst/>
            <a:ahLst/>
            <a:cxnLst/>
            <a:rect l="l" t="t" r="r" b="b"/>
            <a:pathLst>
              <a:path w="0" h="5596040">
                <a:moveTo>
                  <a:pt x="0" y="0"/>
                </a:moveTo>
                <a:lnTo>
                  <a:pt x="0" y="55960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22250" y="1495425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22250" y="189166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22250" y="259270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22250" y="3293745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22250" y="3689857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22250" y="4390898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22250" y="5396738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22250" y="609779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28600" y="1184275"/>
            <a:ext cx="0" cy="5596040"/>
          </a:xfrm>
          <a:custGeom>
            <a:avLst/>
            <a:gdLst/>
            <a:ahLst/>
            <a:cxnLst/>
            <a:rect l="l" t="t" r="r" b="b"/>
            <a:pathLst>
              <a:path w="0" h="5596040">
                <a:moveTo>
                  <a:pt x="0" y="0"/>
                </a:moveTo>
                <a:lnTo>
                  <a:pt x="0" y="55960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8902700" y="1184275"/>
            <a:ext cx="0" cy="5596040"/>
          </a:xfrm>
          <a:custGeom>
            <a:avLst/>
            <a:gdLst/>
            <a:ahLst/>
            <a:cxnLst/>
            <a:rect l="l" t="t" r="r" b="b"/>
            <a:pathLst>
              <a:path w="0" h="5596040">
                <a:moveTo>
                  <a:pt x="0" y="0"/>
                </a:moveTo>
                <a:lnTo>
                  <a:pt x="0" y="55960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22250" y="1190625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22250" y="6773965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65170" y="44643"/>
            <a:ext cx="3603218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66569" y="645698"/>
            <a:ext cx="113622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Some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3141" y="645698"/>
            <a:ext cx="204848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-9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omm</a:t>
            </a:r>
            <a:r>
              <a:rPr dirty="0" smtClean="0" sz="3600" spc="-9">
                <a:latin typeface="Times New Roman"/>
                <a:cs typeface="Times New Roman"/>
              </a:rPr>
              <a:t>o</a:t>
            </a:r>
            <a:r>
              <a:rPr dirty="0" smtClean="0" sz="3600" spc="0">
                <a:latin typeface="Times New Roman"/>
                <a:cs typeface="Times New Roman"/>
              </a:rPr>
              <a:t>nly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3350" y="645698"/>
            <a:ext cx="12107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Sta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us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24495" y="645698"/>
            <a:ext cx="11357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codes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09797" y="2270561"/>
            <a:ext cx="15577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09797" y="2971601"/>
            <a:ext cx="26529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acc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rce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09797" y="4063166"/>
            <a:ext cx="27106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est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(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nly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avai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able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0483" y="4063166"/>
            <a:ext cx="115999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TTP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09797" y="5776396"/>
            <a:ext cx="46879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4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er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de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,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na</a:t>
            </a:r>
            <a:r>
              <a:rPr dirty="0" smtClean="0" sz="2000" spc="9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le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ha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dle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600" y="1190625"/>
            <a:ext cx="10621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8145">
              <a:lnSpc>
                <a:spcPct val="95825"/>
              </a:lnSpc>
              <a:spcBef>
                <a:spcPts val="375"/>
              </a:spcBef>
            </a:pP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tus</a:t>
            </a:r>
            <a:r>
              <a:rPr dirty="0" smtClean="0" sz="1400" spc="-1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0701" y="1190625"/>
            <a:ext cx="23399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0116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ted</a:t>
            </a:r>
            <a:r>
              <a:rPr dirty="0" smtClean="0" sz="1400" spc="-3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0676" y="1190625"/>
            <a:ext cx="527202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3769" marR="2271925" algn="ctr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600" y="1495425"/>
            <a:ext cx="10621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75"/>
              </a:spcBef>
            </a:pPr>
            <a:r>
              <a:rPr dirty="0" smtClean="0" sz="2000" spc="4">
                <a:latin typeface="Times New Roman"/>
                <a:cs typeface="Times New Roman"/>
              </a:rPr>
              <a:t>400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0701" y="1495425"/>
            <a:ext cx="233997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3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0676" y="1495425"/>
            <a:ext cx="527202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37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equest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placed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ac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ally</a:t>
            </a:r>
            <a:r>
              <a:rPr dirty="0" smtClean="0" sz="2000" spc="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incor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600" y="1891664"/>
            <a:ext cx="1062101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8"/>
              </a:spcBef>
            </a:pPr>
            <a:endParaRPr sz="60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401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0701" y="1891664"/>
            <a:ext cx="2339975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8"/>
              </a:spcBef>
            </a:pPr>
            <a:endParaRPr sz="600"/>
          </a:p>
          <a:p>
            <a:pPr marL="91567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auth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-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4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0676" y="1891664"/>
            <a:ext cx="5272024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2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1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th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riza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ion</a:t>
            </a:r>
            <a:r>
              <a:rPr dirty="0" smtClean="0" sz="2000" spc="32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31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gi</a:t>
            </a:r>
            <a:r>
              <a:rPr dirty="0" smtClean="0" sz="2000" spc="4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en</a:t>
            </a:r>
            <a:r>
              <a:rPr dirty="0" smtClean="0" sz="2000" spc="30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to</a:t>
            </a:r>
            <a:r>
              <a:rPr dirty="0" smtClean="0" sz="2000" spc="32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access</a:t>
            </a:r>
            <a:r>
              <a:rPr dirty="0" smtClean="0" sz="2000" spc="3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1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pass</a:t>
            </a:r>
            <a:r>
              <a:rPr dirty="0" smtClean="0" sz="2000" spc="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600" y="2592704"/>
            <a:ext cx="1062101" cy="701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8"/>
              </a:spcBef>
            </a:pPr>
            <a:endParaRPr sz="60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403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0701" y="2592704"/>
            <a:ext cx="2339975" cy="701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8"/>
              </a:spcBef>
            </a:pPr>
            <a:endParaRPr sz="600"/>
          </a:p>
          <a:p>
            <a:pPr marL="91567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Per</a:t>
            </a:r>
            <a:r>
              <a:rPr dirty="0" smtClean="0" sz="2000" spc="-1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iss</a:t>
            </a:r>
            <a:r>
              <a:rPr dirty="0" smtClean="0" sz="2000" spc="-9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smtClean="0" sz="2000" spc="-1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0676" y="2592704"/>
            <a:ext cx="5272024" cy="701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2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entica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ion</a:t>
            </a:r>
            <a:r>
              <a:rPr dirty="0" smtClean="0" sz="2000" spc="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2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u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h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-14" b="1">
                <a:latin typeface="Times New Roman"/>
                <a:cs typeface="Times New Roman"/>
              </a:rPr>
              <a:t>z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gi</a:t>
            </a:r>
            <a:r>
              <a:rPr dirty="0" smtClean="0" sz="2000" spc="4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en</a:t>
            </a:r>
            <a:r>
              <a:rPr dirty="0" smtClean="0" sz="2000" spc="3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600" y="3293745"/>
            <a:ext cx="1062101" cy="39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25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404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0701" y="3293745"/>
            <a:ext cx="2339975" cy="39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425"/>
              </a:spcBef>
            </a:pP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Fo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0676" y="3293745"/>
            <a:ext cx="5272024" cy="396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2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Resou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ce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not</a:t>
            </a:r>
            <a:r>
              <a:rPr dirty="0" smtClean="0" sz="2000" spc="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und</a:t>
            </a:r>
            <a:r>
              <a:rPr dirty="0" smtClean="0" sz="2000" spc="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spec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fied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ad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3689857"/>
            <a:ext cx="1062101" cy="701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408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701" y="3689857"/>
            <a:ext cx="2339975" cy="701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 marL="91567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-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est</a:t>
            </a:r>
            <a:r>
              <a:rPr dirty="0" smtClean="0" sz="2000" spc="-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6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2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eo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0676" y="3689857"/>
            <a:ext cx="5272024" cy="701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16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ken</a:t>
            </a:r>
            <a:r>
              <a:rPr dirty="0" smtClean="0" sz="2000" spc="17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by</a:t>
            </a:r>
            <a:r>
              <a:rPr dirty="0" smtClean="0" sz="2000" spc="15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nt</a:t>
            </a:r>
            <a:r>
              <a:rPr dirty="0" smtClean="0" sz="2000" spc="17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very</a:t>
            </a:r>
            <a:r>
              <a:rPr dirty="0" smtClean="0" sz="2000" spc="16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long</a:t>
            </a:r>
            <a:r>
              <a:rPr dirty="0" smtClean="0" sz="2000" spc="17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to</a:t>
            </a:r>
            <a:r>
              <a:rPr dirty="0" smtClean="0" sz="2000" spc="17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send</a:t>
            </a:r>
            <a:r>
              <a:rPr dirty="0" smtClean="0" sz="2000" spc="18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390898"/>
            <a:ext cx="1062101" cy="100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4"/>
              </a:spcBef>
            </a:pPr>
            <a:endParaRPr sz="750"/>
          </a:p>
          <a:p>
            <a:pPr marL="91439">
              <a:lnSpc>
                <a:spcPct val="95825"/>
              </a:lnSpc>
              <a:spcBef>
                <a:spcPts val="2000"/>
              </a:spcBef>
            </a:pP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500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0701" y="4390898"/>
            <a:ext cx="2339975" cy="100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4"/>
              </a:spcBef>
            </a:pPr>
            <a:endParaRPr sz="750"/>
          </a:p>
          <a:p>
            <a:pPr marL="91567">
              <a:lnSpc>
                <a:spcPct val="95825"/>
              </a:lnSpc>
              <a:spcBef>
                <a:spcPts val="2000"/>
              </a:spcBef>
            </a:pP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dirty="0" smtClean="0" sz="2000" spc="-4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Ser</a:t>
            </a:r>
            <a:r>
              <a:rPr dirty="0" smtClean="0" sz="2000" spc="9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mtClean="0" sz="2000" spc="-2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mtClean="0" sz="2000" spc="4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0676" y="4390898"/>
            <a:ext cx="5272024" cy="100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48567" algn="just">
              <a:lnSpc>
                <a:spcPct val="98987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is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able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loca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uested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as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een</a:t>
            </a:r>
            <a:r>
              <a:rPr dirty="0" smtClean="0" sz="2000" spc="4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del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ted</a:t>
            </a:r>
            <a:r>
              <a:rPr dirty="0" smtClean="0" sz="2000" spc="3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or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crashed</a:t>
            </a:r>
            <a:r>
              <a:rPr dirty="0" smtClean="0" sz="2000" spc="3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or</a:t>
            </a:r>
            <a:r>
              <a:rPr dirty="0" smtClean="0" sz="2000" spc="4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had</a:t>
            </a:r>
            <a:r>
              <a:rPr dirty="0" smtClean="0" sz="2000" spc="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been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ew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ion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5396738"/>
            <a:ext cx="1062101" cy="70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4"/>
              </a:spcBef>
            </a:pPr>
            <a:endParaRPr sz="60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503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0701" y="5396738"/>
            <a:ext cx="2339975" cy="70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630676" y="5396738"/>
            <a:ext cx="5272024" cy="701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dica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15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that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16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HT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5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server</a:t>
            </a:r>
            <a:r>
              <a:rPr dirty="0" smtClean="0" sz="2000" spc="1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is</a:t>
            </a:r>
            <a:r>
              <a:rPr dirty="0" smtClean="0" sz="2000" spc="16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temp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rari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6097790"/>
            <a:ext cx="1062101" cy="676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0701" y="6097790"/>
            <a:ext cx="2339975" cy="676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1567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30676" y="6097790"/>
            <a:ext cx="5272024" cy="676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1821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5170" y="54422"/>
            <a:ext cx="3603218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9786" y="573427"/>
            <a:ext cx="44083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Methods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Basic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17265"/>
            <a:ext cx="1171818" cy="382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1035723"/>
            <a:ext cx="9039703" cy="5813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6412" marR="11734" indent="-286512" algn="just">
              <a:lnSpc>
                <a:spcPts val="2787"/>
              </a:lnSpc>
              <a:spcBef>
                <a:spcPts val="16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3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30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</a:t>
            </a:r>
            <a:r>
              <a:rPr dirty="0" smtClean="0" sz="2400" spc="-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od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</a:t>
            </a:r>
            <a:r>
              <a:rPr dirty="0" smtClean="0" sz="2400" spc="-9">
                <a:latin typeface="Times New Roman"/>
                <a:cs typeface="Times New Roman"/>
              </a:rPr>
              <a:t>m</a:t>
            </a:r>
            <a:r>
              <a:rPr dirty="0" smtClean="0" sz="2400" spc="-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only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used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25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25"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equest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215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225" b="1"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esou</a:t>
            </a:r>
            <a:r>
              <a:rPr dirty="0" smtClean="0" sz="2400" spc="-50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ce/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23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g</a:t>
            </a:r>
            <a:r>
              <a:rPr dirty="0" smtClean="0" sz="2400" spc="-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756412" marR="11734" algn="just">
              <a:lnSpc>
                <a:spcPts val="2777"/>
              </a:lnSpc>
            </a:pPr>
            <a:r>
              <a:rPr dirty="0" smtClean="0" sz="2400" spc="0" b="1">
                <a:latin typeface="Times New Roman"/>
                <a:cs typeface="Times New Roman"/>
              </a:rPr>
              <a:t>in</a:t>
            </a:r>
            <a:r>
              <a:rPr dirty="0" smtClean="0" sz="2400" spc="4" b="1">
                <a:latin typeface="Times New Roman"/>
                <a:cs typeface="Times New Roman"/>
              </a:rPr>
              <a:t>f</a:t>
            </a:r>
            <a:r>
              <a:rPr dirty="0" smtClean="0" sz="2400" spc="0" b="1">
                <a:latin typeface="Times New Roman"/>
                <a:cs typeface="Times New Roman"/>
              </a:rPr>
              <a:t>or</a:t>
            </a:r>
            <a:r>
              <a:rPr dirty="0" smtClean="0" sz="2400" spc="9" b="1">
                <a:latin typeface="Times New Roman"/>
                <a:cs typeface="Times New Roman"/>
              </a:rPr>
              <a:t>m</a:t>
            </a:r>
            <a:r>
              <a:rPr dirty="0" smtClean="0" sz="2400" spc="-9" b="1"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latin typeface="Times New Roman"/>
                <a:cs typeface="Times New Roman"/>
              </a:rPr>
              <a:t>tion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39" b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(access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6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sta</a:t>
            </a:r>
            <a:r>
              <a:rPr dirty="0" smtClean="0" sz="2400" spc="-9" i="1">
                <a:latin typeface="Times New Roman"/>
                <a:cs typeface="Times New Roman"/>
              </a:rPr>
              <a:t>t</a:t>
            </a:r>
            <a:r>
              <a:rPr dirty="0" smtClean="0" sz="2400" spc="0" i="1">
                <a:latin typeface="Times New Roman"/>
                <a:cs typeface="Times New Roman"/>
              </a:rPr>
              <a:t>ic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55" i="1">
                <a:latin typeface="Times New Roman"/>
                <a:cs typeface="Times New Roman"/>
              </a:rPr>
              <a:t> </a:t>
            </a:r>
            <a:r>
              <a:rPr dirty="0" smtClean="0" sz="2400" spc="-94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e</a:t>
            </a:r>
            <a:r>
              <a:rPr dirty="0" smtClean="0" sz="2400" spc="4" i="1">
                <a:latin typeface="Times New Roman"/>
                <a:cs typeface="Times New Roman"/>
              </a:rPr>
              <a:t>s</a:t>
            </a:r>
            <a:r>
              <a:rPr dirty="0" smtClean="0" sz="2400" spc="0" i="1">
                <a:latin typeface="Times New Roman"/>
                <a:cs typeface="Times New Roman"/>
              </a:rPr>
              <a:t>ou</a:t>
            </a:r>
            <a:r>
              <a:rPr dirty="0" smtClean="0" sz="2400" spc="-75" i="1">
                <a:latin typeface="Times New Roman"/>
                <a:cs typeface="Times New Roman"/>
              </a:rPr>
              <a:t>r</a:t>
            </a:r>
            <a:r>
              <a:rPr dirty="0" smtClean="0" sz="2400" spc="-4" i="1">
                <a:latin typeface="Times New Roman"/>
                <a:cs typeface="Times New Roman"/>
              </a:rPr>
              <a:t>c</a:t>
            </a:r>
            <a:r>
              <a:rPr dirty="0" smtClean="0" sz="2400" spc="0" i="1">
                <a:latin typeface="Times New Roman"/>
                <a:cs typeface="Times New Roman"/>
              </a:rPr>
              <a:t>e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44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such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6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as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39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H</a:t>
            </a:r>
            <a:r>
              <a:rPr dirty="0" smtClean="0" sz="2400" spc="-4" i="1">
                <a:latin typeface="Times New Roman"/>
                <a:cs typeface="Times New Roman"/>
              </a:rPr>
              <a:t>T</a:t>
            </a:r>
            <a:r>
              <a:rPr dirty="0" smtClean="0" sz="2400" spc="14" i="1">
                <a:latin typeface="Times New Roman"/>
                <a:cs typeface="Times New Roman"/>
              </a:rPr>
              <a:t>M</a:t>
            </a:r>
            <a:r>
              <a:rPr dirty="0" smtClean="0" sz="2400" spc="0" i="1">
                <a:latin typeface="Times New Roman"/>
                <a:cs typeface="Times New Roman"/>
              </a:rPr>
              <a:t>L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doc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55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and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756412" marR="11734" algn="just">
              <a:lnSpc>
                <a:spcPts val="2759"/>
              </a:lnSpc>
            </a:pPr>
            <a:r>
              <a:rPr dirty="0" smtClean="0" sz="2400" spc="0" i="1">
                <a:latin typeface="Times New Roman"/>
                <a:cs typeface="Times New Roman"/>
              </a:rPr>
              <a:t>ima</a:t>
            </a:r>
            <a:r>
              <a:rPr dirty="0" smtClean="0" sz="2400" spc="4" i="1">
                <a:latin typeface="Times New Roman"/>
                <a:cs typeface="Times New Roman"/>
              </a:rPr>
              <a:t>g</a:t>
            </a:r>
            <a:r>
              <a:rPr dirty="0" smtClean="0" sz="2400" spc="0" i="1">
                <a:latin typeface="Times New Roman"/>
                <a:cs typeface="Times New Roman"/>
              </a:rPr>
              <a:t>es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or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-79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et</a:t>
            </a:r>
            <a:r>
              <a:rPr dirty="0" smtClean="0" sz="2400" spc="4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ie</a:t>
            </a:r>
            <a:r>
              <a:rPr dirty="0" smtClean="0" sz="2400" spc="-14" i="1">
                <a:latin typeface="Times New Roman"/>
                <a:cs typeface="Times New Roman"/>
              </a:rPr>
              <a:t>v</a:t>
            </a:r>
            <a:r>
              <a:rPr dirty="0" smtClean="0" sz="2400" spc="0" i="1">
                <a:latin typeface="Times New Roman"/>
                <a:cs typeface="Times New Roman"/>
              </a:rPr>
              <a:t>e</a:t>
            </a:r>
            <a:r>
              <a:rPr dirty="0" smtClean="0" sz="2400" spc="4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dyn</a:t>
            </a:r>
            <a:r>
              <a:rPr dirty="0" smtClean="0" sz="2400" spc="-9" i="1">
                <a:latin typeface="Times New Roman"/>
                <a:cs typeface="Times New Roman"/>
              </a:rPr>
              <a:t>a</a:t>
            </a:r>
            <a:r>
              <a:rPr dirty="0" smtClean="0" sz="2400" spc="0" i="1">
                <a:latin typeface="Times New Roman"/>
                <a:cs typeface="Times New Roman"/>
              </a:rPr>
              <a:t>mic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i</a:t>
            </a:r>
            <a:r>
              <a:rPr dirty="0" smtClean="0" sz="2400" spc="-4" i="1">
                <a:latin typeface="Times New Roman"/>
                <a:cs typeface="Times New Roman"/>
              </a:rPr>
              <a:t>n</a:t>
            </a:r>
            <a:r>
              <a:rPr dirty="0" smtClean="0" sz="2400" spc="0" i="1">
                <a:latin typeface="Times New Roman"/>
                <a:cs typeface="Times New Roman"/>
              </a:rPr>
              <a:t>formation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such</a:t>
            </a:r>
            <a:r>
              <a:rPr dirty="0" smtClean="0" sz="2400" spc="4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as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query</a:t>
            </a:r>
            <a:r>
              <a:rPr dirty="0" smtClean="0" sz="2400" spc="4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paramete</a:t>
            </a:r>
            <a:r>
              <a:rPr dirty="0" smtClean="0" sz="2400" spc="4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s)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756412" marR="11734" algn="just">
              <a:lnSpc>
                <a:spcPts val="2759"/>
              </a:lnSpc>
            </a:pP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-39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om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serv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695"/>
              </a:lnSpc>
            </a:pPr>
            <a:r>
              <a:rPr dirty="0" smtClean="0" baseline="-2415" sz="3600" spc="0">
                <a:latin typeface="Arial"/>
                <a:cs typeface="Arial"/>
              </a:rPr>
              <a:t>–</a:t>
            </a:r>
            <a:r>
              <a:rPr dirty="0" smtClean="0" baseline="-2415" sz="3600" spc="254">
                <a:latin typeface="Arial"/>
                <a:cs typeface="Arial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The</a:t>
            </a:r>
            <a:r>
              <a:rPr dirty="0" smtClean="0" baseline="-2415" sz="3600" spc="340">
                <a:latin typeface="Times New Roman"/>
                <a:cs typeface="Times New Roman"/>
              </a:rPr>
              <a:t> </a:t>
            </a:r>
            <a:r>
              <a:rPr dirty="0" smtClean="0" baseline="-2415" sz="3600" spc="-44" b="1">
                <a:latin typeface="Times New Roman"/>
                <a:cs typeface="Times New Roman"/>
              </a:rPr>
              <a:t>r</a:t>
            </a:r>
            <a:r>
              <a:rPr dirty="0" smtClean="0" baseline="-2415" sz="3600" spc="0" b="1">
                <a:latin typeface="Times New Roman"/>
                <a:cs typeface="Times New Roman"/>
              </a:rPr>
              <a:t>es</a:t>
            </a:r>
            <a:r>
              <a:rPr dirty="0" smtClean="0" baseline="-2415" sz="3600" spc="4" b="1">
                <a:latin typeface="Times New Roman"/>
                <a:cs typeface="Times New Roman"/>
              </a:rPr>
              <a:t>t</a:t>
            </a:r>
            <a:r>
              <a:rPr dirty="0" smtClean="0" baseline="-2415" sz="3600" spc="-9" b="1">
                <a:latin typeface="Times New Roman"/>
                <a:cs typeface="Times New Roman"/>
              </a:rPr>
              <a:t>r</a:t>
            </a:r>
            <a:r>
              <a:rPr dirty="0" smtClean="0" baseline="-2415" sz="3600" spc="0" b="1">
                <a:latin typeface="Times New Roman"/>
                <a:cs typeface="Times New Roman"/>
              </a:rPr>
              <a:t>ic</a:t>
            </a:r>
            <a:r>
              <a:rPr dirty="0" smtClean="0" baseline="-2415" sz="3600" spc="-9" b="1">
                <a:latin typeface="Times New Roman"/>
                <a:cs typeface="Times New Roman"/>
              </a:rPr>
              <a:t>t</a:t>
            </a:r>
            <a:r>
              <a:rPr dirty="0" smtClean="0" baseline="-2415" sz="3600" spc="0" b="1">
                <a:latin typeface="Times New Roman"/>
                <a:cs typeface="Times New Roman"/>
              </a:rPr>
              <a:t>ed</a:t>
            </a:r>
            <a:r>
              <a:rPr dirty="0" smtClean="0" baseline="-2415" sz="3600" spc="340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leng</a:t>
            </a:r>
            <a:r>
              <a:rPr dirty="0" smtClean="0" baseline="-2415" sz="3600" spc="4" b="1">
                <a:latin typeface="Times New Roman"/>
                <a:cs typeface="Times New Roman"/>
              </a:rPr>
              <a:t>t</a:t>
            </a:r>
            <a:r>
              <a:rPr dirty="0" smtClean="0" baseline="-2415" sz="3600" spc="0" b="1">
                <a:latin typeface="Times New Roman"/>
                <a:cs typeface="Times New Roman"/>
              </a:rPr>
              <a:t>h</a:t>
            </a:r>
            <a:r>
              <a:rPr dirty="0" smtClean="0" baseline="-2415" sz="3600" spc="335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of</a:t>
            </a:r>
            <a:r>
              <a:rPr dirty="0" smtClean="0" baseline="-2415" sz="3600" spc="340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query</a:t>
            </a:r>
            <a:r>
              <a:rPr dirty="0" smtClean="0" baseline="-2415" sz="3600" spc="340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s</a:t>
            </a:r>
            <a:r>
              <a:rPr dirty="0" smtClean="0" baseline="-2415" sz="3600" spc="4" b="1">
                <a:latin typeface="Times New Roman"/>
                <a:cs typeface="Times New Roman"/>
              </a:rPr>
              <a:t>t</a:t>
            </a:r>
            <a:r>
              <a:rPr dirty="0" smtClean="0" baseline="-2415" sz="3600" spc="0" b="1">
                <a:latin typeface="Times New Roman"/>
                <a:cs typeface="Times New Roman"/>
              </a:rPr>
              <a:t>ri</a:t>
            </a:r>
            <a:r>
              <a:rPr dirty="0" smtClean="0" baseline="-2415" sz="3600" spc="-4" b="1">
                <a:latin typeface="Times New Roman"/>
                <a:cs typeface="Times New Roman"/>
              </a:rPr>
              <a:t>n</a:t>
            </a:r>
            <a:r>
              <a:rPr dirty="0" smtClean="0" baseline="-2415" sz="3600" spc="0" b="1">
                <a:latin typeface="Times New Roman"/>
                <a:cs typeface="Times New Roman"/>
              </a:rPr>
              <a:t>g</a:t>
            </a:r>
            <a:r>
              <a:rPr dirty="0" smtClean="0" baseline="-2415" sz="3600" spc="0">
                <a:latin typeface="Times New Roman"/>
                <a:cs typeface="Times New Roman"/>
              </a:rPr>
              <a:t>,</a:t>
            </a:r>
            <a:r>
              <a:rPr dirty="0" smtClean="0" baseline="-2415" sz="3600" spc="335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that</a:t>
            </a:r>
            <a:r>
              <a:rPr dirty="0" smtClean="0" baseline="-2415" sz="3600" spc="340">
                <a:latin typeface="Times New Roman"/>
                <a:cs typeface="Times New Roman"/>
              </a:rPr>
              <a:t> </a:t>
            </a:r>
            <a:r>
              <a:rPr dirty="0" smtClean="0" baseline="-2415" sz="3600" spc="4">
                <a:latin typeface="Times New Roman"/>
                <a:cs typeface="Times New Roman"/>
              </a:rPr>
              <a:t>i</a:t>
            </a:r>
            <a:r>
              <a:rPr dirty="0" smtClean="0" baseline="-2415" sz="3600" spc="0">
                <a:latin typeface="Times New Roman"/>
                <a:cs typeface="Times New Roman"/>
              </a:rPr>
              <a:t>s</a:t>
            </a:r>
            <a:r>
              <a:rPr dirty="0" smtClean="0" baseline="-2415" sz="3600" spc="340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i</a:t>
            </a:r>
            <a:r>
              <a:rPr dirty="0" smtClean="0" baseline="-2415" sz="3600" spc="-4">
                <a:latin typeface="Times New Roman"/>
                <a:cs typeface="Times New Roman"/>
              </a:rPr>
              <a:t>n</a:t>
            </a:r>
            <a:r>
              <a:rPr dirty="0" smtClean="0" baseline="-2415" sz="3600" spc="0">
                <a:latin typeface="Times New Roman"/>
                <a:cs typeface="Times New Roman"/>
              </a:rPr>
              <a:t>t</a:t>
            </a:r>
            <a:r>
              <a:rPr dirty="0" smtClean="0" baseline="-2415" sz="3600" spc="4">
                <a:latin typeface="Times New Roman"/>
                <a:cs typeface="Times New Roman"/>
              </a:rPr>
              <a:t>r</a:t>
            </a:r>
            <a:r>
              <a:rPr dirty="0" smtClean="0" baseline="-2415" sz="3600" spc="0">
                <a:latin typeface="Times New Roman"/>
                <a:cs typeface="Times New Roman"/>
              </a:rPr>
              <a:t>od</a:t>
            </a:r>
            <a:r>
              <a:rPr dirty="0" smtClean="0" baseline="-2415" sz="3600" spc="-9">
                <a:latin typeface="Times New Roman"/>
                <a:cs typeface="Times New Roman"/>
              </a:rPr>
              <a:t>u</a:t>
            </a:r>
            <a:r>
              <a:rPr dirty="0" smtClean="0" baseline="-2415" sz="3600" spc="0">
                <a:latin typeface="Times New Roman"/>
                <a:cs typeface="Times New Roman"/>
              </a:rPr>
              <a:t>ced</a:t>
            </a:r>
            <a:r>
              <a:rPr dirty="0" smtClean="0" baseline="-2415" sz="3600" spc="345">
                <a:latin typeface="Times New Roman"/>
                <a:cs typeface="Times New Roman"/>
              </a:rPr>
              <a:t> </a:t>
            </a:r>
            <a:r>
              <a:rPr dirty="0" smtClean="0" baseline="-2415" sz="3600" spc="-9">
                <a:latin typeface="Times New Roman"/>
                <a:cs typeface="Times New Roman"/>
              </a:rPr>
              <a:t>b</a:t>
            </a:r>
            <a:r>
              <a:rPr dirty="0" smtClean="0" baseline="-2415" sz="3600" spc="0">
                <a:latin typeface="Times New Roman"/>
                <a:cs typeface="Times New Roman"/>
              </a:rPr>
              <a:t>y</a:t>
            </a:r>
            <a:r>
              <a:rPr dirty="0" smtClean="0" baseline="-2415" sz="3600" spc="335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6412" marR="51608">
              <a:lnSpc>
                <a:spcPts val="2380"/>
              </a:lnSpc>
            </a:pPr>
            <a:r>
              <a:rPr dirty="0" smtClean="0" baseline="1207" sz="3600" spc="0">
                <a:latin typeface="Times New Roman"/>
                <a:cs typeface="Times New Roman"/>
              </a:rPr>
              <a:t>que</a:t>
            </a:r>
            <a:r>
              <a:rPr dirty="0" smtClean="0" baseline="1207" sz="3600" spc="4">
                <a:latin typeface="Times New Roman"/>
                <a:cs typeface="Times New Roman"/>
              </a:rPr>
              <a:t>s</a:t>
            </a:r>
            <a:r>
              <a:rPr dirty="0" smtClean="0" baseline="1207" sz="3600" spc="0">
                <a:latin typeface="Times New Roman"/>
                <a:cs typeface="Times New Roman"/>
              </a:rPr>
              <a:t>t</a:t>
            </a:r>
            <a:r>
              <a:rPr dirty="0" smtClean="0" baseline="1207" sz="3600" spc="4">
                <a:latin typeface="Times New Roman"/>
                <a:cs typeface="Times New Roman"/>
              </a:rPr>
              <a:t>i</a:t>
            </a:r>
            <a:r>
              <a:rPr dirty="0" smtClean="0" baseline="1207" sz="3600" spc="0">
                <a:latin typeface="Times New Roman"/>
                <a:cs typeface="Times New Roman"/>
              </a:rPr>
              <a:t>on</a:t>
            </a:r>
            <a:r>
              <a:rPr dirty="0" smtClean="0" baseline="1207" sz="3600" spc="-29">
                <a:latin typeface="Times New Roman"/>
                <a:cs typeface="Times New Roman"/>
              </a:rPr>
              <a:t> </a:t>
            </a:r>
            <a:r>
              <a:rPr dirty="0" smtClean="0" baseline="1207" sz="3600" spc="-19">
                <a:latin typeface="Times New Roman"/>
                <a:cs typeface="Times New Roman"/>
              </a:rPr>
              <a:t>m</a:t>
            </a:r>
            <a:r>
              <a:rPr dirty="0" smtClean="0" baseline="1207" sz="3600" spc="0">
                <a:latin typeface="Times New Roman"/>
                <a:cs typeface="Times New Roman"/>
              </a:rPr>
              <a:t>ark</a:t>
            </a:r>
            <a:r>
              <a:rPr dirty="0" smtClean="0" baseline="1207" sz="3600" spc="14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“</a:t>
            </a:r>
            <a:r>
              <a:rPr dirty="0" smtClean="0" baseline="1207" sz="3600" spc="14">
                <a:latin typeface="Times New Roman"/>
                <a:cs typeface="Times New Roman"/>
              </a:rPr>
              <a:t>?</a:t>
            </a:r>
            <a:r>
              <a:rPr dirty="0" smtClean="0" baseline="1207" sz="3600" spc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469900" marR="51608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tr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gger</a:t>
            </a:r>
            <a:r>
              <a:rPr dirty="0" smtClean="0" sz="2400" spc="56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927404" marR="5160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-150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y</a:t>
            </a:r>
            <a:r>
              <a:rPr dirty="0" smtClean="0" sz="2000" spc="4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ing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into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ad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ress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essing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927404" marR="51608">
              <a:lnSpc>
                <a:spcPct val="95825"/>
              </a:lnSpc>
              <a:spcBef>
                <a:spcPts val="9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Cli</a:t>
            </a:r>
            <a:r>
              <a:rPr dirty="0" smtClean="0" sz="2000" spc="-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king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nk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web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pa</a:t>
            </a:r>
            <a:r>
              <a:rPr dirty="0" smtClean="0" sz="2000" spc="9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927404" marR="51608">
              <a:lnSpc>
                <a:spcPct val="95825"/>
              </a:lnSpc>
              <a:spcBef>
                <a:spcPts val="9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essing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submit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bu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HTML</a:t>
            </a:r>
            <a:r>
              <a:rPr dirty="0" smtClean="0" sz="2000" spc="-6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rm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with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GET</a:t>
            </a:r>
            <a:r>
              <a:rPr dirty="0" smtClean="0" sz="2000" spc="-5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meth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 marR="51608">
              <a:lnSpc>
                <a:spcPct val="95825"/>
              </a:lnSpc>
              <a:spcBef>
                <a:spcPts val="445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POST</a:t>
            </a:r>
            <a:endParaRPr sz="2800">
              <a:latin typeface="Times New Roman"/>
              <a:cs typeface="Times New Roman"/>
            </a:endParaRPr>
          </a:p>
          <a:p>
            <a:pPr marL="469900" marR="51608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Sends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data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unli</a:t>
            </a:r>
            <a:r>
              <a:rPr dirty="0" smtClean="0" sz="2400" spc="9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ed</a:t>
            </a:r>
            <a:r>
              <a:rPr dirty="0" smtClean="0" sz="2400" spc="-1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leng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h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web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ve</a:t>
            </a:r>
            <a:r>
              <a:rPr dirty="0" smtClean="0" sz="2400" spc="-11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412" marR="11820" indent="-286512" algn="just">
              <a:lnSpc>
                <a:spcPts val="2787"/>
              </a:lnSpc>
              <a:spcBef>
                <a:spcPts val="532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19">
                <a:latin typeface="Arial"/>
                <a:cs typeface="Arial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ethod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com</a:t>
            </a:r>
            <a:r>
              <a:rPr dirty="0" smtClean="0" sz="2400" spc="-25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9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ly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used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for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pas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ing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user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inp</a:t>
            </a:r>
            <a:r>
              <a:rPr dirty="0" smtClean="0" sz="2400" spc="-4">
                <a:latin typeface="Times New Roman"/>
                <a:cs typeface="Times New Roman"/>
              </a:rPr>
              <a:t>u</a:t>
            </a:r>
            <a:r>
              <a:rPr dirty="0" smtClean="0" sz="2400" spc="0">
                <a:latin typeface="Times New Roman"/>
                <a:cs typeface="Times New Roman"/>
              </a:rPr>
              <a:t>t/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ndi</a:t>
            </a:r>
            <a:r>
              <a:rPr dirty="0" smtClean="0" sz="2400" spc="-4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g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756412" marR="11820" algn="just">
              <a:lnSpc>
                <a:spcPts val="2767"/>
              </a:lnSpc>
            </a:pPr>
            <a:r>
              <a:rPr dirty="0" smtClean="0" sz="2400" spc="0">
                <a:latin typeface="Times New Roman"/>
                <a:cs typeface="Times New Roman"/>
              </a:rPr>
              <a:t>infor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ion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rv</a:t>
            </a:r>
            <a:r>
              <a:rPr dirty="0" smtClean="0" sz="2400" spc="-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(</a:t>
            </a:r>
            <a:r>
              <a:rPr dirty="0" smtClean="0" sz="2400" spc="0" b="1" i="1">
                <a:latin typeface="Times New Roman"/>
                <a:cs typeface="Times New Roman"/>
              </a:rPr>
              <a:t>a</a:t>
            </a:r>
            <a:r>
              <a:rPr dirty="0" smtClean="0" sz="2400" spc="-9" b="1" i="1">
                <a:latin typeface="Times New Roman"/>
                <a:cs typeface="Times New Roman"/>
              </a:rPr>
              <a:t>c</a:t>
            </a:r>
            <a:r>
              <a:rPr dirty="0" smtClean="0" sz="2400" spc="0" b="1" i="1">
                <a:latin typeface="Times New Roman"/>
                <a:cs typeface="Times New Roman"/>
              </a:rPr>
              <a:t>cess</a:t>
            </a:r>
            <a:r>
              <a:rPr dirty="0" smtClean="0" sz="2400" spc="25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d</a:t>
            </a:r>
            <a:r>
              <a:rPr dirty="0" smtClean="0" sz="2400" spc="-9" b="1" i="1">
                <a:latin typeface="Times New Roman"/>
                <a:cs typeface="Times New Roman"/>
              </a:rPr>
              <a:t>y</a:t>
            </a:r>
            <a:r>
              <a:rPr dirty="0" smtClean="0" sz="2400" spc="0" b="1" i="1">
                <a:latin typeface="Times New Roman"/>
                <a:cs typeface="Times New Roman"/>
              </a:rPr>
              <a:t>nam</a:t>
            </a:r>
            <a:r>
              <a:rPr dirty="0" smtClean="0" sz="2400" spc="-9" b="1" i="1">
                <a:latin typeface="Times New Roman"/>
                <a:cs typeface="Times New Roman"/>
              </a:rPr>
              <a:t>i</a:t>
            </a:r>
            <a:r>
              <a:rPr dirty="0" smtClean="0" sz="2400" spc="0" b="1" i="1">
                <a:latin typeface="Times New Roman"/>
                <a:cs typeface="Times New Roman"/>
              </a:rPr>
              <a:t>c</a:t>
            </a:r>
            <a:r>
              <a:rPr dirty="0" smtClean="0" sz="2400" spc="15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res</a:t>
            </a:r>
            <a:r>
              <a:rPr dirty="0" smtClean="0" sz="2400" spc="-9" b="1" i="1">
                <a:latin typeface="Times New Roman"/>
                <a:cs typeface="Times New Roman"/>
              </a:rPr>
              <a:t>o</a:t>
            </a:r>
            <a:r>
              <a:rPr dirty="0" smtClean="0" sz="2400" spc="0" b="1" i="1">
                <a:latin typeface="Times New Roman"/>
                <a:cs typeface="Times New Roman"/>
              </a:rPr>
              <a:t>urces</a:t>
            </a:r>
            <a:r>
              <a:rPr dirty="0" smtClean="0" sz="2400" spc="20" b="1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and</a:t>
            </a:r>
            <a:r>
              <a:rPr dirty="0" smtClean="0" sz="2400" spc="15" i="1">
                <a:latin typeface="Times New Roman"/>
                <a:cs typeface="Times New Roman"/>
              </a:rPr>
              <a:t> </a:t>
            </a:r>
            <a:r>
              <a:rPr dirty="0" smtClean="0" sz="2400" spc="-9" b="1" i="1">
                <a:latin typeface="Times New Roman"/>
                <a:cs typeface="Times New Roman"/>
              </a:rPr>
              <a:t>e</a:t>
            </a:r>
            <a:r>
              <a:rPr dirty="0" smtClean="0" sz="2400" spc="0" b="1" i="1">
                <a:latin typeface="Times New Roman"/>
                <a:cs typeface="Times New Roman"/>
              </a:rPr>
              <a:t>nable</a:t>
            </a:r>
            <a:r>
              <a:rPr dirty="0" smtClean="0" sz="2400" spc="0" b="1" i="1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756412" marR="11820" algn="just">
              <a:lnSpc>
                <a:spcPts val="2764"/>
              </a:lnSpc>
            </a:pPr>
            <a:r>
              <a:rPr dirty="0" smtClean="0" sz="2400" spc="0" b="1" i="1">
                <a:latin typeface="Times New Roman"/>
                <a:cs typeface="Times New Roman"/>
              </a:rPr>
              <a:t>s</a:t>
            </a:r>
            <a:r>
              <a:rPr dirty="0" smtClean="0" sz="2400" spc="4" b="1" i="1">
                <a:latin typeface="Times New Roman"/>
                <a:cs typeface="Times New Roman"/>
              </a:rPr>
              <a:t>e</a:t>
            </a:r>
            <a:r>
              <a:rPr dirty="0" smtClean="0" sz="2400" spc="0" b="1" i="1">
                <a:latin typeface="Times New Roman"/>
                <a:cs typeface="Times New Roman"/>
              </a:rPr>
              <a:t>cu</a:t>
            </a:r>
            <a:r>
              <a:rPr dirty="0" smtClean="0" sz="2400" spc="4" b="1" i="1">
                <a:latin typeface="Times New Roman"/>
                <a:cs typeface="Times New Roman"/>
              </a:rPr>
              <a:t>r</a:t>
            </a:r>
            <a:r>
              <a:rPr dirty="0" smtClean="0" sz="2400" spc="0" b="1" i="1">
                <a:latin typeface="Times New Roman"/>
                <a:cs typeface="Times New Roman"/>
              </a:rPr>
              <a:t>e</a:t>
            </a:r>
            <a:r>
              <a:rPr dirty="0" smtClean="0" sz="2400" spc="45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data</a:t>
            </a:r>
            <a:r>
              <a:rPr dirty="0" smtClean="0" sz="2400" spc="39" b="1" i="1">
                <a:latin typeface="Times New Roman"/>
                <a:cs typeface="Times New Roman"/>
              </a:rPr>
              <a:t> </a:t>
            </a:r>
            <a:r>
              <a:rPr dirty="0" smtClean="0" sz="2400" spc="4" i="1">
                <a:latin typeface="Times New Roman"/>
                <a:cs typeface="Times New Roman"/>
              </a:rPr>
              <a:t>i</a:t>
            </a:r>
            <a:r>
              <a:rPr dirty="0" smtClean="0" sz="2400" spc="0" i="1">
                <a:latin typeface="Times New Roman"/>
                <a:cs typeface="Times New Roman"/>
              </a:rPr>
              <a:t>n</a:t>
            </a:r>
            <a:r>
              <a:rPr dirty="0" smtClean="0" sz="2400" spc="5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H</a:t>
            </a:r>
            <a:r>
              <a:rPr dirty="0" smtClean="0" sz="2400" spc="-4" i="1">
                <a:latin typeface="Times New Roman"/>
                <a:cs typeface="Times New Roman"/>
              </a:rPr>
              <a:t>T</a:t>
            </a:r>
            <a:r>
              <a:rPr dirty="0" smtClean="0" sz="2400" spc="4" i="1">
                <a:latin typeface="Times New Roman"/>
                <a:cs typeface="Times New Roman"/>
              </a:rPr>
              <a:t>T</a:t>
            </a:r>
            <a:r>
              <a:rPr dirty="0" smtClean="0" sz="2400" spc="0" i="1">
                <a:latin typeface="Times New Roman"/>
                <a:cs typeface="Times New Roman"/>
              </a:rPr>
              <a:t>P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-79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equest</a:t>
            </a:r>
            <a:r>
              <a:rPr dirty="0" smtClean="0" sz="2400" spc="59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beca</a:t>
            </a:r>
            <a:r>
              <a:rPr dirty="0" smtClean="0" sz="2400" spc="-4" i="1">
                <a:latin typeface="Times New Roman"/>
                <a:cs typeface="Times New Roman"/>
              </a:rPr>
              <a:t>u</a:t>
            </a:r>
            <a:r>
              <a:rPr dirty="0" smtClean="0" sz="2400" spc="0" i="1">
                <a:latin typeface="Times New Roman"/>
                <a:cs typeface="Times New Roman"/>
              </a:rPr>
              <a:t>se</a:t>
            </a:r>
            <a:r>
              <a:rPr dirty="0" smtClean="0" sz="2400" spc="39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the</a:t>
            </a:r>
            <a:r>
              <a:rPr dirty="0" smtClean="0" sz="2400" spc="54" i="1">
                <a:latin typeface="Times New Roman"/>
                <a:cs typeface="Times New Roman"/>
              </a:rPr>
              <a:t> </a:t>
            </a:r>
            <a:r>
              <a:rPr dirty="0" smtClean="0" sz="2400" spc="-94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equ</a:t>
            </a:r>
            <a:r>
              <a:rPr dirty="0" smtClean="0" sz="2400" spc="-4" i="1">
                <a:latin typeface="Times New Roman"/>
                <a:cs typeface="Times New Roman"/>
              </a:rPr>
              <a:t>e</a:t>
            </a:r>
            <a:r>
              <a:rPr dirty="0" smtClean="0" sz="2400" spc="0" i="1">
                <a:latin typeface="Times New Roman"/>
                <a:cs typeface="Times New Roman"/>
              </a:rPr>
              <a:t>st</a:t>
            </a:r>
            <a:r>
              <a:rPr dirty="0" smtClean="0" sz="2400" spc="54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parameters</a:t>
            </a:r>
            <a:r>
              <a:rPr dirty="0" smtClean="0" sz="2400" spc="5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a</a:t>
            </a:r>
            <a:r>
              <a:rPr dirty="0" smtClean="0" sz="2400" spc="-79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e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756412" marR="11820" algn="just">
              <a:lnSpc>
                <a:spcPts val="2759"/>
              </a:lnSpc>
            </a:pPr>
            <a:r>
              <a:rPr dirty="0" smtClean="0" sz="2400" spc="0" i="1">
                <a:latin typeface="Times New Roman"/>
                <a:cs typeface="Times New Roman"/>
              </a:rPr>
              <a:t>pa</a:t>
            </a:r>
            <a:r>
              <a:rPr dirty="0" smtClean="0" sz="2400" spc="4" i="1">
                <a:latin typeface="Times New Roman"/>
                <a:cs typeface="Times New Roman"/>
              </a:rPr>
              <a:t>s</a:t>
            </a:r>
            <a:r>
              <a:rPr dirty="0" smtClean="0" sz="2400" spc="0" i="1">
                <a:latin typeface="Times New Roman"/>
                <a:cs typeface="Times New Roman"/>
              </a:rPr>
              <a:t>s</a:t>
            </a:r>
            <a:r>
              <a:rPr dirty="0" smtClean="0" sz="2400" spc="4" i="1">
                <a:latin typeface="Times New Roman"/>
                <a:cs typeface="Times New Roman"/>
              </a:rPr>
              <a:t>e</a:t>
            </a:r>
            <a:r>
              <a:rPr dirty="0" smtClean="0" sz="2400" spc="0" i="1">
                <a:latin typeface="Times New Roman"/>
                <a:cs typeface="Times New Roman"/>
              </a:rPr>
              <a:t>d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4" i="1">
                <a:latin typeface="Times New Roman"/>
                <a:cs typeface="Times New Roman"/>
              </a:rPr>
              <a:t>i</a:t>
            </a:r>
            <a:r>
              <a:rPr dirty="0" smtClean="0" sz="2400" spc="0" i="1">
                <a:latin typeface="Times New Roman"/>
                <a:cs typeface="Times New Roman"/>
              </a:rPr>
              <a:t>n</a:t>
            </a:r>
            <a:r>
              <a:rPr dirty="0" smtClean="0" sz="2400" spc="-9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the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body</a:t>
            </a:r>
            <a:r>
              <a:rPr dirty="0" smtClean="0" sz="2400" spc="-4" i="1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latin typeface="Times New Roman"/>
                <a:cs typeface="Times New Roman"/>
              </a:rPr>
              <a:t>of</a:t>
            </a:r>
            <a:r>
              <a:rPr dirty="0" smtClean="0" sz="2400" spc="0" i="1">
                <a:latin typeface="Times New Roman"/>
                <a:cs typeface="Times New Roman"/>
              </a:rPr>
              <a:t> </a:t>
            </a:r>
            <a:r>
              <a:rPr dirty="0" smtClean="0" sz="2400" spc="-79" i="1"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latin typeface="Times New Roman"/>
                <a:cs typeface="Times New Roman"/>
              </a:rPr>
              <a:t>eques</a:t>
            </a:r>
            <a:r>
              <a:rPr dirty="0" smtClean="0" sz="2400" spc="9" i="1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 marR="51608">
              <a:lnSpc>
                <a:spcPct val="95825"/>
              </a:lnSpc>
              <a:spcBef>
                <a:spcPts val="259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No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limi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cannot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boo</a:t>
            </a:r>
            <a:r>
              <a:rPr dirty="0" smtClean="0" sz="2400" spc="4" b="1">
                <a:latin typeface="Times New Roman"/>
                <a:cs typeface="Times New Roman"/>
              </a:rPr>
              <a:t>k</a:t>
            </a:r>
            <a:r>
              <a:rPr dirty="0" smtClean="0" sz="2400" spc="0" b="1">
                <a:latin typeface="Times New Roman"/>
                <a:cs typeface="Times New Roman"/>
              </a:rPr>
              <a:t>ed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ma</a:t>
            </a:r>
            <a:r>
              <a:rPr dirty="0" smtClean="0" sz="2400" spc="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k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ai</a:t>
            </a:r>
            <a:r>
              <a:rPr dirty="0" smtClean="0" sz="2400" spc="9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1186" y="15433"/>
            <a:ext cx="4830978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5922" marR="631837"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HTTP</a:t>
            </a:r>
            <a:r>
              <a:rPr dirty="0" smtClean="0" sz="4000" spc="-225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P</a:t>
            </a:r>
            <a:r>
              <a:rPr dirty="0" smtClean="0" sz="4000" spc="-7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ot</a:t>
            </a:r>
            <a:r>
              <a:rPr dirty="0" smtClean="0" sz="4000" spc="9" b="1">
                <a:latin typeface="Times New Roman"/>
                <a:cs typeface="Times New Roman"/>
              </a:rPr>
              <a:t>o</a:t>
            </a:r>
            <a:r>
              <a:rPr dirty="0" smtClean="0" sz="4000" spc="0" b="1">
                <a:latin typeface="Times New Roman"/>
                <a:cs typeface="Times New Roman"/>
              </a:rPr>
              <a:t>co</a:t>
            </a:r>
            <a:r>
              <a:rPr dirty="0" smtClean="0" sz="4000" spc="9" b="1">
                <a:latin typeface="Times New Roman"/>
                <a:cs typeface="Times New Roman"/>
              </a:rPr>
              <a:t>l</a:t>
            </a:r>
            <a:r>
              <a:rPr dirty="0" smtClean="0" sz="4000" spc="0" b="1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HTTP</a:t>
            </a:r>
            <a:r>
              <a:rPr dirty="0" smtClean="0" sz="3600" spc="-13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Methods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Extends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1163097"/>
            <a:ext cx="9032135" cy="557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HEAD</a:t>
            </a:r>
            <a:endParaRPr sz="2400">
              <a:latin typeface="Times New Roman"/>
              <a:cs typeface="Times New Roman"/>
            </a:endParaRPr>
          </a:p>
          <a:p>
            <a:pPr marL="469900" marR="43811">
              <a:lnSpc>
                <a:spcPct val="95825"/>
              </a:lnSpc>
              <a:spcBef>
                <a:spcPts val="211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et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rns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hea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ers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identifi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equest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URL.</a:t>
            </a:r>
            <a:endParaRPr sz="2000">
              <a:latin typeface="Times New Roman"/>
              <a:cs typeface="Times New Roman"/>
            </a:endParaRPr>
          </a:p>
          <a:p>
            <a:pPr marL="469900" marR="43811">
              <a:lnSpc>
                <a:spcPct val="95825"/>
              </a:lnSpc>
              <a:spcBef>
                <a:spcPts val="33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identi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ET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-29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retu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essage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body</a:t>
            </a:r>
            <a:endParaRPr sz="2000">
              <a:latin typeface="Times New Roman"/>
              <a:cs typeface="Times New Roman"/>
            </a:endParaRPr>
          </a:p>
          <a:p>
            <a:pPr marL="469900" marR="43811">
              <a:lnSpc>
                <a:spcPct val="95825"/>
              </a:lnSpc>
              <a:spcBef>
                <a:spcPts val="33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29">
                <a:latin typeface="Arial"/>
                <a:cs typeface="Arial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econ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al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way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checking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that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reso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ce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val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ac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ess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ble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390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OPTIONS</a:t>
            </a:r>
            <a:endParaRPr sz="2400">
              <a:latin typeface="Times New Roman"/>
              <a:cs typeface="Times New Roman"/>
            </a:endParaRPr>
          </a:p>
          <a:p>
            <a:pPr marL="4699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et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rns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HT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-10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meth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ds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38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</a:t>
            </a:r>
            <a:r>
              <a:rPr dirty="0" smtClean="0" sz="2400" spc="-4" b="1">
                <a:latin typeface="Times New Roman"/>
                <a:cs typeface="Times New Roman"/>
              </a:rPr>
              <a:t>U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469900" marR="89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29">
                <a:latin typeface="Arial"/>
                <a:cs typeface="Arial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Req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4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ts</a:t>
            </a:r>
            <a:r>
              <a:rPr dirty="0" smtClean="0" sz="2000" spc="100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ver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109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-4" b="1"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10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enc</a:t>
            </a:r>
            <a:r>
              <a:rPr dirty="0" smtClean="0" sz="2000" spc="-19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39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ess</a:t>
            </a:r>
            <a:r>
              <a:rPr dirty="0" smtClean="0" sz="2000" spc="-1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ge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ody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8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756412" marR="43811">
              <a:lnSpc>
                <a:spcPts val="2160"/>
              </a:lnSpc>
              <a:spcBef>
                <a:spcPts val="108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loc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4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9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ided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equest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UR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Times New Roman"/>
                <a:cs typeface="Times New Roman"/>
              </a:rPr>
              <a:t>DELETE</a:t>
            </a:r>
            <a:endParaRPr sz="2400">
              <a:latin typeface="Times New Roman"/>
              <a:cs typeface="Times New Roman"/>
            </a:endParaRPr>
          </a:p>
          <a:p>
            <a:pPr marL="4699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ests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del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eso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ce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identified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URL.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38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Times New Roman"/>
                <a:cs typeface="Times New Roman"/>
              </a:rPr>
              <a:t>TRACE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sed</a:t>
            </a:r>
            <a:r>
              <a:rPr dirty="0" smtClean="0" sz="2000" spc="25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for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buggi</a:t>
            </a:r>
            <a:r>
              <a:rPr dirty="0" smtClean="0" sz="2000" spc="-9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g</a:t>
            </a:r>
            <a:r>
              <a:rPr dirty="0" smtClean="0" sz="2000" spc="275" b="1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nd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est</a:t>
            </a:r>
            <a:r>
              <a:rPr dirty="0" smtClean="0" sz="2000" spc="-1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ng</a:t>
            </a:r>
            <a:r>
              <a:rPr dirty="0" smtClean="0" sz="2000" spc="275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270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q</a:t>
            </a:r>
            <a:r>
              <a:rPr dirty="0" smtClean="0" sz="2000" spc="0" b="1">
                <a:latin typeface="Times New Roman"/>
                <a:cs typeface="Times New Roman"/>
              </a:rPr>
              <a:t>ue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27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</a:t>
            </a:r>
            <a:r>
              <a:rPr dirty="0" smtClean="0" sz="2000" spc="-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75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2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-10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r>
              <a:rPr dirty="0" smtClean="0" sz="2000" spc="26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6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us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756412" marR="43811">
              <a:lnSpc>
                <a:spcPts val="2160"/>
              </a:lnSpc>
              <a:spcBef>
                <a:spcPts val="108"/>
              </a:spcBef>
            </a:pP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equest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server</a:t>
            </a:r>
            <a:r>
              <a:rPr dirty="0" smtClean="0" sz="2000" spc="-54" b="1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ches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thr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Ide</a:t>
            </a:r>
            <a:r>
              <a:rPr dirty="0" smtClean="0" sz="2400" spc="4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potency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Sa</a:t>
            </a:r>
            <a:r>
              <a:rPr dirty="0" smtClean="0" sz="2400" spc="4" b="1">
                <a:latin typeface="Times New Roman"/>
                <a:cs typeface="Times New Roman"/>
              </a:rPr>
              <a:t>f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4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699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–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3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TRACE,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TI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02407" y="1848612"/>
            <a:ext cx="1517904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06679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95630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2046" y="2288921"/>
            <a:ext cx="319290" cy="48101"/>
          </a:xfrm>
          <a:custGeom>
            <a:avLst/>
            <a:gdLst/>
            <a:ahLst/>
            <a:cxnLst/>
            <a:rect l="l" t="t" r="r" b="b"/>
            <a:pathLst>
              <a:path w="319290" h="48101">
                <a:moveTo>
                  <a:pt x="0" y="0"/>
                </a:moveTo>
                <a:lnTo>
                  <a:pt x="15981" y="9139"/>
                </a:lnTo>
                <a:lnTo>
                  <a:pt x="31962" y="17316"/>
                </a:lnTo>
                <a:lnTo>
                  <a:pt x="47940" y="24531"/>
                </a:lnTo>
                <a:lnTo>
                  <a:pt x="63916" y="30784"/>
                </a:lnTo>
                <a:lnTo>
                  <a:pt x="79891" y="36075"/>
                </a:lnTo>
                <a:lnTo>
                  <a:pt x="95863" y="40405"/>
                </a:lnTo>
                <a:lnTo>
                  <a:pt x="111834" y="43772"/>
                </a:lnTo>
                <a:lnTo>
                  <a:pt x="127803" y="46177"/>
                </a:lnTo>
                <a:lnTo>
                  <a:pt x="143770" y="47620"/>
                </a:lnTo>
                <a:lnTo>
                  <a:pt x="159735" y="48101"/>
                </a:lnTo>
                <a:lnTo>
                  <a:pt x="175699" y="47620"/>
                </a:lnTo>
                <a:lnTo>
                  <a:pt x="191660" y="46177"/>
                </a:lnTo>
                <a:lnTo>
                  <a:pt x="207620" y="43772"/>
                </a:lnTo>
                <a:lnTo>
                  <a:pt x="223578" y="40405"/>
                </a:lnTo>
                <a:lnTo>
                  <a:pt x="239535" y="36075"/>
                </a:lnTo>
                <a:lnTo>
                  <a:pt x="255489" y="30784"/>
                </a:lnTo>
                <a:lnTo>
                  <a:pt x="271442" y="24531"/>
                </a:lnTo>
                <a:lnTo>
                  <a:pt x="287393" y="17316"/>
                </a:lnTo>
                <a:lnTo>
                  <a:pt x="303343" y="9139"/>
                </a:lnTo>
                <a:lnTo>
                  <a:pt x="31929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982" y="1917953"/>
            <a:ext cx="589788" cy="516636"/>
          </a:xfrm>
          <a:custGeom>
            <a:avLst/>
            <a:gdLst/>
            <a:ahLst/>
            <a:cxnLst/>
            <a:rect l="l" t="t" r="r" b="b"/>
            <a:pathLst>
              <a:path w="589788" h="516636">
                <a:moveTo>
                  <a:pt x="0" y="258318"/>
                </a:moveTo>
                <a:lnTo>
                  <a:pt x="977" y="237137"/>
                </a:lnTo>
                <a:lnTo>
                  <a:pt x="3859" y="216428"/>
                </a:lnTo>
                <a:lnTo>
                  <a:pt x="8570" y="196255"/>
                </a:lnTo>
                <a:lnTo>
                  <a:pt x="15033" y="176686"/>
                </a:lnTo>
                <a:lnTo>
                  <a:pt x="23174" y="157787"/>
                </a:lnTo>
                <a:lnTo>
                  <a:pt x="32915" y="139625"/>
                </a:lnTo>
                <a:lnTo>
                  <a:pt x="44182" y="122266"/>
                </a:lnTo>
                <a:lnTo>
                  <a:pt x="56897" y="105777"/>
                </a:lnTo>
                <a:lnTo>
                  <a:pt x="70986" y="90225"/>
                </a:lnTo>
                <a:lnTo>
                  <a:pt x="86372" y="75676"/>
                </a:lnTo>
                <a:lnTo>
                  <a:pt x="102980" y="62196"/>
                </a:lnTo>
                <a:lnTo>
                  <a:pt x="120733" y="49853"/>
                </a:lnTo>
                <a:lnTo>
                  <a:pt x="139556" y="38712"/>
                </a:lnTo>
                <a:lnTo>
                  <a:pt x="159373" y="28841"/>
                </a:lnTo>
                <a:lnTo>
                  <a:pt x="180108" y="20306"/>
                </a:lnTo>
                <a:lnTo>
                  <a:pt x="201684" y="13173"/>
                </a:lnTo>
                <a:lnTo>
                  <a:pt x="224027" y="7509"/>
                </a:lnTo>
                <a:lnTo>
                  <a:pt x="247060" y="3382"/>
                </a:lnTo>
                <a:lnTo>
                  <a:pt x="270708" y="856"/>
                </a:lnTo>
                <a:lnTo>
                  <a:pt x="294894" y="0"/>
                </a:lnTo>
                <a:lnTo>
                  <a:pt x="319079" y="856"/>
                </a:lnTo>
                <a:lnTo>
                  <a:pt x="342727" y="3382"/>
                </a:lnTo>
                <a:lnTo>
                  <a:pt x="365760" y="7509"/>
                </a:lnTo>
                <a:lnTo>
                  <a:pt x="388103" y="13173"/>
                </a:lnTo>
                <a:lnTo>
                  <a:pt x="409679" y="20306"/>
                </a:lnTo>
                <a:lnTo>
                  <a:pt x="430414" y="28841"/>
                </a:lnTo>
                <a:lnTo>
                  <a:pt x="450231" y="38712"/>
                </a:lnTo>
                <a:lnTo>
                  <a:pt x="469054" y="49853"/>
                </a:lnTo>
                <a:lnTo>
                  <a:pt x="486807" y="62196"/>
                </a:lnTo>
                <a:lnTo>
                  <a:pt x="503415" y="75676"/>
                </a:lnTo>
                <a:lnTo>
                  <a:pt x="518801" y="90225"/>
                </a:lnTo>
                <a:lnTo>
                  <a:pt x="532890" y="105777"/>
                </a:lnTo>
                <a:lnTo>
                  <a:pt x="545605" y="122266"/>
                </a:lnTo>
                <a:lnTo>
                  <a:pt x="556872" y="139625"/>
                </a:lnTo>
                <a:lnTo>
                  <a:pt x="566613" y="157787"/>
                </a:lnTo>
                <a:lnTo>
                  <a:pt x="574754" y="176686"/>
                </a:lnTo>
                <a:lnTo>
                  <a:pt x="581217" y="196255"/>
                </a:lnTo>
                <a:lnTo>
                  <a:pt x="585928" y="216428"/>
                </a:lnTo>
                <a:lnTo>
                  <a:pt x="588810" y="237137"/>
                </a:lnTo>
                <a:lnTo>
                  <a:pt x="589788" y="258318"/>
                </a:lnTo>
                <a:lnTo>
                  <a:pt x="588810" y="279498"/>
                </a:lnTo>
                <a:lnTo>
                  <a:pt x="585928" y="300207"/>
                </a:lnTo>
                <a:lnTo>
                  <a:pt x="581217" y="320380"/>
                </a:lnTo>
                <a:lnTo>
                  <a:pt x="574754" y="339949"/>
                </a:lnTo>
                <a:lnTo>
                  <a:pt x="566613" y="358848"/>
                </a:lnTo>
                <a:lnTo>
                  <a:pt x="556872" y="377010"/>
                </a:lnTo>
                <a:lnTo>
                  <a:pt x="545605" y="394369"/>
                </a:lnTo>
                <a:lnTo>
                  <a:pt x="532890" y="410858"/>
                </a:lnTo>
                <a:lnTo>
                  <a:pt x="518801" y="426410"/>
                </a:lnTo>
                <a:lnTo>
                  <a:pt x="503415" y="440959"/>
                </a:lnTo>
                <a:lnTo>
                  <a:pt x="486807" y="454439"/>
                </a:lnTo>
                <a:lnTo>
                  <a:pt x="469054" y="466782"/>
                </a:lnTo>
                <a:lnTo>
                  <a:pt x="450231" y="477923"/>
                </a:lnTo>
                <a:lnTo>
                  <a:pt x="430414" y="487794"/>
                </a:lnTo>
                <a:lnTo>
                  <a:pt x="409679" y="496329"/>
                </a:lnTo>
                <a:lnTo>
                  <a:pt x="388103" y="503462"/>
                </a:lnTo>
                <a:lnTo>
                  <a:pt x="365760" y="509126"/>
                </a:lnTo>
                <a:lnTo>
                  <a:pt x="342727" y="513253"/>
                </a:lnTo>
                <a:lnTo>
                  <a:pt x="319079" y="515779"/>
                </a:lnTo>
                <a:lnTo>
                  <a:pt x="294894" y="516636"/>
                </a:lnTo>
                <a:lnTo>
                  <a:pt x="270708" y="515779"/>
                </a:lnTo>
                <a:lnTo>
                  <a:pt x="247060" y="513253"/>
                </a:lnTo>
                <a:lnTo>
                  <a:pt x="224027" y="509126"/>
                </a:lnTo>
                <a:lnTo>
                  <a:pt x="201684" y="503462"/>
                </a:lnTo>
                <a:lnTo>
                  <a:pt x="180108" y="496329"/>
                </a:lnTo>
                <a:lnTo>
                  <a:pt x="159373" y="487794"/>
                </a:lnTo>
                <a:lnTo>
                  <a:pt x="139556" y="477923"/>
                </a:lnTo>
                <a:lnTo>
                  <a:pt x="120733" y="466782"/>
                </a:lnTo>
                <a:lnTo>
                  <a:pt x="102980" y="454439"/>
                </a:lnTo>
                <a:lnTo>
                  <a:pt x="86372" y="440959"/>
                </a:lnTo>
                <a:lnTo>
                  <a:pt x="70986" y="426410"/>
                </a:lnTo>
                <a:lnTo>
                  <a:pt x="56897" y="410858"/>
                </a:lnTo>
                <a:lnTo>
                  <a:pt x="44182" y="394369"/>
                </a:lnTo>
                <a:lnTo>
                  <a:pt x="32915" y="377010"/>
                </a:lnTo>
                <a:lnTo>
                  <a:pt x="23174" y="358848"/>
                </a:lnTo>
                <a:lnTo>
                  <a:pt x="15033" y="339949"/>
                </a:lnTo>
                <a:lnTo>
                  <a:pt x="8570" y="320380"/>
                </a:lnTo>
                <a:lnTo>
                  <a:pt x="3859" y="300207"/>
                </a:lnTo>
                <a:lnTo>
                  <a:pt x="977" y="279498"/>
                </a:lnTo>
                <a:lnTo>
                  <a:pt x="0" y="2583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11212" y="2190024"/>
            <a:ext cx="1711769" cy="170712"/>
          </a:xfrm>
          <a:custGeom>
            <a:avLst/>
            <a:gdLst/>
            <a:ahLst/>
            <a:cxnLst/>
            <a:rect l="l" t="t" r="r" b="b"/>
            <a:pathLst>
              <a:path w="1711769" h="170712">
                <a:moveTo>
                  <a:pt x="0" y="92546"/>
                </a:moveTo>
                <a:lnTo>
                  <a:pt x="634" y="130646"/>
                </a:lnTo>
                <a:lnTo>
                  <a:pt x="1603821" y="103883"/>
                </a:lnTo>
                <a:lnTo>
                  <a:pt x="1664652" y="100293"/>
                </a:lnTo>
                <a:lnTo>
                  <a:pt x="1673669" y="64606"/>
                </a:lnTo>
                <a:lnTo>
                  <a:pt x="1711769" y="83021"/>
                </a:lnTo>
                <a:lnTo>
                  <a:pt x="1567878" y="2249"/>
                </a:lnTo>
                <a:lnTo>
                  <a:pt x="1556096" y="0"/>
                </a:lnTo>
                <a:lnTo>
                  <a:pt x="1545474" y="5048"/>
                </a:lnTo>
                <a:lnTo>
                  <a:pt x="1541970" y="9615"/>
                </a:lnTo>
                <a:lnTo>
                  <a:pt x="1539654" y="21333"/>
                </a:lnTo>
                <a:lnTo>
                  <a:pt x="1544652" y="31932"/>
                </a:lnTo>
                <a:lnTo>
                  <a:pt x="1549209" y="35523"/>
                </a:lnTo>
                <a:lnTo>
                  <a:pt x="1603144" y="65784"/>
                </a:lnTo>
                <a:lnTo>
                  <a:pt x="1664017" y="67400"/>
                </a:lnTo>
                <a:lnTo>
                  <a:pt x="1636139" y="84296"/>
                </a:lnTo>
                <a:lnTo>
                  <a:pt x="1603144" y="65784"/>
                </a:lnTo>
                <a:lnTo>
                  <a:pt x="0" y="92546"/>
                </a:lnTo>
                <a:close/>
              </a:path>
              <a:path w="1711769" h="170712">
                <a:moveTo>
                  <a:pt x="1544510" y="162142"/>
                </a:moveTo>
                <a:lnTo>
                  <a:pt x="1553620" y="169847"/>
                </a:lnTo>
                <a:lnTo>
                  <a:pt x="1565311" y="170712"/>
                </a:lnTo>
                <a:lnTo>
                  <a:pt x="1570672" y="168492"/>
                </a:lnTo>
                <a:lnTo>
                  <a:pt x="1711769" y="83021"/>
                </a:lnTo>
                <a:lnTo>
                  <a:pt x="1673669" y="64606"/>
                </a:lnTo>
                <a:lnTo>
                  <a:pt x="1674304" y="102706"/>
                </a:lnTo>
                <a:lnTo>
                  <a:pt x="1673669" y="64606"/>
                </a:lnTo>
                <a:lnTo>
                  <a:pt x="1664652" y="100293"/>
                </a:lnTo>
                <a:lnTo>
                  <a:pt x="1603821" y="103883"/>
                </a:lnTo>
                <a:lnTo>
                  <a:pt x="1550860" y="135980"/>
                </a:lnTo>
                <a:lnTo>
                  <a:pt x="1543100" y="145090"/>
                </a:lnTo>
                <a:lnTo>
                  <a:pt x="1542279" y="156781"/>
                </a:lnTo>
                <a:lnTo>
                  <a:pt x="1544510" y="162142"/>
                </a:lnTo>
                <a:close/>
              </a:path>
              <a:path w="1711769" h="170712">
                <a:moveTo>
                  <a:pt x="1664017" y="67400"/>
                </a:moveTo>
                <a:lnTo>
                  <a:pt x="1603144" y="65784"/>
                </a:lnTo>
                <a:lnTo>
                  <a:pt x="1636139" y="84296"/>
                </a:lnTo>
                <a:lnTo>
                  <a:pt x="1664017" y="674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071366" y="194462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20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700"/>
                </a:lnTo>
                <a:lnTo>
                  <a:pt x="507111" y="-62864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4"/>
                </a:lnTo>
                <a:lnTo>
                  <a:pt x="611505" y="39624"/>
                </a:lnTo>
                <a:lnTo>
                  <a:pt x="541021" y="39448"/>
                </a:lnTo>
                <a:lnTo>
                  <a:pt x="487553" y="70485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4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4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4"/>
                </a:lnTo>
                <a:lnTo>
                  <a:pt x="611632" y="15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79592" y="1579626"/>
            <a:ext cx="198882" cy="795527"/>
          </a:xfrm>
          <a:custGeom>
            <a:avLst/>
            <a:gdLst/>
            <a:ahLst/>
            <a:cxnLst/>
            <a:rect l="l" t="t" r="r" b="b"/>
            <a:pathLst>
              <a:path w="198882" h="795527">
                <a:moveTo>
                  <a:pt x="0" y="198882"/>
                </a:moveTo>
                <a:lnTo>
                  <a:pt x="0" y="795527"/>
                </a:lnTo>
                <a:lnTo>
                  <a:pt x="198882" y="596646"/>
                </a:lnTo>
                <a:lnTo>
                  <a:pt x="198882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  <a:lnTo>
                  <a:pt x="198881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06874" y="1579626"/>
            <a:ext cx="1371600" cy="795527"/>
          </a:xfrm>
          <a:custGeom>
            <a:avLst/>
            <a:gdLst/>
            <a:ahLst/>
            <a:cxnLst/>
            <a:rect l="l" t="t" r="r" b="b"/>
            <a:pathLst>
              <a:path w="1371600" h="795527">
                <a:moveTo>
                  <a:pt x="0" y="198882"/>
                </a:moveTo>
                <a:lnTo>
                  <a:pt x="198881" y="0"/>
                </a:lnTo>
                <a:lnTo>
                  <a:pt x="1371600" y="0"/>
                </a:lnTo>
                <a:lnTo>
                  <a:pt x="1371600" y="596646"/>
                </a:lnTo>
                <a:lnTo>
                  <a:pt x="1172717" y="795527"/>
                </a:lnTo>
                <a:lnTo>
                  <a:pt x="0" y="795527"/>
                </a:lnTo>
                <a:lnTo>
                  <a:pt x="0" y="1988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879592" y="1778508"/>
            <a:ext cx="0" cy="596645"/>
          </a:xfrm>
          <a:custGeom>
            <a:avLst/>
            <a:gdLst/>
            <a:ahLst/>
            <a:cxnLst/>
            <a:rect l="l" t="t" r="r" b="b"/>
            <a:pathLst>
              <a:path w="0" h="596645">
                <a:moveTo>
                  <a:pt x="0" y="0"/>
                </a:moveTo>
                <a:lnTo>
                  <a:pt x="0" y="59664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263390" y="1107186"/>
            <a:ext cx="0" cy="5102225"/>
          </a:xfrm>
          <a:custGeom>
            <a:avLst/>
            <a:gdLst/>
            <a:ahLst/>
            <a:cxnLst/>
            <a:rect l="l" t="t" r="r" b="b"/>
            <a:pathLst>
              <a:path w="0" h="5102225">
                <a:moveTo>
                  <a:pt x="0" y="0"/>
                </a:moveTo>
                <a:lnTo>
                  <a:pt x="0" y="5102225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973318" y="191414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19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573"/>
                </a:lnTo>
                <a:lnTo>
                  <a:pt x="507111" y="-62865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3"/>
                </a:lnTo>
                <a:lnTo>
                  <a:pt x="611505" y="39623"/>
                </a:lnTo>
                <a:lnTo>
                  <a:pt x="541021" y="39448"/>
                </a:lnTo>
                <a:lnTo>
                  <a:pt x="487553" y="70484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3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3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3"/>
                </a:lnTo>
                <a:lnTo>
                  <a:pt x="611632" y="15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794244" y="2900679"/>
            <a:ext cx="486409" cy="926211"/>
          </a:xfrm>
          <a:custGeom>
            <a:avLst/>
            <a:gdLst/>
            <a:ahLst/>
            <a:cxnLst/>
            <a:rect l="l" t="t" r="r" b="b"/>
            <a:pathLst>
              <a:path w="486409" h="926211">
                <a:moveTo>
                  <a:pt x="469391" y="135128"/>
                </a:moveTo>
                <a:lnTo>
                  <a:pt x="442029" y="117241"/>
                </a:lnTo>
                <a:lnTo>
                  <a:pt x="439927" y="149860"/>
                </a:lnTo>
                <a:lnTo>
                  <a:pt x="469391" y="135128"/>
                </a:lnTo>
                <a:close/>
              </a:path>
              <a:path w="486409" h="926211">
                <a:moveTo>
                  <a:pt x="337820" y="94615"/>
                </a:moveTo>
                <a:lnTo>
                  <a:pt x="475869" y="184912"/>
                </a:lnTo>
                <a:lnTo>
                  <a:pt x="475996" y="142494"/>
                </a:lnTo>
                <a:lnTo>
                  <a:pt x="444464" y="79440"/>
                </a:lnTo>
                <a:lnTo>
                  <a:pt x="34035" y="-741299"/>
                </a:lnTo>
                <a:lnTo>
                  <a:pt x="0" y="-724280"/>
                </a:lnTo>
                <a:lnTo>
                  <a:pt x="410347" y="96532"/>
                </a:lnTo>
                <a:lnTo>
                  <a:pt x="441832" y="159512"/>
                </a:lnTo>
                <a:lnTo>
                  <a:pt x="469391" y="135128"/>
                </a:lnTo>
                <a:lnTo>
                  <a:pt x="439927" y="149860"/>
                </a:lnTo>
                <a:lnTo>
                  <a:pt x="442029" y="117241"/>
                </a:lnTo>
                <a:lnTo>
                  <a:pt x="469391" y="135128"/>
                </a:lnTo>
                <a:lnTo>
                  <a:pt x="441832" y="159512"/>
                </a:lnTo>
                <a:lnTo>
                  <a:pt x="337820" y="94615"/>
                </a:lnTo>
                <a:close/>
              </a:path>
              <a:path w="486409" h="926211">
                <a:moveTo>
                  <a:pt x="475996" y="142494"/>
                </a:moveTo>
                <a:lnTo>
                  <a:pt x="475869" y="184912"/>
                </a:lnTo>
                <a:lnTo>
                  <a:pt x="486409" y="20193"/>
                </a:lnTo>
                <a:lnTo>
                  <a:pt x="486405" y="17394"/>
                </a:lnTo>
                <a:lnTo>
                  <a:pt x="480846" y="5461"/>
                </a:lnTo>
                <a:lnTo>
                  <a:pt x="468629" y="0"/>
                </a:lnTo>
                <a:lnTo>
                  <a:pt x="466005" y="19"/>
                </a:lnTo>
                <a:lnTo>
                  <a:pt x="453957" y="5546"/>
                </a:lnTo>
                <a:lnTo>
                  <a:pt x="448436" y="17780"/>
                </a:lnTo>
                <a:lnTo>
                  <a:pt x="444464" y="79440"/>
                </a:lnTo>
                <a:lnTo>
                  <a:pt x="475996" y="142494"/>
                </a:lnTo>
                <a:close/>
              </a:path>
              <a:path w="486409" h="926211">
                <a:moveTo>
                  <a:pt x="441832" y="159512"/>
                </a:moveTo>
                <a:lnTo>
                  <a:pt x="410347" y="96532"/>
                </a:lnTo>
                <a:lnTo>
                  <a:pt x="358648" y="62737"/>
                </a:lnTo>
                <a:lnTo>
                  <a:pt x="353226" y="60273"/>
                </a:lnTo>
                <a:lnTo>
                  <a:pt x="341528" y="60775"/>
                </a:lnTo>
                <a:lnTo>
                  <a:pt x="332231" y="68199"/>
                </a:lnTo>
                <a:lnTo>
                  <a:pt x="329829" y="73510"/>
                </a:lnTo>
                <a:lnTo>
                  <a:pt x="330324" y="85201"/>
                </a:lnTo>
                <a:lnTo>
                  <a:pt x="337820" y="94615"/>
                </a:lnTo>
                <a:lnTo>
                  <a:pt x="441832" y="159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256526" y="2402586"/>
            <a:ext cx="579247" cy="826769"/>
          </a:xfrm>
          <a:custGeom>
            <a:avLst/>
            <a:gdLst/>
            <a:ahLst/>
            <a:cxnLst/>
            <a:rect l="l" t="t" r="r" b="b"/>
            <a:pathLst>
              <a:path w="579247" h="826769">
                <a:moveTo>
                  <a:pt x="38480" y="89153"/>
                </a:moveTo>
                <a:lnTo>
                  <a:pt x="0" y="0"/>
                </a:lnTo>
                <a:lnTo>
                  <a:pt x="17906" y="126491"/>
                </a:lnTo>
                <a:lnTo>
                  <a:pt x="49310" y="104835"/>
                </a:lnTo>
                <a:lnTo>
                  <a:pt x="38480" y="89153"/>
                </a:lnTo>
                <a:close/>
              </a:path>
              <a:path w="579247" h="826769">
                <a:moveTo>
                  <a:pt x="69850" y="67563"/>
                </a:moveTo>
                <a:lnTo>
                  <a:pt x="49310" y="104835"/>
                </a:lnTo>
                <a:lnTo>
                  <a:pt x="547877" y="826769"/>
                </a:lnTo>
                <a:lnTo>
                  <a:pt x="579247" y="805179"/>
                </a:lnTo>
                <a:lnTo>
                  <a:pt x="80659" y="83217"/>
                </a:lnTo>
                <a:lnTo>
                  <a:pt x="112014" y="61594"/>
                </a:lnTo>
                <a:lnTo>
                  <a:pt x="0" y="0"/>
                </a:lnTo>
                <a:lnTo>
                  <a:pt x="38480" y="89153"/>
                </a:lnTo>
                <a:lnTo>
                  <a:pt x="49310" y="104835"/>
                </a:lnTo>
                <a:lnTo>
                  <a:pt x="69850" y="675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2542" y="1475994"/>
            <a:ext cx="1267967" cy="914400"/>
          </a:xfrm>
          <a:custGeom>
            <a:avLst/>
            <a:gdLst/>
            <a:ahLst/>
            <a:cxnLst/>
            <a:rect l="l" t="t" r="r" b="b"/>
            <a:pathLst>
              <a:path w="1267967" h="914400">
                <a:moveTo>
                  <a:pt x="0" y="457200"/>
                </a:moveTo>
                <a:lnTo>
                  <a:pt x="8297" y="383046"/>
                </a:lnTo>
                <a:lnTo>
                  <a:pt x="32320" y="312700"/>
                </a:lnTo>
                <a:lnTo>
                  <a:pt x="70764" y="247102"/>
                </a:lnTo>
                <a:lnTo>
                  <a:pt x="94985" y="216379"/>
                </a:lnTo>
                <a:lnTo>
                  <a:pt x="122322" y="187195"/>
                </a:lnTo>
                <a:lnTo>
                  <a:pt x="152611" y="159670"/>
                </a:lnTo>
                <a:lnTo>
                  <a:pt x="185689" y="133921"/>
                </a:lnTo>
                <a:lnTo>
                  <a:pt x="221394" y="110065"/>
                </a:lnTo>
                <a:lnTo>
                  <a:pt x="259561" y="88221"/>
                </a:lnTo>
                <a:lnTo>
                  <a:pt x="300028" y="68505"/>
                </a:lnTo>
                <a:lnTo>
                  <a:pt x="342632" y="51037"/>
                </a:lnTo>
                <a:lnTo>
                  <a:pt x="387209" y="35933"/>
                </a:lnTo>
                <a:lnTo>
                  <a:pt x="433596" y="23311"/>
                </a:lnTo>
                <a:lnTo>
                  <a:pt x="481630" y="13289"/>
                </a:lnTo>
                <a:lnTo>
                  <a:pt x="531148" y="5984"/>
                </a:lnTo>
                <a:lnTo>
                  <a:pt x="581987" y="1515"/>
                </a:lnTo>
                <a:lnTo>
                  <a:pt x="633983" y="0"/>
                </a:lnTo>
                <a:lnTo>
                  <a:pt x="685980" y="1515"/>
                </a:lnTo>
                <a:lnTo>
                  <a:pt x="736819" y="5984"/>
                </a:lnTo>
                <a:lnTo>
                  <a:pt x="786337" y="13289"/>
                </a:lnTo>
                <a:lnTo>
                  <a:pt x="834371" y="23311"/>
                </a:lnTo>
                <a:lnTo>
                  <a:pt x="880758" y="35933"/>
                </a:lnTo>
                <a:lnTo>
                  <a:pt x="925335" y="51037"/>
                </a:lnTo>
                <a:lnTo>
                  <a:pt x="967939" y="68505"/>
                </a:lnTo>
                <a:lnTo>
                  <a:pt x="1008406" y="88221"/>
                </a:lnTo>
                <a:lnTo>
                  <a:pt x="1046573" y="110065"/>
                </a:lnTo>
                <a:lnTo>
                  <a:pt x="1082278" y="133921"/>
                </a:lnTo>
                <a:lnTo>
                  <a:pt x="1115356" y="159670"/>
                </a:lnTo>
                <a:lnTo>
                  <a:pt x="1145645" y="187195"/>
                </a:lnTo>
                <a:lnTo>
                  <a:pt x="1172982" y="216379"/>
                </a:lnTo>
                <a:lnTo>
                  <a:pt x="1197203" y="247102"/>
                </a:lnTo>
                <a:lnTo>
                  <a:pt x="1218146" y="279249"/>
                </a:lnTo>
                <a:lnTo>
                  <a:pt x="1249542" y="347338"/>
                </a:lnTo>
                <a:lnTo>
                  <a:pt x="1265866" y="419706"/>
                </a:lnTo>
                <a:lnTo>
                  <a:pt x="1267967" y="457200"/>
                </a:lnTo>
                <a:lnTo>
                  <a:pt x="1265866" y="494693"/>
                </a:lnTo>
                <a:lnTo>
                  <a:pt x="1249542" y="567061"/>
                </a:lnTo>
                <a:lnTo>
                  <a:pt x="1218146" y="635150"/>
                </a:lnTo>
                <a:lnTo>
                  <a:pt x="1197203" y="667297"/>
                </a:lnTo>
                <a:lnTo>
                  <a:pt x="1172982" y="698020"/>
                </a:lnTo>
                <a:lnTo>
                  <a:pt x="1145645" y="727204"/>
                </a:lnTo>
                <a:lnTo>
                  <a:pt x="1115356" y="754729"/>
                </a:lnTo>
                <a:lnTo>
                  <a:pt x="1082278" y="780478"/>
                </a:lnTo>
                <a:lnTo>
                  <a:pt x="1046573" y="804334"/>
                </a:lnTo>
                <a:lnTo>
                  <a:pt x="1008406" y="826178"/>
                </a:lnTo>
                <a:lnTo>
                  <a:pt x="967939" y="845894"/>
                </a:lnTo>
                <a:lnTo>
                  <a:pt x="925335" y="863362"/>
                </a:lnTo>
                <a:lnTo>
                  <a:pt x="880758" y="878466"/>
                </a:lnTo>
                <a:lnTo>
                  <a:pt x="834371" y="891088"/>
                </a:lnTo>
                <a:lnTo>
                  <a:pt x="786337" y="901110"/>
                </a:lnTo>
                <a:lnTo>
                  <a:pt x="736819" y="908415"/>
                </a:lnTo>
                <a:lnTo>
                  <a:pt x="685980" y="912884"/>
                </a:lnTo>
                <a:lnTo>
                  <a:pt x="633983" y="914400"/>
                </a:lnTo>
                <a:lnTo>
                  <a:pt x="581987" y="912884"/>
                </a:lnTo>
                <a:lnTo>
                  <a:pt x="531148" y="908415"/>
                </a:lnTo>
                <a:lnTo>
                  <a:pt x="481630" y="901110"/>
                </a:lnTo>
                <a:lnTo>
                  <a:pt x="433596" y="891088"/>
                </a:lnTo>
                <a:lnTo>
                  <a:pt x="387209" y="878466"/>
                </a:lnTo>
                <a:lnTo>
                  <a:pt x="342632" y="863362"/>
                </a:lnTo>
                <a:lnTo>
                  <a:pt x="300028" y="845894"/>
                </a:lnTo>
                <a:lnTo>
                  <a:pt x="259561" y="826178"/>
                </a:lnTo>
                <a:lnTo>
                  <a:pt x="221394" y="804334"/>
                </a:lnTo>
                <a:lnTo>
                  <a:pt x="185689" y="780478"/>
                </a:lnTo>
                <a:lnTo>
                  <a:pt x="152611" y="754729"/>
                </a:lnTo>
                <a:lnTo>
                  <a:pt x="122322" y="727204"/>
                </a:lnTo>
                <a:lnTo>
                  <a:pt x="94985" y="698020"/>
                </a:lnTo>
                <a:lnTo>
                  <a:pt x="70764" y="667297"/>
                </a:lnTo>
                <a:lnTo>
                  <a:pt x="49821" y="635150"/>
                </a:lnTo>
                <a:lnTo>
                  <a:pt x="18425" y="567061"/>
                </a:lnTo>
                <a:lnTo>
                  <a:pt x="2101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878703" y="2045970"/>
            <a:ext cx="742696" cy="170132"/>
          </a:xfrm>
          <a:custGeom>
            <a:avLst/>
            <a:gdLst/>
            <a:ahLst/>
            <a:cxnLst/>
            <a:rect l="l" t="t" r="r" b="b"/>
            <a:pathLst>
              <a:path w="742696" h="170132">
                <a:moveTo>
                  <a:pt x="36575" y="70357"/>
                </a:moveTo>
                <a:lnTo>
                  <a:pt x="137160" y="0"/>
                </a:lnTo>
                <a:lnTo>
                  <a:pt x="0" y="91820"/>
                </a:lnTo>
                <a:lnTo>
                  <a:pt x="36575" y="70357"/>
                </a:lnTo>
                <a:close/>
              </a:path>
              <a:path w="742696" h="170132">
                <a:moveTo>
                  <a:pt x="163575" y="5206"/>
                </a:moveTo>
                <a:lnTo>
                  <a:pt x="154138" y="-2143"/>
                </a:lnTo>
                <a:lnTo>
                  <a:pt x="142420" y="-2460"/>
                </a:lnTo>
                <a:lnTo>
                  <a:pt x="137160" y="0"/>
                </a:lnTo>
                <a:lnTo>
                  <a:pt x="36575" y="70357"/>
                </a:lnTo>
                <a:lnTo>
                  <a:pt x="0" y="91820"/>
                </a:lnTo>
                <a:lnTo>
                  <a:pt x="147447" y="165862"/>
                </a:lnTo>
                <a:lnTo>
                  <a:pt x="38988" y="108457"/>
                </a:lnTo>
                <a:lnTo>
                  <a:pt x="46355" y="72389"/>
                </a:lnTo>
                <a:lnTo>
                  <a:pt x="75571" y="87076"/>
                </a:lnTo>
                <a:lnTo>
                  <a:pt x="48387" y="105282"/>
                </a:lnTo>
                <a:lnTo>
                  <a:pt x="46355" y="72389"/>
                </a:lnTo>
                <a:lnTo>
                  <a:pt x="38988" y="108457"/>
                </a:lnTo>
                <a:lnTo>
                  <a:pt x="109408" y="104086"/>
                </a:lnTo>
                <a:lnTo>
                  <a:pt x="742696" y="64769"/>
                </a:lnTo>
                <a:lnTo>
                  <a:pt x="740282" y="26669"/>
                </a:lnTo>
                <a:lnTo>
                  <a:pt x="107067" y="65981"/>
                </a:lnTo>
                <a:lnTo>
                  <a:pt x="158369" y="31622"/>
                </a:lnTo>
                <a:lnTo>
                  <a:pt x="165665" y="22185"/>
                </a:lnTo>
                <a:lnTo>
                  <a:pt x="166025" y="10467"/>
                </a:lnTo>
                <a:lnTo>
                  <a:pt x="163575" y="5206"/>
                </a:lnTo>
                <a:close/>
              </a:path>
              <a:path w="742696" h="170132">
                <a:moveTo>
                  <a:pt x="169682" y="162153"/>
                </a:moveTo>
                <a:lnTo>
                  <a:pt x="172974" y="157479"/>
                </a:lnTo>
                <a:lnTo>
                  <a:pt x="174726" y="145580"/>
                </a:lnTo>
                <a:lnTo>
                  <a:pt x="169230" y="135153"/>
                </a:lnTo>
                <a:lnTo>
                  <a:pt x="164592" y="131825"/>
                </a:lnTo>
                <a:lnTo>
                  <a:pt x="109408" y="104086"/>
                </a:lnTo>
                <a:lnTo>
                  <a:pt x="38988" y="108457"/>
                </a:lnTo>
                <a:lnTo>
                  <a:pt x="147447" y="165862"/>
                </a:lnTo>
                <a:lnTo>
                  <a:pt x="159321" y="167671"/>
                </a:lnTo>
                <a:lnTo>
                  <a:pt x="169682" y="162153"/>
                </a:lnTo>
                <a:close/>
              </a:path>
              <a:path w="742696" h="170132">
                <a:moveTo>
                  <a:pt x="75571" y="87076"/>
                </a:moveTo>
                <a:lnTo>
                  <a:pt x="46355" y="72389"/>
                </a:lnTo>
                <a:lnTo>
                  <a:pt x="48387" y="105282"/>
                </a:lnTo>
                <a:lnTo>
                  <a:pt x="75571" y="8707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292095" y="3392424"/>
            <a:ext cx="15179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822954" y="2319654"/>
            <a:ext cx="923417" cy="1248029"/>
          </a:xfrm>
          <a:custGeom>
            <a:avLst/>
            <a:gdLst/>
            <a:ahLst/>
            <a:cxnLst/>
            <a:rect l="l" t="t" r="r" b="b"/>
            <a:pathLst>
              <a:path w="923417" h="1248029">
                <a:moveTo>
                  <a:pt x="6985" y="1206246"/>
                </a:moveTo>
                <a:lnTo>
                  <a:pt x="17272" y="1083945"/>
                </a:lnTo>
                <a:lnTo>
                  <a:pt x="0" y="1248029"/>
                </a:lnTo>
                <a:lnTo>
                  <a:pt x="6985" y="1206246"/>
                </a:lnTo>
                <a:close/>
              </a:path>
              <a:path w="923417" h="1248029">
                <a:moveTo>
                  <a:pt x="892683" y="0"/>
                </a:moveTo>
                <a:lnTo>
                  <a:pt x="876084" y="22606"/>
                </a:lnTo>
                <a:lnTo>
                  <a:pt x="48647" y="1149504"/>
                </a:lnTo>
                <a:lnTo>
                  <a:pt x="95980" y="1149504"/>
                </a:lnTo>
                <a:lnTo>
                  <a:pt x="923417" y="22606"/>
                </a:lnTo>
              </a:path>
              <a:path w="923417" h="1248029">
                <a:moveTo>
                  <a:pt x="34964" y="1066978"/>
                </a:moveTo>
                <a:lnTo>
                  <a:pt x="34792" y="1067054"/>
                </a:lnTo>
                <a:lnTo>
                  <a:pt x="23108" y="1072185"/>
                </a:lnTo>
                <a:lnTo>
                  <a:pt x="22805" y="1072796"/>
                </a:lnTo>
                <a:lnTo>
                  <a:pt x="17272" y="1083945"/>
                </a:lnTo>
                <a:lnTo>
                  <a:pt x="17207" y="1084710"/>
                </a:lnTo>
                <a:lnTo>
                  <a:pt x="16930" y="1088009"/>
                </a:lnTo>
                <a:lnTo>
                  <a:pt x="11757" y="1149504"/>
                </a:lnTo>
                <a:lnTo>
                  <a:pt x="48647" y="1149504"/>
                </a:lnTo>
                <a:lnTo>
                  <a:pt x="55118" y="1088009"/>
                </a:lnTo>
                <a:lnTo>
                  <a:pt x="55193" y="1084710"/>
                </a:lnTo>
                <a:lnTo>
                  <a:pt x="54859" y="1083945"/>
                </a:lnTo>
                <a:lnTo>
                  <a:pt x="49986" y="1072796"/>
                </a:lnTo>
                <a:lnTo>
                  <a:pt x="48735" y="1072185"/>
                </a:lnTo>
                <a:lnTo>
                  <a:pt x="38226" y="1067054"/>
                </a:lnTo>
              </a:path>
              <a:path w="923417" h="1248029">
                <a:moveTo>
                  <a:pt x="11757" y="1149504"/>
                </a:moveTo>
                <a:lnTo>
                  <a:pt x="9866" y="1171986"/>
                </a:lnTo>
                <a:lnTo>
                  <a:pt x="8599" y="1187046"/>
                </a:lnTo>
                <a:lnTo>
                  <a:pt x="68415" y="1187046"/>
                </a:lnTo>
                <a:lnTo>
                  <a:pt x="79473" y="1171986"/>
                </a:lnTo>
                <a:lnTo>
                  <a:pt x="95980" y="1149504"/>
                </a:lnTo>
              </a:path>
              <a:path w="923417" h="1248029">
                <a:moveTo>
                  <a:pt x="151257" y="1182370"/>
                </a:moveTo>
                <a:lnTo>
                  <a:pt x="37719" y="1228852"/>
                </a:lnTo>
                <a:lnTo>
                  <a:pt x="44177" y="1228852"/>
                </a:lnTo>
              </a:path>
              <a:path w="923417" h="1248029">
                <a:moveTo>
                  <a:pt x="8599" y="1187046"/>
                </a:moveTo>
                <a:lnTo>
                  <a:pt x="7508" y="1200023"/>
                </a:lnTo>
                <a:lnTo>
                  <a:pt x="6985" y="1206246"/>
                </a:lnTo>
                <a:lnTo>
                  <a:pt x="4755" y="1219581"/>
                </a:lnTo>
                <a:lnTo>
                  <a:pt x="41275" y="1219581"/>
                </a:lnTo>
                <a:lnTo>
                  <a:pt x="23177" y="1206246"/>
                </a:lnTo>
                <a:lnTo>
                  <a:pt x="14732" y="1200023"/>
                </a:lnTo>
                <a:lnTo>
                  <a:pt x="44698" y="1187046"/>
                </a:lnTo>
              </a:path>
              <a:path w="923417" h="1248029">
                <a:moveTo>
                  <a:pt x="44698" y="1187046"/>
                </a:moveTo>
                <a:lnTo>
                  <a:pt x="41275" y="1219581"/>
                </a:lnTo>
                <a:lnTo>
                  <a:pt x="44526" y="1219581"/>
                </a:lnTo>
                <a:lnTo>
                  <a:pt x="68415" y="1187046"/>
                </a:lnTo>
              </a:path>
              <a:path w="923417" h="1248029">
                <a:moveTo>
                  <a:pt x="4755" y="1219581"/>
                </a:moveTo>
                <a:lnTo>
                  <a:pt x="3205" y="1228852"/>
                </a:lnTo>
                <a:lnTo>
                  <a:pt x="37719" y="1228852"/>
                </a:lnTo>
                <a:lnTo>
                  <a:pt x="44526" y="1219581"/>
                </a:lnTo>
              </a:path>
              <a:path w="923417" h="1248029">
                <a:moveTo>
                  <a:pt x="3205" y="1228852"/>
                </a:moveTo>
                <a:lnTo>
                  <a:pt x="0" y="1248029"/>
                </a:lnTo>
                <a:lnTo>
                  <a:pt x="44177" y="1228852"/>
                </a:lnTo>
              </a:path>
              <a:path w="923417" h="1248029">
                <a:moveTo>
                  <a:pt x="151257" y="1182370"/>
                </a:moveTo>
                <a:lnTo>
                  <a:pt x="155951" y="1179470"/>
                </a:lnTo>
                <a:lnTo>
                  <a:pt x="162200" y="1169399"/>
                </a:lnTo>
                <a:lnTo>
                  <a:pt x="161162" y="1157351"/>
                </a:lnTo>
                <a:lnTo>
                  <a:pt x="158263" y="1152656"/>
                </a:lnTo>
                <a:lnTo>
                  <a:pt x="148192" y="1146407"/>
                </a:lnTo>
                <a:lnTo>
                  <a:pt x="136144" y="1147445"/>
                </a:lnTo>
                <a:lnTo>
                  <a:pt x="79473" y="1171986"/>
                </a:lnTo>
                <a:lnTo>
                  <a:pt x="37719" y="1228852"/>
                </a:lnTo>
                <a:lnTo>
                  <a:pt x="151257" y="1182370"/>
                </a:lnTo>
                <a:close/>
              </a:path>
              <a:path w="923417" h="1248029">
                <a:moveTo>
                  <a:pt x="44698" y="1187046"/>
                </a:moveTo>
                <a:lnTo>
                  <a:pt x="14732" y="1200023"/>
                </a:lnTo>
                <a:lnTo>
                  <a:pt x="41275" y="1219581"/>
                </a:lnTo>
                <a:lnTo>
                  <a:pt x="44698" y="118704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2574" y="2434590"/>
            <a:ext cx="1786699" cy="1413510"/>
          </a:xfrm>
          <a:custGeom>
            <a:avLst/>
            <a:gdLst/>
            <a:ahLst/>
            <a:cxnLst/>
            <a:rect l="l" t="t" r="r" b="b"/>
            <a:pathLst>
              <a:path w="1786699" h="1413510">
                <a:moveTo>
                  <a:pt x="999045" y="763015"/>
                </a:moveTo>
                <a:lnTo>
                  <a:pt x="879411" y="668655"/>
                </a:lnTo>
                <a:lnTo>
                  <a:pt x="855789" y="698626"/>
                </a:lnTo>
                <a:lnTo>
                  <a:pt x="975550" y="792861"/>
                </a:lnTo>
                <a:lnTo>
                  <a:pt x="999045" y="763015"/>
                </a:lnTo>
                <a:close/>
              </a:path>
              <a:path w="1786699" h="1413510">
                <a:moveTo>
                  <a:pt x="1208595" y="928115"/>
                </a:moveTo>
                <a:lnTo>
                  <a:pt x="1088834" y="833755"/>
                </a:lnTo>
                <a:lnTo>
                  <a:pt x="1065339" y="863600"/>
                </a:lnTo>
                <a:lnTo>
                  <a:pt x="1184973" y="957961"/>
                </a:lnTo>
                <a:lnTo>
                  <a:pt x="1208595" y="928115"/>
                </a:lnTo>
                <a:close/>
              </a:path>
              <a:path w="1786699" h="1413510">
                <a:moveTo>
                  <a:pt x="1418018" y="1093089"/>
                </a:moveTo>
                <a:lnTo>
                  <a:pt x="1298384" y="998855"/>
                </a:lnTo>
                <a:lnTo>
                  <a:pt x="1274762" y="1028700"/>
                </a:lnTo>
                <a:lnTo>
                  <a:pt x="1394396" y="1123061"/>
                </a:lnTo>
                <a:lnTo>
                  <a:pt x="1418018" y="1093089"/>
                </a:lnTo>
                <a:close/>
              </a:path>
              <a:path w="1786699" h="1413510">
                <a:moveTo>
                  <a:pt x="1627568" y="1258189"/>
                </a:moveTo>
                <a:lnTo>
                  <a:pt x="1507807" y="1163827"/>
                </a:lnTo>
                <a:lnTo>
                  <a:pt x="1484185" y="1193800"/>
                </a:lnTo>
                <a:lnTo>
                  <a:pt x="1603946" y="1288161"/>
                </a:lnTo>
                <a:lnTo>
                  <a:pt x="1627568" y="1258189"/>
                </a:lnTo>
                <a:close/>
              </a:path>
              <a:path w="1786699" h="1413510">
                <a:moveTo>
                  <a:pt x="1786699" y="1383665"/>
                </a:moveTo>
                <a:lnTo>
                  <a:pt x="1717230" y="1328928"/>
                </a:lnTo>
                <a:lnTo>
                  <a:pt x="1693735" y="1358900"/>
                </a:lnTo>
                <a:lnTo>
                  <a:pt x="1763077" y="1413510"/>
                </a:lnTo>
                <a:lnTo>
                  <a:pt x="1786699" y="1383665"/>
                </a:lnTo>
                <a:close/>
              </a:path>
              <a:path w="1786699" h="1413510">
                <a:moveTo>
                  <a:pt x="17894" y="38354"/>
                </a:moveTo>
                <a:lnTo>
                  <a:pt x="27038" y="42163"/>
                </a:lnTo>
                <a:lnTo>
                  <a:pt x="41478" y="8382"/>
                </a:lnTo>
                <a:lnTo>
                  <a:pt x="163372" y="22860"/>
                </a:lnTo>
                <a:lnTo>
                  <a:pt x="0" y="0"/>
                </a:lnTo>
                <a:lnTo>
                  <a:pt x="60477" y="153415"/>
                </a:lnTo>
                <a:lnTo>
                  <a:pt x="17894" y="38354"/>
                </a:lnTo>
                <a:close/>
              </a:path>
              <a:path w="1786699" h="1413510">
                <a:moveTo>
                  <a:pt x="85178" y="164211"/>
                </a:moveTo>
                <a:lnTo>
                  <a:pt x="94474" y="156331"/>
                </a:lnTo>
                <a:lnTo>
                  <a:pt x="97180" y="144734"/>
                </a:lnTo>
                <a:lnTo>
                  <a:pt x="95923" y="139446"/>
                </a:lnTo>
                <a:lnTo>
                  <a:pt x="73250" y="81934"/>
                </a:lnTo>
                <a:lnTo>
                  <a:pt x="137591" y="132587"/>
                </a:lnTo>
                <a:lnTo>
                  <a:pt x="161175" y="102743"/>
                </a:lnTo>
                <a:lnTo>
                  <a:pt x="96758" y="51960"/>
                </a:lnTo>
                <a:lnTo>
                  <a:pt x="59363" y="46706"/>
                </a:lnTo>
                <a:lnTo>
                  <a:pt x="47409" y="16383"/>
                </a:lnTo>
                <a:lnTo>
                  <a:pt x="96758" y="51960"/>
                </a:lnTo>
                <a:lnTo>
                  <a:pt x="158089" y="60579"/>
                </a:lnTo>
                <a:lnTo>
                  <a:pt x="170739" y="57934"/>
                </a:lnTo>
                <a:lnTo>
                  <a:pt x="178724" y="47966"/>
                </a:lnTo>
                <a:lnTo>
                  <a:pt x="179603" y="44323"/>
                </a:lnTo>
                <a:lnTo>
                  <a:pt x="176914" y="31619"/>
                </a:lnTo>
                <a:lnTo>
                  <a:pt x="166893" y="23677"/>
                </a:lnTo>
                <a:lnTo>
                  <a:pt x="163372" y="22860"/>
                </a:lnTo>
                <a:lnTo>
                  <a:pt x="41478" y="8382"/>
                </a:lnTo>
                <a:lnTo>
                  <a:pt x="27038" y="42163"/>
                </a:lnTo>
                <a:lnTo>
                  <a:pt x="17894" y="38354"/>
                </a:lnTo>
                <a:lnTo>
                  <a:pt x="60477" y="153415"/>
                </a:lnTo>
                <a:lnTo>
                  <a:pt x="68318" y="162726"/>
                </a:lnTo>
                <a:lnTo>
                  <a:pt x="79949" y="165439"/>
                </a:lnTo>
                <a:lnTo>
                  <a:pt x="85178" y="164211"/>
                </a:lnTo>
                <a:close/>
              </a:path>
              <a:path w="1786699" h="1413510">
                <a:moveTo>
                  <a:pt x="47409" y="16383"/>
                </a:moveTo>
                <a:lnTo>
                  <a:pt x="59363" y="46706"/>
                </a:lnTo>
                <a:lnTo>
                  <a:pt x="96758" y="51960"/>
                </a:lnTo>
                <a:lnTo>
                  <a:pt x="47409" y="16383"/>
                </a:lnTo>
                <a:close/>
              </a:path>
              <a:path w="1786699" h="1413510">
                <a:moveTo>
                  <a:pt x="370649" y="267715"/>
                </a:moveTo>
                <a:lnTo>
                  <a:pt x="250951" y="173482"/>
                </a:lnTo>
                <a:lnTo>
                  <a:pt x="227368" y="203326"/>
                </a:lnTo>
                <a:lnTo>
                  <a:pt x="347078" y="297688"/>
                </a:lnTo>
                <a:lnTo>
                  <a:pt x="370649" y="267715"/>
                </a:lnTo>
                <a:close/>
              </a:path>
              <a:path w="1786699" h="1413510">
                <a:moveTo>
                  <a:pt x="580135" y="432815"/>
                </a:moveTo>
                <a:lnTo>
                  <a:pt x="460425" y="338582"/>
                </a:lnTo>
                <a:lnTo>
                  <a:pt x="436854" y="368426"/>
                </a:lnTo>
                <a:lnTo>
                  <a:pt x="556552" y="462788"/>
                </a:lnTo>
                <a:lnTo>
                  <a:pt x="580135" y="432815"/>
                </a:lnTo>
                <a:close/>
              </a:path>
              <a:path w="1786699" h="1413510">
                <a:moveTo>
                  <a:pt x="789622" y="597915"/>
                </a:moveTo>
                <a:lnTo>
                  <a:pt x="669912" y="503555"/>
                </a:lnTo>
                <a:lnTo>
                  <a:pt x="646328" y="533526"/>
                </a:lnTo>
                <a:lnTo>
                  <a:pt x="766000" y="627888"/>
                </a:lnTo>
                <a:lnTo>
                  <a:pt x="789622" y="59791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2104" y="494693"/>
                </a:lnTo>
                <a:lnTo>
                  <a:pt x="8308" y="531353"/>
                </a:lnTo>
                <a:lnTo>
                  <a:pt x="32363" y="601699"/>
                </a:lnTo>
                <a:lnTo>
                  <a:pt x="70856" y="667297"/>
                </a:lnTo>
                <a:lnTo>
                  <a:pt x="95109" y="698020"/>
                </a:lnTo>
                <a:lnTo>
                  <a:pt x="122480" y="727204"/>
                </a:lnTo>
                <a:lnTo>
                  <a:pt x="152808" y="754729"/>
                </a:lnTo>
                <a:lnTo>
                  <a:pt x="185927" y="780478"/>
                </a:lnTo>
                <a:lnTo>
                  <a:pt x="221676" y="804334"/>
                </a:lnTo>
                <a:lnTo>
                  <a:pt x="259890" y="826178"/>
                </a:lnTo>
                <a:lnTo>
                  <a:pt x="300406" y="845894"/>
                </a:lnTo>
                <a:lnTo>
                  <a:pt x="343061" y="863362"/>
                </a:lnTo>
                <a:lnTo>
                  <a:pt x="387691" y="878466"/>
                </a:lnTo>
                <a:lnTo>
                  <a:pt x="434132" y="891088"/>
                </a:lnTo>
                <a:lnTo>
                  <a:pt x="482222" y="901110"/>
                </a:lnTo>
                <a:lnTo>
                  <a:pt x="531796" y="908415"/>
                </a:lnTo>
                <a:lnTo>
                  <a:pt x="582692" y="912884"/>
                </a:lnTo>
                <a:lnTo>
                  <a:pt x="634746" y="914400"/>
                </a:lnTo>
                <a:lnTo>
                  <a:pt x="686799" y="912884"/>
                </a:lnTo>
                <a:lnTo>
                  <a:pt x="737695" y="908415"/>
                </a:lnTo>
                <a:lnTo>
                  <a:pt x="787269" y="901110"/>
                </a:lnTo>
                <a:lnTo>
                  <a:pt x="835359" y="891088"/>
                </a:lnTo>
                <a:lnTo>
                  <a:pt x="881800" y="878466"/>
                </a:lnTo>
                <a:lnTo>
                  <a:pt x="926430" y="863362"/>
                </a:lnTo>
                <a:lnTo>
                  <a:pt x="969085" y="845894"/>
                </a:lnTo>
                <a:lnTo>
                  <a:pt x="1009601" y="826178"/>
                </a:lnTo>
                <a:lnTo>
                  <a:pt x="1047815" y="804334"/>
                </a:lnTo>
                <a:lnTo>
                  <a:pt x="1083563" y="780478"/>
                </a:lnTo>
                <a:lnTo>
                  <a:pt x="1116683" y="754729"/>
                </a:lnTo>
                <a:lnTo>
                  <a:pt x="1147011" y="727204"/>
                </a:lnTo>
                <a:lnTo>
                  <a:pt x="1174382" y="698020"/>
                </a:lnTo>
                <a:lnTo>
                  <a:pt x="1198635" y="667297"/>
                </a:lnTo>
                <a:lnTo>
                  <a:pt x="1219604" y="635150"/>
                </a:lnTo>
                <a:lnTo>
                  <a:pt x="1251042" y="567061"/>
                </a:lnTo>
                <a:lnTo>
                  <a:pt x="1267387" y="494693"/>
                </a:lnTo>
                <a:lnTo>
                  <a:pt x="1269492" y="457200"/>
                </a:lnTo>
                <a:lnTo>
                  <a:pt x="1267387" y="419706"/>
                </a:lnTo>
                <a:lnTo>
                  <a:pt x="1251042" y="347338"/>
                </a:lnTo>
                <a:lnTo>
                  <a:pt x="1219604" y="279249"/>
                </a:lnTo>
                <a:lnTo>
                  <a:pt x="1198635" y="247102"/>
                </a:lnTo>
                <a:lnTo>
                  <a:pt x="1174382" y="216379"/>
                </a:lnTo>
                <a:lnTo>
                  <a:pt x="1147011" y="187195"/>
                </a:lnTo>
                <a:lnTo>
                  <a:pt x="1116683" y="159670"/>
                </a:lnTo>
                <a:lnTo>
                  <a:pt x="1083563" y="133921"/>
                </a:lnTo>
                <a:lnTo>
                  <a:pt x="1047815" y="110065"/>
                </a:lnTo>
                <a:lnTo>
                  <a:pt x="1009601" y="88221"/>
                </a:lnTo>
                <a:lnTo>
                  <a:pt x="969085" y="68505"/>
                </a:lnTo>
                <a:lnTo>
                  <a:pt x="926430" y="51037"/>
                </a:lnTo>
                <a:lnTo>
                  <a:pt x="881800" y="35933"/>
                </a:lnTo>
                <a:lnTo>
                  <a:pt x="835359" y="23311"/>
                </a:lnTo>
                <a:lnTo>
                  <a:pt x="787269" y="13289"/>
                </a:lnTo>
                <a:lnTo>
                  <a:pt x="737695" y="5984"/>
                </a:lnTo>
                <a:lnTo>
                  <a:pt x="686799" y="1515"/>
                </a:lnTo>
                <a:lnTo>
                  <a:pt x="634746" y="0"/>
                </a:lnTo>
                <a:lnTo>
                  <a:pt x="582692" y="1515"/>
                </a:lnTo>
                <a:lnTo>
                  <a:pt x="531796" y="5984"/>
                </a:lnTo>
                <a:lnTo>
                  <a:pt x="482222" y="13289"/>
                </a:lnTo>
                <a:lnTo>
                  <a:pt x="434132" y="23311"/>
                </a:lnTo>
                <a:lnTo>
                  <a:pt x="387691" y="35933"/>
                </a:lnTo>
                <a:lnTo>
                  <a:pt x="343061" y="51037"/>
                </a:lnTo>
                <a:lnTo>
                  <a:pt x="300406" y="68505"/>
                </a:lnTo>
                <a:lnTo>
                  <a:pt x="259890" y="88221"/>
                </a:lnTo>
                <a:lnTo>
                  <a:pt x="221676" y="110065"/>
                </a:lnTo>
                <a:lnTo>
                  <a:pt x="185927" y="133921"/>
                </a:lnTo>
                <a:lnTo>
                  <a:pt x="152808" y="159670"/>
                </a:lnTo>
                <a:lnTo>
                  <a:pt x="122480" y="187195"/>
                </a:lnTo>
                <a:lnTo>
                  <a:pt x="95109" y="216379"/>
                </a:lnTo>
                <a:lnTo>
                  <a:pt x="70856" y="247102"/>
                </a:lnTo>
                <a:lnTo>
                  <a:pt x="49887" y="279249"/>
                </a:lnTo>
                <a:lnTo>
                  <a:pt x="18449" y="347338"/>
                </a:lnTo>
                <a:lnTo>
                  <a:pt x="2104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8308" y="383046"/>
                </a:lnTo>
                <a:lnTo>
                  <a:pt x="32363" y="312700"/>
                </a:lnTo>
                <a:lnTo>
                  <a:pt x="70856" y="247102"/>
                </a:lnTo>
                <a:lnTo>
                  <a:pt x="95109" y="216379"/>
                </a:lnTo>
                <a:lnTo>
                  <a:pt x="122480" y="187195"/>
                </a:lnTo>
                <a:lnTo>
                  <a:pt x="152808" y="159670"/>
                </a:lnTo>
                <a:lnTo>
                  <a:pt x="185927" y="133921"/>
                </a:lnTo>
                <a:lnTo>
                  <a:pt x="221676" y="110065"/>
                </a:lnTo>
                <a:lnTo>
                  <a:pt x="259890" y="88221"/>
                </a:lnTo>
                <a:lnTo>
                  <a:pt x="300406" y="68505"/>
                </a:lnTo>
                <a:lnTo>
                  <a:pt x="343061" y="51037"/>
                </a:lnTo>
                <a:lnTo>
                  <a:pt x="387691" y="35933"/>
                </a:lnTo>
                <a:lnTo>
                  <a:pt x="434132" y="23311"/>
                </a:lnTo>
                <a:lnTo>
                  <a:pt x="482222" y="13289"/>
                </a:lnTo>
                <a:lnTo>
                  <a:pt x="531796" y="5984"/>
                </a:lnTo>
                <a:lnTo>
                  <a:pt x="582692" y="1515"/>
                </a:lnTo>
                <a:lnTo>
                  <a:pt x="634746" y="0"/>
                </a:lnTo>
                <a:lnTo>
                  <a:pt x="686799" y="1515"/>
                </a:lnTo>
                <a:lnTo>
                  <a:pt x="737695" y="5984"/>
                </a:lnTo>
                <a:lnTo>
                  <a:pt x="787269" y="13289"/>
                </a:lnTo>
                <a:lnTo>
                  <a:pt x="835359" y="23311"/>
                </a:lnTo>
                <a:lnTo>
                  <a:pt x="881800" y="35933"/>
                </a:lnTo>
                <a:lnTo>
                  <a:pt x="926430" y="51037"/>
                </a:lnTo>
                <a:lnTo>
                  <a:pt x="969085" y="68505"/>
                </a:lnTo>
                <a:lnTo>
                  <a:pt x="1009601" y="88221"/>
                </a:lnTo>
                <a:lnTo>
                  <a:pt x="1047815" y="110065"/>
                </a:lnTo>
                <a:lnTo>
                  <a:pt x="1083563" y="133921"/>
                </a:lnTo>
                <a:lnTo>
                  <a:pt x="1116683" y="159670"/>
                </a:lnTo>
                <a:lnTo>
                  <a:pt x="1147011" y="187195"/>
                </a:lnTo>
                <a:lnTo>
                  <a:pt x="1174382" y="216379"/>
                </a:lnTo>
                <a:lnTo>
                  <a:pt x="1198635" y="247102"/>
                </a:lnTo>
                <a:lnTo>
                  <a:pt x="1219604" y="279249"/>
                </a:lnTo>
                <a:lnTo>
                  <a:pt x="1251042" y="347338"/>
                </a:lnTo>
                <a:lnTo>
                  <a:pt x="1267387" y="419706"/>
                </a:lnTo>
                <a:lnTo>
                  <a:pt x="1269492" y="457200"/>
                </a:lnTo>
                <a:lnTo>
                  <a:pt x="1267387" y="494693"/>
                </a:lnTo>
                <a:lnTo>
                  <a:pt x="1251042" y="567061"/>
                </a:lnTo>
                <a:lnTo>
                  <a:pt x="1219604" y="635150"/>
                </a:lnTo>
                <a:lnTo>
                  <a:pt x="1198635" y="667297"/>
                </a:lnTo>
                <a:lnTo>
                  <a:pt x="1174382" y="698020"/>
                </a:lnTo>
                <a:lnTo>
                  <a:pt x="1147011" y="727204"/>
                </a:lnTo>
                <a:lnTo>
                  <a:pt x="1116683" y="754729"/>
                </a:lnTo>
                <a:lnTo>
                  <a:pt x="1083563" y="780478"/>
                </a:lnTo>
                <a:lnTo>
                  <a:pt x="1047815" y="804334"/>
                </a:lnTo>
                <a:lnTo>
                  <a:pt x="1009601" y="826178"/>
                </a:lnTo>
                <a:lnTo>
                  <a:pt x="969085" y="845894"/>
                </a:lnTo>
                <a:lnTo>
                  <a:pt x="926430" y="863362"/>
                </a:lnTo>
                <a:lnTo>
                  <a:pt x="881800" y="878466"/>
                </a:lnTo>
                <a:lnTo>
                  <a:pt x="835359" y="891088"/>
                </a:lnTo>
                <a:lnTo>
                  <a:pt x="787269" y="901110"/>
                </a:lnTo>
                <a:lnTo>
                  <a:pt x="737695" y="908415"/>
                </a:lnTo>
                <a:lnTo>
                  <a:pt x="686799" y="912884"/>
                </a:lnTo>
                <a:lnTo>
                  <a:pt x="634746" y="914400"/>
                </a:lnTo>
                <a:lnTo>
                  <a:pt x="582692" y="912884"/>
                </a:lnTo>
                <a:lnTo>
                  <a:pt x="531796" y="908415"/>
                </a:lnTo>
                <a:lnTo>
                  <a:pt x="482222" y="901110"/>
                </a:lnTo>
                <a:lnTo>
                  <a:pt x="434132" y="891088"/>
                </a:lnTo>
                <a:lnTo>
                  <a:pt x="387691" y="878466"/>
                </a:lnTo>
                <a:lnTo>
                  <a:pt x="343061" y="863362"/>
                </a:lnTo>
                <a:lnTo>
                  <a:pt x="300406" y="845894"/>
                </a:lnTo>
                <a:lnTo>
                  <a:pt x="259890" y="826178"/>
                </a:lnTo>
                <a:lnTo>
                  <a:pt x="221676" y="804334"/>
                </a:lnTo>
                <a:lnTo>
                  <a:pt x="185927" y="780478"/>
                </a:lnTo>
                <a:lnTo>
                  <a:pt x="152808" y="754729"/>
                </a:lnTo>
                <a:lnTo>
                  <a:pt x="122480" y="727204"/>
                </a:lnTo>
                <a:lnTo>
                  <a:pt x="95109" y="698020"/>
                </a:lnTo>
                <a:lnTo>
                  <a:pt x="70856" y="667297"/>
                </a:lnTo>
                <a:lnTo>
                  <a:pt x="49887" y="635150"/>
                </a:lnTo>
                <a:lnTo>
                  <a:pt x="18449" y="567061"/>
                </a:lnTo>
                <a:lnTo>
                  <a:pt x="2104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582661" y="4882133"/>
            <a:ext cx="1296924" cy="228600"/>
          </a:xfrm>
          <a:custGeom>
            <a:avLst/>
            <a:gdLst/>
            <a:ahLst/>
            <a:cxnLst/>
            <a:rect l="l" t="t" r="r" b="b"/>
            <a:pathLst>
              <a:path w="1296924" h="228600">
                <a:moveTo>
                  <a:pt x="1296924" y="114300"/>
                </a:moveTo>
                <a:lnTo>
                  <a:pt x="1263865" y="150424"/>
                </a:lnTo>
                <a:lnTo>
                  <a:pt x="1224544" y="166824"/>
                </a:lnTo>
                <a:lnTo>
                  <a:pt x="1171809" y="181801"/>
                </a:lnTo>
                <a:lnTo>
                  <a:pt x="1106995" y="195119"/>
                </a:lnTo>
                <a:lnTo>
                  <a:pt x="1031437" y="206544"/>
                </a:lnTo>
                <a:lnTo>
                  <a:pt x="990046" y="211473"/>
                </a:lnTo>
                <a:lnTo>
                  <a:pt x="946469" y="215840"/>
                </a:lnTo>
                <a:lnTo>
                  <a:pt x="900874" y="219616"/>
                </a:lnTo>
                <a:lnTo>
                  <a:pt x="853427" y="222772"/>
                </a:lnTo>
                <a:lnTo>
                  <a:pt x="804296" y="225277"/>
                </a:lnTo>
                <a:lnTo>
                  <a:pt x="753646" y="227103"/>
                </a:lnTo>
                <a:lnTo>
                  <a:pt x="701646" y="228221"/>
                </a:lnTo>
                <a:lnTo>
                  <a:pt x="648462" y="228600"/>
                </a:lnTo>
                <a:lnTo>
                  <a:pt x="595277" y="228221"/>
                </a:lnTo>
                <a:lnTo>
                  <a:pt x="543277" y="227103"/>
                </a:lnTo>
                <a:lnTo>
                  <a:pt x="492627" y="225277"/>
                </a:lnTo>
                <a:lnTo>
                  <a:pt x="443496" y="222772"/>
                </a:lnTo>
                <a:lnTo>
                  <a:pt x="396049" y="219616"/>
                </a:lnTo>
                <a:lnTo>
                  <a:pt x="350454" y="215840"/>
                </a:lnTo>
                <a:lnTo>
                  <a:pt x="306877" y="211473"/>
                </a:lnTo>
                <a:lnTo>
                  <a:pt x="265486" y="206544"/>
                </a:lnTo>
                <a:lnTo>
                  <a:pt x="226448" y="201083"/>
                </a:lnTo>
                <a:lnTo>
                  <a:pt x="156094" y="188682"/>
                </a:lnTo>
                <a:lnTo>
                  <a:pt x="97153" y="174505"/>
                </a:lnTo>
                <a:lnTo>
                  <a:pt x="50958" y="158787"/>
                </a:lnTo>
                <a:lnTo>
                  <a:pt x="8487" y="132838"/>
                </a:lnTo>
                <a:lnTo>
                  <a:pt x="0" y="114300"/>
                </a:lnTo>
                <a:lnTo>
                  <a:pt x="2149" y="104926"/>
                </a:lnTo>
                <a:lnTo>
                  <a:pt x="33058" y="78175"/>
                </a:lnTo>
                <a:lnTo>
                  <a:pt x="72379" y="61775"/>
                </a:lnTo>
                <a:lnTo>
                  <a:pt x="125114" y="46798"/>
                </a:lnTo>
                <a:lnTo>
                  <a:pt x="189928" y="33480"/>
                </a:lnTo>
                <a:lnTo>
                  <a:pt x="265486" y="22055"/>
                </a:lnTo>
                <a:lnTo>
                  <a:pt x="306877" y="17126"/>
                </a:lnTo>
                <a:lnTo>
                  <a:pt x="350454" y="12759"/>
                </a:lnTo>
                <a:lnTo>
                  <a:pt x="396049" y="8983"/>
                </a:lnTo>
                <a:lnTo>
                  <a:pt x="443496" y="5827"/>
                </a:lnTo>
                <a:lnTo>
                  <a:pt x="492627" y="3322"/>
                </a:lnTo>
                <a:lnTo>
                  <a:pt x="543277" y="1496"/>
                </a:lnTo>
                <a:lnTo>
                  <a:pt x="595277" y="378"/>
                </a:lnTo>
                <a:lnTo>
                  <a:pt x="648462" y="0"/>
                </a:lnTo>
                <a:lnTo>
                  <a:pt x="701646" y="378"/>
                </a:lnTo>
                <a:lnTo>
                  <a:pt x="753646" y="1496"/>
                </a:lnTo>
                <a:lnTo>
                  <a:pt x="804296" y="3322"/>
                </a:lnTo>
                <a:lnTo>
                  <a:pt x="853427" y="5827"/>
                </a:lnTo>
                <a:lnTo>
                  <a:pt x="900874" y="8983"/>
                </a:lnTo>
                <a:lnTo>
                  <a:pt x="946469" y="12759"/>
                </a:lnTo>
                <a:lnTo>
                  <a:pt x="990046" y="17126"/>
                </a:lnTo>
                <a:lnTo>
                  <a:pt x="1031437" y="22055"/>
                </a:lnTo>
                <a:lnTo>
                  <a:pt x="1070475" y="27516"/>
                </a:lnTo>
                <a:lnTo>
                  <a:pt x="1140829" y="39917"/>
                </a:lnTo>
                <a:lnTo>
                  <a:pt x="1199770" y="54094"/>
                </a:lnTo>
                <a:lnTo>
                  <a:pt x="1245965" y="69812"/>
                </a:lnTo>
                <a:lnTo>
                  <a:pt x="1288436" y="95761"/>
                </a:lnTo>
                <a:lnTo>
                  <a:pt x="1296924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582661" y="4996433"/>
            <a:ext cx="1296924" cy="800100"/>
          </a:xfrm>
          <a:custGeom>
            <a:avLst/>
            <a:gdLst/>
            <a:ahLst/>
            <a:cxnLst/>
            <a:rect l="l" t="t" r="r" b="b"/>
            <a:pathLst>
              <a:path w="1296924" h="800100">
                <a:moveTo>
                  <a:pt x="1296924" y="0"/>
                </a:moveTo>
                <a:lnTo>
                  <a:pt x="1296924" y="685800"/>
                </a:lnTo>
                <a:lnTo>
                  <a:pt x="1294774" y="695175"/>
                </a:lnTo>
                <a:lnTo>
                  <a:pt x="1263865" y="721929"/>
                </a:lnTo>
                <a:lnTo>
                  <a:pt x="1224544" y="738329"/>
                </a:lnTo>
                <a:lnTo>
                  <a:pt x="1171809" y="753306"/>
                </a:lnTo>
                <a:lnTo>
                  <a:pt x="1106995" y="766624"/>
                </a:lnTo>
                <a:lnTo>
                  <a:pt x="1031437" y="778048"/>
                </a:lnTo>
                <a:lnTo>
                  <a:pt x="990046" y="782976"/>
                </a:lnTo>
                <a:lnTo>
                  <a:pt x="946469" y="787343"/>
                </a:lnTo>
                <a:lnTo>
                  <a:pt x="900874" y="791118"/>
                </a:lnTo>
                <a:lnTo>
                  <a:pt x="853427" y="794273"/>
                </a:lnTo>
                <a:lnTo>
                  <a:pt x="804296" y="796778"/>
                </a:lnTo>
                <a:lnTo>
                  <a:pt x="753646" y="798604"/>
                </a:lnTo>
                <a:lnTo>
                  <a:pt x="701646" y="799721"/>
                </a:lnTo>
                <a:lnTo>
                  <a:pt x="648462" y="800100"/>
                </a:lnTo>
                <a:lnTo>
                  <a:pt x="595277" y="799721"/>
                </a:lnTo>
                <a:lnTo>
                  <a:pt x="543277" y="798604"/>
                </a:lnTo>
                <a:lnTo>
                  <a:pt x="492627" y="796778"/>
                </a:lnTo>
                <a:lnTo>
                  <a:pt x="443496" y="794273"/>
                </a:lnTo>
                <a:lnTo>
                  <a:pt x="396049" y="791118"/>
                </a:lnTo>
                <a:lnTo>
                  <a:pt x="350454" y="787343"/>
                </a:lnTo>
                <a:lnTo>
                  <a:pt x="306877" y="782976"/>
                </a:lnTo>
                <a:lnTo>
                  <a:pt x="265486" y="778048"/>
                </a:lnTo>
                <a:lnTo>
                  <a:pt x="226448" y="772587"/>
                </a:lnTo>
                <a:lnTo>
                  <a:pt x="156094" y="760187"/>
                </a:lnTo>
                <a:lnTo>
                  <a:pt x="97153" y="746010"/>
                </a:lnTo>
                <a:lnTo>
                  <a:pt x="50958" y="730293"/>
                </a:lnTo>
                <a:lnTo>
                  <a:pt x="8487" y="704341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197697" y="3990594"/>
            <a:ext cx="401472" cy="1052322"/>
          </a:xfrm>
          <a:custGeom>
            <a:avLst/>
            <a:gdLst/>
            <a:ahLst/>
            <a:cxnLst/>
            <a:rect l="l" t="t" r="r" b="b"/>
            <a:pathLst>
              <a:path w="401472" h="1052322">
                <a:moveTo>
                  <a:pt x="28092" y="1010411"/>
                </a:moveTo>
                <a:lnTo>
                  <a:pt x="31156" y="872215"/>
                </a:lnTo>
                <a:lnTo>
                  <a:pt x="19454" y="867894"/>
                </a:lnTo>
                <a:lnTo>
                  <a:pt x="15138" y="868298"/>
                </a:lnTo>
                <a:lnTo>
                  <a:pt x="4296" y="874868"/>
                </a:lnTo>
                <a:lnTo>
                  <a:pt x="0" y="886554"/>
                </a:lnTo>
                <a:lnTo>
                  <a:pt x="406" y="890777"/>
                </a:lnTo>
                <a:lnTo>
                  <a:pt x="34188" y="1052321"/>
                </a:lnTo>
                <a:lnTo>
                  <a:pt x="64160" y="1022476"/>
                </a:lnTo>
                <a:lnTo>
                  <a:pt x="28092" y="1010411"/>
                </a:lnTo>
                <a:close/>
              </a:path>
              <a:path w="401472" h="1052322">
                <a:moveTo>
                  <a:pt x="33553" y="1002156"/>
                </a:moveTo>
                <a:lnTo>
                  <a:pt x="64795" y="1012570"/>
                </a:lnTo>
                <a:lnTo>
                  <a:pt x="58119" y="980602"/>
                </a:lnTo>
                <a:lnTo>
                  <a:pt x="50394" y="943607"/>
                </a:lnTo>
                <a:lnTo>
                  <a:pt x="33553" y="1002156"/>
                </a:lnTo>
                <a:close/>
              </a:path>
              <a:path w="401472" h="1052322">
                <a:moveTo>
                  <a:pt x="159918" y="916558"/>
                </a:moveTo>
                <a:lnTo>
                  <a:pt x="149461" y="910516"/>
                </a:lnTo>
                <a:lnTo>
                  <a:pt x="137708" y="911835"/>
                </a:lnTo>
                <a:lnTo>
                  <a:pt x="132994" y="914907"/>
                </a:lnTo>
                <a:lnTo>
                  <a:pt x="86432" y="955761"/>
                </a:lnTo>
                <a:lnTo>
                  <a:pt x="401472" y="12064"/>
                </a:lnTo>
                <a:lnTo>
                  <a:pt x="365404" y="0"/>
                </a:lnTo>
                <a:lnTo>
                  <a:pt x="50394" y="943607"/>
                </a:lnTo>
                <a:lnTo>
                  <a:pt x="58119" y="980602"/>
                </a:lnTo>
                <a:lnTo>
                  <a:pt x="64795" y="1012570"/>
                </a:lnTo>
                <a:lnTo>
                  <a:pt x="33553" y="1002156"/>
                </a:lnTo>
                <a:lnTo>
                  <a:pt x="50394" y="943607"/>
                </a:lnTo>
                <a:lnTo>
                  <a:pt x="37744" y="883030"/>
                </a:lnTo>
                <a:lnTo>
                  <a:pt x="31156" y="872215"/>
                </a:lnTo>
                <a:lnTo>
                  <a:pt x="28092" y="1010411"/>
                </a:lnTo>
                <a:lnTo>
                  <a:pt x="64160" y="1022476"/>
                </a:lnTo>
                <a:lnTo>
                  <a:pt x="34188" y="1052321"/>
                </a:lnTo>
                <a:lnTo>
                  <a:pt x="158140" y="943482"/>
                </a:lnTo>
                <a:lnTo>
                  <a:pt x="164197" y="933039"/>
                </a:lnTo>
                <a:lnTo>
                  <a:pt x="162912" y="921274"/>
                </a:lnTo>
                <a:lnTo>
                  <a:pt x="159918" y="9165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899654" y="3906774"/>
            <a:ext cx="113029" cy="1066419"/>
          </a:xfrm>
          <a:custGeom>
            <a:avLst/>
            <a:gdLst/>
            <a:ahLst/>
            <a:cxnLst/>
            <a:rect l="l" t="t" r="r" b="b"/>
            <a:pathLst>
              <a:path w="113029" h="1066419">
                <a:moveTo>
                  <a:pt x="39624" y="0"/>
                </a:moveTo>
                <a:lnTo>
                  <a:pt x="34798" y="97027"/>
                </a:lnTo>
                <a:lnTo>
                  <a:pt x="72517" y="91439"/>
                </a:lnTo>
                <a:lnTo>
                  <a:pt x="113029" y="104648"/>
                </a:lnTo>
                <a:lnTo>
                  <a:pt x="39624" y="0"/>
                </a:lnTo>
                <a:close/>
              </a:path>
              <a:path w="113029" h="1066419">
                <a:moveTo>
                  <a:pt x="39624" y="0"/>
                </a:moveTo>
                <a:lnTo>
                  <a:pt x="0" y="121538"/>
                </a:lnTo>
                <a:lnTo>
                  <a:pt x="37618" y="115917"/>
                </a:lnTo>
                <a:lnTo>
                  <a:pt x="179577" y="1066419"/>
                </a:lnTo>
                <a:lnTo>
                  <a:pt x="217170" y="1060831"/>
                </a:lnTo>
                <a:lnTo>
                  <a:pt x="75328" y="110282"/>
                </a:lnTo>
                <a:lnTo>
                  <a:pt x="113029" y="104648"/>
                </a:lnTo>
                <a:lnTo>
                  <a:pt x="72517" y="91439"/>
                </a:lnTo>
                <a:lnTo>
                  <a:pt x="34798" y="97027"/>
                </a:lnTo>
                <a:lnTo>
                  <a:pt x="3962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781006" y="1732052"/>
            <a:ext cx="990096" cy="2029153"/>
          </a:xfrm>
          <a:custGeom>
            <a:avLst/>
            <a:gdLst/>
            <a:ahLst/>
            <a:cxnLst/>
            <a:rect l="l" t="t" r="r" b="b"/>
            <a:pathLst>
              <a:path w="990096" h="2029153">
                <a:moveTo>
                  <a:pt x="96176" y="1121256"/>
                </a:moveTo>
                <a:lnTo>
                  <a:pt x="104631" y="1108224"/>
                </a:lnTo>
                <a:lnTo>
                  <a:pt x="114204" y="1097563"/>
                </a:lnTo>
                <a:lnTo>
                  <a:pt x="124752" y="1088951"/>
                </a:lnTo>
                <a:lnTo>
                  <a:pt x="136131" y="1082066"/>
                </a:lnTo>
                <a:lnTo>
                  <a:pt x="148198" y="1076586"/>
                </a:lnTo>
                <a:lnTo>
                  <a:pt x="160810" y="1072188"/>
                </a:lnTo>
                <a:lnTo>
                  <a:pt x="173824" y="1068551"/>
                </a:lnTo>
                <a:lnTo>
                  <a:pt x="187096" y="1065352"/>
                </a:lnTo>
                <a:lnTo>
                  <a:pt x="200483" y="1062269"/>
                </a:lnTo>
                <a:lnTo>
                  <a:pt x="213841" y="1058979"/>
                </a:lnTo>
                <a:lnTo>
                  <a:pt x="239901" y="1050491"/>
                </a:lnTo>
                <a:lnTo>
                  <a:pt x="264129" y="1037311"/>
                </a:lnTo>
                <a:lnTo>
                  <a:pt x="285379" y="1016860"/>
                </a:lnTo>
                <a:lnTo>
                  <a:pt x="294530" y="1003103"/>
                </a:lnTo>
                <a:lnTo>
                  <a:pt x="302506" y="986562"/>
                </a:lnTo>
                <a:lnTo>
                  <a:pt x="309164" y="966914"/>
                </a:lnTo>
                <a:lnTo>
                  <a:pt x="314362" y="943837"/>
                </a:lnTo>
                <a:lnTo>
                  <a:pt x="317554" y="916531"/>
                </a:lnTo>
                <a:lnTo>
                  <a:pt x="318446" y="884780"/>
                </a:lnTo>
                <a:lnTo>
                  <a:pt x="317330" y="849087"/>
                </a:lnTo>
                <a:lnTo>
                  <a:pt x="314498" y="809953"/>
                </a:lnTo>
                <a:lnTo>
                  <a:pt x="310240" y="767879"/>
                </a:lnTo>
                <a:lnTo>
                  <a:pt x="304849" y="723366"/>
                </a:lnTo>
                <a:lnTo>
                  <a:pt x="298614" y="676917"/>
                </a:lnTo>
                <a:lnTo>
                  <a:pt x="291829" y="629032"/>
                </a:lnTo>
                <a:lnTo>
                  <a:pt x="284784" y="580212"/>
                </a:lnTo>
                <a:lnTo>
                  <a:pt x="277770" y="530960"/>
                </a:lnTo>
                <a:lnTo>
                  <a:pt x="271079" y="481777"/>
                </a:lnTo>
                <a:lnTo>
                  <a:pt x="265003" y="433163"/>
                </a:lnTo>
                <a:lnTo>
                  <a:pt x="259832" y="385621"/>
                </a:lnTo>
                <a:lnTo>
                  <a:pt x="255858" y="339652"/>
                </a:lnTo>
                <a:lnTo>
                  <a:pt x="253372" y="295756"/>
                </a:lnTo>
                <a:lnTo>
                  <a:pt x="252666" y="254437"/>
                </a:lnTo>
                <a:lnTo>
                  <a:pt x="254032" y="216194"/>
                </a:lnTo>
                <a:lnTo>
                  <a:pt x="257759" y="181529"/>
                </a:lnTo>
                <a:lnTo>
                  <a:pt x="264141" y="150945"/>
                </a:lnTo>
                <a:lnTo>
                  <a:pt x="273468" y="124941"/>
                </a:lnTo>
                <a:lnTo>
                  <a:pt x="286035" y="102817"/>
                </a:lnTo>
                <a:lnTo>
                  <a:pt x="301693" y="83420"/>
                </a:lnTo>
                <a:lnTo>
                  <a:pt x="320125" y="66576"/>
                </a:lnTo>
                <a:lnTo>
                  <a:pt x="341015" y="52111"/>
                </a:lnTo>
                <a:lnTo>
                  <a:pt x="364045" y="39851"/>
                </a:lnTo>
                <a:lnTo>
                  <a:pt x="388898" y="29622"/>
                </a:lnTo>
                <a:lnTo>
                  <a:pt x="415259" y="21249"/>
                </a:lnTo>
                <a:lnTo>
                  <a:pt x="442809" y="14559"/>
                </a:lnTo>
                <a:lnTo>
                  <a:pt x="471232" y="9377"/>
                </a:lnTo>
                <a:lnTo>
                  <a:pt x="500210" y="5530"/>
                </a:lnTo>
                <a:lnTo>
                  <a:pt x="529428" y="2842"/>
                </a:lnTo>
                <a:lnTo>
                  <a:pt x="558569" y="1141"/>
                </a:lnTo>
                <a:lnTo>
                  <a:pt x="587314" y="251"/>
                </a:lnTo>
                <a:lnTo>
                  <a:pt x="615348" y="0"/>
                </a:lnTo>
                <a:lnTo>
                  <a:pt x="642353" y="211"/>
                </a:lnTo>
                <a:lnTo>
                  <a:pt x="668013" y="713"/>
                </a:lnTo>
                <a:lnTo>
                  <a:pt x="692011" y="1330"/>
                </a:lnTo>
                <a:lnTo>
                  <a:pt x="714029" y="1888"/>
                </a:lnTo>
                <a:lnTo>
                  <a:pt x="733752" y="2214"/>
                </a:lnTo>
                <a:lnTo>
                  <a:pt x="750861" y="2132"/>
                </a:lnTo>
                <a:lnTo>
                  <a:pt x="769695" y="1648"/>
                </a:lnTo>
                <a:lnTo>
                  <a:pt x="786447" y="1208"/>
                </a:lnTo>
                <a:lnTo>
                  <a:pt x="801297" y="1023"/>
                </a:lnTo>
                <a:lnTo>
                  <a:pt x="814423" y="1303"/>
                </a:lnTo>
                <a:lnTo>
                  <a:pt x="826004" y="2258"/>
                </a:lnTo>
                <a:lnTo>
                  <a:pt x="836220" y="4100"/>
                </a:lnTo>
                <a:lnTo>
                  <a:pt x="845249" y="7038"/>
                </a:lnTo>
                <a:lnTo>
                  <a:pt x="853270" y="11283"/>
                </a:lnTo>
                <a:lnTo>
                  <a:pt x="860462" y="17045"/>
                </a:lnTo>
                <a:lnTo>
                  <a:pt x="867004" y="24536"/>
                </a:lnTo>
                <a:lnTo>
                  <a:pt x="873075" y="33964"/>
                </a:lnTo>
                <a:lnTo>
                  <a:pt x="878854" y="45542"/>
                </a:lnTo>
                <a:lnTo>
                  <a:pt x="884520" y="59479"/>
                </a:lnTo>
                <a:lnTo>
                  <a:pt x="890252" y="75986"/>
                </a:lnTo>
                <a:lnTo>
                  <a:pt x="896228" y="95273"/>
                </a:lnTo>
                <a:lnTo>
                  <a:pt x="900848" y="111225"/>
                </a:lnTo>
                <a:lnTo>
                  <a:pt x="906498" y="129872"/>
                </a:lnTo>
                <a:lnTo>
                  <a:pt x="913099" y="149634"/>
                </a:lnTo>
                <a:lnTo>
                  <a:pt x="920441" y="170537"/>
                </a:lnTo>
                <a:lnTo>
                  <a:pt x="928313" y="192607"/>
                </a:lnTo>
                <a:lnTo>
                  <a:pt x="936507" y="215869"/>
                </a:lnTo>
                <a:lnTo>
                  <a:pt x="953019" y="266075"/>
                </a:lnTo>
                <a:lnTo>
                  <a:pt x="968299" y="321359"/>
                </a:lnTo>
                <a:lnTo>
                  <a:pt x="980669" y="381927"/>
                </a:lnTo>
                <a:lnTo>
                  <a:pt x="988450" y="447986"/>
                </a:lnTo>
                <a:lnTo>
                  <a:pt x="990096" y="483138"/>
                </a:lnTo>
                <a:lnTo>
                  <a:pt x="989966" y="519741"/>
                </a:lnTo>
                <a:lnTo>
                  <a:pt x="987850" y="557818"/>
                </a:lnTo>
                <a:lnTo>
                  <a:pt x="983538" y="597397"/>
                </a:lnTo>
                <a:lnTo>
                  <a:pt x="976821" y="638503"/>
                </a:lnTo>
                <a:lnTo>
                  <a:pt x="967488" y="681161"/>
                </a:lnTo>
                <a:lnTo>
                  <a:pt x="955331" y="725397"/>
                </a:lnTo>
                <a:lnTo>
                  <a:pt x="939724" y="773225"/>
                </a:lnTo>
                <a:lnTo>
                  <a:pt x="920424" y="826166"/>
                </a:lnTo>
                <a:lnTo>
                  <a:pt x="897794" y="883573"/>
                </a:lnTo>
                <a:lnTo>
                  <a:pt x="872198" y="944794"/>
                </a:lnTo>
                <a:lnTo>
                  <a:pt x="843997" y="1009181"/>
                </a:lnTo>
                <a:lnTo>
                  <a:pt x="813557" y="1076082"/>
                </a:lnTo>
                <a:lnTo>
                  <a:pt x="781238" y="1144849"/>
                </a:lnTo>
                <a:lnTo>
                  <a:pt x="747404" y="1214831"/>
                </a:lnTo>
                <a:lnTo>
                  <a:pt x="712419" y="1285378"/>
                </a:lnTo>
                <a:lnTo>
                  <a:pt x="676645" y="1355841"/>
                </a:lnTo>
                <a:lnTo>
                  <a:pt x="640445" y="1425570"/>
                </a:lnTo>
                <a:lnTo>
                  <a:pt x="604183" y="1493914"/>
                </a:lnTo>
                <a:lnTo>
                  <a:pt x="568221" y="1560224"/>
                </a:lnTo>
                <a:lnTo>
                  <a:pt x="532922" y="1623850"/>
                </a:lnTo>
                <a:lnTo>
                  <a:pt x="498649" y="1684142"/>
                </a:lnTo>
                <a:lnTo>
                  <a:pt x="465765" y="1740450"/>
                </a:lnTo>
                <a:lnTo>
                  <a:pt x="434634" y="1792125"/>
                </a:lnTo>
                <a:lnTo>
                  <a:pt x="405618" y="1838516"/>
                </a:lnTo>
                <a:lnTo>
                  <a:pt x="379080" y="1878973"/>
                </a:lnTo>
                <a:lnTo>
                  <a:pt x="355383" y="1912847"/>
                </a:lnTo>
                <a:lnTo>
                  <a:pt x="313036" y="1964584"/>
                </a:lnTo>
                <a:lnTo>
                  <a:pt x="274502" y="1999751"/>
                </a:lnTo>
                <a:lnTo>
                  <a:pt x="239493" y="2020478"/>
                </a:lnTo>
                <a:lnTo>
                  <a:pt x="192960" y="2029153"/>
                </a:lnTo>
                <a:lnTo>
                  <a:pt x="178900" y="2027131"/>
                </a:lnTo>
                <a:lnTo>
                  <a:pt x="140573" y="2010057"/>
                </a:lnTo>
                <a:lnTo>
                  <a:pt x="107268" y="1982057"/>
                </a:lnTo>
                <a:lnTo>
                  <a:pt x="78015" y="1950320"/>
                </a:lnTo>
                <a:lnTo>
                  <a:pt x="52584" y="1916004"/>
                </a:lnTo>
                <a:lnTo>
                  <a:pt x="32731" y="1865693"/>
                </a:lnTo>
                <a:lnTo>
                  <a:pt x="22436" y="1824787"/>
                </a:lnTo>
                <a:lnTo>
                  <a:pt x="14300" y="1779613"/>
                </a:lnTo>
                <a:lnTo>
                  <a:pt x="8159" y="1731560"/>
                </a:lnTo>
                <a:lnTo>
                  <a:pt x="3849" y="1682020"/>
                </a:lnTo>
                <a:lnTo>
                  <a:pt x="1204" y="1632382"/>
                </a:lnTo>
                <a:lnTo>
                  <a:pt x="60" y="1584037"/>
                </a:lnTo>
                <a:lnTo>
                  <a:pt x="0" y="1560785"/>
                </a:lnTo>
                <a:lnTo>
                  <a:pt x="253" y="1538377"/>
                </a:lnTo>
                <a:lnTo>
                  <a:pt x="1737" y="1496025"/>
                </a:lnTo>
                <a:lnTo>
                  <a:pt x="5085" y="1453338"/>
                </a:lnTo>
                <a:lnTo>
                  <a:pt x="10290" y="1410078"/>
                </a:lnTo>
                <a:lnTo>
                  <a:pt x="17231" y="1366781"/>
                </a:lnTo>
                <a:lnTo>
                  <a:pt x="25785" y="1323979"/>
                </a:lnTo>
                <a:lnTo>
                  <a:pt x="35828" y="1282205"/>
                </a:lnTo>
                <a:lnTo>
                  <a:pt x="47240" y="1241994"/>
                </a:lnTo>
                <a:lnTo>
                  <a:pt x="59896" y="1203878"/>
                </a:lnTo>
                <a:lnTo>
                  <a:pt x="80945" y="1151800"/>
                </a:lnTo>
                <a:lnTo>
                  <a:pt x="96176" y="1121256"/>
                </a:lnTo>
                <a:close/>
              </a:path>
            </a:pathLst>
          </a:custGeom>
          <a:ln w="50292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676868" y="1633687"/>
            <a:ext cx="990091" cy="1013894"/>
          </a:xfrm>
          <a:custGeom>
            <a:avLst/>
            <a:gdLst/>
            <a:ahLst/>
            <a:cxnLst/>
            <a:rect l="l" t="t" r="r" b="b"/>
            <a:pathLst>
              <a:path w="990091" h="1013894">
                <a:moveTo>
                  <a:pt x="96170" y="560237"/>
                </a:moveTo>
                <a:lnTo>
                  <a:pt x="104626" y="553720"/>
                </a:lnTo>
                <a:lnTo>
                  <a:pt x="114199" y="548390"/>
                </a:lnTo>
                <a:lnTo>
                  <a:pt x="124747" y="544084"/>
                </a:lnTo>
                <a:lnTo>
                  <a:pt x="136126" y="540642"/>
                </a:lnTo>
                <a:lnTo>
                  <a:pt x="148193" y="537902"/>
                </a:lnTo>
                <a:lnTo>
                  <a:pt x="160805" y="535704"/>
                </a:lnTo>
                <a:lnTo>
                  <a:pt x="173818" y="533887"/>
                </a:lnTo>
                <a:lnTo>
                  <a:pt x="187090" y="532289"/>
                </a:lnTo>
                <a:lnTo>
                  <a:pt x="200477" y="530749"/>
                </a:lnTo>
                <a:lnTo>
                  <a:pt x="213836" y="529106"/>
                </a:lnTo>
                <a:lnTo>
                  <a:pt x="227023" y="527199"/>
                </a:lnTo>
                <a:lnTo>
                  <a:pt x="239896" y="524868"/>
                </a:lnTo>
                <a:lnTo>
                  <a:pt x="252311" y="521950"/>
                </a:lnTo>
                <a:lnTo>
                  <a:pt x="264124" y="518286"/>
                </a:lnTo>
                <a:lnTo>
                  <a:pt x="275193" y="513713"/>
                </a:lnTo>
                <a:lnTo>
                  <a:pt x="285374" y="508071"/>
                </a:lnTo>
                <a:lnTo>
                  <a:pt x="294524" y="501199"/>
                </a:lnTo>
                <a:lnTo>
                  <a:pt x="302500" y="492936"/>
                </a:lnTo>
                <a:lnTo>
                  <a:pt x="309159" y="483120"/>
                </a:lnTo>
                <a:lnTo>
                  <a:pt x="314356" y="471591"/>
                </a:lnTo>
                <a:lnTo>
                  <a:pt x="317548" y="457956"/>
                </a:lnTo>
                <a:lnTo>
                  <a:pt x="318441" y="442100"/>
                </a:lnTo>
                <a:lnTo>
                  <a:pt x="317325" y="424272"/>
                </a:lnTo>
                <a:lnTo>
                  <a:pt x="314493" y="404724"/>
                </a:lnTo>
                <a:lnTo>
                  <a:pt x="310235" y="383705"/>
                </a:lnTo>
                <a:lnTo>
                  <a:pt x="304843" y="361466"/>
                </a:lnTo>
                <a:lnTo>
                  <a:pt x="298609" y="338258"/>
                </a:lnTo>
                <a:lnTo>
                  <a:pt x="291824" y="314332"/>
                </a:lnTo>
                <a:lnTo>
                  <a:pt x="284778" y="289938"/>
                </a:lnTo>
                <a:lnTo>
                  <a:pt x="277765" y="265327"/>
                </a:lnTo>
                <a:lnTo>
                  <a:pt x="271074" y="240749"/>
                </a:lnTo>
                <a:lnTo>
                  <a:pt x="264997" y="216455"/>
                </a:lnTo>
                <a:lnTo>
                  <a:pt x="259826" y="192695"/>
                </a:lnTo>
                <a:lnTo>
                  <a:pt x="255852" y="169721"/>
                </a:lnTo>
                <a:lnTo>
                  <a:pt x="253367" y="147782"/>
                </a:lnTo>
                <a:lnTo>
                  <a:pt x="252661" y="127130"/>
                </a:lnTo>
                <a:lnTo>
                  <a:pt x="254026" y="108015"/>
                </a:lnTo>
                <a:lnTo>
                  <a:pt x="257754" y="90687"/>
                </a:lnTo>
                <a:lnTo>
                  <a:pt x="264136" y="75397"/>
                </a:lnTo>
                <a:lnTo>
                  <a:pt x="273462" y="62397"/>
                </a:lnTo>
                <a:lnTo>
                  <a:pt x="286029" y="51352"/>
                </a:lnTo>
                <a:lnTo>
                  <a:pt x="301687" y="41669"/>
                </a:lnTo>
                <a:lnTo>
                  <a:pt x="320120" y="33259"/>
                </a:lnTo>
                <a:lnTo>
                  <a:pt x="341009" y="26037"/>
                </a:lnTo>
                <a:lnTo>
                  <a:pt x="364039" y="19915"/>
                </a:lnTo>
                <a:lnTo>
                  <a:pt x="388893" y="14807"/>
                </a:lnTo>
                <a:lnTo>
                  <a:pt x="415253" y="10625"/>
                </a:lnTo>
                <a:lnTo>
                  <a:pt x="442803" y="7283"/>
                </a:lnTo>
                <a:lnTo>
                  <a:pt x="471226" y="4693"/>
                </a:lnTo>
                <a:lnTo>
                  <a:pt x="500205" y="2770"/>
                </a:lnTo>
                <a:lnTo>
                  <a:pt x="529423" y="1426"/>
                </a:lnTo>
                <a:lnTo>
                  <a:pt x="558563" y="574"/>
                </a:lnTo>
                <a:lnTo>
                  <a:pt x="587309" y="128"/>
                </a:lnTo>
                <a:lnTo>
                  <a:pt x="615343" y="0"/>
                </a:lnTo>
                <a:lnTo>
                  <a:pt x="642348" y="103"/>
                </a:lnTo>
                <a:lnTo>
                  <a:pt x="668008" y="352"/>
                </a:lnTo>
                <a:lnTo>
                  <a:pt x="692005" y="658"/>
                </a:lnTo>
                <a:lnTo>
                  <a:pt x="714024" y="935"/>
                </a:lnTo>
                <a:lnTo>
                  <a:pt x="733746" y="1097"/>
                </a:lnTo>
                <a:lnTo>
                  <a:pt x="750855" y="1056"/>
                </a:lnTo>
                <a:lnTo>
                  <a:pt x="773530" y="760"/>
                </a:lnTo>
                <a:lnTo>
                  <a:pt x="793169" y="531"/>
                </a:lnTo>
                <a:lnTo>
                  <a:pt x="810097" y="561"/>
                </a:lnTo>
                <a:lnTo>
                  <a:pt x="824640" y="1039"/>
                </a:lnTo>
                <a:lnTo>
                  <a:pt x="837119" y="2157"/>
                </a:lnTo>
                <a:lnTo>
                  <a:pt x="847861" y="4106"/>
                </a:lnTo>
                <a:lnTo>
                  <a:pt x="857188" y="7075"/>
                </a:lnTo>
                <a:lnTo>
                  <a:pt x="865426" y="11257"/>
                </a:lnTo>
                <a:lnTo>
                  <a:pt x="872898" y="16841"/>
                </a:lnTo>
                <a:lnTo>
                  <a:pt x="879927" y="24019"/>
                </a:lnTo>
                <a:lnTo>
                  <a:pt x="886840" y="32981"/>
                </a:lnTo>
                <a:lnTo>
                  <a:pt x="893958" y="43918"/>
                </a:lnTo>
                <a:lnTo>
                  <a:pt x="900842" y="55666"/>
                </a:lnTo>
                <a:lnTo>
                  <a:pt x="906493" y="64971"/>
                </a:lnTo>
                <a:lnTo>
                  <a:pt x="913094" y="74835"/>
                </a:lnTo>
                <a:lnTo>
                  <a:pt x="920436" y="85272"/>
                </a:lnTo>
                <a:lnTo>
                  <a:pt x="928308" y="96293"/>
                </a:lnTo>
                <a:lnTo>
                  <a:pt x="936502" y="107912"/>
                </a:lnTo>
                <a:lnTo>
                  <a:pt x="960912" y="146480"/>
                </a:lnTo>
                <a:lnTo>
                  <a:pt x="980663" y="190880"/>
                </a:lnTo>
                <a:lnTo>
                  <a:pt x="988445" y="223890"/>
                </a:lnTo>
                <a:lnTo>
                  <a:pt x="990091" y="241455"/>
                </a:lnTo>
                <a:lnTo>
                  <a:pt x="989961" y="259745"/>
                </a:lnTo>
                <a:lnTo>
                  <a:pt x="983533" y="298547"/>
                </a:lnTo>
                <a:lnTo>
                  <a:pt x="967483" y="340398"/>
                </a:lnTo>
                <a:lnTo>
                  <a:pt x="939718" y="386383"/>
                </a:lnTo>
                <a:lnTo>
                  <a:pt x="897789" y="441500"/>
                </a:lnTo>
                <a:lnTo>
                  <a:pt x="872192" y="472083"/>
                </a:lnTo>
                <a:lnTo>
                  <a:pt x="843992" y="504249"/>
                </a:lnTo>
                <a:lnTo>
                  <a:pt x="813551" y="537674"/>
                </a:lnTo>
                <a:lnTo>
                  <a:pt x="781233" y="572032"/>
                </a:lnTo>
                <a:lnTo>
                  <a:pt x="747399" y="606998"/>
                </a:lnTo>
                <a:lnTo>
                  <a:pt x="712414" y="642248"/>
                </a:lnTo>
                <a:lnTo>
                  <a:pt x="676640" y="677458"/>
                </a:lnTo>
                <a:lnTo>
                  <a:pt x="640440" y="712301"/>
                </a:lnTo>
                <a:lnTo>
                  <a:pt x="604178" y="746454"/>
                </a:lnTo>
                <a:lnTo>
                  <a:pt x="568215" y="779592"/>
                </a:lnTo>
                <a:lnTo>
                  <a:pt x="532916" y="811389"/>
                </a:lnTo>
                <a:lnTo>
                  <a:pt x="498643" y="841522"/>
                </a:lnTo>
                <a:lnTo>
                  <a:pt x="465760" y="869665"/>
                </a:lnTo>
                <a:lnTo>
                  <a:pt x="434628" y="895493"/>
                </a:lnTo>
                <a:lnTo>
                  <a:pt x="405612" y="918681"/>
                </a:lnTo>
                <a:lnTo>
                  <a:pt x="379074" y="938906"/>
                </a:lnTo>
                <a:lnTo>
                  <a:pt x="333710" y="969860"/>
                </a:lnTo>
                <a:lnTo>
                  <a:pt x="293305" y="991422"/>
                </a:lnTo>
                <a:lnTo>
                  <a:pt x="256570" y="1005239"/>
                </a:lnTo>
                <a:lnTo>
                  <a:pt x="223215" y="1012375"/>
                </a:lnTo>
                <a:lnTo>
                  <a:pt x="192955" y="1013894"/>
                </a:lnTo>
                <a:lnTo>
                  <a:pt x="178895" y="1012881"/>
                </a:lnTo>
                <a:lnTo>
                  <a:pt x="140567" y="1004342"/>
                </a:lnTo>
                <a:lnTo>
                  <a:pt x="107262" y="990353"/>
                </a:lnTo>
                <a:lnTo>
                  <a:pt x="78010" y="974505"/>
                </a:lnTo>
                <a:lnTo>
                  <a:pt x="50665" y="955518"/>
                </a:lnTo>
                <a:lnTo>
                  <a:pt x="29184" y="925939"/>
                </a:lnTo>
                <a:lnTo>
                  <a:pt x="14207" y="888903"/>
                </a:lnTo>
                <a:lnTo>
                  <a:pt x="4936" y="847776"/>
                </a:lnTo>
                <a:lnTo>
                  <a:pt x="574" y="805926"/>
                </a:lnTo>
                <a:lnTo>
                  <a:pt x="0" y="779288"/>
                </a:lnTo>
                <a:lnTo>
                  <a:pt x="324" y="766721"/>
                </a:lnTo>
                <a:lnTo>
                  <a:pt x="3716" y="733522"/>
                </a:lnTo>
                <a:lnTo>
                  <a:pt x="12808" y="696038"/>
                </a:lnTo>
                <a:lnTo>
                  <a:pt x="26983" y="658822"/>
                </a:lnTo>
                <a:lnTo>
                  <a:pt x="45598" y="623259"/>
                </a:lnTo>
                <a:lnTo>
                  <a:pt x="68013" y="590736"/>
                </a:lnTo>
                <a:lnTo>
                  <a:pt x="93586" y="562638"/>
                </a:lnTo>
                <a:lnTo>
                  <a:pt x="96170" y="560237"/>
                </a:lnTo>
                <a:close/>
              </a:path>
            </a:pathLst>
          </a:custGeom>
          <a:ln w="50292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83205" y="0"/>
            <a:ext cx="498156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473" y="588667"/>
            <a:ext cx="33579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Interac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ive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0723" y="588667"/>
            <a:ext cx="12877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3498" y="1322534"/>
            <a:ext cx="154944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end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9909" y="1819603"/>
            <a:ext cx="7461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5967" y="1826724"/>
            <a:ext cx="969861" cy="52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00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eb/A</a:t>
            </a:r>
            <a:r>
              <a:rPr dirty="0" smtClean="0" sz="1800" spc="-9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1538" marR="140322" algn="ctr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892" y="2474034"/>
            <a:ext cx="14372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Cli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4455" y="2619712"/>
            <a:ext cx="153983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3.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6201" y="2739210"/>
            <a:ext cx="156342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5.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Res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esult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2905" y="3442409"/>
            <a:ext cx="5662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DAO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2260" y="4187264"/>
            <a:ext cx="12849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4.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Que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70" y="4361889"/>
            <a:ext cx="1518952" cy="107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6.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di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pla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00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come</a:t>
            </a:r>
            <a:r>
              <a:rPr dirty="0" smtClean="0" sz="1800" spc="-1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age/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inval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0563" y="5284290"/>
            <a:ext cx="3763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9403" y="5686854"/>
            <a:ext cx="9343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68321" y="5745681"/>
            <a:ext cx="866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4776" y="1205483"/>
            <a:ext cx="4459224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13710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916" y="594509"/>
            <a:ext cx="5012512" cy="5986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0345">
              <a:lnSpc>
                <a:spcPts val="3710"/>
              </a:lnSpc>
              <a:spcBef>
                <a:spcPts val="185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Com</a:t>
            </a:r>
            <a:r>
              <a:rPr dirty="0" smtClean="0" sz="3600" spc="-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Gateway</a:t>
            </a:r>
            <a:endParaRPr sz="3600">
              <a:latin typeface="Times New Roman"/>
              <a:cs typeface="Times New Roman"/>
            </a:endParaRPr>
          </a:p>
          <a:p>
            <a:pPr marL="12700" marR="860260" algn="just">
              <a:lnSpc>
                <a:spcPts val="2115"/>
              </a:lnSpc>
            </a:pPr>
            <a:r>
              <a:rPr dirty="0" smtClean="0" sz="2200" spc="0">
                <a:latin typeface="Times New Roman"/>
                <a:cs typeface="Times New Roman"/>
              </a:rPr>
              <a:t>A</a:t>
            </a:r>
            <a:r>
              <a:rPr dirty="0" smtClean="0" sz="2200" spc="-90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s</a:t>
            </a:r>
            <a:r>
              <a:rPr dirty="0" smtClean="0" sz="2200" spc="-9" b="1">
                <a:latin typeface="Times New Roman"/>
                <a:cs typeface="Times New Roman"/>
              </a:rPr>
              <a:t>m</a:t>
            </a:r>
            <a:r>
              <a:rPr dirty="0" smtClean="0" sz="2200" spc="0" b="1">
                <a:latin typeface="Times New Roman"/>
                <a:cs typeface="Times New Roman"/>
              </a:rPr>
              <a:t>all</a:t>
            </a:r>
            <a:r>
              <a:rPr dirty="0" smtClean="0" sz="2200" spc="33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p</a:t>
            </a:r>
            <a:r>
              <a:rPr dirty="0" smtClean="0" sz="2200" spc="-34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o</a:t>
            </a:r>
            <a:r>
              <a:rPr dirty="0" smtClean="0" sz="2200" spc="4" b="1">
                <a:latin typeface="Times New Roman"/>
                <a:cs typeface="Times New Roman"/>
              </a:rPr>
              <a:t>g</a:t>
            </a:r>
            <a:r>
              <a:rPr dirty="0" smtClean="0" sz="2200" spc="0" b="1">
                <a:latin typeface="Times New Roman"/>
                <a:cs typeface="Times New Roman"/>
              </a:rPr>
              <a:t>ram</a:t>
            </a:r>
            <a:r>
              <a:rPr dirty="0" smtClean="0" sz="2200" spc="-16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(</a:t>
            </a:r>
            <a:r>
              <a:rPr dirty="0" smtClean="0" sz="2200" spc="4" b="1">
                <a:latin typeface="Times New Roman"/>
                <a:cs typeface="Times New Roman"/>
              </a:rPr>
              <a:t>*</a:t>
            </a:r>
            <a:r>
              <a:rPr dirty="0" smtClean="0" sz="2200" spc="4" b="1">
                <a:latin typeface="Times New Roman"/>
                <a:cs typeface="Times New Roman"/>
              </a:rPr>
              <a:t>.</a:t>
            </a:r>
            <a:r>
              <a:rPr dirty="0" smtClean="0" sz="2200" spc="0" b="1">
                <a:latin typeface="Times New Roman"/>
                <a:cs typeface="Times New Roman"/>
              </a:rPr>
              <a:t>exe)</a:t>
            </a:r>
            <a:r>
              <a:rPr dirty="0" smtClean="0" sz="2200" spc="21" b="1">
                <a:latin typeface="Times New Roman"/>
                <a:cs typeface="Times New Roman"/>
              </a:rPr>
              <a:t> </a:t>
            </a:r>
            <a:r>
              <a:rPr dirty="0" smtClean="0" sz="2200" spc="14">
                <a:latin typeface="Times New Roman"/>
                <a:cs typeface="Times New Roman"/>
              </a:rPr>
              <a:t>i</a:t>
            </a:r>
            <a:r>
              <a:rPr dirty="0" smtClean="0" sz="2200" spc="0">
                <a:latin typeface="Times New Roman"/>
                <a:cs typeface="Times New Roman"/>
              </a:rPr>
              <a:t>s</a:t>
            </a:r>
            <a:r>
              <a:rPr dirty="0" smtClean="0" sz="2200" spc="44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w</a:t>
            </a:r>
            <a:r>
              <a:rPr dirty="0" smtClean="0" sz="2200" spc="-4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itten</a:t>
            </a:r>
            <a:endParaRPr sz="2200">
              <a:latin typeface="Times New Roman"/>
              <a:cs typeface="Times New Roman"/>
            </a:endParaRPr>
          </a:p>
          <a:p>
            <a:pPr marL="12700" marR="865784" algn="just">
              <a:lnSpc>
                <a:spcPts val="2115"/>
              </a:lnSpc>
            </a:pPr>
            <a:r>
              <a:rPr dirty="0" smtClean="0" sz="2200" spc="0">
                <a:latin typeface="Times New Roman"/>
                <a:cs typeface="Times New Roman"/>
              </a:rPr>
              <a:t>in</a:t>
            </a:r>
            <a:r>
              <a:rPr dirty="0" smtClean="0" sz="2200" spc="252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l</a:t>
            </a:r>
            <a:r>
              <a:rPr dirty="0" smtClean="0" sz="2200" spc="4" b="1">
                <a:latin typeface="Times New Roman"/>
                <a:cs typeface="Times New Roman"/>
              </a:rPr>
              <a:t>a</a:t>
            </a:r>
            <a:r>
              <a:rPr dirty="0" smtClean="0" sz="2200" spc="0" b="1">
                <a:latin typeface="Times New Roman"/>
                <a:cs typeface="Times New Roman"/>
              </a:rPr>
              <a:t>n</a:t>
            </a:r>
            <a:r>
              <a:rPr dirty="0" smtClean="0" sz="2200" spc="4" b="1">
                <a:latin typeface="Times New Roman"/>
                <a:cs typeface="Times New Roman"/>
              </a:rPr>
              <a:t>g</a:t>
            </a:r>
            <a:r>
              <a:rPr dirty="0" smtClean="0" sz="2200" spc="0" b="1">
                <a:latin typeface="Times New Roman"/>
                <a:cs typeface="Times New Roman"/>
              </a:rPr>
              <a:t>uages</a:t>
            </a:r>
            <a:r>
              <a:rPr dirty="0" smtClean="0" sz="2200" spc="177" b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such</a:t>
            </a:r>
            <a:r>
              <a:rPr dirty="0" smtClean="0" sz="2200" spc="234">
                <a:latin typeface="Times New Roman"/>
                <a:cs typeface="Times New Roman"/>
              </a:rPr>
              <a:t> </a:t>
            </a:r>
            <a:r>
              <a:rPr dirty="0" smtClean="0" sz="2200" spc="-4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s</a:t>
            </a:r>
            <a:r>
              <a:rPr dirty="0" smtClean="0" sz="2200" spc="246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C/C+</a:t>
            </a:r>
            <a:r>
              <a:rPr dirty="0" smtClean="0" sz="2200" spc="-9" b="1">
                <a:latin typeface="Times New Roman"/>
                <a:cs typeface="Times New Roman"/>
              </a:rPr>
              <a:t>+</a:t>
            </a:r>
            <a:r>
              <a:rPr dirty="0" smtClean="0" sz="2200" spc="0" b="1">
                <a:latin typeface="Times New Roman"/>
                <a:cs typeface="Times New Roman"/>
              </a:rPr>
              <a:t>,</a:t>
            </a:r>
            <a:r>
              <a:rPr dirty="0" smtClean="0" sz="2200" spc="201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Perl</a:t>
            </a:r>
            <a:r>
              <a:rPr dirty="0" smtClean="0" sz="2200" spc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12700" marR="1746656" algn="just">
              <a:lnSpc>
                <a:spcPts val="2175"/>
              </a:lnSpc>
              <a:spcBef>
                <a:spcPts val="3"/>
              </a:spcBef>
            </a:pPr>
            <a:r>
              <a:rPr dirty="0" smtClean="0" baseline="1317" sz="3300" spc="4">
                <a:latin typeface="Times New Roman"/>
                <a:cs typeface="Times New Roman"/>
              </a:rPr>
              <a:t>..</a:t>
            </a:r>
            <a:r>
              <a:rPr dirty="0" smtClean="0" baseline="1317" sz="3300" spc="0">
                <a:latin typeface="Times New Roman"/>
                <a:cs typeface="Times New Roman"/>
              </a:rPr>
              <a:t>.</a:t>
            </a:r>
            <a:r>
              <a:rPr dirty="0" smtClean="0" baseline="1317" sz="3300" spc="-21">
                <a:latin typeface="Times New Roman"/>
                <a:cs typeface="Times New Roman"/>
              </a:rPr>
              <a:t> </a:t>
            </a:r>
            <a:r>
              <a:rPr dirty="0" smtClean="0" baseline="1317" sz="3300" spc="0">
                <a:latin typeface="Times New Roman"/>
                <a:cs typeface="Times New Roman"/>
              </a:rPr>
              <a:t>f</a:t>
            </a:r>
            <a:r>
              <a:rPr dirty="0" smtClean="0" baseline="1317" sz="3300" spc="4">
                <a:latin typeface="Times New Roman"/>
                <a:cs typeface="Times New Roman"/>
              </a:rPr>
              <a:t>o</a:t>
            </a:r>
            <a:r>
              <a:rPr dirty="0" smtClean="0" baseline="1317" sz="3300" spc="0">
                <a:latin typeface="Times New Roman"/>
                <a:cs typeface="Times New Roman"/>
              </a:rPr>
              <a:t>r</a:t>
            </a:r>
            <a:r>
              <a:rPr dirty="0" smtClean="0" baseline="1317" sz="3300" spc="-5">
                <a:latin typeface="Times New Roman"/>
                <a:cs typeface="Times New Roman"/>
              </a:rPr>
              <a:t> </a:t>
            </a:r>
            <a:r>
              <a:rPr dirty="0" smtClean="0" baseline="1317" sz="3300" spc="0">
                <a:latin typeface="Times New Roman"/>
                <a:cs typeface="Times New Roman"/>
              </a:rPr>
              <a:t>t</a:t>
            </a:r>
            <a:r>
              <a:rPr dirty="0" smtClean="0" baseline="1317" sz="3300" spc="4">
                <a:latin typeface="Times New Roman"/>
                <a:cs typeface="Times New Roman"/>
              </a:rPr>
              <a:t>h</a:t>
            </a:r>
            <a:r>
              <a:rPr dirty="0" smtClean="0" baseline="1317" sz="3300" spc="0">
                <a:latin typeface="Times New Roman"/>
                <a:cs typeface="Times New Roman"/>
              </a:rPr>
              <a:t>e</a:t>
            </a:r>
            <a:r>
              <a:rPr dirty="0" smtClean="0" baseline="1317" sz="3300" spc="-17">
                <a:latin typeface="Times New Roman"/>
                <a:cs typeface="Times New Roman"/>
              </a:rPr>
              <a:t> </a:t>
            </a:r>
            <a:r>
              <a:rPr dirty="0" smtClean="0" baseline="1317" sz="3300" spc="0">
                <a:latin typeface="Times New Roman"/>
                <a:cs typeface="Times New Roman"/>
              </a:rPr>
              <a:t>gateway</a:t>
            </a:r>
            <a:r>
              <a:rPr dirty="0" smtClean="0" baseline="1317" sz="3300" spc="-73">
                <a:latin typeface="Times New Roman"/>
                <a:cs typeface="Times New Roman"/>
              </a:rPr>
              <a:t> </a:t>
            </a:r>
            <a:r>
              <a:rPr dirty="0" smtClean="0" baseline="1317" sz="3300" spc="0">
                <a:latin typeface="Times New Roman"/>
                <a:cs typeface="Times New Roman"/>
              </a:rPr>
              <a:t>p</a:t>
            </a:r>
            <a:r>
              <a:rPr dirty="0" smtClean="0" baseline="1317" sz="3300" spc="4">
                <a:latin typeface="Times New Roman"/>
                <a:cs typeface="Times New Roman"/>
              </a:rPr>
              <a:t>r</a:t>
            </a:r>
            <a:r>
              <a:rPr dirty="0" smtClean="0" baseline="1317" sz="3300" spc="0">
                <a:latin typeface="Times New Roman"/>
                <a:cs typeface="Times New Roman"/>
              </a:rPr>
              <a:t>o</a:t>
            </a:r>
            <a:r>
              <a:rPr dirty="0" smtClean="0" baseline="1317" sz="3300" spc="9">
                <a:latin typeface="Times New Roman"/>
                <a:cs typeface="Times New Roman"/>
              </a:rPr>
              <a:t>g</a:t>
            </a:r>
            <a:r>
              <a:rPr dirty="0" smtClean="0" baseline="1317" sz="3300" spc="0">
                <a:latin typeface="Times New Roman"/>
                <a:cs typeface="Times New Roman"/>
              </a:rPr>
              <a:t>ra</a:t>
            </a:r>
            <a:r>
              <a:rPr dirty="0" smtClean="0" baseline="1317" sz="3300" spc="-19">
                <a:latin typeface="Times New Roman"/>
                <a:cs typeface="Times New Roman"/>
              </a:rPr>
              <a:t>m</a:t>
            </a:r>
            <a:r>
              <a:rPr dirty="0" smtClean="0" baseline="1317" sz="3300" spc="4">
                <a:latin typeface="Times New Roman"/>
                <a:cs typeface="Times New Roman"/>
              </a:rPr>
              <a:t>s</a:t>
            </a:r>
            <a:r>
              <a:rPr dirty="0" smtClean="0" baseline="1317" sz="3300" spc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858246" algn="just">
              <a:lnSpc>
                <a:spcPts val="2110"/>
              </a:lnSpc>
              <a:spcBef>
                <a:spcPts val="471"/>
              </a:spcBef>
            </a:pPr>
            <a:r>
              <a:rPr dirty="0" smtClean="0" sz="2200" spc="0">
                <a:latin typeface="Times New Roman"/>
                <a:cs typeface="Times New Roman"/>
              </a:rPr>
              <a:t>Us</a:t>
            </a:r>
            <a:r>
              <a:rPr dirty="0" smtClean="0" sz="2200" spc="-4">
                <a:latin typeface="Times New Roman"/>
                <a:cs typeface="Times New Roman"/>
              </a:rPr>
              <a:t>e</a:t>
            </a:r>
            <a:r>
              <a:rPr dirty="0" smtClean="0" sz="2200" spc="0">
                <a:latin typeface="Times New Roman"/>
                <a:cs typeface="Times New Roman"/>
              </a:rPr>
              <a:t>d</a:t>
            </a:r>
            <a:r>
              <a:rPr dirty="0" smtClean="0" sz="2200" spc="3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in</a:t>
            </a:r>
            <a:r>
              <a:rPr dirty="0" smtClean="0" sz="2200" spc="5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c</a:t>
            </a:r>
            <a:r>
              <a:rPr dirty="0" smtClean="0" sz="2200" spc="1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mplex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ap</a:t>
            </a:r>
            <a:r>
              <a:rPr dirty="0" smtClean="0" sz="2200" spc="4">
                <a:latin typeface="Times New Roman"/>
                <a:cs typeface="Times New Roman"/>
              </a:rPr>
              <a:t>p</a:t>
            </a:r>
            <a:r>
              <a:rPr dirty="0" smtClean="0" sz="2200" spc="0">
                <a:latin typeface="Times New Roman"/>
                <a:cs typeface="Times New Roman"/>
              </a:rPr>
              <a:t>licatio</a:t>
            </a:r>
            <a:r>
              <a:rPr dirty="0" smtClean="0" sz="2200" spc="9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s,</a:t>
            </a:r>
            <a:r>
              <a:rPr dirty="0" smtClean="0" sz="2200" spc="34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su</a:t>
            </a:r>
            <a:r>
              <a:rPr dirty="0" smtClean="0" sz="2200" spc="-9">
                <a:latin typeface="Times New Roman"/>
                <a:cs typeface="Times New Roman"/>
              </a:rPr>
              <a:t>c</a:t>
            </a:r>
            <a:r>
              <a:rPr dirty="0" smtClean="0" sz="2200" spc="0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-4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s</a:t>
            </a:r>
            <a:r>
              <a:rPr dirty="0" smtClean="0" sz="2200" spc="-18">
                <a:latin typeface="Times New Roman"/>
                <a:cs typeface="Times New Roman"/>
              </a:rPr>
              <a:t> </a:t>
            </a:r>
            <a:r>
              <a:rPr dirty="0" smtClean="0" sz="2200" spc="-119" b="1">
                <a:latin typeface="Times New Roman"/>
                <a:cs typeface="Times New Roman"/>
              </a:rPr>
              <a:t>W</a:t>
            </a:r>
            <a:r>
              <a:rPr dirty="0" smtClean="0" sz="2200" spc="0" b="1">
                <a:latin typeface="Times New Roman"/>
                <a:cs typeface="Times New Roman"/>
              </a:rPr>
              <a:t>eb</a:t>
            </a:r>
            <a:r>
              <a:rPr dirty="0" smtClean="0" sz="2200" spc="-43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p</a:t>
            </a:r>
            <a:r>
              <a:rPr dirty="0" smtClean="0" sz="2200" spc="4" b="1">
                <a:latin typeface="Times New Roman"/>
                <a:cs typeface="Times New Roman"/>
              </a:rPr>
              <a:t>a</a:t>
            </a:r>
            <a:r>
              <a:rPr dirty="0" smtClean="0" sz="2200" spc="0" b="1">
                <a:latin typeface="Times New Roman"/>
                <a:cs typeface="Times New Roman"/>
              </a:rPr>
              <a:t>ges</a:t>
            </a:r>
            <a:endParaRPr sz="2200">
              <a:latin typeface="Times New Roman"/>
              <a:cs typeface="Times New Roman"/>
            </a:endParaRPr>
          </a:p>
          <a:p>
            <a:pPr marL="12700" marR="859546" algn="just">
              <a:lnSpc>
                <a:spcPts val="2110"/>
              </a:lnSpc>
              <a:spcBef>
                <a:spcPts val="529"/>
              </a:spcBef>
            </a:pPr>
            <a:r>
              <a:rPr dirty="0" smtClean="0" sz="2200" spc="0">
                <a:latin typeface="Times New Roman"/>
                <a:cs typeface="Times New Roman"/>
              </a:rPr>
              <a:t>A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set</a:t>
            </a:r>
            <a:r>
              <a:rPr dirty="0" smtClean="0" sz="2200" spc="135">
                <a:latin typeface="Times New Roman"/>
                <a:cs typeface="Times New Roman"/>
              </a:rPr>
              <a:t> 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f</a:t>
            </a:r>
            <a:r>
              <a:rPr dirty="0" smtClean="0" sz="2200" spc="122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standards</a:t>
            </a:r>
            <a:r>
              <a:rPr dirty="0" smtClean="0" sz="2200" spc="14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foll</a:t>
            </a:r>
            <a:r>
              <a:rPr dirty="0" smtClean="0" sz="2200" spc="9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w</a:t>
            </a:r>
            <a:r>
              <a:rPr dirty="0" smtClean="0" sz="2200" spc="-4">
                <a:latin typeface="Times New Roman"/>
                <a:cs typeface="Times New Roman"/>
              </a:rPr>
              <a:t>e</a:t>
            </a:r>
            <a:r>
              <a:rPr dirty="0" smtClean="0" sz="2200" spc="0">
                <a:latin typeface="Times New Roman"/>
                <a:cs typeface="Times New Roman"/>
              </a:rPr>
              <a:t>d</a:t>
            </a:r>
            <a:r>
              <a:rPr dirty="0" smtClean="0" sz="2200" spc="134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inte</a:t>
            </a:r>
            <a:r>
              <a:rPr dirty="0" smtClean="0" sz="2200" spc="9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f</a:t>
            </a:r>
            <a:r>
              <a:rPr dirty="0" smtClean="0" sz="2200" spc="4" b="1">
                <a:latin typeface="Times New Roman"/>
                <a:cs typeface="Times New Roman"/>
              </a:rPr>
              <a:t>a</a:t>
            </a:r>
            <a:r>
              <a:rPr dirty="0" smtClean="0" sz="2200" spc="0" b="1">
                <a:latin typeface="Times New Roman"/>
                <a:cs typeface="Times New Roman"/>
              </a:rPr>
              <a:t>ce</a:t>
            </a:r>
            <a:r>
              <a:rPr dirty="0" smtClean="0" sz="2200" spc="45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a</a:t>
            </a:r>
            <a:r>
              <a:rPr dirty="0" smtClean="0" sz="2200" spc="19" b="1">
                <a:latin typeface="Times New Roman"/>
                <a:cs typeface="Times New Roman"/>
              </a:rPr>
              <a:t>p</a:t>
            </a:r>
            <a:r>
              <a:rPr dirty="0" smtClean="0" sz="2200" spc="0" b="1">
                <a:latin typeface="Times New Roman"/>
                <a:cs typeface="Times New Roman"/>
              </a:rPr>
              <a:t>plic</a:t>
            </a:r>
            <a:r>
              <a:rPr dirty="0" smtClean="0" sz="2200" spc="4" b="1">
                <a:latin typeface="Times New Roman"/>
                <a:cs typeface="Times New Roman"/>
              </a:rPr>
              <a:t>a</a:t>
            </a:r>
            <a:r>
              <a:rPr dirty="0" smtClean="0" sz="2200" spc="0" b="1">
                <a:latin typeface="Times New Roman"/>
                <a:cs typeface="Times New Roman"/>
              </a:rPr>
              <a:t>ti</a:t>
            </a:r>
            <a:r>
              <a:rPr dirty="0" smtClean="0" sz="2200" spc="4" b="1">
                <a:latin typeface="Times New Roman"/>
                <a:cs typeface="Times New Roman"/>
              </a:rPr>
              <a:t>o</a:t>
            </a:r>
            <a:r>
              <a:rPr dirty="0" smtClean="0" sz="2200" spc="0" b="1">
                <a:latin typeface="Times New Roman"/>
                <a:cs typeface="Times New Roman"/>
              </a:rPr>
              <a:t>ns</a:t>
            </a:r>
            <a:r>
              <a:rPr dirty="0" smtClean="0" sz="2200" spc="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f</a:t>
            </a:r>
            <a:r>
              <a:rPr dirty="0" smtClean="0" sz="2200" spc="19" b="1">
                <a:latin typeface="Times New Roman"/>
                <a:cs typeface="Times New Roman"/>
              </a:rPr>
              <a:t>o</a:t>
            </a:r>
            <a:r>
              <a:rPr dirty="0" smtClean="0" sz="2200" spc="0" b="1">
                <a:latin typeface="Times New Roman"/>
                <a:cs typeface="Times New Roman"/>
              </a:rPr>
              <a:t>rm</a:t>
            </a:r>
            <a:r>
              <a:rPr dirty="0" smtClean="0" sz="2200" spc="62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clie</a:t>
            </a:r>
            <a:r>
              <a:rPr dirty="0" smtClean="0" sz="2200" spc="9" b="1">
                <a:latin typeface="Times New Roman"/>
                <a:cs typeface="Times New Roman"/>
              </a:rPr>
              <a:t>n</a:t>
            </a:r>
            <a:r>
              <a:rPr dirty="0" smtClean="0" sz="2200" spc="0" b="1">
                <a:latin typeface="Times New Roman"/>
                <a:cs typeface="Times New Roman"/>
              </a:rPr>
              <a:t>t</a:t>
            </a:r>
            <a:r>
              <a:rPr dirty="0" smtClean="0" sz="2200" spc="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side</a:t>
            </a:r>
            <a:r>
              <a:rPr dirty="0" smtClean="0" sz="2200" spc="-36" b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-7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</a:t>
            </a:r>
            <a:r>
              <a:rPr dirty="0" smtClean="0" sz="2200" spc="-50">
                <a:latin typeface="Times New Roman"/>
                <a:cs typeface="Times New Roman"/>
              </a:rPr>
              <a:t> </a:t>
            </a:r>
            <a:r>
              <a:rPr dirty="0" smtClean="0" sz="2200" spc="-179">
                <a:latin typeface="Times New Roman"/>
                <a:cs typeface="Times New Roman"/>
              </a:rPr>
              <a:t>W</a:t>
            </a:r>
            <a:r>
              <a:rPr dirty="0" smtClean="0" sz="2200" spc="0">
                <a:latin typeface="Times New Roman"/>
                <a:cs typeface="Times New Roman"/>
              </a:rPr>
              <a:t>eb</a:t>
            </a:r>
            <a:r>
              <a:rPr dirty="0" smtClean="0" sz="2200" spc="-36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Ser</a:t>
            </a:r>
            <a:r>
              <a:rPr dirty="0" smtClean="0" sz="2200" spc="4">
                <a:latin typeface="Times New Roman"/>
                <a:cs typeface="Times New Roman"/>
              </a:rPr>
              <a:t>v</a:t>
            </a:r>
            <a:r>
              <a:rPr dirty="0" smtClean="0" sz="2200" spc="0">
                <a:latin typeface="Times New Roman"/>
                <a:cs typeface="Times New Roman"/>
              </a:rPr>
              <a:t>er</a:t>
            </a:r>
            <a:endParaRPr sz="2200">
              <a:latin typeface="Times New Roman"/>
              <a:cs typeface="Times New Roman"/>
            </a:endParaRPr>
          </a:p>
          <a:p>
            <a:pPr marL="12700" marR="858006" algn="just">
              <a:lnSpc>
                <a:spcPts val="2110"/>
              </a:lnSpc>
              <a:spcBef>
                <a:spcPts val="529"/>
              </a:spcBef>
            </a:pP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ables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</a:t>
            </a:r>
            <a:r>
              <a:rPr dirty="0" smtClean="0" sz="2200" spc="4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47">
                <a:latin typeface="Times New Roman"/>
                <a:cs typeface="Times New Roman"/>
              </a:rPr>
              <a:t> </a:t>
            </a:r>
            <a:r>
              <a:rPr dirty="0" smtClean="0" sz="2200" spc="-179">
                <a:latin typeface="Times New Roman"/>
                <a:cs typeface="Times New Roman"/>
              </a:rPr>
              <a:t>W</a:t>
            </a:r>
            <a:r>
              <a:rPr dirty="0" smtClean="0" sz="2200" spc="0">
                <a:latin typeface="Times New Roman"/>
                <a:cs typeface="Times New Roman"/>
              </a:rPr>
              <a:t>eb</a:t>
            </a:r>
            <a:r>
              <a:rPr dirty="0" smtClean="0" sz="2200" spc="2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server</a:t>
            </a:r>
            <a:r>
              <a:rPr dirty="0" smtClean="0" sz="2200" spc="1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52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send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i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f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9">
                <a:latin typeface="Times New Roman"/>
                <a:cs typeface="Times New Roman"/>
              </a:rPr>
              <a:t>r</a:t>
            </a:r>
            <a:r>
              <a:rPr dirty="0" smtClean="0" sz="2200" spc="-19">
                <a:latin typeface="Times New Roman"/>
                <a:cs typeface="Times New Roman"/>
              </a:rPr>
              <a:t>m</a:t>
            </a:r>
            <a:r>
              <a:rPr dirty="0" smtClean="0" sz="2200" spc="0">
                <a:latin typeface="Times New Roman"/>
                <a:cs typeface="Times New Roman"/>
              </a:rPr>
              <a:t>ation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66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other</a:t>
            </a:r>
            <a:r>
              <a:rPr dirty="0" smtClean="0" sz="2200" spc="3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files</a:t>
            </a:r>
            <a:r>
              <a:rPr dirty="0" smtClean="0" sz="2200" spc="4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and</a:t>
            </a:r>
            <a:r>
              <a:rPr dirty="0" smtClean="0" sz="2200" spc="56">
                <a:latin typeface="Times New Roman"/>
                <a:cs typeface="Times New Roman"/>
              </a:rPr>
              <a:t> </a:t>
            </a:r>
            <a:r>
              <a:rPr dirty="0" smtClean="0" sz="2200" spc="-179">
                <a:latin typeface="Times New Roman"/>
                <a:cs typeface="Times New Roman"/>
              </a:rPr>
              <a:t>W</a:t>
            </a:r>
            <a:r>
              <a:rPr dirty="0" smtClean="0" sz="2200" spc="0">
                <a:latin typeface="Times New Roman"/>
                <a:cs typeface="Times New Roman"/>
              </a:rPr>
              <a:t>eb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b</a:t>
            </a:r>
            <a:r>
              <a:rPr dirty="0" smtClean="0" sz="2200" spc="4">
                <a:latin typeface="Times New Roman"/>
                <a:cs typeface="Times New Roman"/>
              </a:rPr>
              <a:t>r</a:t>
            </a:r>
            <a:r>
              <a:rPr dirty="0" smtClean="0" sz="2200" spc="0">
                <a:latin typeface="Times New Roman"/>
                <a:cs typeface="Times New Roman"/>
              </a:rPr>
              <a:t>owsers</a:t>
            </a:r>
            <a:endParaRPr sz="2200">
              <a:latin typeface="Times New Roman"/>
              <a:cs typeface="Times New Roman"/>
            </a:endParaRPr>
          </a:p>
          <a:p>
            <a:pPr marL="12700" marR="859056" algn="just">
              <a:lnSpc>
                <a:spcPts val="2110"/>
              </a:lnSpc>
              <a:spcBef>
                <a:spcPts val="533"/>
              </a:spcBef>
            </a:pPr>
            <a:r>
              <a:rPr dirty="0" smtClean="0" sz="2200" spc="0">
                <a:latin typeface="Times New Roman"/>
                <a:cs typeface="Times New Roman"/>
              </a:rPr>
              <a:t>Helps</a:t>
            </a:r>
            <a:r>
              <a:rPr dirty="0" smtClean="0" sz="2200" spc="2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62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p</a:t>
            </a:r>
            <a:r>
              <a:rPr dirty="0" smtClean="0" sz="2200" spc="-34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ocess</a:t>
            </a:r>
            <a:r>
              <a:rPr dirty="0" smtClean="0" sz="2200" spc="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the</a:t>
            </a:r>
            <a:r>
              <a:rPr dirty="0" smtClean="0" sz="2200" spc="5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in</a:t>
            </a:r>
            <a:r>
              <a:rPr dirty="0" smtClean="0" sz="2200" spc="19" b="1">
                <a:latin typeface="Times New Roman"/>
                <a:cs typeface="Times New Roman"/>
              </a:rPr>
              <a:t>p</a:t>
            </a:r>
            <a:r>
              <a:rPr dirty="0" smtClean="0" sz="2200" spc="0" b="1">
                <a:latin typeface="Times New Roman"/>
                <a:cs typeface="Times New Roman"/>
              </a:rPr>
              <a:t>uts</a:t>
            </a:r>
            <a:r>
              <a:rPr dirty="0" smtClean="0" sz="2200" spc="20" b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62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</a:t>
            </a:r>
            <a:r>
              <a:rPr dirty="0" smtClean="0" sz="2200" spc="4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f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rm</a:t>
            </a:r>
            <a:r>
              <a:rPr dirty="0" smtClean="0" sz="2200" spc="-27">
                <a:latin typeface="Times New Roman"/>
                <a:cs typeface="Times New Roman"/>
              </a:rPr>
              <a:t> 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n</a:t>
            </a:r>
            <a:r>
              <a:rPr dirty="0" smtClean="0" sz="2200" spc="-2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</a:t>
            </a:r>
            <a:r>
              <a:rPr dirty="0" smtClean="0" sz="2200" spc="4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-52">
                <a:latin typeface="Times New Roman"/>
                <a:cs typeface="Times New Roman"/>
              </a:rPr>
              <a:t> </a:t>
            </a:r>
            <a:r>
              <a:rPr dirty="0" smtClean="0" sz="2200" spc="-179">
                <a:latin typeface="Times New Roman"/>
                <a:cs typeface="Times New Roman"/>
              </a:rPr>
              <a:t>W</a:t>
            </a:r>
            <a:r>
              <a:rPr dirty="0" smtClean="0" sz="2200" spc="0">
                <a:latin typeface="Times New Roman"/>
                <a:cs typeface="Times New Roman"/>
              </a:rPr>
              <a:t>eb</a:t>
            </a:r>
            <a:r>
              <a:rPr dirty="0" smtClean="0" sz="2200" spc="-36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pa</a:t>
            </a:r>
            <a:r>
              <a:rPr dirty="0" smtClean="0" sz="2200" spc="4">
                <a:latin typeface="Times New Roman"/>
                <a:cs typeface="Times New Roman"/>
              </a:rPr>
              <a:t>g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2700" marR="858660" algn="just">
              <a:lnSpc>
                <a:spcPts val="2110"/>
              </a:lnSpc>
              <a:spcBef>
                <a:spcPts val="529"/>
              </a:spcBef>
            </a:pP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ables</a:t>
            </a:r>
            <a:r>
              <a:rPr dirty="0" smtClean="0" sz="2200" spc="17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70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obtain</a:t>
            </a:r>
            <a:r>
              <a:rPr dirty="0" smtClean="0" sz="2200" spc="32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inf</a:t>
            </a:r>
            <a:r>
              <a:rPr dirty="0" smtClean="0" sz="2200" spc="9" b="1">
                <a:latin typeface="Times New Roman"/>
                <a:cs typeface="Times New Roman"/>
              </a:rPr>
              <a:t>o</a:t>
            </a:r>
            <a:r>
              <a:rPr dirty="0" smtClean="0" sz="2200" spc="4" b="1">
                <a:latin typeface="Times New Roman"/>
                <a:cs typeface="Times New Roman"/>
              </a:rPr>
              <a:t>r</a:t>
            </a:r>
            <a:r>
              <a:rPr dirty="0" smtClean="0" sz="2200" spc="4" b="1">
                <a:latin typeface="Times New Roman"/>
                <a:cs typeface="Times New Roman"/>
              </a:rPr>
              <a:t>m</a:t>
            </a:r>
            <a:r>
              <a:rPr dirty="0" smtClean="0" sz="2200" spc="0" b="1">
                <a:latin typeface="Times New Roman"/>
                <a:cs typeface="Times New Roman"/>
              </a:rPr>
              <a:t>a</a:t>
            </a:r>
            <a:r>
              <a:rPr dirty="0" smtClean="0" sz="2200" spc="4" b="1">
                <a:latin typeface="Times New Roman"/>
                <a:cs typeface="Times New Roman"/>
              </a:rPr>
              <a:t>t</a:t>
            </a:r>
            <a:r>
              <a:rPr dirty="0" smtClean="0" sz="2200" spc="0" b="1">
                <a:latin typeface="Times New Roman"/>
                <a:cs typeface="Times New Roman"/>
              </a:rPr>
              <a:t>i</a:t>
            </a:r>
            <a:r>
              <a:rPr dirty="0" smtClean="0" sz="2200" spc="4" b="1">
                <a:latin typeface="Times New Roman"/>
                <a:cs typeface="Times New Roman"/>
              </a:rPr>
              <a:t>o</a:t>
            </a:r>
            <a:r>
              <a:rPr dirty="0" smtClean="0" sz="2200" spc="0" b="1">
                <a:latin typeface="Times New Roman"/>
                <a:cs typeface="Times New Roman"/>
              </a:rPr>
              <a:t>n</a:t>
            </a:r>
            <a:r>
              <a:rPr dirty="0" smtClean="0" sz="2200" spc="0" b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and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use</a:t>
            </a:r>
            <a:r>
              <a:rPr dirty="0" smtClean="0" sz="2200" spc="45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it</a:t>
            </a:r>
            <a:r>
              <a:rPr dirty="0" smtClean="0" sz="2200" spc="74">
                <a:latin typeface="Times New Roman"/>
                <a:cs typeface="Times New Roman"/>
              </a:rPr>
              <a:t> </a:t>
            </a:r>
            <a:r>
              <a:rPr dirty="0" smtClean="0" sz="2200" spc="4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n</a:t>
            </a:r>
            <a:r>
              <a:rPr dirty="0" smtClean="0" sz="2200" spc="57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</a:t>
            </a:r>
            <a:r>
              <a:rPr dirty="0" smtClean="0" sz="2200" spc="4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42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server</a:t>
            </a:r>
            <a:r>
              <a:rPr dirty="0" smtClean="0" sz="2200" spc="3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mach</a:t>
            </a:r>
            <a:r>
              <a:rPr dirty="0" smtClean="0" sz="2200" spc="14">
                <a:latin typeface="Times New Roman"/>
                <a:cs typeface="Times New Roman"/>
              </a:rPr>
              <a:t>i</a:t>
            </a:r>
            <a:r>
              <a:rPr dirty="0" smtClean="0" sz="2200" spc="4">
                <a:latin typeface="Times New Roman"/>
                <a:cs typeface="Times New Roman"/>
              </a:rPr>
              <a:t>n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(server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side)</a:t>
            </a:r>
            <a:endParaRPr sz="2200">
              <a:latin typeface="Times New Roman"/>
              <a:cs typeface="Times New Roman"/>
            </a:endParaRPr>
          </a:p>
          <a:p>
            <a:pPr marL="12700" marR="858916" algn="just">
              <a:lnSpc>
                <a:spcPts val="2110"/>
              </a:lnSpc>
              <a:spcBef>
                <a:spcPts val="532"/>
              </a:spcBef>
            </a:pPr>
            <a:r>
              <a:rPr dirty="0" smtClean="0" sz="2200" spc="0">
                <a:latin typeface="Times New Roman"/>
                <a:cs typeface="Times New Roman"/>
              </a:rPr>
              <a:t>W</a:t>
            </a:r>
            <a:r>
              <a:rPr dirty="0" smtClean="0" sz="2200" spc="4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en</a:t>
            </a:r>
            <a:r>
              <a:rPr dirty="0" smtClean="0" sz="2200" spc="507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</a:t>
            </a:r>
            <a:r>
              <a:rPr dirty="0" smtClean="0" sz="2200" spc="4">
                <a:latin typeface="Times New Roman"/>
                <a:cs typeface="Times New Roman"/>
              </a:rPr>
              <a:t>h</a:t>
            </a:r>
            <a:r>
              <a:rPr dirty="0" smtClean="0" sz="2200" spc="0">
                <a:latin typeface="Times New Roman"/>
                <a:cs typeface="Times New Roman"/>
              </a:rPr>
              <a:t>e</a:t>
            </a:r>
            <a:r>
              <a:rPr dirty="0" smtClean="0" sz="2200" spc="522">
                <a:latin typeface="Times New Roman"/>
                <a:cs typeface="Times New Roman"/>
              </a:rPr>
              <a:t> </a:t>
            </a:r>
            <a:r>
              <a:rPr dirty="0" smtClean="0" sz="2200" spc="-14" b="1">
                <a:latin typeface="Times New Roman"/>
                <a:cs typeface="Times New Roman"/>
              </a:rPr>
              <a:t>B</a:t>
            </a:r>
            <a:r>
              <a:rPr dirty="0" smtClean="0" sz="2200" spc="-39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owser</a:t>
            </a:r>
            <a:r>
              <a:rPr dirty="0" smtClean="0" sz="2200" spc="45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sends</a:t>
            </a:r>
            <a:r>
              <a:rPr dirty="0" smtClean="0" sz="2200" spc="498" b="1">
                <a:latin typeface="Times New Roman"/>
                <a:cs typeface="Times New Roman"/>
              </a:rPr>
              <a:t> </a:t>
            </a:r>
            <a:r>
              <a:rPr dirty="0" smtClean="0" sz="2200" spc="-39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equest</a:t>
            </a:r>
            <a:r>
              <a:rPr dirty="0" smtClean="0" sz="2200" spc="0" b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85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serve</a:t>
            </a:r>
            <a:r>
              <a:rPr dirty="0" smtClean="0" sz="2200" spc="-75">
                <a:latin typeface="Times New Roman"/>
                <a:cs typeface="Times New Roman"/>
              </a:rPr>
              <a:t>r</a:t>
            </a:r>
            <a:r>
              <a:rPr dirty="0" smtClean="0" sz="2200" spc="0">
                <a:latin typeface="Times New Roman"/>
                <a:cs typeface="Times New Roman"/>
              </a:rPr>
              <a:t>,</a:t>
            </a:r>
            <a:r>
              <a:rPr dirty="0" smtClean="0" sz="2200" spc="23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CGI</a:t>
            </a:r>
            <a:r>
              <a:rPr dirty="0" smtClean="0" sz="2200" spc="5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inst</a:t>
            </a:r>
            <a:r>
              <a:rPr dirty="0" smtClean="0" sz="2200" spc="4" b="1">
                <a:latin typeface="Times New Roman"/>
                <a:cs typeface="Times New Roman"/>
              </a:rPr>
              <a:t>a</a:t>
            </a:r>
            <a:r>
              <a:rPr dirty="0" smtClean="0" sz="2200" spc="14" b="1">
                <a:latin typeface="Times New Roman"/>
                <a:cs typeface="Times New Roman"/>
              </a:rPr>
              <a:t>n</a:t>
            </a:r>
            <a:r>
              <a:rPr dirty="0" smtClean="0" sz="2200" spc="0" b="1">
                <a:latin typeface="Times New Roman"/>
                <a:cs typeface="Times New Roman"/>
              </a:rPr>
              <a:t>t</a:t>
            </a:r>
            <a:r>
              <a:rPr dirty="0" smtClean="0" sz="2200" spc="4" b="1">
                <a:latin typeface="Times New Roman"/>
                <a:cs typeface="Times New Roman"/>
              </a:rPr>
              <a:t>a</a:t>
            </a:r>
            <a:r>
              <a:rPr dirty="0" smtClean="0" sz="2200" spc="0" b="1">
                <a:latin typeface="Times New Roman"/>
                <a:cs typeface="Times New Roman"/>
              </a:rPr>
              <a:t>ties</a:t>
            </a:r>
            <a:r>
              <a:rPr dirty="0" smtClean="0" sz="2200" spc="0" b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to</a:t>
            </a:r>
            <a:r>
              <a:rPr dirty="0" smtClean="0" sz="2200" spc="0">
                <a:latin typeface="Times New Roman"/>
                <a:cs typeface="Times New Roman"/>
              </a:rPr>
              <a:t> </a:t>
            </a:r>
            <a:r>
              <a:rPr dirty="0" smtClean="0" sz="2200" spc="-39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ec</a:t>
            </a:r>
            <a:r>
              <a:rPr dirty="0" smtClean="0" sz="2200" spc="-9" b="1">
                <a:latin typeface="Times New Roman"/>
                <a:cs typeface="Times New Roman"/>
              </a:rPr>
              <a:t>e</a:t>
            </a:r>
            <a:r>
              <a:rPr dirty="0" smtClean="0" sz="2200" spc="0" b="1">
                <a:latin typeface="Times New Roman"/>
                <a:cs typeface="Times New Roman"/>
              </a:rPr>
              <a:t>i</a:t>
            </a:r>
            <a:r>
              <a:rPr dirty="0" smtClean="0" sz="2200" spc="4" b="1">
                <a:latin typeface="Times New Roman"/>
                <a:cs typeface="Times New Roman"/>
              </a:rPr>
              <a:t>v</a:t>
            </a:r>
            <a:r>
              <a:rPr dirty="0" smtClean="0" sz="2200" spc="0" b="1">
                <a:latin typeface="Times New Roman"/>
                <a:cs typeface="Times New Roman"/>
              </a:rPr>
              <a:t>e</a:t>
            </a:r>
            <a:r>
              <a:rPr dirty="0" smtClean="0" sz="2200" spc="-17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a</a:t>
            </a:r>
            <a:r>
              <a:rPr dirty="0" smtClean="0" sz="2200" spc="4" b="1">
                <a:latin typeface="Times New Roman"/>
                <a:cs typeface="Times New Roman"/>
              </a:rPr>
              <a:t>n</a:t>
            </a:r>
            <a:r>
              <a:rPr dirty="0" smtClean="0" sz="2200" spc="0" b="1">
                <a:latin typeface="Times New Roman"/>
                <a:cs typeface="Times New Roman"/>
              </a:rPr>
              <a:t>d</a:t>
            </a:r>
            <a:r>
              <a:rPr dirty="0" smtClean="0" sz="2200" spc="-30" b="1">
                <a:latin typeface="Times New Roman"/>
                <a:cs typeface="Times New Roman"/>
              </a:rPr>
              <a:t> </a:t>
            </a:r>
            <a:r>
              <a:rPr dirty="0" smtClean="0" sz="2200" spc="0" b="1">
                <a:latin typeface="Times New Roman"/>
                <a:cs typeface="Times New Roman"/>
              </a:rPr>
              <a:t>p</a:t>
            </a:r>
            <a:r>
              <a:rPr dirty="0" smtClean="0" sz="2200" spc="-34" b="1">
                <a:latin typeface="Times New Roman"/>
                <a:cs typeface="Times New Roman"/>
              </a:rPr>
              <a:t>r</a:t>
            </a:r>
            <a:r>
              <a:rPr dirty="0" smtClean="0" sz="2200" spc="0" b="1">
                <a:latin typeface="Times New Roman"/>
                <a:cs typeface="Times New Roman"/>
              </a:rPr>
              <a:t>oces</a:t>
            </a:r>
            <a:r>
              <a:rPr dirty="0" smtClean="0" sz="2200" spc="-4" b="1">
                <a:latin typeface="Times New Roman"/>
                <a:cs typeface="Times New Roman"/>
              </a:rPr>
              <a:t>s</a:t>
            </a:r>
            <a:r>
              <a:rPr dirty="0" smtClean="0" sz="2200" spc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6748" y="594509"/>
            <a:ext cx="17170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Interfa</a:t>
            </a:r>
            <a:r>
              <a:rPr dirty="0" smtClean="0" sz="3600" spc="-9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6394" y="594509"/>
            <a:ext cx="11857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(CGI)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1043000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191535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2518613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339084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426295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4866455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5738437"/>
            <a:ext cx="16484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78740" y="107517"/>
            <a:ext cx="9046097" cy="4745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99221" marR="3360729" algn="ctr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Objectives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99945"/>
              </a:lnSpc>
              <a:spcBef>
                <a:spcPts val="1880"/>
              </a:spcBef>
              <a:tabLst>
                <a:tab pos="355600" algn="l"/>
              </a:tabLst>
            </a:pPr>
            <a:r>
              <a:rPr dirty="0" smtClean="0" sz="3200" spc="0">
                <a:latin typeface="Arial"/>
                <a:cs typeface="Arial"/>
              </a:rPr>
              <a:t>•	</a:t>
            </a:r>
            <a:r>
              <a:rPr dirty="0" smtClean="0" sz="3200" spc="0" b="1">
                <a:latin typeface="Times New Roman"/>
                <a:cs typeface="Times New Roman"/>
              </a:rPr>
              <a:t>How</a:t>
            </a:r>
            <a:r>
              <a:rPr dirty="0" smtClean="0" sz="3200" spc="150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13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b</a:t>
            </a:r>
            <a:r>
              <a:rPr dirty="0" smtClean="0" sz="3200" spc="-9" b="1"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latin typeface="Times New Roman"/>
                <a:cs typeface="Times New Roman"/>
              </a:rPr>
              <a:t>ild</a:t>
            </a:r>
            <a:r>
              <a:rPr dirty="0" smtClean="0" sz="3200" spc="150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</a:t>
            </a:r>
            <a:r>
              <a:rPr dirty="0" smtClean="0" sz="3200" spc="-14" b="1"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latin typeface="Times New Roman"/>
                <a:cs typeface="Times New Roman"/>
              </a:rPr>
              <a:t>e</a:t>
            </a:r>
            <a:r>
              <a:rPr dirty="0" smtClean="0" sz="3200" spc="16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sim</a:t>
            </a:r>
            <a:r>
              <a:rPr dirty="0" smtClean="0" sz="3200" spc="-14" b="1"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latin typeface="Times New Roman"/>
                <a:cs typeface="Times New Roman"/>
              </a:rPr>
              <a:t>le</a:t>
            </a:r>
            <a:r>
              <a:rPr dirty="0" smtClean="0" sz="3200" spc="13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web</a:t>
            </a:r>
            <a:r>
              <a:rPr dirty="0" smtClean="0" sz="3200" spc="16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s</a:t>
            </a:r>
            <a:r>
              <a:rPr dirty="0" smtClean="0" sz="3200" spc="-14" b="1"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latin typeface="Times New Roman"/>
                <a:cs typeface="Times New Roman"/>
              </a:rPr>
              <a:t>te</a:t>
            </a:r>
            <a:r>
              <a:rPr dirty="0" smtClean="0" sz="3200" spc="15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c</a:t>
            </a:r>
            <a:r>
              <a:rPr dirty="0" smtClean="0" sz="3200" spc="9" b="1"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latin typeface="Times New Roman"/>
                <a:cs typeface="Times New Roman"/>
              </a:rPr>
              <a:t>mb</a:t>
            </a:r>
            <a:r>
              <a:rPr dirty="0" smtClean="0" sz="3200" spc="-9" b="1"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latin typeface="Times New Roman"/>
                <a:cs typeface="Times New Roman"/>
              </a:rPr>
              <a:t>n</a:t>
            </a:r>
            <a:r>
              <a:rPr dirty="0" smtClean="0" sz="3200" spc="-19" b="1"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latin typeface="Times New Roman"/>
                <a:cs typeface="Times New Roman"/>
              </a:rPr>
              <a:t>ng</a:t>
            </a:r>
            <a:r>
              <a:rPr dirty="0" smtClean="0" sz="3200" spc="159" b="1">
                <a:latin typeface="Times New Roman"/>
                <a:cs typeface="Times New Roman"/>
              </a:rPr>
              <a:t> </a:t>
            </a:r>
            <a:r>
              <a:rPr dirty="0" smtClean="0" sz="3200" spc="-14" b="1"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latin typeface="Times New Roman"/>
                <a:cs typeface="Times New Roman"/>
              </a:rPr>
              <a:t>t</a:t>
            </a:r>
            <a:r>
              <a:rPr dirty="0" smtClean="0" sz="3200" spc="-14" b="1">
                <a:latin typeface="Times New Roman"/>
                <a:cs typeface="Times New Roman"/>
              </a:rPr>
              <a:t>m</a:t>
            </a:r>
            <a:r>
              <a:rPr dirty="0" smtClean="0" sz="3200" spc="0" b="1">
                <a:latin typeface="Times New Roman"/>
                <a:cs typeface="Times New Roman"/>
              </a:rPr>
              <a:t>l</a:t>
            </a:r>
            <a:r>
              <a:rPr dirty="0" smtClean="0" sz="3200" spc="0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and</a:t>
            </a:r>
            <a:r>
              <a:rPr dirty="0" smtClean="0" sz="3200" spc="-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se</a:t>
            </a:r>
            <a:r>
              <a:rPr dirty="0" smtClean="0" sz="3200" spc="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vle</a:t>
            </a:r>
            <a:r>
              <a:rPr dirty="0" smtClean="0" sz="3200" spc="4" b="1"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647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Http</a:t>
            </a:r>
            <a:r>
              <a:rPr dirty="0" smtClean="0" sz="2800" spc="-3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col</a:t>
            </a:r>
            <a:r>
              <a:rPr dirty="0" smtClean="0" sz="2800" spc="-60">
                <a:latin typeface="Times New Roman"/>
                <a:cs typeface="Times New Roman"/>
              </a:rPr>
              <a:t> </a:t>
            </a:r>
            <a:r>
              <a:rPr dirty="0" smtClean="0" sz="2800" spc="-9">
                <a:latin typeface="Times New Roman"/>
                <a:cs typeface="Times New Roman"/>
              </a:rPr>
              <a:t>a</a:t>
            </a:r>
            <a:r>
              <a:rPr dirty="0" smtClean="0" sz="2800" spc="4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-27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Meth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4">
                <a:latin typeface="Times New Roman"/>
                <a:cs typeface="Times New Roman"/>
              </a:rPr>
              <a:t>d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</a:t>
            </a:r>
            <a:r>
              <a:rPr dirty="0" smtClean="0" sz="2800" spc="9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at</a:t>
            </a:r>
            <a:r>
              <a:rPr dirty="0" smtClean="0" sz="2800" spc="-55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is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Se</a:t>
            </a:r>
            <a:r>
              <a:rPr dirty="0" smtClean="0" sz="2800" spc="4">
                <a:latin typeface="Times New Roman"/>
                <a:cs typeface="Times New Roman"/>
              </a:rPr>
              <a:t>r</a:t>
            </a:r>
            <a:r>
              <a:rPr dirty="0" smtClean="0" sz="2800" spc="4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let?</a:t>
            </a:r>
            <a:endParaRPr sz="28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eters</a:t>
            </a:r>
            <a:r>
              <a:rPr dirty="0" smtClean="0" sz="2800" spc="-12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s.</a:t>
            </a:r>
            <a:r>
              <a:rPr dirty="0" smtClean="0" sz="2800" spc="-81">
                <a:latin typeface="Times New Roman"/>
                <a:cs typeface="Times New Roman"/>
              </a:rPr>
              <a:t> </a:t>
            </a:r>
            <a:r>
              <a:rPr dirty="0" smtClean="0" sz="2800" spc="-314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aria</a:t>
            </a:r>
            <a:r>
              <a:rPr dirty="0" smtClean="0" sz="2800" spc="9">
                <a:latin typeface="Times New Roman"/>
                <a:cs typeface="Times New Roman"/>
              </a:rPr>
              <a:t>b</a:t>
            </a:r>
            <a:r>
              <a:rPr dirty="0" smtClean="0" sz="2800" spc="0">
                <a:latin typeface="Times New Roman"/>
                <a:cs typeface="Times New Roman"/>
              </a:rPr>
              <a:t>les</a:t>
            </a:r>
            <a:endParaRPr sz="28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8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Se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4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let</a:t>
            </a:r>
            <a:r>
              <a:rPr dirty="0" smtClean="0" sz="2800" spc="-5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Life</a:t>
            </a:r>
            <a:r>
              <a:rPr dirty="0" smtClean="0" sz="2800" spc="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Cycle</a:t>
            </a:r>
            <a:endParaRPr sz="2800">
              <a:latin typeface="Times New Roman"/>
              <a:cs typeface="Times New Roman"/>
            </a:endParaRPr>
          </a:p>
          <a:p>
            <a:pPr marL="756412" marR="10670" indent="-286512">
              <a:lnSpc>
                <a:spcPct val="9994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Break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6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wn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77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st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uct</a:t>
            </a:r>
            <a:r>
              <a:rPr dirty="0" smtClean="0" sz="2800" spc="4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re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4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com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4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ent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39">
                <a:latin typeface="Times New Roman"/>
                <a:cs typeface="Times New Roman"/>
              </a:rPr>
              <a:t> </a:t>
            </a:r>
            <a:r>
              <a:rPr dirty="0" smtClean="0" sz="2800" spc="-9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10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b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ilding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4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web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ap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licati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156716" y="2174748"/>
            <a:ext cx="4088891" cy="3151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402742" y="15433"/>
            <a:ext cx="7865135" cy="2157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72905" marR="1186086"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384528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Com</a:t>
            </a:r>
            <a:r>
              <a:rPr dirty="0" smtClean="0" sz="3600" spc="-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Gateway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</a:t>
            </a:r>
            <a:r>
              <a:rPr dirty="0" smtClean="0" sz="3600" spc="-9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(CGI)</a:t>
            </a:r>
            <a:endParaRPr sz="36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712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Disa</a:t>
            </a:r>
            <a:r>
              <a:rPr dirty="0" smtClean="0" sz="3200" spc="9">
                <a:latin typeface="Times New Roman"/>
                <a:cs typeface="Times New Roman"/>
              </a:rPr>
              <a:t>d</a:t>
            </a:r>
            <a:r>
              <a:rPr dirty="0" smtClean="0" sz="3200" spc="0">
                <a:latin typeface="Times New Roman"/>
                <a:cs typeface="Times New Roman"/>
              </a:rPr>
              <a:t>v</a:t>
            </a:r>
            <a:r>
              <a:rPr dirty="0" smtClean="0" sz="3200" spc="9">
                <a:latin typeface="Times New Roman"/>
                <a:cs typeface="Times New Roman"/>
              </a:rPr>
              <a:t>a</a:t>
            </a:r>
            <a:r>
              <a:rPr dirty="0" smtClean="0" sz="3200" spc="0">
                <a:latin typeface="Times New Roman"/>
                <a:cs typeface="Times New Roman"/>
              </a:rPr>
              <a:t>ntages</a:t>
            </a:r>
            <a:endParaRPr sz="3200">
              <a:latin typeface="Times New Roman"/>
              <a:cs typeface="Times New Roman"/>
            </a:endParaRPr>
          </a:p>
          <a:p>
            <a:pPr marL="469900" marR="34290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Reduced</a:t>
            </a:r>
            <a:r>
              <a:rPr dirty="0" smtClean="0" sz="2800" spc="-8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efficiency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13710" y="15433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616734"/>
            <a:ext cx="4953685" cy="3241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1518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Com</a:t>
            </a:r>
            <a:r>
              <a:rPr dirty="0" smtClean="0" sz="3600" spc="-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Gateway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523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Disa</a:t>
            </a:r>
            <a:r>
              <a:rPr dirty="0" smtClean="0" sz="3200" spc="9">
                <a:latin typeface="Times New Roman"/>
                <a:cs typeface="Times New Roman"/>
              </a:rPr>
              <a:t>d</a:t>
            </a:r>
            <a:r>
              <a:rPr dirty="0" smtClean="0" sz="3200" spc="0">
                <a:latin typeface="Times New Roman"/>
                <a:cs typeface="Times New Roman"/>
              </a:rPr>
              <a:t>v</a:t>
            </a:r>
            <a:r>
              <a:rPr dirty="0" smtClean="0" sz="3200" spc="9">
                <a:latin typeface="Times New Roman"/>
                <a:cs typeface="Times New Roman"/>
              </a:rPr>
              <a:t>a</a:t>
            </a:r>
            <a:r>
              <a:rPr dirty="0" smtClean="0" sz="3200" spc="0">
                <a:latin typeface="Times New Roman"/>
                <a:cs typeface="Times New Roman"/>
              </a:rPr>
              <a:t>ntages</a:t>
            </a:r>
            <a:endParaRPr sz="3200">
              <a:latin typeface="Times New Roman"/>
              <a:cs typeface="Times New Roman"/>
            </a:endParaRPr>
          </a:p>
          <a:p>
            <a:pPr marL="469900" marR="68579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Reduced</a:t>
            </a:r>
            <a:r>
              <a:rPr dirty="0" smtClean="0" sz="2800" spc="-8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efficiency</a:t>
            </a:r>
            <a:endParaRPr sz="2800">
              <a:latin typeface="Times New Roman"/>
              <a:cs typeface="Times New Roman"/>
            </a:endParaRPr>
          </a:p>
          <a:p>
            <a:pPr marL="469900" marR="68579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Reloa</a:t>
            </a:r>
            <a:r>
              <a:rPr dirty="0" smtClean="0" sz="2800" spc="9" b="1">
                <a:latin typeface="Times New Roman"/>
                <a:cs typeface="Times New Roman"/>
              </a:rPr>
              <a:t>d</a:t>
            </a:r>
            <a:r>
              <a:rPr dirty="0" smtClean="0" sz="2800" spc="0" b="1">
                <a:latin typeface="Times New Roman"/>
                <a:cs typeface="Times New Roman"/>
              </a:rPr>
              <a:t>ing</a:t>
            </a:r>
            <a:r>
              <a:rPr dirty="0" smtClean="0" sz="2800" spc="-106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-9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rl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in</a:t>
            </a:r>
            <a:r>
              <a:rPr dirty="0" smtClean="0" sz="2800" spc="9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9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-50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eter</a:t>
            </a:r>
            <a:endParaRPr sz="2800">
              <a:latin typeface="Times New Roman"/>
              <a:cs typeface="Times New Roman"/>
            </a:endParaRPr>
          </a:p>
          <a:p>
            <a:pPr marL="1155674" marR="33171" indent="-228600" algn="just">
              <a:lnSpc>
                <a:spcPct val="100041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14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wid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ly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acce</a:t>
            </a:r>
            <a:r>
              <a:rPr dirty="0" smtClean="0" sz="2400" spc="-14">
                <a:latin typeface="Times New Roman"/>
                <a:cs typeface="Times New Roman"/>
              </a:rPr>
              <a:t>p</a:t>
            </a:r>
            <a:r>
              <a:rPr dirty="0" smtClean="0" sz="2400" spc="0">
                <a:latin typeface="Times New Roman"/>
                <a:cs typeface="Times New Roman"/>
              </a:rPr>
              <a:t>ted</a:t>
            </a:r>
            <a:r>
              <a:rPr dirty="0" smtClean="0" sz="2400" spc="25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p</a:t>
            </a:r>
            <a:r>
              <a:rPr dirty="0" smtClean="0" sz="2400" spc="0">
                <a:latin typeface="Times New Roman"/>
                <a:cs typeface="Times New Roman"/>
              </a:rPr>
              <a:t>l</a:t>
            </a:r>
            <a:r>
              <a:rPr dirty="0" smtClean="0" sz="2400" spc="-1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tform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Each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-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-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he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server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rec</a:t>
            </a:r>
            <a:r>
              <a:rPr dirty="0" smtClean="0" sz="2400" spc="-1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ives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needs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</a:t>
            </a:r>
            <a:r>
              <a:rPr dirty="0" smtClean="0" sz="2400" spc="9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oade</a:t>
            </a:r>
            <a:r>
              <a:rPr dirty="0" smtClean="0" sz="2400" spc="9">
                <a:latin typeface="Times New Roman"/>
                <a:cs typeface="Times New Roman"/>
              </a:rPr>
              <a:t>d</a:t>
            </a:r>
            <a:r>
              <a:rPr dirty="0" smtClean="0" sz="2400" spc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6748" y="616734"/>
            <a:ext cx="17170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Interfa</a:t>
            </a:r>
            <a:r>
              <a:rPr dirty="0" smtClean="0" sz="3600" spc="-9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6394" y="616734"/>
            <a:ext cx="118577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(CGI)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5684" y="2796131"/>
            <a:ext cx="3765931" cy="696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for</a:t>
            </a:r>
            <a:r>
              <a:rPr dirty="0" smtClean="0" sz="2400" spc="16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</a:t>
            </a:r>
            <a:r>
              <a:rPr dirty="0" smtClean="0" sz="2400" spc="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iting</a:t>
            </a:r>
            <a:r>
              <a:rPr dirty="0" smtClean="0" sz="2400" spc="159">
                <a:latin typeface="Times New Roman"/>
                <a:cs typeface="Times New Roman"/>
              </a:rPr>
              <a:t> </a:t>
            </a:r>
            <a:r>
              <a:rPr dirty="0" smtClean="0" sz="2400" spc="-4">
                <a:latin typeface="Times New Roman"/>
                <a:cs typeface="Times New Roman"/>
              </a:rPr>
              <a:t>CG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17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scr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-9">
                <a:latin typeface="Times New Roman"/>
                <a:cs typeface="Times New Roman"/>
              </a:rPr>
              <a:t>p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15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16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9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083" marR="1737">
              <a:lnSpc>
                <a:spcPct val="95825"/>
              </a:lnSpc>
            </a:pPr>
            <a:r>
              <a:rPr dirty="0" smtClean="0" sz="2400" spc="0">
                <a:latin typeface="Times New Roman"/>
                <a:cs typeface="Times New Roman"/>
              </a:rPr>
              <a:t>are</a:t>
            </a:r>
            <a:r>
              <a:rPr dirty="0" smtClean="0" sz="2400" spc="284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q</a:t>
            </a:r>
            <a:r>
              <a:rPr dirty="0" smtClean="0" sz="2400" spc="0">
                <a:latin typeface="Times New Roman"/>
                <a:cs typeface="Times New Roman"/>
              </a:rPr>
              <a:t>uest,</a:t>
            </a:r>
            <a:r>
              <a:rPr dirty="0" smtClean="0" sz="2400" spc="27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9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28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</a:t>
            </a:r>
            <a:r>
              <a:rPr dirty="0" smtClean="0" sz="2400" spc="-1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rl</a:t>
            </a:r>
            <a:r>
              <a:rPr dirty="0" smtClean="0" sz="2400" spc="28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9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terpr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-4">
                <a:latin typeface="Times New Roman"/>
                <a:cs typeface="Times New Roman"/>
              </a:rPr>
              <a:t>t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9942" y="3985305"/>
            <a:ext cx="8259538" cy="234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teractive</a:t>
            </a:r>
            <a:r>
              <a:rPr dirty="0" smtClean="0" sz="2800" spc="0">
                <a:latin typeface="Times New Roman"/>
                <a:cs typeface="Times New Roman"/>
              </a:rPr>
              <a:t>: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619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no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1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suitable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3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for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2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g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aph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-14">
                <a:latin typeface="Times New Roman"/>
                <a:cs typeface="Times New Roman"/>
              </a:rPr>
              <a:t>c</a:t>
            </a:r>
            <a:r>
              <a:rPr dirty="0" smtClean="0" sz="2800" spc="0">
                <a:latin typeface="Times New Roman"/>
                <a:cs typeface="Times New Roman"/>
              </a:rPr>
              <a:t>al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683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3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ghly</a:t>
            </a:r>
            <a:endParaRPr sz="2800">
              <a:latin typeface="Times New Roman"/>
              <a:cs typeface="Times New Roman"/>
            </a:endParaRPr>
          </a:p>
          <a:p>
            <a:pPr marL="299212" marR="53564">
              <a:lnSpc>
                <a:spcPct val="95825"/>
              </a:lnSpc>
            </a:pPr>
            <a:r>
              <a:rPr dirty="0" smtClean="0" sz="2800" spc="0">
                <a:latin typeface="Times New Roman"/>
                <a:cs typeface="Times New Roman"/>
              </a:rPr>
              <a:t>i</a:t>
            </a:r>
            <a:r>
              <a:rPr dirty="0" smtClean="0" sz="2800" spc="4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tera</a:t>
            </a:r>
            <a:r>
              <a:rPr dirty="0" smtClean="0" sz="2800" spc="-9">
                <a:latin typeface="Times New Roman"/>
                <a:cs typeface="Times New Roman"/>
              </a:rPr>
              <a:t>c</a:t>
            </a:r>
            <a:r>
              <a:rPr dirty="0" smtClean="0" sz="2800" spc="0">
                <a:latin typeface="Times New Roman"/>
                <a:cs typeface="Times New Roman"/>
              </a:rPr>
              <a:t>ti</a:t>
            </a:r>
            <a:r>
              <a:rPr dirty="0" smtClean="0" sz="2800" spc="9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-3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o</a:t>
            </a:r>
            <a:r>
              <a:rPr dirty="0" smtClean="0" sz="2800" spc="9">
                <a:latin typeface="Times New Roman"/>
                <a:cs typeface="Times New Roman"/>
              </a:rPr>
              <a:t>g</a:t>
            </a:r>
            <a:r>
              <a:rPr dirty="0" smtClean="0" sz="2800" spc="0">
                <a:latin typeface="Times New Roman"/>
                <a:cs typeface="Times New Roman"/>
              </a:rPr>
              <a:t>ra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 marR="53564">
              <a:lnSpc>
                <a:spcPct val="95825"/>
              </a:lnSpc>
              <a:spcBef>
                <a:spcPts val="8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-5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ime</a:t>
            </a:r>
            <a:r>
              <a:rPr dirty="0" smtClean="0" sz="2800" spc="-3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con</a:t>
            </a:r>
            <a:r>
              <a:rPr dirty="0" smtClean="0" sz="2800" spc="9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umi</a:t>
            </a:r>
            <a:r>
              <a:rPr dirty="0" smtClean="0" sz="2800" spc="9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-11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an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-3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mo</a:t>
            </a:r>
            <a:r>
              <a:rPr dirty="0" smtClean="0" sz="2800" spc="-50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4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memory</a:t>
            </a:r>
            <a:r>
              <a:rPr dirty="0" smtClean="0" sz="2800" spc="-8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con</a:t>
            </a:r>
            <a:r>
              <a:rPr dirty="0" smtClean="0" sz="2800" spc="9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umed</a:t>
            </a:r>
            <a:endParaRPr sz="2800">
              <a:latin typeface="Times New Roman"/>
              <a:cs typeface="Times New Roman"/>
            </a:endParaRPr>
          </a:p>
          <a:p>
            <a:pPr marL="12700" marR="53564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Debu</a:t>
            </a:r>
            <a:r>
              <a:rPr dirty="0" smtClean="0" sz="2800" spc="4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19" b="1">
                <a:latin typeface="Times New Roman"/>
                <a:cs typeface="Times New Roman"/>
              </a:rPr>
              <a:t>g</a:t>
            </a:r>
            <a:r>
              <a:rPr dirty="0" smtClean="0" sz="2800" spc="0">
                <a:latin typeface="Times New Roman"/>
                <a:cs typeface="Times New Roman"/>
              </a:rPr>
              <a:t>:</a:t>
            </a:r>
            <a:r>
              <a:rPr dirty="0" smtClean="0" sz="2800" spc="-12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err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-3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detection</a:t>
            </a:r>
            <a:r>
              <a:rPr dirty="0" smtClean="0" sz="2800" spc="-19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d</a:t>
            </a:r>
            <a:r>
              <a:rPr dirty="0" smtClean="0" sz="2800" spc="0">
                <a:latin typeface="Times New Roman"/>
                <a:cs typeface="Times New Roman"/>
              </a:rPr>
              <a:t>i</a:t>
            </a:r>
            <a:r>
              <a:rPr dirty="0" smtClean="0" sz="2800" spc="-39">
                <a:latin typeface="Times New Roman"/>
                <a:cs typeface="Times New Roman"/>
              </a:rPr>
              <a:t>f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9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cult</a:t>
            </a:r>
            <a:endParaRPr sz="2800">
              <a:latin typeface="Times New Roman"/>
              <a:cs typeface="Times New Roman"/>
            </a:endParaRPr>
          </a:p>
          <a:p>
            <a:pPr marL="12700" marR="53564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Not</a:t>
            </a:r>
            <a:r>
              <a:rPr dirty="0" smtClean="0" sz="2800" spc="-28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9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14" b="1">
                <a:latin typeface="Times New Roman"/>
                <a:cs typeface="Times New Roman"/>
              </a:rPr>
              <a:t>p</a:t>
            </a:r>
            <a:r>
              <a:rPr dirty="0" smtClean="0" sz="2800" spc="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rt</a:t>
            </a:r>
            <a:r>
              <a:rPr dirty="0" smtClean="0" sz="2800" spc="-93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Ses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i</a:t>
            </a:r>
            <a:r>
              <a:rPr dirty="0" smtClean="0" sz="2800" spc="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13710" y="0"/>
            <a:ext cx="410614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0258" y="542947"/>
            <a:ext cx="156799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Ser</a:t>
            </a:r>
            <a:r>
              <a:rPr dirty="0" smtClean="0" sz="3600" spc="4">
                <a:latin typeface="Times New Roman"/>
                <a:cs typeface="Times New Roman"/>
              </a:rPr>
              <a:t>v</a:t>
            </a:r>
            <a:r>
              <a:rPr dirty="0" smtClean="0" sz="3600" spc="0">
                <a:latin typeface="Times New Roman"/>
                <a:cs typeface="Times New Roman"/>
              </a:rPr>
              <a:t>lets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914" y="987822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14" y="989258"/>
            <a:ext cx="8500546" cy="1987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">
              <a:lnSpc>
                <a:spcPts val="1920"/>
              </a:lnSpc>
              <a:spcBef>
                <a:spcPts val="271"/>
              </a:spcBef>
            </a:pPr>
            <a:r>
              <a:rPr dirty="0" smtClean="0" sz="2000" spc="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23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Java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ass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hat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23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dy</a:t>
            </a:r>
            <a:r>
              <a:rPr dirty="0" smtClean="0" sz="2000" spc="-1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ami</a:t>
            </a:r>
            <a:r>
              <a:rPr dirty="0" smtClean="0" sz="2000" spc="-1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al</a:t>
            </a:r>
            <a:r>
              <a:rPr dirty="0" smtClean="0" sz="2000" spc="-1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5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-50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-9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ess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HTTP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84">
                <a:latin typeface="Times New Roman"/>
                <a:cs typeface="Times New Roman"/>
              </a:rPr>
              <a:t> </a:t>
            </a:r>
            <a:r>
              <a:rPr dirty="0" smtClean="0" sz="2000" spc="-50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eque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ts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255" b="1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nd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23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uct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esp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nses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Jav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codes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that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are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</a:t>
            </a:r>
            <a:r>
              <a:rPr dirty="0" smtClean="0" sz="2000" spc="9" b="1"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mic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-13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eb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ere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only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ngle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instance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crea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-13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eb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serve</a:t>
            </a:r>
            <a:r>
              <a:rPr dirty="0" smtClean="0" sz="2000" spc="-10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  <a:spcBef>
                <a:spcPts val="526"/>
              </a:spcBef>
            </a:pPr>
            <a:r>
              <a:rPr dirty="0" smtClean="0" sz="2000" spc="-13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</a:t>
            </a:r>
            <a:r>
              <a:rPr dirty="0" smtClean="0" sz="2000" spc="-1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vice</a:t>
            </a:r>
            <a:r>
              <a:rPr dirty="0" smtClean="0" sz="2000" spc="39" b="1">
                <a:latin typeface="Times New Roman"/>
                <a:cs typeface="Times New Roman"/>
              </a:rPr>
              <a:t> </a:t>
            </a:r>
            <a:r>
              <a:rPr dirty="0" smtClean="0" sz="2000" spc="-14" b="1">
                <a:latin typeface="Times New Roman"/>
                <a:cs typeface="Times New Roman"/>
              </a:rPr>
              <a:t>m</a:t>
            </a:r>
            <a:r>
              <a:rPr dirty="0" smtClean="0" sz="2000" spc="-9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lti</a:t>
            </a:r>
            <a:r>
              <a:rPr dirty="0" smtClean="0" sz="2000" spc="-14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le</a:t>
            </a:r>
            <a:r>
              <a:rPr dirty="0" smtClean="0" sz="2000" spc="5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1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’</a:t>
            </a:r>
            <a:r>
              <a:rPr dirty="0" smtClean="0" sz="2000" spc="-100" b="1">
                <a:latin typeface="Times New Roman"/>
                <a:cs typeface="Times New Roman"/>
              </a:rPr>
              <a:t> </a:t>
            </a:r>
            <a:r>
              <a:rPr dirty="0" smtClean="0" sz="2000" spc="-50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eque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-150">
                <a:latin typeface="Times New Roman"/>
                <a:cs typeface="Times New Roman"/>
              </a:rPr>
              <a:t>W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5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54" b="1">
                <a:latin typeface="Times New Roman"/>
                <a:cs typeface="Times New Roman"/>
              </a:rPr>
              <a:t> </a:t>
            </a:r>
            <a:r>
              <a:rPr dirty="0" smtClean="0" sz="2000" spc="-14" b="1"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latin typeface="Times New Roman"/>
                <a:cs typeface="Times New Roman"/>
              </a:rPr>
              <a:t>u</a:t>
            </a:r>
            <a:r>
              <a:rPr dirty="0" smtClean="0" sz="2000" spc="-1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tiple</a:t>
            </a:r>
            <a:r>
              <a:rPr dirty="0" smtClean="0" sz="2000" spc="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-50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eads</a:t>
            </a:r>
            <a:r>
              <a:rPr dirty="0" smtClean="0" sz="2000" spc="3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for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sa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instance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4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come</a:t>
            </a:r>
            <a:r>
              <a:rPr dirty="0" smtClean="0" sz="2000" spc="-3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CG</a:t>
            </a:r>
            <a:r>
              <a:rPr dirty="0" smtClean="0" sz="2000" spc="4" b="1">
                <a:latin typeface="Times New Roman"/>
                <a:cs typeface="Times New Roman"/>
              </a:rPr>
              <a:t>I</a:t>
            </a:r>
            <a:r>
              <a:rPr dirty="0" smtClean="0" sz="2000" spc="-69" b="1">
                <a:latin typeface="Times New Roman"/>
                <a:cs typeface="Times New Roman"/>
              </a:rPr>
              <a:t>’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con</a:t>
            </a:r>
            <a:r>
              <a:rPr dirty="0" smtClean="0" sz="2000" spc="4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umed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mo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memor</a:t>
            </a:r>
            <a:r>
              <a:rPr dirty="0" smtClean="0" sz="2000" spc="4" b="1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49"/>
              </a:spcBef>
            </a:pP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to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ef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eshed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receiving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each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14" y="1536462"/>
            <a:ext cx="152806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914" y="2694956"/>
            <a:ext cx="152806" cy="889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958" y="2993666"/>
            <a:ext cx="314311" cy="287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sz="2000" spc="4" b="1">
                <a:latin typeface="Times New Roman"/>
                <a:cs typeface="Times New Roman"/>
              </a:rPr>
              <a:t>1</a:t>
            </a:r>
            <a:r>
              <a:rPr dirty="0" smtClean="0" baseline="26758" sz="1950" spc="0" b="1">
                <a:latin typeface="Times New Roman"/>
                <a:cs typeface="Times New Roman"/>
              </a:rPr>
              <a:t>st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14" y="3001192"/>
            <a:ext cx="6442676" cy="2261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09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tiali</a:t>
            </a:r>
            <a:r>
              <a:rPr dirty="0" smtClean="0" sz="2000" spc="-19" b="1">
                <a:latin typeface="Times New Roman"/>
                <a:cs typeface="Times New Roman"/>
              </a:rPr>
              <a:t>z</a:t>
            </a:r>
            <a:r>
              <a:rPr dirty="0" smtClean="0" sz="2000" spc="0" b="1">
                <a:latin typeface="Times New Roman"/>
                <a:cs typeface="Times New Roman"/>
              </a:rPr>
              <a:t>ing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code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nly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z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Mer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  <a:p>
            <a:pPr marL="127304" marR="38176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Enh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nc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-29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fi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ncy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(in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z</a:t>
            </a:r>
            <a:r>
              <a:rPr dirty="0" smtClean="0" sz="1800" spc="0">
                <a:latin typeface="Times New Roman"/>
                <a:cs typeface="Times New Roman"/>
              </a:rPr>
              <a:t>ing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only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onc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resh)</a:t>
            </a:r>
            <a:endParaRPr sz="1800">
              <a:latin typeface="Times New Roman"/>
              <a:cs typeface="Times New Roman"/>
            </a:endParaRPr>
          </a:p>
          <a:p>
            <a:pPr marL="127304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use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(using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Java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combining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HTML)</a:t>
            </a:r>
            <a:endParaRPr sz="1800">
              <a:latin typeface="Times New Roman"/>
              <a:cs typeface="Times New Roman"/>
            </a:endParaRPr>
          </a:p>
          <a:p>
            <a:pPr marL="127304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Po</a:t>
            </a:r>
            <a:r>
              <a:rPr dirty="0" smtClean="0" sz="1800" spc="-9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">
                <a:latin typeface="Times New Roman"/>
                <a:cs typeface="Times New Roman"/>
              </a:rPr>
              <a:t>f</a:t>
            </a:r>
            <a:r>
              <a:rPr dirty="0" smtClean="0" sz="1800" spc="0">
                <a:latin typeface="Times New Roman"/>
                <a:cs typeface="Times New Roman"/>
              </a:rPr>
              <a:t>ul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(using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Jav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304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Portab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127304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Safe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ch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ap</a:t>
            </a:r>
            <a:endParaRPr sz="18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95"/>
              </a:spcBef>
            </a:pP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0" b="1">
                <a:latin typeface="Times New Roman"/>
                <a:cs typeface="Times New Roman"/>
              </a:rPr>
              <a:t>emer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3427" y="3001192"/>
            <a:ext cx="5440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914" y="4981591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2419" y="5283001"/>
            <a:ext cx="7718313" cy="52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483">
              <a:lnSpc>
                <a:spcPts val="1950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-l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vel</a:t>
            </a:r>
            <a:r>
              <a:rPr dirty="0" smtClean="0" sz="1800" spc="-2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HT</a:t>
            </a:r>
            <a:r>
              <a:rPr dirty="0" smtClean="0" sz="1800" spc="4" b="1"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-10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documentation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(St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wel</a:t>
            </a:r>
            <a:r>
              <a:rPr dirty="0" smtClean="0" sz="1800" spc="9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-for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-ness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not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nt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U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ea</a:t>
            </a:r>
            <a:r>
              <a:rPr dirty="0" smtClean="0" sz="1800" spc="-5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-ses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ion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managem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nt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(flow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rol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with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cod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unc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13710" y="0"/>
            <a:ext cx="9475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6572" y="0"/>
            <a:ext cx="313328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0258" y="542947"/>
            <a:ext cx="156799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Ser</a:t>
            </a:r>
            <a:r>
              <a:rPr dirty="0" smtClean="0" sz="3600" spc="4">
                <a:latin typeface="Times New Roman"/>
                <a:cs typeface="Times New Roman"/>
              </a:rPr>
              <a:t>v</a:t>
            </a:r>
            <a:r>
              <a:rPr dirty="0" smtClean="0" sz="3600" spc="0">
                <a:latin typeface="Times New Roman"/>
                <a:cs typeface="Times New Roman"/>
              </a:rPr>
              <a:t>lets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914" y="1992246"/>
            <a:ext cx="3701516" cy="535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5"/>
              </a:lnSpc>
              <a:spcBef>
                <a:spcPts val="210"/>
              </a:spcBef>
            </a:pPr>
            <a:r>
              <a:rPr dirty="0" smtClean="0" sz="4000" spc="0">
                <a:latin typeface="Arial"/>
                <a:cs typeface="Arial"/>
              </a:rPr>
              <a:t>•</a:t>
            </a:r>
            <a:r>
              <a:rPr dirty="0" smtClean="0" sz="4000" spc="180">
                <a:latin typeface="Arial"/>
                <a:cs typeface="Arial"/>
              </a:rPr>
              <a:t> </a:t>
            </a:r>
            <a:r>
              <a:rPr dirty="0" smtClean="0" sz="4000" spc="0">
                <a:latin typeface="Times New Roman"/>
                <a:cs typeface="Times New Roman"/>
              </a:rPr>
              <a:t>How</a:t>
            </a:r>
            <a:r>
              <a:rPr dirty="0" smtClean="0" sz="4000" spc="0">
                <a:latin typeface="Times New Roman"/>
                <a:cs typeface="Times New Roman"/>
              </a:rPr>
              <a:t> </a:t>
            </a:r>
            <a:r>
              <a:rPr dirty="0" smtClean="0" sz="4000" spc="407">
                <a:latin typeface="Times New Roman"/>
                <a:cs typeface="Times New Roman"/>
              </a:rPr>
              <a:t> </a:t>
            </a:r>
            <a:r>
              <a:rPr dirty="0" smtClean="0" sz="4000" spc="14">
                <a:latin typeface="Times New Roman"/>
                <a:cs typeface="Times New Roman"/>
              </a:rPr>
              <a:t>t</a:t>
            </a:r>
            <a:r>
              <a:rPr dirty="0" smtClean="0" sz="4000" spc="0">
                <a:latin typeface="Times New Roman"/>
                <a:cs typeface="Times New Roman"/>
              </a:rPr>
              <a:t>o</a:t>
            </a:r>
            <a:r>
              <a:rPr dirty="0" smtClean="0" sz="4000" spc="0">
                <a:latin typeface="Times New Roman"/>
                <a:cs typeface="Times New Roman"/>
              </a:rPr>
              <a:t> </a:t>
            </a:r>
            <a:r>
              <a:rPr dirty="0" smtClean="0" sz="4000" spc="489">
                <a:latin typeface="Times New Roman"/>
                <a:cs typeface="Times New Roman"/>
              </a:rPr>
              <a:t> </a:t>
            </a:r>
            <a:r>
              <a:rPr dirty="0" smtClean="0" sz="4000" spc="0">
                <a:latin typeface="Times New Roman"/>
                <a:cs typeface="Times New Roman"/>
              </a:rPr>
              <a:t>ser</a:t>
            </a:r>
            <a:r>
              <a:rPr dirty="0" smtClean="0" sz="4000" spc="9">
                <a:latin typeface="Times New Roman"/>
                <a:cs typeface="Times New Roman"/>
              </a:rPr>
              <a:t>v</a:t>
            </a:r>
            <a:r>
              <a:rPr dirty="0" smtClean="0" sz="4000" spc="0">
                <a:latin typeface="Times New Roman"/>
                <a:cs typeface="Times New Roman"/>
              </a:rPr>
              <a:t>er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0679" y="1995109"/>
            <a:ext cx="207617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de</a:t>
            </a:r>
            <a:r>
              <a:rPr dirty="0" smtClean="0" sz="4000" spc="9" b="1">
                <a:latin typeface="Times New Roman"/>
                <a:cs typeface="Times New Roman"/>
              </a:rPr>
              <a:t>t</a:t>
            </a:r>
            <a:r>
              <a:rPr dirty="0" smtClean="0" sz="4000" spc="0" b="1">
                <a:latin typeface="Times New Roman"/>
                <a:cs typeface="Times New Roman"/>
              </a:rPr>
              <a:t>ecting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3411" y="1995109"/>
            <a:ext cx="2674938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4">
                <a:latin typeface="Times New Roman"/>
                <a:cs typeface="Times New Roman"/>
              </a:rPr>
              <a:t>th</a:t>
            </a:r>
            <a:r>
              <a:rPr dirty="0" smtClean="0" sz="4000" spc="0">
                <a:latin typeface="Times New Roman"/>
                <a:cs typeface="Times New Roman"/>
              </a:rPr>
              <a:t>e</a:t>
            </a:r>
            <a:r>
              <a:rPr dirty="0" smtClean="0" sz="4000" spc="0">
                <a:latin typeface="Times New Roman"/>
                <a:cs typeface="Times New Roman"/>
              </a:rPr>
              <a:t> </a:t>
            </a:r>
            <a:r>
              <a:rPr dirty="0" smtClean="0" sz="4000" spc="484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814" y="2482789"/>
            <a:ext cx="232484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(</a:t>
            </a:r>
            <a:r>
              <a:rPr dirty="0" smtClean="0" sz="4000" spc="9">
                <a:latin typeface="Times New Roman"/>
                <a:cs typeface="Times New Roman"/>
              </a:rPr>
              <a:t>d</a:t>
            </a:r>
            <a:r>
              <a:rPr dirty="0" smtClean="0" sz="4000" spc="0">
                <a:latin typeface="Times New Roman"/>
                <a:cs typeface="Times New Roman"/>
              </a:rPr>
              <a:t>i</a:t>
            </a:r>
            <a:r>
              <a:rPr dirty="0" smtClean="0" sz="4000" spc="-59">
                <a:latin typeface="Times New Roman"/>
                <a:cs typeface="Times New Roman"/>
              </a:rPr>
              <a:t>f</a:t>
            </a:r>
            <a:r>
              <a:rPr dirty="0" smtClean="0" sz="4000" spc="0">
                <a:latin typeface="Times New Roman"/>
                <a:cs typeface="Times New Roman"/>
              </a:rPr>
              <a:t>fer</a:t>
            </a:r>
            <a:r>
              <a:rPr dirty="0" smtClean="0" sz="4000" spc="25">
                <a:latin typeface="Times New Roman"/>
                <a:cs typeface="Times New Roman"/>
              </a:rPr>
              <a:t>e</a:t>
            </a:r>
            <a:r>
              <a:rPr dirty="0" smtClean="0" sz="4000" spc="0">
                <a:latin typeface="Times New Roman"/>
                <a:cs typeface="Times New Roman"/>
              </a:rPr>
              <a:t>n</a:t>
            </a:r>
            <a:r>
              <a:rPr dirty="0" smtClean="0" sz="4000" spc="9">
                <a:latin typeface="Times New Roman"/>
                <a:cs typeface="Times New Roman"/>
              </a:rPr>
              <a:t>c</a:t>
            </a:r>
            <a:r>
              <a:rPr dirty="0" smtClean="0" sz="4000" spc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432" y="2482789"/>
            <a:ext cx="108961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f</a:t>
            </a:r>
            <a:r>
              <a:rPr dirty="0" smtClean="0" sz="4000" spc="9">
                <a:latin typeface="Times New Roman"/>
                <a:cs typeface="Times New Roman"/>
              </a:rPr>
              <a:t>r</a:t>
            </a:r>
            <a:r>
              <a:rPr dirty="0" smtClean="0" sz="4000" spc="0">
                <a:latin typeface="Times New Roman"/>
                <a:cs typeface="Times New Roman"/>
              </a:rPr>
              <a:t>om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7778" y="2482789"/>
            <a:ext cx="100485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9">
                <a:latin typeface="Times New Roman"/>
                <a:cs typeface="Times New Roman"/>
              </a:rPr>
              <a:t>J</a:t>
            </a:r>
            <a:r>
              <a:rPr dirty="0" smtClean="0" sz="4000" spc="0">
                <a:latin typeface="Times New Roman"/>
                <a:cs typeface="Times New Roman"/>
              </a:rPr>
              <a:t>ava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2050" y="2482789"/>
            <a:ext cx="138700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cl</a:t>
            </a:r>
            <a:r>
              <a:rPr dirty="0" smtClean="0" sz="4000" spc="9">
                <a:latin typeface="Times New Roman"/>
                <a:cs typeface="Times New Roman"/>
              </a:rPr>
              <a:t>a</a:t>
            </a:r>
            <a:r>
              <a:rPr dirty="0" smtClean="0" sz="4000" spc="0">
                <a:latin typeface="Times New Roman"/>
                <a:cs typeface="Times New Roman"/>
              </a:rPr>
              <a:t>s</a:t>
            </a:r>
            <a:r>
              <a:rPr dirty="0" smtClean="0" sz="4000" spc="9">
                <a:latin typeface="Times New Roman"/>
                <a:cs typeface="Times New Roman"/>
              </a:rPr>
              <a:t>s</a:t>
            </a:r>
            <a:r>
              <a:rPr dirty="0" smtClean="0" sz="4000" spc="0">
                <a:latin typeface="Times New Roman"/>
                <a:cs typeface="Times New Roman"/>
              </a:rPr>
              <a:t>),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7703" y="2482789"/>
            <a:ext cx="110483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t</a:t>
            </a:r>
            <a:r>
              <a:rPr dirty="0" smtClean="0" sz="4000" spc="9">
                <a:latin typeface="Times New Roman"/>
                <a:cs typeface="Times New Roman"/>
              </a:rPr>
              <a:t>h</a:t>
            </a:r>
            <a:r>
              <a:rPr dirty="0" smtClean="0" sz="4000" spc="0">
                <a:latin typeface="Times New Roman"/>
                <a:cs typeface="Times New Roman"/>
              </a:rPr>
              <a:t>e</a:t>
            </a:r>
            <a:r>
              <a:rPr dirty="0" smtClean="0" sz="4000" spc="9">
                <a:latin typeface="Times New Roman"/>
                <a:cs typeface="Times New Roman"/>
              </a:rPr>
              <a:t>n</a:t>
            </a:r>
            <a:r>
              <a:rPr dirty="0" smtClean="0" sz="4000" spc="0">
                <a:latin typeface="Times New Roman"/>
                <a:cs typeface="Times New Roman"/>
              </a:rPr>
              <a:t>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8010" y="2953946"/>
            <a:ext cx="601683" cy="549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10"/>
              </a:lnSpc>
              <a:spcBef>
                <a:spcPts val="215"/>
              </a:spcBef>
            </a:pPr>
            <a:r>
              <a:rPr dirty="0" smtClean="0" sz="4000" spc="4" b="1">
                <a:latin typeface="Times New Roman"/>
                <a:cs typeface="Times New Roman"/>
              </a:rPr>
              <a:t>1</a:t>
            </a:r>
            <a:r>
              <a:rPr dirty="0" smtClean="0" baseline="26253" sz="3975" spc="-4" b="1">
                <a:latin typeface="Times New Roman"/>
                <a:cs typeface="Times New Roman"/>
              </a:rPr>
              <a:t>st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814" y="2970224"/>
            <a:ext cx="377373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in</a:t>
            </a:r>
            <a:r>
              <a:rPr dirty="0" smtClean="0" sz="4000" spc="9" b="1">
                <a:latin typeface="Times New Roman"/>
                <a:cs typeface="Times New Roman"/>
              </a:rPr>
              <a:t>i</a:t>
            </a:r>
            <a:r>
              <a:rPr dirty="0" smtClean="0" sz="4000" spc="0" b="1">
                <a:latin typeface="Times New Roman"/>
                <a:cs typeface="Times New Roman"/>
              </a:rPr>
              <a:t>ti</a:t>
            </a:r>
            <a:r>
              <a:rPr dirty="0" smtClean="0" sz="4000" spc="9" b="1">
                <a:latin typeface="Times New Roman"/>
                <a:cs typeface="Times New Roman"/>
              </a:rPr>
              <a:t>a</a:t>
            </a:r>
            <a:r>
              <a:rPr dirty="0" smtClean="0" sz="4000" spc="0" b="1">
                <a:latin typeface="Times New Roman"/>
                <a:cs typeface="Times New Roman"/>
              </a:rPr>
              <a:t>l</a:t>
            </a:r>
            <a:r>
              <a:rPr dirty="0" smtClean="0" sz="4000" spc="9" b="1">
                <a:latin typeface="Times New Roman"/>
                <a:cs typeface="Times New Roman"/>
              </a:rPr>
              <a:t>i</a:t>
            </a:r>
            <a:r>
              <a:rPr dirty="0" smtClean="0" sz="4000" spc="0" b="1">
                <a:latin typeface="Times New Roman"/>
                <a:cs typeface="Times New Roman"/>
              </a:rPr>
              <a:t>zing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4" b="1">
                <a:latin typeface="Times New Roman"/>
                <a:cs typeface="Times New Roman"/>
              </a:rPr>
              <a:t>i</a:t>
            </a:r>
            <a:r>
              <a:rPr dirty="0" smtClean="0" sz="4000" spc="0" b="1">
                <a:latin typeface="Times New Roman"/>
                <a:cs typeface="Times New Roman"/>
              </a:rPr>
              <a:t>n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2850" y="2970224"/>
            <a:ext cx="1314188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time?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2419" y="3569445"/>
            <a:ext cx="8028031" cy="485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r>
              <a:rPr dirty="0" smtClean="0" sz="36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3600" spc="-7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3600" spc="-204" b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eb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deployment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descriptors</a:t>
            </a:r>
            <a:r>
              <a:rPr dirty="0" smtClean="0" sz="3600" spc="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(we</a:t>
            </a:r>
            <a:r>
              <a:rPr dirty="0" smtClean="0" sz="3600" spc="4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3600" spc="0" b="1">
                <a:solidFill>
                  <a:srgbClr val="FF0000"/>
                </a:solidFill>
                <a:latin typeface="Times New Roman"/>
                <a:cs typeface="Times New Roman"/>
              </a:rPr>
              <a:t>.xml)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94204" y="2500884"/>
            <a:ext cx="3904488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34437" y="127828"/>
            <a:ext cx="5222849" cy="1048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856" marR="68579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ts val="4054"/>
              </a:lnSpc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4">
                <a:latin typeface="Times New Roman"/>
                <a:cs typeface="Times New Roman"/>
              </a:rPr>
              <a:t>D</a:t>
            </a:r>
            <a:r>
              <a:rPr dirty="0" smtClean="0" sz="3600" spc="0">
                <a:latin typeface="Times New Roman"/>
                <a:cs typeface="Times New Roman"/>
              </a:rPr>
              <a:t>eploy</a:t>
            </a:r>
            <a:r>
              <a:rPr dirty="0" smtClean="0" sz="3600" spc="-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ent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De</a:t>
            </a:r>
            <a:r>
              <a:rPr dirty="0" smtClean="0" sz="3600" spc="4">
                <a:latin typeface="Times New Roman"/>
                <a:cs typeface="Times New Roman"/>
              </a:rPr>
              <a:t>s</a:t>
            </a:r>
            <a:r>
              <a:rPr dirty="0" smtClean="0" sz="3600" spc="0">
                <a:latin typeface="Times New Roman"/>
                <a:cs typeface="Times New Roman"/>
              </a:rPr>
              <a:t>crip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1296270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0" y="1296270"/>
            <a:ext cx="5456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892" y="1296270"/>
            <a:ext cx="61974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-214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eb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1989" y="1296270"/>
            <a:ext cx="157624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Deploy</a:t>
            </a:r>
            <a:r>
              <a:rPr dirty="0" smtClean="0" sz="2400" spc="-25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9542" y="1296270"/>
            <a:ext cx="201705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Descri</a:t>
            </a:r>
            <a:r>
              <a:rPr dirty="0" smtClean="0" sz="2400" spc="-4">
                <a:latin typeface="Times New Roman"/>
                <a:cs typeface="Times New Roman"/>
              </a:rPr>
              <a:t>p</a:t>
            </a:r>
            <a:r>
              <a:rPr dirty="0" smtClean="0" sz="2400" spc="0">
                <a:latin typeface="Times New Roman"/>
                <a:cs typeface="Times New Roman"/>
              </a:rPr>
              <a:t>tor</a:t>
            </a:r>
            <a:r>
              <a:rPr dirty="0" smtClean="0" sz="2400" spc="0">
                <a:latin typeface="Times New Roman"/>
                <a:cs typeface="Times New Roman"/>
              </a:rPr>
              <a:t>  </a:t>
            </a:r>
            <a:r>
              <a:rPr dirty="0" smtClean="0" sz="2400" spc="189">
                <a:latin typeface="Times New Roman"/>
                <a:cs typeface="Times New Roman"/>
              </a:rPr>
              <a:t> </a:t>
            </a:r>
            <a:r>
              <a:rPr dirty="0" smtClean="0" sz="2400" spc="-4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8929" y="1296270"/>
            <a:ext cx="12729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des</a:t>
            </a:r>
            <a:r>
              <a:rPr dirty="0" smtClean="0" sz="2400" spc="-9" b="1"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latin typeface="Times New Roman"/>
                <a:cs typeface="Times New Roman"/>
              </a:rPr>
              <a:t>ribes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4730" y="1296270"/>
            <a:ext cx="39183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-9" b="1"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latin typeface="Times New Roman"/>
                <a:cs typeface="Times New Roman"/>
              </a:rPr>
              <a:t>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754" y="1296270"/>
            <a:ext cx="3250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976" y="1296270"/>
            <a:ext cx="6658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-134" b="1">
                <a:latin typeface="Times New Roman"/>
                <a:cs typeface="Times New Roman"/>
              </a:rPr>
              <a:t>W</a:t>
            </a:r>
            <a:r>
              <a:rPr dirty="0" smtClean="0" sz="2400" spc="9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662529"/>
            <a:ext cx="6287262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co</a:t>
            </a:r>
            <a:r>
              <a:rPr dirty="0" smtClean="0" sz="2400" spc="4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ponents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XML</a:t>
            </a:r>
            <a:r>
              <a:rPr dirty="0" smtClean="0" sz="2400" spc="-139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fil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.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Giv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that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na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-14" b="1"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latin typeface="Times New Roman"/>
                <a:cs typeface="Times New Roman"/>
              </a:rPr>
              <a:t>eb.xm</a:t>
            </a:r>
            <a:r>
              <a:rPr dirty="0" smtClean="0" sz="2400" spc="1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202828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213610" y="2439162"/>
            <a:ext cx="6705600" cy="368808"/>
          </a:xfrm>
          <a:custGeom>
            <a:avLst/>
            <a:gdLst/>
            <a:ahLst/>
            <a:cxnLst/>
            <a:rect l="l" t="t" r="r" b="b"/>
            <a:pathLst>
              <a:path w="6705600" h="368808">
                <a:moveTo>
                  <a:pt x="0" y="368808"/>
                </a:moveTo>
                <a:lnTo>
                  <a:pt x="6705600" y="368808"/>
                </a:lnTo>
                <a:lnTo>
                  <a:pt x="67056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38099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836926" y="3554729"/>
            <a:ext cx="6082283" cy="370332"/>
          </a:xfrm>
          <a:custGeom>
            <a:avLst/>
            <a:gdLst/>
            <a:ahLst/>
            <a:cxnLst/>
            <a:rect l="l" t="t" r="r" b="b"/>
            <a:pathLst>
              <a:path w="6082283" h="370332">
                <a:moveTo>
                  <a:pt x="0" y="370332"/>
                </a:moveTo>
                <a:lnTo>
                  <a:pt x="6082283" y="370332"/>
                </a:lnTo>
                <a:lnTo>
                  <a:pt x="608228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5991" y="0"/>
            <a:ext cx="7093422" cy="2457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93313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484553" marR="52745">
              <a:lnSpc>
                <a:spcPts val="4054"/>
              </a:lnSpc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4">
                <a:latin typeface="Times New Roman"/>
                <a:cs typeface="Times New Roman"/>
              </a:rPr>
              <a:t>D</a:t>
            </a:r>
            <a:r>
              <a:rPr dirty="0" smtClean="0" sz="3600" spc="0">
                <a:latin typeface="Times New Roman"/>
                <a:cs typeface="Times New Roman"/>
              </a:rPr>
              <a:t>eploy</a:t>
            </a:r>
            <a:r>
              <a:rPr dirty="0" smtClean="0" sz="3600" spc="-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ent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De</a:t>
            </a:r>
            <a:r>
              <a:rPr dirty="0" smtClean="0" sz="3600" spc="4">
                <a:latin typeface="Times New Roman"/>
                <a:cs typeface="Times New Roman"/>
              </a:rPr>
              <a:t>s</a:t>
            </a:r>
            <a:r>
              <a:rPr dirty="0" smtClean="0" sz="3600" spc="0">
                <a:latin typeface="Times New Roman"/>
                <a:cs typeface="Times New Roman"/>
              </a:rPr>
              <a:t>crip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or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38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29">
                <a:latin typeface="Times New Roman"/>
                <a:cs typeface="Times New Roman"/>
              </a:rPr>
              <a:t>?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sion</a:t>
            </a:r>
            <a:r>
              <a:rPr dirty="0" smtClean="0" sz="2000" spc="-4">
                <a:latin typeface="Times New Roman"/>
                <a:cs typeface="Times New Roman"/>
              </a:rPr>
              <a:t>=</a:t>
            </a:r>
            <a:r>
              <a:rPr dirty="0" smtClean="0" sz="2000" spc="0">
                <a:latin typeface="Times New Roman"/>
                <a:cs typeface="Times New Roman"/>
              </a:rPr>
              <a:t>"</a:t>
            </a:r>
            <a:r>
              <a:rPr dirty="0" smtClean="0" sz="2000" spc="-9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.0"</a:t>
            </a:r>
            <a:r>
              <a:rPr dirty="0" smtClean="0" sz="2000" spc="-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enc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g=</a:t>
            </a:r>
            <a:r>
              <a:rPr dirty="0" smtClean="0" sz="2000" spc="-9">
                <a:latin typeface="Times New Roman"/>
                <a:cs typeface="Times New Roman"/>
              </a:rPr>
              <a:t>"</a:t>
            </a:r>
            <a:r>
              <a:rPr dirty="0" smtClean="0" sz="2000" spc="0">
                <a:latin typeface="Times New Roman"/>
                <a:cs typeface="Times New Roman"/>
              </a:rPr>
              <a:t>UT</a:t>
            </a:r>
            <a:r>
              <a:rPr dirty="0" smtClean="0" sz="2000" spc="19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8</a:t>
            </a:r>
            <a:r>
              <a:rPr dirty="0" smtClean="0" sz="2000" spc="-19">
                <a:latin typeface="Times New Roman"/>
                <a:cs typeface="Times New Roman"/>
              </a:rPr>
              <a:t>"</a:t>
            </a:r>
            <a:r>
              <a:rPr dirty="0" smtClean="0" sz="2000" spc="9">
                <a:latin typeface="Times New Roman"/>
                <a:cs typeface="Times New Roman"/>
              </a:rPr>
              <a:t>?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355600" marR="88113" indent="-342900">
              <a:lnSpc>
                <a:spcPts val="1920"/>
              </a:lnSpc>
              <a:spcBef>
                <a:spcPts val="52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&lt;we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app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sio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=</a:t>
            </a:r>
            <a:r>
              <a:rPr dirty="0" smtClean="0" sz="2000" spc="-14">
                <a:latin typeface="Times New Roman"/>
                <a:cs typeface="Times New Roman"/>
              </a:rPr>
              <a:t>"</a:t>
            </a:r>
            <a:r>
              <a:rPr dirty="0" smtClean="0" sz="2000" spc="0">
                <a:latin typeface="Times New Roman"/>
                <a:cs typeface="Times New Roman"/>
              </a:rPr>
              <a:t>2.5"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lns="ht</a:t>
            </a:r>
            <a:r>
              <a:rPr dirty="0" smtClean="0" sz="2000" spc="-4"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p:/</a:t>
            </a:r>
            <a:r>
              <a:rPr dirty="0" smtClean="0" sz="2000" spc="-9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va.s</a:t>
            </a:r>
            <a:r>
              <a:rPr dirty="0" smtClean="0" sz="2000" spc="-9">
                <a:latin typeface="Times New Roman"/>
                <a:cs typeface="Times New Roman"/>
                <a:hlinkClick r:id="rId2"/>
              </a:rPr>
              <a:t>u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n.co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/x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9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n</a:t>
            </a:r>
            <a:r>
              <a:rPr dirty="0" smtClean="0" sz="2000" spc="4"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-4"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vaee"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lns:xsi=</a:t>
            </a:r>
            <a:r>
              <a:rPr dirty="0" smtClean="0" sz="2000" spc="-4">
                <a:latin typeface="Times New Roman"/>
                <a:cs typeface="Times New Roman"/>
                <a:hlinkClick r:id="rId3"/>
              </a:rPr>
              <a:t>"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tp</a:t>
            </a:r>
            <a:r>
              <a:rPr dirty="0" smtClean="0" sz="2000" spc="-14">
                <a:latin typeface="Times New Roman"/>
                <a:cs typeface="Times New Roman"/>
                <a:hlinkClick r:id="rId3"/>
              </a:rPr>
              <a:t>: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9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-125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9">
                <a:latin typeface="Times New Roman"/>
                <a:cs typeface="Times New Roman"/>
                <a:hlinkClick r:id="rId3"/>
              </a:rPr>
              <a:t>3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-39"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g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200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1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/XMLSc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-25">
                <a:latin typeface="Times New Roman"/>
                <a:cs typeface="Times New Roman"/>
                <a:hlinkClick r:id="rId3"/>
              </a:rPr>
              <a:t>m</a:t>
            </a:r>
            <a:r>
              <a:rPr dirty="0" smtClean="0" sz="2000" spc="9"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4">
                <a:latin typeface="Times New Roman"/>
                <a:cs typeface="Times New Roman"/>
                <a:hlinkClick r:id="rId3"/>
              </a:rPr>
              <a:t>-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i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n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st</a:t>
            </a:r>
            <a:r>
              <a:rPr dirty="0" smtClean="0" sz="2000" spc="-4"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n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e"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:</a:t>
            </a:r>
            <a:r>
              <a:rPr dirty="0" smtClean="0" sz="2000" spc="0">
                <a:latin typeface="Times New Roman"/>
                <a:cs typeface="Times New Roman"/>
              </a:rPr>
              <a:t>sche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aLocat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on="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t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t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p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: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-19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j</a:t>
            </a:r>
            <a:r>
              <a:rPr dirty="0" smtClean="0" sz="2000" spc="-4">
                <a:latin typeface="Times New Roman"/>
                <a:cs typeface="Times New Roman"/>
                <a:hlinkClick r:id="rId4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va.s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u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n.c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o</a:t>
            </a:r>
            <a:r>
              <a:rPr dirty="0" smtClean="0" sz="2000" spc="-25">
                <a:latin typeface="Times New Roman"/>
                <a:cs typeface="Times New Roman"/>
                <a:hlinkClick r:id="rId4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/x</a:t>
            </a:r>
            <a:r>
              <a:rPr dirty="0" smtClean="0" sz="2000" spc="-19">
                <a:latin typeface="Times New Roman"/>
                <a:cs typeface="Times New Roman"/>
                <a:hlinkClick r:id="rId4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l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n</a:t>
            </a:r>
            <a:r>
              <a:rPr dirty="0" smtClean="0" sz="2000" spc="4">
                <a:latin typeface="Times New Roman"/>
                <a:cs typeface="Times New Roman"/>
                <a:hlinkClick r:id="rId4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j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av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ee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 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http: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/jav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.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un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.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co</a:t>
            </a:r>
            <a:r>
              <a:rPr dirty="0" smtClean="0" sz="2000" spc="-19">
                <a:latin typeface="Times New Roman"/>
                <a:cs typeface="Times New Roman"/>
                <a:hlinkClick r:id="rId5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/x</a:t>
            </a:r>
            <a:r>
              <a:rPr dirty="0" smtClean="0" sz="2000" spc="-19">
                <a:latin typeface="Times New Roman"/>
                <a:cs typeface="Times New Roman"/>
                <a:hlinkClick r:id="rId5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l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n</a:t>
            </a:r>
            <a:r>
              <a:rPr dirty="0" smtClean="0" sz="2000" spc="4">
                <a:latin typeface="Times New Roman"/>
                <a:cs typeface="Times New Roman"/>
                <a:hlinkClick r:id="rId5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/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j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a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v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aee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/</a:t>
            </a:r>
            <a:r>
              <a:rPr dirty="0" smtClean="0" sz="2000" spc="-4">
                <a:latin typeface="Times New Roman"/>
                <a:cs typeface="Times New Roman"/>
                <a:hlinkClick r:id="rId5"/>
              </a:rPr>
              <a:t>w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e</a:t>
            </a:r>
            <a:r>
              <a:rPr dirty="0" smtClean="0" sz="2000" spc="4">
                <a:latin typeface="Times New Roman"/>
                <a:cs typeface="Times New Roman"/>
                <a:hlinkClick r:id="rId5"/>
              </a:rPr>
              <a:t>b</a:t>
            </a:r>
            <a:r>
              <a:rPr dirty="0" smtClean="0" sz="2000" spc="-4">
                <a:latin typeface="Times New Roman"/>
                <a:cs typeface="Times New Roman"/>
                <a:hlinkClick r:id="rId5"/>
              </a:rPr>
              <a:t>-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a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p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p_2_5.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x</a:t>
            </a:r>
            <a:r>
              <a:rPr dirty="0" smtClean="0" sz="2000" spc="-9">
                <a:latin typeface="Times New Roman"/>
                <a:cs typeface="Times New Roman"/>
                <a:hlinkClick r:id="rId5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"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242" y="554504"/>
            <a:ext cx="16813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web.xml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891" y="2470205"/>
            <a:ext cx="10737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&lt;servl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0391" y="2774759"/>
            <a:ext cx="487818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&lt;se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3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name&lt;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vl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9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14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e&gt;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391" y="3080186"/>
            <a:ext cx="53858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&lt;servlet</a:t>
            </a:r>
            <a:r>
              <a:rPr dirty="0" smtClean="0" sz="2000" spc="4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mtClean="0" sz="2000" spc="-19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&gt;pack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.cl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nam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000" spc="-19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ser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ass&gt;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891" y="3384986"/>
            <a:ext cx="21189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servlet&gt;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&lt;servl</a:t>
            </a:r>
            <a:r>
              <a:rPr dirty="0" smtClean="0" sz="2000" spc="-4" b="1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-14" b="1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app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ng&gt;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891" y="3994586"/>
            <a:ext cx="6175955" cy="2718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200" marR="38176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&lt;servlet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na</a:t>
            </a:r>
            <a:r>
              <a:rPr dirty="0" smtClean="0" sz="2000" spc="-19" b="1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e&gt;se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et</a:t>
            </a:r>
            <a:r>
              <a:rPr dirty="0" smtClean="0" sz="2000" spc="-39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me&lt;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servl</a:t>
            </a:r>
            <a:r>
              <a:rPr dirty="0" smtClean="0" sz="2000" spc="-14" b="1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14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4" b="1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na</a:t>
            </a:r>
            <a:r>
              <a:rPr dirty="0" smtClean="0" sz="2000" spc="-19" b="1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e&gt;</a:t>
            </a:r>
            <a:endParaRPr sz="2000">
              <a:latin typeface="Times New Roman"/>
              <a:cs typeface="Times New Roman"/>
            </a:endParaRPr>
          </a:p>
          <a:p>
            <a:pPr marL="584200" marR="38176">
              <a:lnSpc>
                <a:spcPct val="95825"/>
              </a:lnSpc>
            </a:pP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&lt;ur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pa</a:t>
            </a:r>
            <a:r>
              <a:rPr dirty="0" smtClean="0" sz="2000" spc="9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ern</a:t>
            </a:r>
            <a:r>
              <a:rPr dirty="0" smtClean="0" sz="2000" spc="-19" b="1">
                <a:solidFill>
                  <a:srgbClr val="1F487C"/>
                </a:solidFill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-4" b="1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ext</a:t>
            </a:r>
            <a:r>
              <a:rPr dirty="0" smtClean="0" sz="2000" spc="-39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Pa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h/</a:t>
            </a:r>
            <a:r>
              <a:rPr dirty="0" smtClean="0" sz="2000" spc="-44" b="1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oot</a:t>
            </a:r>
            <a:r>
              <a:rPr dirty="0" smtClean="0" sz="2000" spc="-14" b="1">
                <a:solidFill>
                  <a:srgbClr val="1F487C"/>
                </a:solidFill>
                <a:latin typeface="Times New Roman"/>
                <a:cs typeface="Times New Roman"/>
              </a:rPr>
              <a:t>&lt;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/ur</a:t>
            </a:r>
            <a:r>
              <a:rPr dirty="0" smtClean="0" sz="2000" spc="-4" b="1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p</a:t>
            </a:r>
            <a:r>
              <a:rPr dirty="0" smtClean="0" sz="2000" spc="-4" b="1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ern&gt;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&lt;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servle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1F487C"/>
                </a:solidFill>
                <a:latin typeface="Times New Roman"/>
                <a:cs typeface="Times New Roman"/>
              </a:rPr>
              <a:t>-</a:t>
            </a:r>
            <a:r>
              <a:rPr dirty="0" smtClean="0" sz="2000" spc="-14" b="1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app</a:t>
            </a:r>
            <a:r>
              <a:rPr dirty="0" smtClean="0" sz="2000" spc="-9" b="1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1F487C"/>
                </a:solidFill>
                <a:latin typeface="Times New Roman"/>
                <a:cs typeface="Times New Roman"/>
              </a:rPr>
              <a:t>ng&gt;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&lt;sess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4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nf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77291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&lt;sess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4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eo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&gt;</a:t>
            </a:r>
            <a:r>
              <a:rPr dirty="0" smtClean="0" sz="2000" spc="0">
                <a:latin typeface="Times New Roman"/>
                <a:cs typeface="Times New Roman"/>
              </a:rPr>
              <a:t>3</a:t>
            </a:r>
            <a:r>
              <a:rPr dirty="0" smtClean="0" sz="2000" spc="-9">
                <a:latin typeface="Times New Roman"/>
                <a:cs typeface="Times New Roman"/>
              </a:rPr>
              <a:t>0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ess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eo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  <a:p>
            <a:pPr marL="508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sessio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nf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&lt;we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  <a:p>
            <a:pPr marL="58420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4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latin typeface="Times New Roman"/>
                <a:cs typeface="Times New Roman"/>
              </a:rPr>
              <a:t>de</a:t>
            </a:r>
            <a:r>
              <a:rPr dirty="0" smtClean="0" sz="2000" spc="-9" b="1">
                <a:latin typeface="Times New Roman"/>
                <a:cs typeface="Times New Roman"/>
              </a:rPr>
              <a:t>f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-1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3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ge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to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sh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4" b="1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welco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welco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&gt;</a:t>
            </a:r>
            <a:r>
              <a:rPr dirty="0" smtClean="0" sz="2000" spc="-14">
                <a:latin typeface="Times New Roman"/>
                <a:cs typeface="Times New Roman"/>
              </a:rPr>
              <a:t>&lt;</a:t>
            </a:r>
            <a:r>
              <a:rPr dirty="0" smtClean="0" sz="2000" spc="0">
                <a:latin typeface="Times New Roman"/>
                <a:cs typeface="Times New Roman"/>
              </a:rPr>
              <a:t>/we</a:t>
            </a:r>
            <a:r>
              <a:rPr dirty="0" smtClean="0" sz="2000" spc="-4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p&gt;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6926" y="3554729"/>
            <a:ext cx="6082283" cy="370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931">
              <a:lnSpc>
                <a:spcPct val="95825"/>
              </a:lnSpc>
              <a:spcBef>
                <a:spcPts val="420"/>
              </a:spcBef>
            </a:pP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Def</a:t>
            </a:r>
            <a:r>
              <a:rPr dirty="0" smtClean="0" sz="1800" spc="4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ne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4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800" spc="-1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pa</a:t>
            </a:r>
            <a:r>
              <a:rPr dirty="0" smtClean="0" sz="1800" spc="4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-19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dirty="0" smtClean="0" sz="1800" spc="4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-9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001F5F"/>
                </a:solidFill>
                <a:latin typeface="Times New Roman"/>
                <a:cs typeface="Times New Roman"/>
              </a:rPr>
              <a:t>servl</a:t>
            </a:r>
            <a:r>
              <a:rPr dirty="0" smtClean="0" sz="1800" spc="4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25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13610" y="2439162"/>
            <a:ext cx="6705600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12">
              <a:lnSpc>
                <a:spcPct val="95825"/>
              </a:lnSpc>
              <a:spcBef>
                <a:spcPts val="415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Servl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ion</a:t>
            </a:r>
            <a:r>
              <a:rPr dirty="0" smtClean="0" sz="18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mtClean="0" sz="1800" spc="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package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t_nam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40" y="0"/>
            <a:ext cx="7349789" cy="6672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0565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723517" marR="78860">
              <a:lnSpc>
                <a:spcPts val="3775"/>
              </a:lnSpc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Deploy</a:t>
            </a:r>
            <a:r>
              <a:rPr dirty="0" smtClean="0" sz="3600" spc="-14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ent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Descrip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or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66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29">
                <a:latin typeface="Times New Roman"/>
                <a:cs typeface="Times New Roman"/>
              </a:rPr>
              <a:t>?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sion</a:t>
            </a:r>
            <a:r>
              <a:rPr dirty="0" smtClean="0" sz="2000" spc="-4">
                <a:latin typeface="Times New Roman"/>
                <a:cs typeface="Times New Roman"/>
              </a:rPr>
              <a:t>=</a:t>
            </a:r>
            <a:r>
              <a:rPr dirty="0" smtClean="0" sz="2000" spc="0">
                <a:latin typeface="Times New Roman"/>
                <a:cs typeface="Times New Roman"/>
              </a:rPr>
              <a:t>"</a:t>
            </a:r>
            <a:r>
              <a:rPr dirty="0" smtClean="0" sz="2000" spc="-9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.0"</a:t>
            </a:r>
            <a:r>
              <a:rPr dirty="0" smtClean="0" sz="2000" spc="-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enc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di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g=</a:t>
            </a:r>
            <a:r>
              <a:rPr dirty="0" smtClean="0" sz="2000" spc="-9">
                <a:latin typeface="Times New Roman"/>
                <a:cs typeface="Times New Roman"/>
              </a:rPr>
              <a:t>"</a:t>
            </a:r>
            <a:r>
              <a:rPr dirty="0" smtClean="0" sz="2000" spc="0">
                <a:latin typeface="Times New Roman"/>
                <a:cs typeface="Times New Roman"/>
              </a:rPr>
              <a:t>UT</a:t>
            </a:r>
            <a:r>
              <a:rPr dirty="0" smtClean="0" sz="2000" spc="25">
                <a:latin typeface="Times New Roman"/>
                <a:cs typeface="Times New Roman"/>
              </a:rPr>
              <a:t>F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8</a:t>
            </a:r>
            <a:r>
              <a:rPr dirty="0" smtClean="0" sz="2000" spc="-19">
                <a:latin typeface="Times New Roman"/>
                <a:cs typeface="Times New Roman"/>
              </a:rPr>
              <a:t>"</a:t>
            </a:r>
            <a:r>
              <a:rPr dirty="0" smtClean="0" sz="2000" spc="9">
                <a:latin typeface="Times New Roman"/>
                <a:cs typeface="Times New Roman"/>
              </a:rPr>
              <a:t>?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355600" marR="344481" indent="-342900">
              <a:lnSpc>
                <a:spcPts val="2299"/>
              </a:lnSpc>
              <a:spcBef>
                <a:spcPts val="405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&lt;we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app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sio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=</a:t>
            </a:r>
            <a:r>
              <a:rPr dirty="0" smtClean="0" sz="2000" spc="-14">
                <a:latin typeface="Times New Roman"/>
                <a:cs typeface="Times New Roman"/>
              </a:rPr>
              <a:t>"</a:t>
            </a:r>
            <a:r>
              <a:rPr dirty="0" smtClean="0" sz="2000" spc="0">
                <a:latin typeface="Times New Roman"/>
                <a:cs typeface="Times New Roman"/>
              </a:rPr>
              <a:t>2.5"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lns="ht</a:t>
            </a:r>
            <a:r>
              <a:rPr dirty="0" smtClean="0" sz="2000" spc="-4">
                <a:latin typeface="Times New Roman"/>
                <a:cs typeface="Times New Roman"/>
                <a:hlinkClick r:id="rId2"/>
              </a:rPr>
              <a:t>t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p:/</a:t>
            </a:r>
            <a:r>
              <a:rPr dirty="0" smtClean="0" sz="2000" spc="-9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va.s</a:t>
            </a:r>
            <a:r>
              <a:rPr dirty="0" smtClean="0" sz="2000" spc="-9">
                <a:latin typeface="Times New Roman"/>
                <a:cs typeface="Times New Roman"/>
                <a:hlinkClick r:id="rId2"/>
              </a:rPr>
              <a:t>u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n.co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/x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l</a:t>
            </a:r>
            <a:r>
              <a:rPr dirty="0" smtClean="0" sz="2000" spc="-9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n</a:t>
            </a:r>
            <a:r>
              <a:rPr dirty="0" smtClean="0" sz="2000" spc="4">
                <a:latin typeface="Times New Roman"/>
                <a:cs typeface="Times New Roman"/>
                <a:hlinkClick r:id="rId2"/>
              </a:rPr>
              <a:t>s</a:t>
            </a:r>
            <a:r>
              <a:rPr dirty="0" smtClean="0" sz="2000" spc="-19">
                <a:latin typeface="Times New Roman"/>
                <a:cs typeface="Times New Roman"/>
                <a:hlinkClick r:id="rId2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j</a:t>
            </a:r>
            <a:r>
              <a:rPr dirty="0" smtClean="0" sz="2000" spc="-4">
                <a:latin typeface="Times New Roman"/>
                <a:cs typeface="Times New Roman"/>
                <a:hlinkClick r:id="rId2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2"/>
              </a:rPr>
              <a:t>vaee"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marR="344481">
              <a:lnSpc>
                <a:spcPts val="2299"/>
              </a:lnSpc>
            </a:pP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lns:xsi=</a:t>
            </a:r>
            <a:r>
              <a:rPr dirty="0" smtClean="0" sz="2000" spc="-4">
                <a:latin typeface="Times New Roman"/>
                <a:cs typeface="Times New Roman"/>
                <a:hlinkClick r:id="rId3"/>
              </a:rPr>
              <a:t>"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t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tp</a:t>
            </a:r>
            <a:r>
              <a:rPr dirty="0" smtClean="0" sz="2000" spc="-14">
                <a:latin typeface="Times New Roman"/>
                <a:cs typeface="Times New Roman"/>
                <a:hlinkClick r:id="rId3"/>
              </a:rPr>
              <a:t>: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9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-125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w</a:t>
            </a:r>
            <a:r>
              <a:rPr dirty="0" smtClean="0" sz="2000" spc="9">
                <a:latin typeface="Times New Roman"/>
                <a:cs typeface="Times New Roman"/>
                <a:hlinkClick r:id="rId3"/>
              </a:rPr>
              <a:t>3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.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o</a:t>
            </a:r>
            <a:r>
              <a:rPr dirty="0" smtClean="0" sz="2000" spc="-39">
                <a:latin typeface="Times New Roman"/>
                <a:cs typeface="Times New Roman"/>
                <a:hlinkClick r:id="rId3"/>
              </a:rPr>
              <a:t>r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g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200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1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/XMLSc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e</a:t>
            </a:r>
            <a:r>
              <a:rPr dirty="0" smtClean="0" sz="2000" spc="-25">
                <a:latin typeface="Times New Roman"/>
                <a:cs typeface="Times New Roman"/>
                <a:hlinkClick r:id="rId3"/>
              </a:rPr>
              <a:t>m</a:t>
            </a:r>
            <a:r>
              <a:rPr dirty="0" smtClean="0" sz="2000" spc="9"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4">
                <a:latin typeface="Times New Roman"/>
                <a:cs typeface="Times New Roman"/>
                <a:hlinkClick r:id="rId3"/>
              </a:rPr>
              <a:t>-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i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n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st</a:t>
            </a:r>
            <a:r>
              <a:rPr dirty="0" smtClean="0" sz="2000" spc="-4">
                <a:latin typeface="Times New Roman"/>
                <a:cs typeface="Times New Roman"/>
                <a:hlinkClick r:id="rId3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n</a:t>
            </a:r>
            <a:r>
              <a:rPr dirty="0" smtClean="0" sz="2000" spc="-9">
                <a:latin typeface="Times New Roman"/>
                <a:cs typeface="Times New Roman"/>
                <a:hlinkClick r:id="rId3"/>
              </a:rPr>
              <a:t>c</a:t>
            </a:r>
            <a:r>
              <a:rPr dirty="0" smtClean="0" sz="2000" spc="0">
                <a:latin typeface="Times New Roman"/>
                <a:cs typeface="Times New Roman"/>
                <a:hlinkClick r:id="rId3"/>
              </a:rPr>
              <a:t>e"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marR="344481">
              <a:lnSpc>
                <a:spcPts val="2299"/>
              </a:lnSpc>
            </a:pP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:</a:t>
            </a:r>
            <a:r>
              <a:rPr dirty="0" smtClean="0" sz="2000" spc="0">
                <a:latin typeface="Times New Roman"/>
                <a:cs typeface="Times New Roman"/>
              </a:rPr>
              <a:t>sche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aLocat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on="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h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t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t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p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: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-19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j</a:t>
            </a:r>
            <a:r>
              <a:rPr dirty="0" smtClean="0" sz="2000" spc="-4">
                <a:latin typeface="Times New Roman"/>
                <a:cs typeface="Times New Roman"/>
                <a:hlinkClick r:id="rId4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va.s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u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n.c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o</a:t>
            </a:r>
            <a:r>
              <a:rPr dirty="0" smtClean="0" sz="2000" spc="-25">
                <a:latin typeface="Times New Roman"/>
                <a:cs typeface="Times New Roman"/>
                <a:hlinkClick r:id="rId4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/x</a:t>
            </a:r>
            <a:r>
              <a:rPr dirty="0" smtClean="0" sz="2000" spc="-19">
                <a:latin typeface="Times New Roman"/>
                <a:cs typeface="Times New Roman"/>
                <a:hlinkClick r:id="rId4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l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n</a:t>
            </a:r>
            <a:r>
              <a:rPr dirty="0" smtClean="0" sz="2000" spc="4">
                <a:latin typeface="Times New Roman"/>
                <a:cs typeface="Times New Roman"/>
                <a:hlinkClick r:id="rId4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/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j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av</a:t>
            </a:r>
            <a:r>
              <a:rPr dirty="0" smtClean="0" sz="2000" spc="-9">
                <a:latin typeface="Times New Roman"/>
                <a:cs typeface="Times New Roman"/>
                <a:hlinkClick r:id="rId4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4"/>
              </a:rPr>
              <a:t>ee</a:t>
            </a:r>
            <a:r>
              <a:rPr dirty="0" smtClean="0" sz="2000" spc="0">
                <a:latin typeface="Times New Roman"/>
                <a:cs typeface="Times New Roman"/>
                <a:hlinkClick r:id="rId5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marR="344481">
              <a:lnSpc>
                <a:spcPts val="2299"/>
              </a:lnSpc>
            </a:pPr>
            <a:r>
              <a:rPr dirty="0" smtClean="0" sz="2000" spc="0">
                <a:latin typeface="Times New Roman"/>
                <a:cs typeface="Times New Roman"/>
                <a:hlinkClick r:id="rId6"/>
              </a:rPr>
              <a:t>http: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/jav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a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.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un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.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co</a:t>
            </a:r>
            <a:r>
              <a:rPr dirty="0" smtClean="0" sz="2000" spc="-19">
                <a:latin typeface="Times New Roman"/>
                <a:cs typeface="Times New Roman"/>
                <a:hlinkClick r:id="rId6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/x</a:t>
            </a:r>
            <a:r>
              <a:rPr dirty="0" smtClean="0" sz="2000" spc="-19">
                <a:latin typeface="Times New Roman"/>
                <a:cs typeface="Times New Roman"/>
                <a:hlinkClick r:id="rId6"/>
              </a:rPr>
              <a:t>m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l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/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n</a:t>
            </a:r>
            <a:r>
              <a:rPr dirty="0" smtClean="0" sz="2000" spc="4">
                <a:latin typeface="Times New Roman"/>
                <a:cs typeface="Times New Roman"/>
                <a:hlinkClick r:id="rId6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/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j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a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v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aee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/</a:t>
            </a:r>
            <a:r>
              <a:rPr dirty="0" smtClean="0" sz="2000" spc="-4">
                <a:latin typeface="Times New Roman"/>
                <a:cs typeface="Times New Roman"/>
                <a:hlinkClick r:id="rId6"/>
              </a:rPr>
              <a:t>w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e</a:t>
            </a:r>
            <a:r>
              <a:rPr dirty="0" smtClean="0" sz="2000" spc="4">
                <a:latin typeface="Times New Roman"/>
                <a:cs typeface="Times New Roman"/>
                <a:hlinkClick r:id="rId6"/>
              </a:rPr>
              <a:t>b</a:t>
            </a:r>
            <a:r>
              <a:rPr dirty="0" smtClean="0" sz="2000" spc="-4">
                <a:latin typeface="Times New Roman"/>
                <a:cs typeface="Times New Roman"/>
                <a:hlinkClick r:id="rId6"/>
              </a:rPr>
              <a:t>-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a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p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p_2_5.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x</a:t>
            </a:r>
            <a:r>
              <a:rPr dirty="0" smtClean="0" sz="2000" spc="-9">
                <a:latin typeface="Times New Roman"/>
                <a:cs typeface="Times New Roman"/>
                <a:hlinkClick r:id="rId6"/>
              </a:rPr>
              <a:t>s</a:t>
            </a:r>
            <a:r>
              <a:rPr dirty="0" smtClean="0" sz="2000" spc="0">
                <a:latin typeface="Times New Roman"/>
                <a:cs typeface="Times New Roman"/>
                <a:hlinkClick r:id="rId6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"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&lt;ser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  <a:p>
            <a:pPr marL="927404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latin typeface="Times New Roman"/>
                <a:cs typeface="Times New Roman"/>
              </a:rPr>
              <a:t>Hel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oSe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et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na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e&gt;</a:t>
            </a:r>
            <a:endParaRPr sz="2000">
              <a:latin typeface="Times New Roman"/>
              <a:cs typeface="Times New Roman"/>
            </a:endParaRPr>
          </a:p>
          <a:p>
            <a:pPr marL="927404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1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ass</a:t>
            </a:r>
            <a:r>
              <a:rPr dirty="0" smtClean="0" sz="2000" spc="-14" b="1"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latin typeface="Times New Roman"/>
                <a:cs typeface="Times New Roman"/>
              </a:rPr>
              <a:t>ser</a:t>
            </a:r>
            <a:r>
              <a:rPr dirty="0" smtClean="0" sz="2000" spc="-9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.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a</a:t>
            </a:r>
            <a:r>
              <a:rPr dirty="0" smtClean="0" sz="2000" spc="-9" b="1"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latin typeface="Times New Roman"/>
                <a:cs typeface="Times New Roman"/>
              </a:rPr>
              <a:t>ple.</a:t>
            </a:r>
            <a:r>
              <a:rPr dirty="0" smtClean="0" sz="2000" spc="-1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lo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erv</a:t>
            </a:r>
            <a:r>
              <a:rPr dirty="0" smtClean="0" sz="2000" spc="-1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&lt;</a:t>
            </a:r>
            <a:r>
              <a:rPr dirty="0" smtClean="0" sz="2000" spc="0">
                <a:latin typeface="Times New Roman"/>
                <a:cs typeface="Times New Roman"/>
              </a:rPr>
              <a:t>/s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app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ng&gt;</a:t>
            </a:r>
            <a:endParaRPr sz="2000">
              <a:latin typeface="Times New Roman"/>
              <a:cs typeface="Times New Roman"/>
            </a:endParaRPr>
          </a:p>
          <a:p>
            <a:pPr marL="927404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latin typeface="Times New Roman"/>
                <a:cs typeface="Times New Roman"/>
              </a:rPr>
              <a:t>Hel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oSe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et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na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e&gt;</a:t>
            </a:r>
            <a:endParaRPr sz="2000">
              <a:latin typeface="Times New Roman"/>
              <a:cs typeface="Times New Roman"/>
            </a:endParaRPr>
          </a:p>
          <a:p>
            <a:pPr marL="927404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&lt;u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pa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4">
                <a:latin typeface="Times New Roman"/>
                <a:cs typeface="Times New Roman"/>
              </a:rPr>
              <a:t>&gt;</a:t>
            </a:r>
            <a:r>
              <a:rPr dirty="0" smtClean="0" sz="2000" spc="-19" b="1">
                <a:latin typeface="Times New Roman"/>
                <a:cs typeface="Times New Roman"/>
              </a:rPr>
              <a:t>/</a:t>
            </a:r>
            <a:r>
              <a:rPr dirty="0" smtClean="0" sz="2000" spc="0" b="1">
                <a:latin typeface="Times New Roman"/>
                <a:cs typeface="Times New Roman"/>
              </a:rPr>
              <a:t>He</a:t>
            </a:r>
            <a:r>
              <a:rPr dirty="0" smtClean="0" sz="2000" spc="-1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lo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er</a:t>
            </a:r>
            <a:r>
              <a:rPr dirty="0" smtClean="0" sz="2000" spc="-9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ur</a:t>
            </a:r>
            <a:r>
              <a:rPr dirty="0" smtClean="0" sz="2000" spc="-19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ap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&lt;sess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14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nf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g&gt;</a:t>
            </a:r>
            <a:endParaRPr sz="2000">
              <a:latin typeface="Times New Roman"/>
              <a:cs typeface="Times New Roman"/>
            </a:endParaRPr>
          </a:p>
          <a:p>
            <a:pPr marL="520191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&lt;s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ss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eo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&gt;</a:t>
            </a:r>
            <a:r>
              <a:rPr dirty="0" smtClean="0" sz="2000" spc="-9">
                <a:latin typeface="Times New Roman"/>
                <a:cs typeface="Times New Roman"/>
              </a:rPr>
              <a:t>3</a:t>
            </a:r>
            <a:r>
              <a:rPr dirty="0" smtClean="0" sz="2000" spc="-9">
                <a:latin typeface="Times New Roman"/>
                <a:cs typeface="Times New Roman"/>
              </a:rPr>
              <a:t>0</a:t>
            </a: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ess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eo</a:t>
            </a:r>
            <a:r>
              <a:rPr dirty="0" smtClean="0" sz="2000" spc="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  <a:p>
            <a:pPr marL="3937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sessio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nf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g&gt;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&lt;welco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t&gt;</a:t>
            </a:r>
            <a:endParaRPr sz="2000">
              <a:latin typeface="Times New Roman"/>
              <a:cs typeface="Times New Roman"/>
            </a:endParaRPr>
          </a:p>
          <a:p>
            <a:pPr marL="927404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&lt;welco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&gt;</a:t>
            </a:r>
            <a:r>
              <a:rPr dirty="0" smtClean="0" sz="2000" spc="0" b="1">
                <a:latin typeface="Times New Roman"/>
                <a:cs typeface="Times New Roman"/>
              </a:rPr>
              <a:t>Hel</a:t>
            </a:r>
            <a:r>
              <a:rPr dirty="0" smtClean="0" sz="2000" spc="-25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oSe</a:t>
            </a:r>
            <a:r>
              <a:rPr dirty="0" smtClean="0" sz="2000" spc="-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vl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-14">
                <a:latin typeface="Times New Roman"/>
                <a:cs typeface="Times New Roman"/>
              </a:rPr>
              <a:t>&lt;</a:t>
            </a:r>
            <a:r>
              <a:rPr dirty="0" smtClean="0" sz="2000" spc="0">
                <a:latin typeface="Times New Roman"/>
                <a:cs typeface="Times New Roman"/>
              </a:rPr>
              <a:t>/we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</a:t>
            </a:r>
            <a:r>
              <a:rPr dirty="0" smtClean="0" sz="2000" spc="-1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e&gt;</a:t>
            </a:r>
            <a:endParaRPr sz="2000">
              <a:latin typeface="Times New Roman"/>
              <a:cs typeface="Times New Roman"/>
            </a:endParaRPr>
          </a:p>
          <a:p>
            <a:pPr marL="355600" marR="7886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&lt;</a:t>
            </a:r>
            <a:r>
              <a:rPr dirty="0" smtClean="0" sz="2000" spc="-9">
                <a:latin typeface="Times New Roman"/>
                <a:cs typeface="Times New Roman"/>
              </a:rPr>
              <a:t>/</a:t>
            </a:r>
            <a:r>
              <a:rPr dirty="0" smtClean="0" sz="2000" spc="0">
                <a:latin typeface="Times New Roman"/>
                <a:cs typeface="Times New Roman"/>
              </a:rPr>
              <a:t>welco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fil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&gt;</a:t>
            </a:r>
            <a:r>
              <a:rPr dirty="0" smtClean="0" sz="2000" spc="-14">
                <a:latin typeface="Times New Roman"/>
                <a:cs typeface="Times New Roman"/>
              </a:rPr>
              <a:t>&lt;</a:t>
            </a:r>
            <a:r>
              <a:rPr dirty="0" smtClean="0" sz="2000" spc="0">
                <a:latin typeface="Times New Roman"/>
                <a:cs typeface="Times New Roman"/>
              </a:rPr>
              <a:t>/we</a:t>
            </a:r>
            <a:r>
              <a:rPr dirty="0" smtClean="0" sz="2000" spc="-4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p&gt;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954" y="522635"/>
            <a:ext cx="171816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0952"/>
            <a:ext cx="9139428" cy="403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15353" y="0"/>
            <a:ext cx="6481768" cy="1013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3951" marR="68625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ts val="3775"/>
              </a:lnSpc>
            </a:pPr>
            <a:r>
              <a:rPr dirty="0" smtClean="0" sz="3600" spc="0">
                <a:latin typeface="Times New Roman"/>
                <a:cs typeface="Times New Roman"/>
              </a:rPr>
              <a:t>Deploy</a:t>
            </a:r>
            <a:r>
              <a:rPr dirty="0" smtClean="0" sz="3600" spc="-14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ent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Descrip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or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557" y="522635"/>
            <a:ext cx="8054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9029" y="1918409"/>
            <a:ext cx="16134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Req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938" y="2500831"/>
            <a:ext cx="25857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Dis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8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pli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170" y="3436821"/>
            <a:ext cx="165676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mtClean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pes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url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6066" y="3470095"/>
            <a:ext cx="162331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dirty="0" smtClean="0" sz="1800" spc="-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eb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xml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6089" y="3939233"/>
            <a:ext cx="28451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6.</a:t>
            </a:r>
            <a:r>
              <a:rPr dirty="0" smtClean="0" sz="18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ess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1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10278" y="5546393"/>
            <a:ext cx="437360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5.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Look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800" spc="-2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om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map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ing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  <a:p>
            <a:pPr marL="549783" marR="568985" algn="ctr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find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vl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sta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eb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xml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315200" y="3552444"/>
            <a:ext cx="457200" cy="380999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757" y="206116"/>
                </a:lnTo>
                <a:lnTo>
                  <a:pt x="2992" y="221386"/>
                </a:lnTo>
                <a:lnTo>
                  <a:pt x="6644" y="236261"/>
                </a:lnTo>
                <a:lnTo>
                  <a:pt x="11655" y="250691"/>
                </a:lnTo>
                <a:lnTo>
                  <a:pt x="17966" y="264628"/>
                </a:lnTo>
                <a:lnTo>
                  <a:pt x="25518" y="278021"/>
                </a:lnTo>
                <a:lnTo>
                  <a:pt x="34252" y="290823"/>
                </a:lnTo>
                <a:lnTo>
                  <a:pt x="44110" y="302983"/>
                </a:lnTo>
                <a:lnTo>
                  <a:pt x="55032" y="314453"/>
                </a:lnTo>
                <a:lnTo>
                  <a:pt x="66960" y="325183"/>
                </a:lnTo>
                <a:lnTo>
                  <a:pt x="79835" y="335125"/>
                </a:lnTo>
                <a:lnTo>
                  <a:pt x="93597" y="344228"/>
                </a:lnTo>
                <a:lnTo>
                  <a:pt x="108189" y="352445"/>
                </a:lnTo>
                <a:lnTo>
                  <a:pt x="123551" y="359726"/>
                </a:lnTo>
                <a:lnTo>
                  <a:pt x="139624" y="366021"/>
                </a:lnTo>
                <a:lnTo>
                  <a:pt x="156350" y="371282"/>
                </a:lnTo>
                <a:lnTo>
                  <a:pt x="173669" y="375460"/>
                </a:lnTo>
                <a:lnTo>
                  <a:pt x="191523" y="378505"/>
                </a:lnTo>
                <a:lnTo>
                  <a:pt x="209853" y="380368"/>
                </a:lnTo>
                <a:lnTo>
                  <a:pt x="228600" y="380999"/>
                </a:lnTo>
                <a:lnTo>
                  <a:pt x="247346" y="380368"/>
                </a:lnTo>
                <a:lnTo>
                  <a:pt x="265676" y="378505"/>
                </a:lnTo>
                <a:lnTo>
                  <a:pt x="283530" y="375460"/>
                </a:lnTo>
                <a:lnTo>
                  <a:pt x="300849" y="371282"/>
                </a:lnTo>
                <a:lnTo>
                  <a:pt x="317575" y="366021"/>
                </a:lnTo>
                <a:lnTo>
                  <a:pt x="333648" y="359726"/>
                </a:lnTo>
                <a:lnTo>
                  <a:pt x="349010" y="352445"/>
                </a:lnTo>
                <a:lnTo>
                  <a:pt x="363602" y="344228"/>
                </a:lnTo>
                <a:lnTo>
                  <a:pt x="377364" y="335125"/>
                </a:lnTo>
                <a:lnTo>
                  <a:pt x="390239" y="325183"/>
                </a:lnTo>
                <a:lnTo>
                  <a:pt x="402167" y="314453"/>
                </a:lnTo>
                <a:lnTo>
                  <a:pt x="413089" y="302983"/>
                </a:lnTo>
                <a:lnTo>
                  <a:pt x="422947" y="290823"/>
                </a:lnTo>
                <a:lnTo>
                  <a:pt x="431681" y="278021"/>
                </a:lnTo>
                <a:lnTo>
                  <a:pt x="439233" y="264628"/>
                </a:lnTo>
                <a:lnTo>
                  <a:pt x="445544" y="250691"/>
                </a:lnTo>
                <a:lnTo>
                  <a:pt x="450555" y="236261"/>
                </a:lnTo>
                <a:lnTo>
                  <a:pt x="454207" y="221386"/>
                </a:lnTo>
                <a:lnTo>
                  <a:pt x="456442" y="206116"/>
                </a:lnTo>
                <a:lnTo>
                  <a:pt x="457200" y="190499"/>
                </a:lnTo>
                <a:lnTo>
                  <a:pt x="456442" y="174883"/>
                </a:lnTo>
                <a:lnTo>
                  <a:pt x="454207" y="159613"/>
                </a:lnTo>
                <a:lnTo>
                  <a:pt x="450555" y="144738"/>
                </a:lnTo>
                <a:lnTo>
                  <a:pt x="445544" y="130308"/>
                </a:lnTo>
                <a:lnTo>
                  <a:pt x="439233" y="116371"/>
                </a:lnTo>
                <a:lnTo>
                  <a:pt x="431681" y="102978"/>
                </a:lnTo>
                <a:lnTo>
                  <a:pt x="422947" y="90176"/>
                </a:lnTo>
                <a:lnTo>
                  <a:pt x="413089" y="78016"/>
                </a:lnTo>
                <a:lnTo>
                  <a:pt x="402167" y="66546"/>
                </a:lnTo>
                <a:lnTo>
                  <a:pt x="390239" y="55816"/>
                </a:lnTo>
                <a:lnTo>
                  <a:pt x="377364" y="45874"/>
                </a:lnTo>
                <a:lnTo>
                  <a:pt x="363602" y="36771"/>
                </a:lnTo>
                <a:lnTo>
                  <a:pt x="349010" y="28554"/>
                </a:lnTo>
                <a:lnTo>
                  <a:pt x="333648" y="21273"/>
                </a:lnTo>
                <a:lnTo>
                  <a:pt x="317575" y="14978"/>
                </a:lnTo>
                <a:lnTo>
                  <a:pt x="300849" y="9717"/>
                </a:lnTo>
                <a:lnTo>
                  <a:pt x="283530" y="5539"/>
                </a:lnTo>
                <a:lnTo>
                  <a:pt x="265676" y="2494"/>
                </a:lnTo>
                <a:lnTo>
                  <a:pt x="247346" y="631"/>
                </a:lnTo>
                <a:lnTo>
                  <a:pt x="228600" y="0"/>
                </a:lnTo>
                <a:lnTo>
                  <a:pt x="209853" y="631"/>
                </a:lnTo>
                <a:lnTo>
                  <a:pt x="191523" y="2494"/>
                </a:lnTo>
                <a:lnTo>
                  <a:pt x="173669" y="5539"/>
                </a:lnTo>
                <a:lnTo>
                  <a:pt x="156350" y="9717"/>
                </a:lnTo>
                <a:lnTo>
                  <a:pt x="139624" y="14978"/>
                </a:lnTo>
                <a:lnTo>
                  <a:pt x="123551" y="21273"/>
                </a:lnTo>
                <a:lnTo>
                  <a:pt x="108189" y="28554"/>
                </a:lnTo>
                <a:lnTo>
                  <a:pt x="93597" y="36771"/>
                </a:lnTo>
                <a:lnTo>
                  <a:pt x="79835" y="45874"/>
                </a:lnTo>
                <a:lnTo>
                  <a:pt x="66960" y="55816"/>
                </a:lnTo>
                <a:lnTo>
                  <a:pt x="55032" y="66546"/>
                </a:lnTo>
                <a:lnTo>
                  <a:pt x="44110" y="78016"/>
                </a:lnTo>
                <a:lnTo>
                  <a:pt x="34252" y="90176"/>
                </a:lnTo>
                <a:lnTo>
                  <a:pt x="25518" y="102978"/>
                </a:lnTo>
                <a:lnTo>
                  <a:pt x="17966" y="116371"/>
                </a:lnTo>
                <a:lnTo>
                  <a:pt x="11655" y="130308"/>
                </a:lnTo>
                <a:lnTo>
                  <a:pt x="6644" y="144738"/>
                </a:lnTo>
                <a:lnTo>
                  <a:pt x="2992" y="159613"/>
                </a:lnTo>
                <a:lnTo>
                  <a:pt x="757" y="174883"/>
                </a:lnTo>
                <a:lnTo>
                  <a:pt x="0" y="1904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315200" y="3552444"/>
            <a:ext cx="457200" cy="380999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757" y="174883"/>
                </a:lnTo>
                <a:lnTo>
                  <a:pt x="2992" y="159613"/>
                </a:lnTo>
                <a:lnTo>
                  <a:pt x="6644" y="144738"/>
                </a:lnTo>
                <a:lnTo>
                  <a:pt x="11655" y="130308"/>
                </a:lnTo>
                <a:lnTo>
                  <a:pt x="17966" y="116371"/>
                </a:lnTo>
                <a:lnTo>
                  <a:pt x="25518" y="102978"/>
                </a:lnTo>
                <a:lnTo>
                  <a:pt x="34252" y="90176"/>
                </a:lnTo>
                <a:lnTo>
                  <a:pt x="44110" y="78016"/>
                </a:lnTo>
                <a:lnTo>
                  <a:pt x="55032" y="66546"/>
                </a:lnTo>
                <a:lnTo>
                  <a:pt x="66960" y="55816"/>
                </a:lnTo>
                <a:lnTo>
                  <a:pt x="79835" y="45874"/>
                </a:lnTo>
                <a:lnTo>
                  <a:pt x="93597" y="36771"/>
                </a:lnTo>
                <a:lnTo>
                  <a:pt x="108189" y="28554"/>
                </a:lnTo>
                <a:lnTo>
                  <a:pt x="123551" y="21273"/>
                </a:lnTo>
                <a:lnTo>
                  <a:pt x="139624" y="14978"/>
                </a:lnTo>
                <a:lnTo>
                  <a:pt x="156350" y="9717"/>
                </a:lnTo>
                <a:lnTo>
                  <a:pt x="173669" y="5539"/>
                </a:lnTo>
                <a:lnTo>
                  <a:pt x="191523" y="2494"/>
                </a:lnTo>
                <a:lnTo>
                  <a:pt x="209853" y="631"/>
                </a:lnTo>
                <a:lnTo>
                  <a:pt x="228600" y="0"/>
                </a:lnTo>
                <a:lnTo>
                  <a:pt x="247346" y="631"/>
                </a:lnTo>
                <a:lnTo>
                  <a:pt x="265676" y="2494"/>
                </a:lnTo>
                <a:lnTo>
                  <a:pt x="283530" y="5539"/>
                </a:lnTo>
                <a:lnTo>
                  <a:pt x="300849" y="9717"/>
                </a:lnTo>
                <a:lnTo>
                  <a:pt x="317575" y="14978"/>
                </a:lnTo>
                <a:lnTo>
                  <a:pt x="333648" y="21273"/>
                </a:lnTo>
                <a:lnTo>
                  <a:pt x="349010" y="28554"/>
                </a:lnTo>
                <a:lnTo>
                  <a:pt x="363602" y="36771"/>
                </a:lnTo>
                <a:lnTo>
                  <a:pt x="377364" y="45874"/>
                </a:lnTo>
                <a:lnTo>
                  <a:pt x="390239" y="55816"/>
                </a:lnTo>
                <a:lnTo>
                  <a:pt x="402167" y="66546"/>
                </a:lnTo>
                <a:lnTo>
                  <a:pt x="413089" y="78016"/>
                </a:lnTo>
                <a:lnTo>
                  <a:pt x="422947" y="90176"/>
                </a:lnTo>
                <a:lnTo>
                  <a:pt x="431681" y="102978"/>
                </a:lnTo>
                <a:lnTo>
                  <a:pt x="439233" y="116371"/>
                </a:lnTo>
                <a:lnTo>
                  <a:pt x="445544" y="130308"/>
                </a:lnTo>
                <a:lnTo>
                  <a:pt x="450555" y="144738"/>
                </a:lnTo>
                <a:lnTo>
                  <a:pt x="454207" y="159613"/>
                </a:lnTo>
                <a:lnTo>
                  <a:pt x="456442" y="174883"/>
                </a:lnTo>
                <a:lnTo>
                  <a:pt x="457200" y="190499"/>
                </a:lnTo>
                <a:lnTo>
                  <a:pt x="456442" y="206116"/>
                </a:lnTo>
                <a:lnTo>
                  <a:pt x="454207" y="221386"/>
                </a:lnTo>
                <a:lnTo>
                  <a:pt x="450555" y="236261"/>
                </a:lnTo>
                <a:lnTo>
                  <a:pt x="445544" y="250691"/>
                </a:lnTo>
                <a:lnTo>
                  <a:pt x="439233" y="264628"/>
                </a:lnTo>
                <a:lnTo>
                  <a:pt x="431681" y="278021"/>
                </a:lnTo>
                <a:lnTo>
                  <a:pt x="422947" y="290823"/>
                </a:lnTo>
                <a:lnTo>
                  <a:pt x="413089" y="302983"/>
                </a:lnTo>
                <a:lnTo>
                  <a:pt x="402167" y="314453"/>
                </a:lnTo>
                <a:lnTo>
                  <a:pt x="390239" y="325183"/>
                </a:lnTo>
                <a:lnTo>
                  <a:pt x="377364" y="335125"/>
                </a:lnTo>
                <a:lnTo>
                  <a:pt x="363602" y="344228"/>
                </a:lnTo>
                <a:lnTo>
                  <a:pt x="349010" y="352445"/>
                </a:lnTo>
                <a:lnTo>
                  <a:pt x="333648" y="359726"/>
                </a:lnTo>
                <a:lnTo>
                  <a:pt x="317575" y="366021"/>
                </a:lnTo>
                <a:lnTo>
                  <a:pt x="300849" y="371282"/>
                </a:lnTo>
                <a:lnTo>
                  <a:pt x="283530" y="375460"/>
                </a:lnTo>
                <a:lnTo>
                  <a:pt x="265676" y="378505"/>
                </a:lnTo>
                <a:lnTo>
                  <a:pt x="247346" y="380368"/>
                </a:lnTo>
                <a:lnTo>
                  <a:pt x="228600" y="380999"/>
                </a:lnTo>
                <a:lnTo>
                  <a:pt x="209853" y="380368"/>
                </a:lnTo>
                <a:lnTo>
                  <a:pt x="191523" y="378505"/>
                </a:lnTo>
                <a:lnTo>
                  <a:pt x="173669" y="375460"/>
                </a:lnTo>
                <a:lnTo>
                  <a:pt x="156350" y="371282"/>
                </a:lnTo>
                <a:lnTo>
                  <a:pt x="139624" y="366021"/>
                </a:lnTo>
                <a:lnTo>
                  <a:pt x="123551" y="359726"/>
                </a:lnTo>
                <a:lnTo>
                  <a:pt x="108189" y="352445"/>
                </a:lnTo>
                <a:lnTo>
                  <a:pt x="93597" y="344228"/>
                </a:lnTo>
                <a:lnTo>
                  <a:pt x="79835" y="335125"/>
                </a:lnTo>
                <a:lnTo>
                  <a:pt x="66960" y="325183"/>
                </a:lnTo>
                <a:lnTo>
                  <a:pt x="55032" y="314453"/>
                </a:lnTo>
                <a:lnTo>
                  <a:pt x="44110" y="302983"/>
                </a:lnTo>
                <a:lnTo>
                  <a:pt x="34252" y="290823"/>
                </a:lnTo>
                <a:lnTo>
                  <a:pt x="25518" y="278021"/>
                </a:lnTo>
                <a:lnTo>
                  <a:pt x="17966" y="264628"/>
                </a:lnTo>
                <a:lnTo>
                  <a:pt x="11655" y="250691"/>
                </a:lnTo>
                <a:lnTo>
                  <a:pt x="6644" y="236261"/>
                </a:lnTo>
                <a:lnTo>
                  <a:pt x="2992" y="221386"/>
                </a:lnTo>
                <a:lnTo>
                  <a:pt x="757" y="206116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96900" y="936244"/>
            <a:ext cx="8534400" cy="3200399"/>
          </a:xfrm>
          <a:custGeom>
            <a:avLst/>
            <a:gdLst/>
            <a:ahLst/>
            <a:cxnLst/>
            <a:rect l="l" t="t" r="r" b="b"/>
            <a:pathLst>
              <a:path w="8534400" h="3200400">
                <a:moveTo>
                  <a:pt x="4161282" y="2212847"/>
                </a:moveTo>
                <a:lnTo>
                  <a:pt x="5234051" y="2924301"/>
                </a:lnTo>
                <a:lnTo>
                  <a:pt x="5539486" y="2141981"/>
                </a:lnTo>
                <a:lnTo>
                  <a:pt x="7169277" y="2681097"/>
                </a:lnTo>
                <a:lnTo>
                  <a:pt x="7054863" y="2512049"/>
                </a:lnTo>
                <a:lnTo>
                  <a:pt x="5552186" y="2014981"/>
                </a:lnTo>
                <a:lnTo>
                  <a:pt x="5341703" y="2554096"/>
                </a:lnTo>
                <a:lnTo>
                  <a:pt x="5246751" y="2797301"/>
                </a:lnTo>
                <a:lnTo>
                  <a:pt x="4173982" y="2085847"/>
                </a:lnTo>
                <a:lnTo>
                  <a:pt x="3591350" y="2797301"/>
                </a:lnTo>
                <a:lnTo>
                  <a:pt x="3365246" y="3073399"/>
                </a:lnTo>
                <a:lnTo>
                  <a:pt x="3162341" y="2483230"/>
                </a:lnTo>
                <a:lnTo>
                  <a:pt x="3060954" y="2188336"/>
                </a:lnTo>
                <a:lnTo>
                  <a:pt x="1978843" y="2461838"/>
                </a:lnTo>
                <a:lnTo>
                  <a:pt x="1881505" y="2610230"/>
                </a:lnTo>
                <a:lnTo>
                  <a:pt x="3048254" y="2315336"/>
                </a:lnTo>
                <a:lnTo>
                  <a:pt x="3352546" y="3200399"/>
                </a:lnTo>
                <a:lnTo>
                  <a:pt x="4161282" y="2212847"/>
                </a:lnTo>
                <a:close/>
              </a:path>
              <a:path w="8534400" h="3200400">
                <a:moveTo>
                  <a:pt x="2166430" y="2068222"/>
                </a:moveTo>
                <a:lnTo>
                  <a:pt x="2188691" y="2034285"/>
                </a:lnTo>
                <a:lnTo>
                  <a:pt x="2251837" y="1938019"/>
                </a:lnTo>
                <a:lnTo>
                  <a:pt x="559194" y="2012566"/>
                </a:lnTo>
                <a:lnTo>
                  <a:pt x="53340" y="2161285"/>
                </a:lnTo>
                <a:lnTo>
                  <a:pt x="2166430" y="2068222"/>
                </a:lnTo>
                <a:close/>
              </a:path>
              <a:path w="8534400" h="3200400">
                <a:moveTo>
                  <a:pt x="7996951" y="1827061"/>
                </a:moveTo>
                <a:lnTo>
                  <a:pt x="6665214" y="1790572"/>
                </a:lnTo>
                <a:lnTo>
                  <a:pt x="6700111" y="1842134"/>
                </a:lnTo>
                <a:lnTo>
                  <a:pt x="6753033" y="1920327"/>
                </a:lnTo>
                <a:lnTo>
                  <a:pt x="8534400" y="1969134"/>
                </a:lnTo>
                <a:lnTo>
                  <a:pt x="7996951" y="1827061"/>
                </a:lnTo>
                <a:close/>
              </a:path>
              <a:path w="8534400" h="3200400">
                <a:moveTo>
                  <a:pt x="1483360" y="1617598"/>
                </a:moveTo>
                <a:lnTo>
                  <a:pt x="328231" y="1249912"/>
                </a:lnTo>
                <a:lnTo>
                  <a:pt x="0" y="1276477"/>
                </a:lnTo>
                <a:lnTo>
                  <a:pt x="1269344" y="1680518"/>
                </a:lnTo>
                <a:lnTo>
                  <a:pt x="1483360" y="1617598"/>
                </a:lnTo>
                <a:close/>
              </a:path>
              <a:path w="8534400" h="3200400">
                <a:moveTo>
                  <a:pt x="8335645" y="1205610"/>
                </a:moveTo>
                <a:lnTo>
                  <a:pt x="7950404" y="1178590"/>
                </a:lnTo>
                <a:lnTo>
                  <a:pt x="6969379" y="1425066"/>
                </a:lnTo>
                <a:lnTo>
                  <a:pt x="7209509" y="1488545"/>
                </a:lnTo>
                <a:lnTo>
                  <a:pt x="8335645" y="1205610"/>
                </a:lnTo>
                <a:close/>
              </a:path>
              <a:path w="8534400" h="3200400">
                <a:moveTo>
                  <a:pt x="7262114" y="660400"/>
                </a:moveTo>
                <a:lnTo>
                  <a:pt x="7050457" y="676696"/>
                </a:lnTo>
                <a:lnTo>
                  <a:pt x="6611874" y="956817"/>
                </a:lnTo>
                <a:lnTo>
                  <a:pt x="6779597" y="968581"/>
                </a:lnTo>
                <a:lnTo>
                  <a:pt x="7262114" y="660400"/>
                </a:lnTo>
                <a:close/>
              </a:path>
              <a:path w="8534400" h="3200400">
                <a:moveTo>
                  <a:pt x="1840864" y="1001521"/>
                </a:moveTo>
                <a:lnTo>
                  <a:pt x="675084" y="454981"/>
                </a:lnTo>
                <a:lnTo>
                  <a:pt x="146189" y="339978"/>
                </a:lnTo>
                <a:lnTo>
                  <a:pt x="1599020" y="1021094"/>
                </a:lnTo>
                <a:lnTo>
                  <a:pt x="1840864" y="1001521"/>
                </a:lnTo>
                <a:close/>
              </a:path>
              <a:path w="8534400" h="3200400">
                <a:moveTo>
                  <a:pt x="5616326" y="661092"/>
                </a:moveTo>
                <a:lnTo>
                  <a:pt x="5737860" y="0"/>
                </a:lnTo>
                <a:lnTo>
                  <a:pt x="5725931" y="6970"/>
                </a:lnTo>
                <a:lnTo>
                  <a:pt x="5629153" y="533400"/>
                </a:lnTo>
                <a:lnTo>
                  <a:pt x="5605526" y="661923"/>
                </a:lnTo>
                <a:lnTo>
                  <a:pt x="5616326" y="66109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73392" y="927226"/>
            <a:ext cx="8594102" cy="3218688"/>
          </a:xfrm>
          <a:custGeom>
            <a:avLst/>
            <a:gdLst/>
            <a:ahLst/>
            <a:cxnLst/>
            <a:rect l="l" t="t" r="r" b="b"/>
            <a:pathLst>
              <a:path w="8594102" h="3218688">
                <a:moveTo>
                  <a:pt x="4185678" y="2227961"/>
                </a:moveTo>
                <a:lnTo>
                  <a:pt x="5259717" y="2940304"/>
                </a:lnTo>
                <a:lnTo>
                  <a:pt x="5565660" y="2156714"/>
                </a:lnTo>
                <a:lnTo>
                  <a:pt x="7204087" y="2698623"/>
                </a:lnTo>
                <a:lnTo>
                  <a:pt x="7085500" y="2523424"/>
                </a:lnTo>
                <a:lnTo>
                  <a:pt x="7071327" y="2518736"/>
                </a:lnTo>
                <a:lnTo>
                  <a:pt x="7181481" y="2681478"/>
                </a:lnTo>
                <a:lnTo>
                  <a:pt x="5560326" y="2145411"/>
                </a:lnTo>
                <a:lnTo>
                  <a:pt x="5255399" y="2926461"/>
                </a:lnTo>
                <a:lnTo>
                  <a:pt x="4183900" y="2215769"/>
                </a:lnTo>
                <a:lnTo>
                  <a:pt x="3377704" y="3200146"/>
                </a:lnTo>
                <a:lnTo>
                  <a:pt x="3074809" y="2318893"/>
                </a:lnTo>
                <a:lnTo>
                  <a:pt x="1915299" y="2612009"/>
                </a:lnTo>
                <a:lnTo>
                  <a:pt x="2005461" y="2470069"/>
                </a:lnTo>
                <a:lnTo>
                  <a:pt x="1995791" y="2472513"/>
                </a:lnTo>
                <a:lnTo>
                  <a:pt x="1894725" y="2626614"/>
                </a:lnTo>
                <a:lnTo>
                  <a:pt x="3068840" y="2329942"/>
                </a:lnTo>
                <a:lnTo>
                  <a:pt x="3374402" y="3218688"/>
                </a:lnTo>
                <a:lnTo>
                  <a:pt x="4185678" y="2227961"/>
                </a:lnTo>
                <a:close/>
              </a:path>
              <a:path w="8594102" h="3218688">
                <a:moveTo>
                  <a:pt x="8570607" y="1976767"/>
                </a:moveTo>
                <a:lnTo>
                  <a:pt x="8040470" y="1836626"/>
                </a:lnTo>
                <a:lnTo>
                  <a:pt x="8000371" y="1835528"/>
                </a:lnTo>
                <a:lnTo>
                  <a:pt x="8518664" y="1972564"/>
                </a:lnTo>
                <a:lnTo>
                  <a:pt x="6773381" y="1924675"/>
                </a:lnTo>
                <a:lnTo>
                  <a:pt x="6779703" y="1934017"/>
                </a:lnTo>
                <a:lnTo>
                  <a:pt x="8570607" y="1983096"/>
                </a:lnTo>
                <a:lnTo>
                  <a:pt x="8570607" y="1976767"/>
                </a:lnTo>
                <a:close/>
              </a:path>
              <a:path w="8594102" h="3218688">
                <a:moveTo>
                  <a:pt x="8388108" y="1212088"/>
                </a:moveTo>
                <a:lnTo>
                  <a:pt x="7988116" y="1184039"/>
                </a:lnTo>
                <a:lnTo>
                  <a:pt x="7959706" y="1191176"/>
                </a:lnTo>
                <a:lnTo>
                  <a:pt x="8330196" y="1217168"/>
                </a:lnTo>
                <a:lnTo>
                  <a:pt x="7223854" y="1495139"/>
                </a:lnTo>
                <a:lnTo>
                  <a:pt x="7242230" y="1499997"/>
                </a:lnTo>
                <a:lnTo>
                  <a:pt x="8388108" y="1212088"/>
                </a:lnTo>
                <a:close/>
              </a:path>
              <a:path w="8594102" h="3218688">
                <a:moveTo>
                  <a:pt x="7303528" y="663448"/>
                </a:moveTo>
                <a:lnTo>
                  <a:pt x="7082121" y="680503"/>
                </a:lnTo>
                <a:lnTo>
                  <a:pt x="7065764" y="690950"/>
                </a:lnTo>
                <a:lnTo>
                  <a:pt x="7267841" y="675386"/>
                </a:lnTo>
                <a:lnTo>
                  <a:pt x="6795444" y="977061"/>
                </a:lnTo>
                <a:lnTo>
                  <a:pt x="6810798" y="978138"/>
                </a:lnTo>
                <a:lnTo>
                  <a:pt x="7303528" y="663448"/>
                </a:lnTo>
                <a:close/>
              </a:path>
              <a:path w="8594102" h="3218688">
                <a:moveTo>
                  <a:pt x="5644560" y="669745"/>
                </a:moveTo>
                <a:lnTo>
                  <a:pt x="5767590" y="0"/>
                </a:lnTo>
                <a:lnTo>
                  <a:pt x="5755017" y="18034"/>
                </a:lnTo>
                <a:lnTo>
                  <a:pt x="5635106" y="670473"/>
                </a:lnTo>
                <a:lnTo>
                  <a:pt x="5644560" y="669745"/>
                </a:lnTo>
                <a:close/>
              </a:path>
              <a:path w="8594102" h="3218688">
                <a:moveTo>
                  <a:pt x="2008942" y="2469189"/>
                </a:moveTo>
                <a:lnTo>
                  <a:pt x="2005461" y="2470069"/>
                </a:lnTo>
                <a:lnTo>
                  <a:pt x="1915299" y="2612009"/>
                </a:lnTo>
                <a:lnTo>
                  <a:pt x="2008942" y="2469189"/>
                </a:lnTo>
                <a:close/>
              </a:path>
              <a:path w="8594102" h="3218688">
                <a:moveTo>
                  <a:pt x="2186852" y="2081944"/>
                </a:moveTo>
                <a:lnTo>
                  <a:pt x="2193027" y="2072530"/>
                </a:lnTo>
                <a:lnTo>
                  <a:pt x="114223" y="2164080"/>
                </a:lnTo>
                <a:lnTo>
                  <a:pt x="601880" y="2020739"/>
                </a:lnTo>
                <a:lnTo>
                  <a:pt x="563684" y="2022421"/>
                </a:lnTo>
                <a:lnTo>
                  <a:pt x="40741" y="2176145"/>
                </a:lnTo>
                <a:lnTo>
                  <a:pt x="40792" y="2176526"/>
                </a:lnTo>
                <a:lnTo>
                  <a:pt x="2186852" y="2081944"/>
                </a:lnTo>
                <a:close/>
              </a:path>
              <a:path w="8594102" h="3218688">
                <a:moveTo>
                  <a:pt x="1300580" y="1687263"/>
                </a:moveTo>
                <a:lnTo>
                  <a:pt x="47015" y="1288161"/>
                </a:lnTo>
                <a:lnTo>
                  <a:pt x="363194" y="1262576"/>
                </a:lnTo>
                <a:lnTo>
                  <a:pt x="340341" y="1255302"/>
                </a:lnTo>
                <a:lnTo>
                  <a:pt x="0" y="1282827"/>
                </a:lnTo>
                <a:lnTo>
                  <a:pt x="1284945" y="1691860"/>
                </a:lnTo>
                <a:lnTo>
                  <a:pt x="1300580" y="1687263"/>
                </a:lnTo>
                <a:close/>
              </a:path>
              <a:path w="8594102" h="3218688">
                <a:moveTo>
                  <a:pt x="1631670" y="1029371"/>
                </a:moveTo>
                <a:lnTo>
                  <a:pt x="208394" y="362203"/>
                </a:lnTo>
                <a:lnTo>
                  <a:pt x="717640" y="472928"/>
                </a:lnTo>
                <a:lnTo>
                  <a:pt x="680353" y="455447"/>
                </a:lnTo>
                <a:lnTo>
                  <a:pt x="135204" y="336931"/>
                </a:lnTo>
                <a:lnTo>
                  <a:pt x="134899" y="337820"/>
                </a:lnTo>
                <a:lnTo>
                  <a:pt x="1613134" y="1030871"/>
                </a:lnTo>
                <a:lnTo>
                  <a:pt x="1631670" y="1029371"/>
                </a:lnTo>
                <a:close/>
              </a:path>
              <a:path w="8594102" h="3218688">
                <a:moveTo>
                  <a:pt x="5755017" y="18034"/>
                </a:moveTo>
                <a:lnTo>
                  <a:pt x="5767590" y="0"/>
                </a:lnTo>
                <a:lnTo>
                  <a:pt x="5750547" y="9959"/>
                </a:lnTo>
                <a:lnTo>
                  <a:pt x="5748345" y="21932"/>
                </a:lnTo>
                <a:lnTo>
                  <a:pt x="5755017" y="18034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00" y="809244"/>
            <a:ext cx="8534400" cy="3200399"/>
          </a:xfrm>
          <a:custGeom>
            <a:avLst/>
            <a:gdLst/>
            <a:ahLst/>
            <a:cxnLst/>
            <a:rect l="l" t="t" r="r" b="b"/>
            <a:pathLst>
              <a:path w="8534400" h="3200400">
                <a:moveTo>
                  <a:pt x="4161282" y="2212847"/>
                </a:moveTo>
                <a:lnTo>
                  <a:pt x="5234051" y="2924301"/>
                </a:lnTo>
                <a:lnTo>
                  <a:pt x="5539486" y="2141981"/>
                </a:lnTo>
                <a:lnTo>
                  <a:pt x="7169277" y="2681096"/>
                </a:lnTo>
                <a:lnTo>
                  <a:pt x="6652514" y="1917572"/>
                </a:lnTo>
                <a:lnTo>
                  <a:pt x="8534399" y="1969134"/>
                </a:lnTo>
                <a:lnTo>
                  <a:pt x="6956679" y="1552066"/>
                </a:lnTo>
                <a:lnTo>
                  <a:pt x="8335645" y="1205610"/>
                </a:lnTo>
                <a:lnTo>
                  <a:pt x="6599174" y="1083817"/>
                </a:lnTo>
                <a:lnTo>
                  <a:pt x="7262114" y="660400"/>
                </a:lnTo>
                <a:lnTo>
                  <a:pt x="5592826" y="788923"/>
                </a:lnTo>
                <a:lnTo>
                  <a:pt x="5737860" y="0"/>
                </a:lnTo>
                <a:lnTo>
                  <a:pt x="4267200" y="859408"/>
                </a:lnTo>
                <a:lnTo>
                  <a:pt x="3299967" y="339978"/>
                </a:lnTo>
                <a:lnTo>
                  <a:pt x="2888996" y="936370"/>
                </a:lnTo>
                <a:lnTo>
                  <a:pt x="146189" y="339978"/>
                </a:lnTo>
                <a:lnTo>
                  <a:pt x="1828164" y="1128521"/>
                </a:lnTo>
                <a:lnTo>
                  <a:pt x="0" y="1276477"/>
                </a:lnTo>
                <a:lnTo>
                  <a:pt x="1470660" y="1744598"/>
                </a:lnTo>
                <a:lnTo>
                  <a:pt x="53340" y="2161285"/>
                </a:lnTo>
                <a:lnTo>
                  <a:pt x="2239137" y="2065019"/>
                </a:lnTo>
                <a:lnTo>
                  <a:pt x="1881505" y="2610230"/>
                </a:lnTo>
                <a:lnTo>
                  <a:pt x="3048254" y="2315336"/>
                </a:lnTo>
                <a:lnTo>
                  <a:pt x="3352546" y="3200399"/>
                </a:lnTo>
                <a:lnTo>
                  <a:pt x="4161282" y="221284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09600" y="809244"/>
            <a:ext cx="8534400" cy="3200399"/>
          </a:xfrm>
          <a:custGeom>
            <a:avLst/>
            <a:gdLst/>
            <a:ahLst/>
            <a:cxnLst/>
            <a:rect l="l" t="t" r="r" b="b"/>
            <a:pathLst>
              <a:path w="8534400" h="3200400">
                <a:moveTo>
                  <a:pt x="4161282" y="2212847"/>
                </a:moveTo>
                <a:lnTo>
                  <a:pt x="5234051" y="2924301"/>
                </a:lnTo>
                <a:lnTo>
                  <a:pt x="5539486" y="2141981"/>
                </a:lnTo>
                <a:lnTo>
                  <a:pt x="7169277" y="2681096"/>
                </a:lnTo>
                <a:lnTo>
                  <a:pt x="6652514" y="1917572"/>
                </a:lnTo>
                <a:lnTo>
                  <a:pt x="8534399" y="1969134"/>
                </a:lnTo>
              </a:path>
              <a:path w="8534400" h="3200400">
                <a:moveTo>
                  <a:pt x="8534399" y="1969134"/>
                </a:moveTo>
                <a:lnTo>
                  <a:pt x="6956679" y="1552066"/>
                </a:lnTo>
                <a:lnTo>
                  <a:pt x="8335645" y="1205610"/>
                </a:lnTo>
                <a:lnTo>
                  <a:pt x="6599174" y="1083817"/>
                </a:lnTo>
                <a:lnTo>
                  <a:pt x="7262114" y="660400"/>
                </a:lnTo>
                <a:lnTo>
                  <a:pt x="5592826" y="788923"/>
                </a:lnTo>
                <a:lnTo>
                  <a:pt x="5737860" y="0"/>
                </a:lnTo>
                <a:lnTo>
                  <a:pt x="4267200" y="859408"/>
                </a:lnTo>
                <a:lnTo>
                  <a:pt x="3299967" y="339978"/>
                </a:lnTo>
                <a:lnTo>
                  <a:pt x="2888996" y="936370"/>
                </a:lnTo>
                <a:lnTo>
                  <a:pt x="146189" y="339978"/>
                </a:lnTo>
                <a:lnTo>
                  <a:pt x="1828164" y="1128521"/>
                </a:lnTo>
                <a:lnTo>
                  <a:pt x="0" y="1276477"/>
                </a:lnTo>
                <a:lnTo>
                  <a:pt x="1470660" y="1744598"/>
                </a:lnTo>
                <a:lnTo>
                  <a:pt x="53340" y="2161285"/>
                </a:lnTo>
                <a:lnTo>
                  <a:pt x="2239137" y="2065019"/>
                </a:lnTo>
                <a:lnTo>
                  <a:pt x="1881505" y="2610230"/>
                </a:lnTo>
                <a:lnTo>
                  <a:pt x="3048254" y="2315336"/>
                </a:lnTo>
                <a:lnTo>
                  <a:pt x="3352546" y="3200399"/>
                </a:lnTo>
                <a:lnTo>
                  <a:pt x="4161282" y="22128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25500" y="2003044"/>
            <a:ext cx="2209800" cy="1292699"/>
          </a:xfrm>
          <a:custGeom>
            <a:avLst/>
            <a:gdLst/>
            <a:ahLst/>
            <a:cxnLst/>
            <a:rect l="l" t="t" r="r" b="b"/>
            <a:pathLst>
              <a:path w="2209800" h="1292699">
                <a:moveTo>
                  <a:pt x="1905192" y="980466"/>
                </a:moveTo>
                <a:lnTo>
                  <a:pt x="1910839" y="980040"/>
                </a:lnTo>
                <a:lnTo>
                  <a:pt x="1919157" y="979450"/>
                </a:lnTo>
                <a:lnTo>
                  <a:pt x="1929849" y="978745"/>
                </a:lnTo>
                <a:lnTo>
                  <a:pt x="1942616" y="977974"/>
                </a:lnTo>
                <a:lnTo>
                  <a:pt x="1957159" y="977186"/>
                </a:lnTo>
                <a:lnTo>
                  <a:pt x="1973182" y="976431"/>
                </a:lnTo>
                <a:lnTo>
                  <a:pt x="1990385" y="975758"/>
                </a:lnTo>
                <a:lnTo>
                  <a:pt x="2008470" y="975217"/>
                </a:lnTo>
                <a:lnTo>
                  <a:pt x="2027140" y="974856"/>
                </a:lnTo>
                <a:lnTo>
                  <a:pt x="2046097" y="974725"/>
                </a:lnTo>
                <a:lnTo>
                  <a:pt x="2046097" y="867663"/>
                </a:lnTo>
                <a:lnTo>
                  <a:pt x="2047253" y="867600"/>
                </a:lnTo>
                <a:lnTo>
                  <a:pt x="2047223" y="847799"/>
                </a:lnTo>
                <a:lnTo>
                  <a:pt x="2033638" y="847952"/>
                </a:lnTo>
                <a:lnTo>
                  <a:pt x="2015127" y="848378"/>
                </a:lnTo>
                <a:lnTo>
                  <a:pt x="1997300" y="848968"/>
                </a:lnTo>
                <a:lnTo>
                  <a:pt x="1980453" y="849673"/>
                </a:lnTo>
                <a:lnTo>
                  <a:pt x="1964885" y="850444"/>
                </a:lnTo>
                <a:lnTo>
                  <a:pt x="1950895" y="851232"/>
                </a:lnTo>
                <a:lnTo>
                  <a:pt x="1938779" y="851987"/>
                </a:lnTo>
                <a:lnTo>
                  <a:pt x="1928837" y="852660"/>
                </a:lnTo>
                <a:lnTo>
                  <a:pt x="1921367" y="853201"/>
                </a:lnTo>
                <a:lnTo>
                  <a:pt x="1916666" y="853562"/>
                </a:lnTo>
                <a:lnTo>
                  <a:pt x="1915033" y="853693"/>
                </a:lnTo>
                <a:lnTo>
                  <a:pt x="1915033" y="953769"/>
                </a:lnTo>
                <a:lnTo>
                  <a:pt x="1902507" y="953989"/>
                </a:lnTo>
                <a:lnTo>
                  <a:pt x="1902514" y="980679"/>
                </a:lnTo>
                <a:lnTo>
                  <a:pt x="1905192" y="980466"/>
                </a:lnTo>
                <a:close/>
              </a:path>
              <a:path w="2209800" h="1292699">
                <a:moveTo>
                  <a:pt x="564790" y="1290314"/>
                </a:moveTo>
                <a:lnTo>
                  <a:pt x="650637" y="1283583"/>
                </a:lnTo>
                <a:lnTo>
                  <a:pt x="730777" y="1273129"/>
                </a:lnTo>
                <a:lnTo>
                  <a:pt x="806634" y="1259571"/>
                </a:lnTo>
                <a:lnTo>
                  <a:pt x="879638" y="1243531"/>
                </a:lnTo>
                <a:lnTo>
                  <a:pt x="951214" y="1225629"/>
                </a:lnTo>
                <a:lnTo>
                  <a:pt x="1022788" y="1206486"/>
                </a:lnTo>
                <a:lnTo>
                  <a:pt x="1095789" y="1186722"/>
                </a:lnTo>
                <a:lnTo>
                  <a:pt x="1171642" y="1166959"/>
                </a:lnTo>
                <a:lnTo>
                  <a:pt x="1251775" y="1147817"/>
                </a:lnTo>
                <a:lnTo>
                  <a:pt x="1337613" y="1129917"/>
                </a:lnTo>
                <a:lnTo>
                  <a:pt x="1430584" y="1113879"/>
                </a:lnTo>
                <a:lnTo>
                  <a:pt x="1532115" y="1100325"/>
                </a:lnTo>
                <a:lnTo>
                  <a:pt x="1643632" y="1089875"/>
                </a:lnTo>
                <a:lnTo>
                  <a:pt x="1766563" y="1083149"/>
                </a:lnTo>
                <a:lnTo>
                  <a:pt x="1902333" y="1080769"/>
                </a:lnTo>
                <a:lnTo>
                  <a:pt x="1902333" y="980693"/>
                </a:lnTo>
                <a:lnTo>
                  <a:pt x="1902514" y="980679"/>
                </a:lnTo>
                <a:lnTo>
                  <a:pt x="1902507" y="953989"/>
                </a:lnTo>
                <a:lnTo>
                  <a:pt x="1779263" y="956149"/>
                </a:lnTo>
                <a:lnTo>
                  <a:pt x="1656332" y="962875"/>
                </a:lnTo>
                <a:lnTo>
                  <a:pt x="1544815" y="973325"/>
                </a:lnTo>
                <a:lnTo>
                  <a:pt x="1443284" y="986879"/>
                </a:lnTo>
                <a:lnTo>
                  <a:pt x="1350313" y="1002917"/>
                </a:lnTo>
                <a:lnTo>
                  <a:pt x="1264475" y="1020817"/>
                </a:lnTo>
                <a:lnTo>
                  <a:pt x="1184342" y="1039959"/>
                </a:lnTo>
                <a:lnTo>
                  <a:pt x="1108489" y="1059722"/>
                </a:lnTo>
                <a:lnTo>
                  <a:pt x="1035488" y="1079486"/>
                </a:lnTo>
                <a:lnTo>
                  <a:pt x="963914" y="1098629"/>
                </a:lnTo>
                <a:lnTo>
                  <a:pt x="892338" y="1116531"/>
                </a:lnTo>
                <a:lnTo>
                  <a:pt x="819334" y="1132571"/>
                </a:lnTo>
                <a:lnTo>
                  <a:pt x="743477" y="1146129"/>
                </a:lnTo>
                <a:lnTo>
                  <a:pt x="663337" y="1156583"/>
                </a:lnTo>
                <a:lnTo>
                  <a:pt x="577490" y="1163314"/>
                </a:lnTo>
                <a:lnTo>
                  <a:pt x="484509" y="1165699"/>
                </a:lnTo>
                <a:lnTo>
                  <a:pt x="382965" y="1163119"/>
                </a:lnTo>
                <a:lnTo>
                  <a:pt x="271434" y="1154952"/>
                </a:lnTo>
                <a:lnTo>
                  <a:pt x="148488" y="1140579"/>
                </a:lnTo>
                <a:lnTo>
                  <a:pt x="12700" y="1119377"/>
                </a:lnTo>
                <a:lnTo>
                  <a:pt x="12700" y="220344"/>
                </a:lnTo>
                <a:lnTo>
                  <a:pt x="0" y="220344"/>
                </a:lnTo>
                <a:lnTo>
                  <a:pt x="0" y="1246377"/>
                </a:lnTo>
                <a:lnTo>
                  <a:pt x="135788" y="1267579"/>
                </a:lnTo>
                <a:lnTo>
                  <a:pt x="258734" y="1281952"/>
                </a:lnTo>
                <a:lnTo>
                  <a:pt x="370265" y="1290119"/>
                </a:lnTo>
                <a:lnTo>
                  <a:pt x="471809" y="1292699"/>
                </a:lnTo>
                <a:lnTo>
                  <a:pt x="564790" y="1290314"/>
                </a:lnTo>
                <a:close/>
              </a:path>
              <a:path w="2209800" h="1292699">
                <a:moveTo>
                  <a:pt x="2051143" y="867396"/>
                </a:moveTo>
                <a:lnTo>
                  <a:pt x="2057555" y="867076"/>
                </a:lnTo>
                <a:lnTo>
                  <a:pt x="2066257" y="866664"/>
                </a:lnTo>
                <a:lnTo>
                  <a:pt x="2077021" y="866187"/>
                </a:lnTo>
                <a:lnTo>
                  <a:pt x="2089617" y="865671"/>
                </a:lnTo>
                <a:lnTo>
                  <a:pt x="2103815" y="865140"/>
                </a:lnTo>
                <a:lnTo>
                  <a:pt x="2119386" y="864621"/>
                </a:lnTo>
                <a:lnTo>
                  <a:pt x="2136100" y="864138"/>
                </a:lnTo>
                <a:lnTo>
                  <a:pt x="2153729" y="863719"/>
                </a:lnTo>
                <a:lnTo>
                  <a:pt x="2172041" y="863387"/>
                </a:lnTo>
                <a:lnTo>
                  <a:pt x="2190808" y="863170"/>
                </a:lnTo>
                <a:lnTo>
                  <a:pt x="2209800" y="863091"/>
                </a:lnTo>
                <a:lnTo>
                  <a:pt x="2209800" y="736139"/>
                </a:lnTo>
                <a:lnTo>
                  <a:pt x="2186693" y="736359"/>
                </a:lnTo>
                <a:lnTo>
                  <a:pt x="2168323" y="736679"/>
                </a:lnTo>
                <a:lnTo>
                  <a:pt x="2150612" y="737091"/>
                </a:lnTo>
                <a:lnTo>
                  <a:pt x="2133791" y="737568"/>
                </a:lnTo>
                <a:lnTo>
                  <a:pt x="2118089" y="738084"/>
                </a:lnTo>
                <a:lnTo>
                  <a:pt x="2103736" y="738615"/>
                </a:lnTo>
                <a:lnTo>
                  <a:pt x="2090961" y="739134"/>
                </a:lnTo>
                <a:lnTo>
                  <a:pt x="2079994" y="739617"/>
                </a:lnTo>
                <a:lnTo>
                  <a:pt x="2071064" y="740036"/>
                </a:lnTo>
                <a:lnTo>
                  <a:pt x="2064402" y="740368"/>
                </a:lnTo>
                <a:lnTo>
                  <a:pt x="2058797" y="740663"/>
                </a:lnTo>
                <a:lnTo>
                  <a:pt x="2058797" y="847725"/>
                </a:lnTo>
                <a:lnTo>
                  <a:pt x="2052532" y="847739"/>
                </a:lnTo>
                <a:lnTo>
                  <a:pt x="2047223" y="847799"/>
                </a:lnTo>
                <a:lnTo>
                  <a:pt x="2047253" y="867600"/>
                </a:lnTo>
                <a:lnTo>
                  <a:pt x="2051143" y="867396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20928" y="1998472"/>
            <a:ext cx="2218944" cy="1301623"/>
          </a:xfrm>
          <a:custGeom>
            <a:avLst/>
            <a:gdLst/>
            <a:ahLst/>
            <a:cxnLst/>
            <a:rect l="l" t="t" r="r" b="b"/>
            <a:pathLst>
              <a:path w="2218944" h="1301623">
                <a:moveTo>
                  <a:pt x="512191" y="1301495"/>
                </a:moveTo>
                <a:lnTo>
                  <a:pt x="451866" y="1292478"/>
                </a:lnTo>
                <a:lnTo>
                  <a:pt x="388251" y="1290701"/>
                </a:lnTo>
                <a:lnTo>
                  <a:pt x="320751" y="1286764"/>
                </a:lnTo>
                <a:lnTo>
                  <a:pt x="249059" y="1280540"/>
                </a:lnTo>
                <a:lnTo>
                  <a:pt x="172783" y="1271777"/>
                </a:lnTo>
                <a:lnTo>
                  <a:pt x="91744" y="1260475"/>
                </a:lnTo>
                <a:lnTo>
                  <a:pt x="9143" y="1247013"/>
                </a:lnTo>
                <a:lnTo>
                  <a:pt x="90373" y="1269491"/>
                </a:lnTo>
                <a:lnTo>
                  <a:pt x="171640" y="1280922"/>
                </a:lnTo>
                <a:lnTo>
                  <a:pt x="248145" y="1289685"/>
                </a:lnTo>
                <a:lnTo>
                  <a:pt x="320090" y="1295907"/>
                </a:lnTo>
                <a:lnTo>
                  <a:pt x="387845" y="1299844"/>
                </a:lnTo>
                <a:lnTo>
                  <a:pt x="451866" y="1301623"/>
                </a:lnTo>
                <a:lnTo>
                  <a:pt x="512191" y="1301495"/>
                </a:lnTo>
                <a:close/>
              </a:path>
              <a:path w="2218944" h="1301623">
                <a:moveTo>
                  <a:pt x="569594" y="1299464"/>
                </a:moveTo>
                <a:lnTo>
                  <a:pt x="624205" y="1295780"/>
                </a:lnTo>
                <a:lnTo>
                  <a:pt x="676275" y="1290447"/>
                </a:lnTo>
                <a:lnTo>
                  <a:pt x="726313" y="1283715"/>
                </a:lnTo>
                <a:lnTo>
                  <a:pt x="774572" y="1275841"/>
                </a:lnTo>
                <a:lnTo>
                  <a:pt x="867155" y="1256791"/>
                </a:lnTo>
                <a:lnTo>
                  <a:pt x="956945" y="1234693"/>
                </a:lnTo>
                <a:lnTo>
                  <a:pt x="1046607" y="1210690"/>
                </a:lnTo>
                <a:lnTo>
                  <a:pt x="1139063" y="1185926"/>
                </a:lnTo>
                <a:lnTo>
                  <a:pt x="1187196" y="1173606"/>
                </a:lnTo>
                <a:lnTo>
                  <a:pt x="1236853" y="1161668"/>
                </a:lnTo>
                <a:lnTo>
                  <a:pt x="1288796" y="1149985"/>
                </a:lnTo>
                <a:lnTo>
                  <a:pt x="1343152" y="1139063"/>
                </a:lnTo>
                <a:lnTo>
                  <a:pt x="1400174" y="1128902"/>
                </a:lnTo>
                <a:lnTo>
                  <a:pt x="1460373" y="1119377"/>
                </a:lnTo>
                <a:lnTo>
                  <a:pt x="1523999" y="1110995"/>
                </a:lnTo>
                <a:lnTo>
                  <a:pt x="1591564" y="1103883"/>
                </a:lnTo>
                <a:lnTo>
                  <a:pt x="1663319" y="1098041"/>
                </a:lnTo>
                <a:lnTo>
                  <a:pt x="1739519" y="1093724"/>
                </a:lnTo>
                <a:lnTo>
                  <a:pt x="1820672" y="1090929"/>
                </a:lnTo>
                <a:lnTo>
                  <a:pt x="1911603" y="1090040"/>
                </a:lnTo>
                <a:lnTo>
                  <a:pt x="1911603" y="989456"/>
                </a:lnTo>
                <a:lnTo>
                  <a:pt x="1914525" y="989202"/>
                </a:lnTo>
                <a:lnTo>
                  <a:pt x="1919732" y="988822"/>
                </a:lnTo>
                <a:lnTo>
                  <a:pt x="1926209" y="988440"/>
                </a:lnTo>
                <a:lnTo>
                  <a:pt x="1933828" y="987932"/>
                </a:lnTo>
                <a:lnTo>
                  <a:pt x="1942464" y="987298"/>
                </a:lnTo>
                <a:lnTo>
                  <a:pt x="1952244" y="986916"/>
                </a:lnTo>
                <a:lnTo>
                  <a:pt x="1962658" y="986281"/>
                </a:lnTo>
                <a:lnTo>
                  <a:pt x="1973834" y="985774"/>
                </a:lnTo>
                <a:lnTo>
                  <a:pt x="1985772" y="985265"/>
                </a:lnTo>
                <a:lnTo>
                  <a:pt x="1998090" y="984757"/>
                </a:lnTo>
                <a:lnTo>
                  <a:pt x="2023999" y="984123"/>
                </a:lnTo>
                <a:lnTo>
                  <a:pt x="2055240" y="983741"/>
                </a:lnTo>
                <a:lnTo>
                  <a:pt x="2046097" y="974725"/>
                </a:lnTo>
                <a:lnTo>
                  <a:pt x="2023872" y="974978"/>
                </a:lnTo>
                <a:lnTo>
                  <a:pt x="1997837" y="975613"/>
                </a:lnTo>
                <a:lnTo>
                  <a:pt x="1985390" y="976122"/>
                </a:lnTo>
                <a:lnTo>
                  <a:pt x="1973452" y="976629"/>
                </a:lnTo>
                <a:lnTo>
                  <a:pt x="1962150" y="977138"/>
                </a:lnTo>
                <a:lnTo>
                  <a:pt x="1951736" y="977773"/>
                </a:lnTo>
                <a:lnTo>
                  <a:pt x="1941957" y="978280"/>
                </a:lnTo>
                <a:lnTo>
                  <a:pt x="1933321" y="978788"/>
                </a:lnTo>
                <a:lnTo>
                  <a:pt x="1925574" y="979297"/>
                </a:lnTo>
                <a:lnTo>
                  <a:pt x="1919097" y="979804"/>
                </a:lnTo>
                <a:lnTo>
                  <a:pt x="1913763" y="980186"/>
                </a:lnTo>
                <a:lnTo>
                  <a:pt x="1911603" y="980313"/>
                </a:lnTo>
                <a:lnTo>
                  <a:pt x="1911603" y="958482"/>
                </a:lnTo>
                <a:lnTo>
                  <a:pt x="1902460" y="958642"/>
                </a:lnTo>
                <a:lnTo>
                  <a:pt x="1902460" y="1080897"/>
                </a:lnTo>
                <a:lnTo>
                  <a:pt x="1820417" y="1081913"/>
                </a:lnTo>
                <a:lnTo>
                  <a:pt x="1739138" y="1084579"/>
                </a:lnTo>
                <a:lnTo>
                  <a:pt x="1662684" y="1088898"/>
                </a:lnTo>
                <a:lnTo>
                  <a:pt x="1590674" y="1094866"/>
                </a:lnTo>
                <a:lnTo>
                  <a:pt x="1522984" y="1101978"/>
                </a:lnTo>
                <a:lnTo>
                  <a:pt x="1459103" y="1110361"/>
                </a:lnTo>
                <a:lnTo>
                  <a:pt x="1398651" y="1119758"/>
                </a:lnTo>
                <a:lnTo>
                  <a:pt x="1341373" y="1130173"/>
                </a:lnTo>
                <a:lnTo>
                  <a:pt x="1286891" y="1141094"/>
                </a:lnTo>
                <a:lnTo>
                  <a:pt x="1234821" y="1152778"/>
                </a:lnTo>
                <a:lnTo>
                  <a:pt x="1184910" y="1164716"/>
                </a:lnTo>
                <a:lnTo>
                  <a:pt x="1136649" y="1177036"/>
                </a:lnTo>
                <a:lnTo>
                  <a:pt x="1044321" y="1201801"/>
                </a:lnTo>
                <a:lnTo>
                  <a:pt x="954659" y="1225803"/>
                </a:lnTo>
                <a:lnTo>
                  <a:pt x="865251" y="1247902"/>
                </a:lnTo>
                <a:lnTo>
                  <a:pt x="772922" y="1266825"/>
                </a:lnTo>
                <a:lnTo>
                  <a:pt x="724916" y="1274699"/>
                </a:lnTo>
                <a:lnTo>
                  <a:pt x="675132" y="1281302"/>
                </a:lnTo>
                <a:lnTo>
                  <a:pt x="623443" y="1286637"/>
                </a:lnTo>
                <a:lnTo>
                  <a:pt x="569213" y="1290319"/>
                </a:lnTo>
                <a:lnTo>
                  <a:pt x="512063" y="1292352"/>
                </a:lnTo>
                <a:lnTo>
                  <a:pt x="451866" y="1292478"/>
                </a:lnTo>
                <a:lnTo>
                  <a:pt x="512191" y="1301495"/>
                </a:lnTo>
                <a:lnTo>
                  <a:pt x="569594" y="1299464"/>
                </a:lnTo>
                <a:close/>
              </a:path>
              <a:path w="2218944" h="1301623">
                <a:moveTo>
                  <a:pt x="2218944" y="740694"/>
                </a:moveTo>
                <a:lnTo>
                  <a:pt x="2210067" y="740727"/>
                </a:lnTo>
                <a:lnTo>
                  <a:pt x="2209800" y="740729"/>
                </a:lnTo>
                <a:lnTo>
                  <a:pt x="2209800" y="863218"/>
                </a:lnTo>
                <a:lnTo>
                  <a:pt x="2183891" y="863345"/>
                </a:lnTo>
                <a:lnTo>
                  <a:pt x="2218944" y="872236"/>
                </a:lnTo>
                <a:lnTo>
                  <a:pt x="2218944" y="740694"/>
                </a:lnTo>
                <a:close/>
              </a:path>
              <a:path w="2218944" h="1301623">
                <a:moveTo>
                  <a:pt x="9143" y="1247013"/>
                </a:moveTo>
                <a:lnTo>
                  <a:pt x="9143" y="229488"/>
                </a:lnTo>
                <a:lnTo>
                  <a:pt x="17271" y="229488"/>
                </a:lnTo>
                <a:lnTo>
                  <a:pt x="17271" y="220344"/>
                </a:lnTo>
                <a:lnTo>
                  <a:pt x="0" y="220344"/>
                </a:lnTo>
                <a:lnTo>
                  <a:pt x="0" y="1254760"/>
                </a:lnTo>
                <a:lnTo>
                  <a:pt x="90373" y="1269491"/>
                </a:lnTo>
                <a:lnTo>
                  <a:pt x="9143" y="1247013"/>
                </a:lnTo>
                <a:close/>
              </a:path>
              <a:path w="2218944" h="1301623">
                <a:moveTo>
                  <a:pt x="2055240" y="876553"/>
                </a:moveTo>
                <a:lnTo>
                  <a:pt x="2059051" y="876426"/>
                </a:lnTo>
                <a:lnTo>
                  <a:pt x="2065020" y="876045"/>
                </a:lnTo>
                <a:lnTo>
                  <a:pt x="2072386" y="875664"/>
                </a:lnTo>
                <a:lnTo>
                  <a:pt x="2081149" y="875283"/>
                </a:lnTo>
                <a:lnTo>
                  <a:pt x="2090927" y="874902"/>
                </a:lnTo>
                <a:lnTo>
                  <a:pt x="2102104" y="874522"/>
                </a:lnTo>
                <a:lnTo>
                  <a:pt x="2113915" y="874140"/>
                </a:lnTo>
                <a:lnTo>
                  <a:pt x="2126741" y="873760"/>
                </a:lnTo>
                <a:lnTo>
                  <a:pt x="2140330" y="873378"/>
                </a:lnTo>
                <a:lnTo>
                  <a:pt x="2154301" y="872998"/>
                </a:lnTo>
                <a:lnTo>
                  <a:pt x="2183891" y="872489"/>
                </a:lnTo>
                <a:lnTo>
                  <a:pt x="2218944" y="872236"/>
                </a:lnTo>
                <a:lnTo>
                  <a:pt x="2183891" y="863345"/>
                </a:lnTo>
                <a:lnTo>
                  <a:pt x="2154174" y="863853"/>
                </a:lnTo>
                <a:lnTo>
                  <a:pt x="2140077" y="864235"/>
                </a:lnTo>
                <a:lnTo>
                  <a:pt x="2126488" y="864615"/>
                </a:lnTo>
                <a:lnTo>
                  <a:pt x="2113661" y="864997"/>
                </a:lnTo>
                <a:lnTo>
                  <a:pt x="2101723" y="865504"/>
                </a:lnTo>
                <a:lnTo>
                  <a:pt x="2090674" y="865886"/>
                </a:lnTo>
                <a:lnTo>
                  <a:pt x="2080767" y="866266"/>
                </a:lnTo>
                <a:lnTo>
                  <a:pt x="2072004" y="866648"/>
                </a:lnTo>
                <a:lnTo>
                  <a:pt x="2064639" y="867028"/>
                </a:lnTo>
                <a:lnTo>
                  <a:pt x="2058670" y="867282"/>
                </a:lnTo>
                <a:lnTo>
                  <a:pt x="2055240" y="867410"/>
                </a:lnTo>
                <a:lnTo>
                  <a:pt x="2055240" y="852332"/>
                </a:lnTo>
                <a:lnTo>
                  <a:pt x="2046097" y="852435"/>
                </a:lnTo>
                <a:lnTo>
                  <a:pt x="2046097" y="974725"/>
                </a:lnTo>
                <a:lnTo>
                  <a:pt x="2055240" y="983741"/>
                </a:lnTo>
                <a:lnTo>
                  <a:pt x="2055240" y="87655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913508" y="2924175"/>
            <a:ext cx="150241" cy="143383"/>
          </a:xfrm>
          <a:custGeom>
            <a:avLst/>
            <a:gdLst/>
            <a:ahLst/>
            <a:cxnLst/>
            <a:rect l="l" t="t" r="r" b="b"/>
            <a:pathLst>
              <a:path w="150241" h="143383">
                <a:moveTo>
                  <a:pt x="70358" y="137922"/>
                </a:moveTo>
                <a:lnTo>
                  <a:pt x="65151" y="137287"/>
                </a:lnTo>
                <a:lnTo>
                  <a:pt x="61595" y="135509"/>
                </a:lnTo>
                <a:lnTo>
                  <a:pt x="59690" y="132714"/>
                </a:lnTo>
                <a:lnTo>
                  <a:pt x="57658" y="129921"/>
                </a:lnTo>
                <a:lnTo>
                  <a:pt x="57523" y="128940"/>
                </a:lnTo>
                <a:lnTo>
                  <a:pt x="20480" y="138591"/>
                </a:lnTo>
                <a:lnTo>
                  <a:pt x="2782" y="143383"/>
                </a:lnTo>
                <a:lnTo>
                  <a:pt x="70358" y="143383"/>
                </a:lnTo>
                <a:lnTo>
                  <a:pt x="70358" y="137922"/>
                </a:lnTo>
                <a:close/>
              </a:path>
              <a:path w="150241" h="143383">
                <a:moveTo>
                  <a:pt x="150241" y="137922"/>
                </a:moveTo>
                <a:lnTo>
                  <a:pt x="144018" y="137287"/>
                </a:lnTo>
                <a:lnTo>
                  <a:pt x="139954" y="135636"/>
                </a:lnTo>
                <a:lnTo>
                  <a:pt x="138049" y="132969"/>
                </a:lnTo>
                <a:lnTo>
                  <a:pt x="136144" y="130301"/>
                </a:lnTo>
                <a:lnTo>
                  <a:pt x="135128" y="123698"/>
                </a:lnTo>
                <a:lnTo>
                  <a:pt x="135106" y="109566"/>
                </a:lnTo>
                <a:lnTo>
                  <a:pt x="96333" y="118828"/>
                </a:lnTo>
                <a:lnTo>
                  <a:pt x="93472" y="119573"/>
                </a:lnTo>
                <a:lnTo>
                  <a:pt x="93472" y="122809"/>
                </a:lnTo>
                <a:lnTo>
                  <a:pt x="92710" y="128904"/>
                </a:lnTo>
                <a:lnTo>
                  <a:pt x="91059" y="131445"/>
                </a:lnTo>
                <a:lnTo>
                  <a:pt x="88773" y="135127"/>
                </a:lnTo>
                <a:lnTo>
                  <a:pt x="85090" y="137287"/>
                </a:lnTo>
                <a:lnTo>
                  <a:pt x="79756" y="137922"/>
                </a:lnTo>
                <a:lnTo>
                  <a:pt x="79756" y="143383"/>
                </a:lnTo>
                <a:lnTo>
                  <a:pt x="150241" y="143383"/>
                </a:lnTo>
                <a:lnTo>
                  <a:pt x="150241" y="13792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77974" y="2877439"/>
            <a:ext cx="92837" cy="192024"/>
          </a:xfrm>
          <a:custGeom>
            <a:avLst/>
            <a:gdLst/>
            <a:ahLst/>
            <a:cxnLst/>
            <a:rect l="l" t="t" r="r" b="b"/>
            <a:pathLst>
              <a:path w="92837" h="192024">
                <a:moveTo>
                  <a:pt x="64592" y="190721"/>
                </a:moveTo>
                <a:lnTo>
                  <a:pt x="76079" y="185558"/>
                </a:lnTo>
                <a:lnTo>
                  <a:pt x="85498" y="176468"/>
                </a:lnTo>
                <a:lnTo>
                  <a:pt x="92837" y="163449"/>
                </a:lnTo>
                <a:lnTo>
                  <a:pt x="88392" y="160147"/>
                </a:lnTo>
                <a:lnTo>
                  <a:pt x="82550" y="169925"/>
                </a:lnTo>
                <a:lnTo>
                  <a:pt x="76453" y="174878"/>
                </a:lnTo>
                <a:lnTo>
                  <a:pt x="68452" y="174878"/>
                </a:lnTo>
                <a:lnTo>
                  <a:pt x="64896" y="172720"/>
                </a:lnTo>
                <a:lnTo>
                  <a:pt x="61594" y="169418"/>
                </a:lnTo>
                <a:lnTo>
                  <a:pt x="60198" y="164719"/>
                </a:lnTo>
                <a:lnTo>
                  <a:pt x="59817" y="159512"/>
                </a:lnTo>
                <a:lnTo>
                  <a:pt x="59817" y="136451"/>
                </a:lnTo>
                <a:lnTo>
                  <a:pt x="18199" y="145129"/>
                </a:lnTo>
                <a:lnTo>
                  <a:pt x="18578" y="159777"/>
                </a:lnTo>
                <a:lnTo>
                  <a:pt x="19557" y="168148"/>
                </a:lnTo>
                <a:lnTo>
                  <a:pt x="21336" y="174244"/>
                </a:lnTo>
                <a:lnTo>
                  <a:pt x="25145" y="179705"/>
                </a:lnTo>
                <a:lnTo>
                  <a:pt x="31242" y="184658"/>
                </a:lnTo>
                <a:lnTo>
                  <a:pt x="37337" y="189484"/>
                </a:lnTo>
                <a:lnTo>
                  <a:pt x="44831" y="192024"/>
                </a:lnTo>
                <a:lnTo>
                  <a:pt x="53720" y="192024"/>
                </a:lnTo>
                <a:lnTo>
                  <a:pt x="64592" y="190721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38200" y="1876044"/>
            <a:ext cx="2209800" cy="1292699"/>
          </a:xfrm>
          <a:custGeom>
            <a:avLst/>
            <a:gdLst/>
            <a:ahLst/>
            <a:cxnLst/>
            <a:rect l="l" t="t" r="r" b="b"/>
            <a:pathLst>
              <a:path w="2209800" h="1292699">
                <a:moveTo>
                  <a:pt x="2046097" y="108838"/>
                </a:moveTo>
                <a:lnTo>
                  <a:pt x="304050" y="0"/>
                </a:lnTo>
                <a:lnTo>
                  <a:pt x="304050" y="108838"/>
                </a:lnTo>
                <a:lnTo>
                  <a:pt x="1902333" y="220344"/>
                </a:lnTo>
                <a:lnTo>
                  <a:pt x="1902514" y="980679"/>
                </a:lnTo>
                <a:lnTo>
                  <a:pt x="1910839" y="980040"/>
                </a:lnTo>
                <a:lnTo>
                  <a:pt x="1919157" y="979450"/>
                </a:lnTo>
                <a:lnTo>
                  <a:pt x="1929849" y="978745"/>
                </a:lnTo>
                <a:lnTo>
                  <a:pt x="1942616" y="977974"/>
                </a:lnTo>
                <a:lnTo>
                  <a:pt x="1957159" y="977186"/>
                </a:lnTo>
                <a:lnTo>
                  <a:pt x="1973182" y="976431"/>
                </a:lnTo>
                <a:lnTo>
                  <a:pt x="1990385" y="975758"/>
                </a:lnTo>
                <a:lnTo>
                  <a:pt x="2008470" y="975217"/>
                </a:lnTo>
                <a:lnTo>
                  <a:pt x="2027140" y="974856"/>
                </a:lnTo>
                <a:lnTo>
                  <a:pt x="2046097" y="974725"/>
                </a:lnTo>
                <a:lnTo>
                  <a:pt x="2046097" y="867663"/>
                </a:lnTo>
                <a:lnTo>
                  <a:pt x="2047253" y="867600"/>
                </a:lnTo>
                <a:lnTo>
                  <a:pt x="2046097" y="108838"/>
                </a:lnTo>
                <a:close/>
              </a:path>
              <a:path w="2209800" h="1292699">
                <a:moveTo>
                  <a:pt x="1902333" y="220344"/>
                </a:moveTo>
                <a:lnTo>
                  <a:pt x="304050" y="108838"/>
                </a:lnTo>
                <a:lnTo>
                  <a:pt x="156730" y="108838"/>
                </a:lnTo>
                <a:lnTo>
                  <a:pt x="156730" y="220344"/>
                </a:lnTo>
                <a:lnTo>
                  <a:pt x="0" y="220344"/>
                </a:lnTo>
                <a:lnTo>
                  <a:pt x="0" y="1246377"/>
                </a:lnTo>
                <a:lnTo>
                  <a:pt x="135788" y="1267579"/>
                </a:lnTo>
                <a:lnTo>
                  <a:pt x="258734" y="1281952"/>
                </a:lnTo>
                <a:lnTo>
                  <a:pt x="370265" y="1290119"/>
                </a:lnTo>
                <a:lnTo>
                  <a:pt x="471809" y="1292699"/>
                </a:lnTo>
                <a:lnTo>
                  <a:pt x="564790" y="1290314"/>
                </a:lnTo>
                <a:lnTo>
                  <a:pt x="650637" y="1283583"/>
                </a:lnTo>
                <a:lnTo>
                  <a:pt x="730777" y="1273129"/>
                </a:lnTo>
                <a:lnTo>
                  <a:pt x="806634" y="1259571"/>
                </a:lnTo>
                <a:lnTo>
                  <a:pt x="879638" y="1243531"/>
                </a:lnTo>
                <a:lnTo>
                  <a:pt x="951214" y="1225629"/>
                </a:lnTo>
                <a:lnTo>
                  <a:pt x="1022788" y="1206486"/>
                </a:lnTo>
                <a:lnTo>
                  <a:pt x="1095789" y="1186722"/>
                </a:lnTo>
                <a:lnTo>
                  <a:pt x="1171642" y="1166959"/>
                </a:lnTo>
                <a:lnTo>
                  <a:pt x="1251775" y="1147817"/>
                </a:lnTo>
                <a:lnTo>
                  <a:pt x="1337613" y="1129917"/>
                </a:lnTo>
                <a:lnTo>
                  <a:pt x="1430584" y="1113879"/>
                </a:lnTo>
                <a:lnTo>
                  <a:pt x="1532115" y="1100325"/>
                </a:lnTo>
                <a:lnTo>
                  <a:pt x="1643632" y="1089875"/>
                </a:lnTo>
                <a:lnTo>
                  <a:pt x="1766563" y="1083149"/>
                </a:lnTo>
                <a:lnTo>
                  <a:pt x="1902333" y="1080769"/>
                </a:lnTo>
                <a:lnTo>
                  <a:pt x="1902333" y="980693"/>
                </a:lnTo>
                <a:lnTo>
                  <a:pt x="1902514" y="980679"/>
                </a:lnTo>
                <a:lnTo>
                  <a:pt x="1902333" y="220344"/>
                </a:lnTo>
                <a:close/>
              </a:path>
              <a:path w="2209800" h="1292699">
                <a:moveTo>
                  <a:pt x="2209800" y="0"/>
                </a:moveTo>
                <a:lnTo>
                  <a:pt x="304050" y="0"/>
                </a:lnTo>
                <a:lnTo>
                  <a:pt x="2046097" y="108838"/>
                </a:lnTo>
                <a:lnTo>
                  <a:pt x="2047253" y="867600"/>
                </a:lnTo>
                <a:lnTo>
                  <a:pt x="2057555" y="867076"/>
                </a:lnTo>
                <a:lnTo>
                  <a:pt x="2066257" y="866664"/>
                </a:lnTo>
                <a:lnTo>
                  <a:pt x="2077021" y="866187"/>
                </a:lnTo>
                <a:lnTo>
                  <a:pt x="2089617" y="865671"/>
                </a:lnTo>
                <a:lnTo>
                  <a:pt x="2103815" y="865140"/>
                </a:lnTo>
                <a:lnTo>
                  <a:pt x="2119386" y="864621"/>
                </a:lnTo>
                <a:lnTo>
                  <a:pt x="2136100" y="864138"/>
                </a:lnTo>
                <a:lnTo>
                  <a:pt x="2153729" y="863719"/>
                </a:lnTo>
                <a:lnTo>
                  <a:pt x="2172041" y="863387"/>
                </a:lnTo>
                <a:lnTo>
                  <a:pt x="2190808" y="863170"/>
                </a:lnTo>
                <a:lnTo>
                  <a:pt x="2209800" y="863091"/>
                </a:lnTo>
                <a:lnTo>
                  <a:pt x="22098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38200" y="2096389"/>
            <a:ext cx="1902333" cy="1072354"/>
          </a:xfrm>
          <a:custGeom>
            <a:avLst/>
            <a:gdLst/>
            <a:ahLst/>
            <a:cxnLst/>
            <a:rect l="l" t="t" r="r" b="b"/>
            <a:pathLst>
              <a:path w="1902333" h="1072354">
                <a:moveTo>
                  <a:pt x="0" y="0"/>
                </a:moveTo>
                <a:lnTo>
                  <a:pt x="1902333" y="0"/>
                </a:lnTo>
                <a:lnTo>
                  <a:pt x="1902333" y="860425"/>
                </a:lnTo>
                <a:lnTo>
                  <a:pt x="1766563" y="862804"/>
                </a:lnTo>
                <a:lnTo>
                  <a:pt x="1643632" y="869530"/>
                </a:lnTo>
                <a:lnTo>
                  <a:pt x="1532115" y="879980"/>
                </a:lnTo>
                <a:lnTo>
                  <a:pt x="1430584" y="893534"/>
                </a:lnTo>
                <a:lnTo>
                  <a:pt x="1337613" y="909572"/>
                </a:lnTo>
                <a:lnTo>
                  <a:pt x="1251775" y="927472"/>
                </a:lnTo>
                <a:lnTo>
                  <a:pt x="1171642" y="946614"/>
                </a:lnTo>
                <a:lnTo>
                  <a:pt x="1095789" y="966377"/>
                </a:lnTo>
                <a:lnTo>
                  <a:pt x="1022788" y="986141"/>
                </a:lnTo>
                <a:lnTo>
                  <a:pt x="951214" y="1005284"/>
                </a:lnTo>
                <a:lnTo>
                  <a:pt x="879638" y="1023186"/>
                </a:lnTo>
                <a:lnTo>
                  <a:pt x="806634" y="1039226"/>
                </a:lnTo>
                <a:lnTo>
                  <a:pt x="730777" y="1052784"/>
                </a:lnTo>
                <a:lnTo>
                  <a:pt x="650637" y="1063238"/>
                </a:lnTo>
                <a:lnTo>
                  <a:pt x="564790" y="1069969"/>
                </a:lnTo>
                <a:lnTo>
                  <a:pt x="471809" y="1072354"/>
                </a:lnTo>
                <a:lnTo>
                  <a:pt x="370265" y="1069774"/>
                </a:lnTo>
                <a:lnTo>
                  <a:pt x="258734" y="1061607"/>
                </a:lnTo>
                <a:lnTo>
                  <a:pt x="135788" y="1047234"/>
                </a:lnTo>
                <a:lnTo>
                  <a:pt x="0" y="102603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994930" y="1984883"/>
            <a:ext cx="1889366" cy="871854"/>
          </a:xfrm>
          <a:custGeom>
            <a:avLst/>
            <a:gdLst/>
            <a:ahLst/>
            <a:cxnLst/>
            <a:rect l="l" t="t" r="r" b="b"/>
            <a:pathLst>
              <a:path w="1889366" h="871854">
                <a:moveTo>
                  <a:pt x="0" y="111505"/>
                </a:moveTo>
                <a:lnTo>
                  <a:pt x="0" y="0"/>
                </a:lnTo>
                <a:lnTo>
                  <a:pt x="1889366" y="0"/>
                </a:lnTo>
                <a:lnTo>
                  <a:pt x="1889366" y="865886"/>
                </a:lnTo>
                <a:lnTo>
                  <a:pt x="1870410" y="866017"/>
                </a:lnTo>
                <a:lnTo>
                  <a:pt x="1851740" y="866378"/>
                </a:lnTo>
                <a:lnTo>
                  <a:pt x="1833654" y="866919"/>
                </a:lnTo>
                <a:lnTo>
                  <a:pt x="1816451" y="867592"/>
                </a:lnTo>
                <a:lnTo>
                  <a:pt x="1800429" y="868347"/>
                </a:lnTo>
                <a:lnTo>
                  <a:pt x="1785885" y="869135"/>
                </a:lnTo>
                <a:lnTo>
                  <a:pt x="1773118" y="869906"/>
                </a:lnTo>
                <a:lnTo>
                  <a:pt x="1762427" y="870611"/>
                </a:lnTo>
                <a:lnTo>
                  <a:pt x="1754108" y="871201"/>
                </a:lnTo>
                <a:lnTo>
                  <a:pt x="1748461" y="871627"/>
                </a:lnTo>
                <a:lnTo>
                  <a:pt x="1745783" y="871840"/>
                </a:lnTo>
                <a:lnTo>
                  <a:pt x="1745602" y="871854"/>
                </a:lnTo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42250" y="1876044"/>
            <a:ext cx="1905749" cy="867663"/>
          </a:xfrm>
          <a:custGeom>
            <a:avLst/>
            <a:gdLst/>
            <a:ahLst/>
            <a:cxnLst/>
            <a:rect l="l" t="t" r="r" b="b"/>
            <a:pathLst>
              <a:path w="1905749" h="867663">
                <a:moveTo>
                  <a:pt x="0" y="108838"/>
                </a:moveTo>
                <a:lnTo>
                  <a:pt x="0" y="0"/>
                </a:lnTo>
                <a:lnTo>
                  <a:pt x="1905749" y="0"/>
                </a:lnTo>
                <a:lnTo>
                  <a:pt x="1905749" y="863091"/>
                </a:lnTo>
                <a:lnTo>
                  <a:pt x="1886757" y="863170"/>
                </a:lnTo>
                <a:lnTo>
                  <a:pt x="1867990" y="863387"/>
                </a:lnTo>
                <a:lnTo>
                  <a:pt x="1849678" y="863719"/>
                </a:lnTo>
                <a:lnTo>
                  <a:pt x="1832050" y="864138"/>
                </a:lnTo>
                <a:lnTo>
                  <a:pt x="1815335" y="864621"/>
                </a:lnTo>
                <a:lnTo>
                  <a:pt x="1799764" y="865140"/>
                </a:lnTo>
                <a:lnTo>
                  <a:pt x="1785566" y="865671"/>
                </a:lnTo>
                <a:lnTo>
                  <a:pt x="1772970" y="866187"/>
                </a:lnTo>
                <a:lnTo>
                  <a:pt x="1762206" y="866664"/>
                </a:lnTo>
                <a:lnTo>
                  <a:pt x="1753504" y="867076"/>
                </a:lnTo>
                <a:lnTo>
                  <a:pt x="1747093" y="867396"/>
                </a:lnTo>
                <a:lnTo>
                  <a:pt x="1743202" y="867600"/>
                </a:lnTo>
                <a:lnTo>
                  <a:pt x="1742046" y="867663"/>
                </a:lnTo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943600" y="4163695"/>
            <a:ext cx="2362200" cy="430149"/>
          </a:xfrm>
          <a:custGeom>
            <a:avLst/>
            <a:gdLst/>
            <a:ahLst/>
            <a:cxnLst/>
            <a:rect l="l" t="t" r="r" b="b"/>
            <a:pathLst>
              <a:path w="2362200" h="430149">
                <a:moveTo>
                  <a:pt x="2235200" y="303148"/>
                </a:moveTo>
                <a:lnTo>
                  <a:pt x="127000" y="303148"/>
                </a:lnTo>
                <a:lnTo>
                  <a:pt x="0" y="430148"/>
                </a:lnTo>
                <a:lnTo>
                  <a:pt x="2362200" y="430148"/>
                </a:lnTo>
                <a:lnTo>
                  <a:pt x="2235200" y="303148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943600" y="1393444"/>
            <a:ext cx="430149" cy="3200399"/>
          </a:xfrm>
          <a:custGeom>
            <a:avLst/>
            <a:gdLst/>
            <a:ahLst/>
            <a:cxnLst/>
            <a:rect l="l" t="t" r="r" b="b"/>
            <a:pathLst>
              <a:path w="430149" h="3200400">
                <a:moveTo>
                  <a:pt x="127000" y="3073399"/>
                </a:moveTo>
                <a:lnTo>
                  <a:pt x="0" y="3073399"/>
                </a:lnTo>
                <a:lnTo>
                  <a:pt x="0" y="3200399"/>
                </a:lnTo>
                <a:lnTo>
                  <a:pt x="127000" y="307339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875651" y="1393444"/>
            <a:ext cx="430149" cy="3200399"/>
          </a:xfrm>
          <a:custGeom>
            <a:avLst/>
            <a:gdLst/>
            <a:ahLst/>
            <a:cxnLst/>
            <a:rect l="l" t="t" r="r" b="b"/>
            <a:pathLst>
              <a:path w="430149" h="3200400">
                <a:moveTo>
                  <a:pt x="430149" y="3073399"/>
                </a:moveTo>
                <a:lnTo>
                  <a:pt x="303149" y="3073399"/>
                </a:lnTo>
                <a:lnTo>
                  <a:pt x="430149" y="3200399"/>
                </a:lnTo>
                <a:lnTo>
                  <a:pt x="430149" y="307339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939028" y="1388872"/>
            <a:ext cx="2371344" cy="3209544"/>
          </a:xfrm>
          <a:custGeom>
            <a:avLst/>
            <a:gdLst/>
            <a:ahLst/>
            <a:cxnLst/>
            <a:rect l="l" t="t" r="r" b="b"/>
            <a:pathLst>
              <a:path w="2371344" h="3209544">
                <a:moveTo>
                  <a:pt x="2355723" y="3200400"/>
                </a:moveTo>
                <a:lnTo>
                  <a:pt x="15621" y="3200400"/>
                </a:lnTo>
                <a:lnTo>
                  <a:pt x="138049" y="3077972"/>
                </a:lnTo>
                <a:lnTo>
                  <a:pt x="125095" y="3077972"/>
                </a:lnTo>
                <a:lnTo>
                  <a:pt x="9144" y="3193922"/>
                </a:lnTo>
                <a:lnTo>
                  <a:pt x="9144" y="3077972"/>
                </a:lnTo>
                <a:lnTo>
                  <a:pt x="4572" y="3077972"/>
                </a:lnTo>
                <a:lnTo>
                  <a:pt x="4572" y="7810"/>
                </a:lnTo>
                <a:lnTo>
                  <a:pt x="0" y="0"/>
                </a:lnTo>
                <a:lnTo>
                  <a:pt x="0" y="3209544"/>
                </a:lnTo>
                <a:lnTo>
                  <a:pt x="2371344" y="3209544"/>
                </a:lnTo>
                <a:lnTo>
                  <a:pt x="2355723" y="3200400"/>
                </a:lnTo>
                <a:close/>
              </a:path>
              <a:path w="2371344" h="3209544">
                <a:moveTo>
                  <a:pt x="2371344" y="0"/>
                </a:moveTo>
                <a:lnTo>
                  <a:pt x="2366772" y="0"/>
                </a:lnTo>
                <a:lnTo>
                  <a:pt x="2366772" y="3077972"/>
                </a:lnTo>
                <a:lnTo>
                  <a:pt x="2362200" y="3077972"/>
                </a:lnTo>
                <a:lnTo>
                  <a:pt x="2362200" y="3193922"/>
                </a:lnTo>
                <a:lnTo>
                  <a:pt x="2246249" y="3077972"/>
                </a:lnTo>
                <a:lnTo>
                  <a:pt x="2233295" y="3077972"/>
                </a:lnTo>
                <a:lnTo>
                  <a:pt x="2355723" y="3200400"/>
                </a:lnTo>
                <a:lnTo>
                  <a:pt x="2371344" y="3209544"/>
                </a:lnTo>
                <a:lnTo>
                  <a:pt x="2371344" y="0"/>
                </a:lnTo>
                <a:close/>
              </a:path>
              <a:path w="2371344" h="3209544">
                <a:moveTo>
                  <a:pt x="4572" y="0"/>
                </a:moveTo>
                <a:lnTo>
                  <a:pt x="0" y="0"/>
                </a:lnTo>
                <a:lnTo>
                  <a:pt x="4572" y="7810"/>
                </a:lnTo>
                <a:lnTo>
                  <a:pt x="4572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939028" y="1388872"/>
            <a:ext cx="2371344" cy="3209544"/>
          </a:xfrm>
          <a:custGeom>
            <a:avLst/>
            <a:gdLst/>
            <a:ahLst/>
            <a:cxnLst/>
            <a:rect l="l" t="t" r="r" b="b"/>
            <a:pathLst>
              <a:path w="2371344" h="3209544">
                <a:moveTo>
                  <a:pt x="2371344" y="0"/>
                </a:moveTo>
                <a:lnTo>
                  <a:pt x="2366772" y="0"/>
                </a:lnTo>
                <a:lnTo>
                  <a:pt x="2366772" y="3077972"/>
                </a:lnTo>
                <a:lnTo>
                  <a:pt x="4572" y="3077972"/>
                </a:lnTo>
                <a:lnTo>
                  <a:pt x="4572" y="0"/>
                </a:lnTo>
                <a:lnTo>
                  <a:pt x="0" y="0"/>
                </a:lnTo>
                <a:lnTo>
                  <a:pt x="0" y="3209544"/>
                </a:lnTo>
                <a:lnTo>
                  <a:pt x="2371344" y="3209544"/>
                </a:lnTo>
                <a:lnTo>
                  <a:pt x="237134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73749" y="1696465"/>
            <a:ext cx="1502028" cy="2340229"/>
          </a:xfrm>
          <a:custGeom>
            <a:avLst/>
            <a:gdLst/>
            <a:ahLst/>
            <a:cxnLst/>
            <a:rect l="l" t="t" r="r" b="b"/>
            <a:pathLst>
              <a:path w="1502028" h="2340229">
                <a:moveTo>
                  <a:pt x="0" y="2340229"/>
                </a:moveTo>
                <a:lnTo>
                  <a:pt x="1502028" y="2340229"/>
                </a:lnTo>
                <a:lnTo>
                  <a:pt x="1502028" y="0"/>
                </a:lnTo>
                <a:lnTo>
                  <a:pt x="0" y="0"/>
                </a:lnTo>
                <a:lnTo>
                  <a:pt x="0" y="234022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943600" y="1266444"/>
            <a:ext cx="2362200" cy="430148"/>
          </a:xfrm>
          <a:custGeom>
            <a:avLst/>
            <a:gdLst/>
            <a:ahLst/>
            <a:cxnLst/>
            <a:rect l="l" t="t" r="r" b="b"/>
            <a:pathLst>
              <a:path w="2362200" h="430148">
                <a:moveTo>
                  <a:pt x="0" y="0"/>
                </a:moveTo>
                <a:lnTo>
                  <a:pt x="430149" y="430148"/>
                </a:lnTo>
                <a:lnTo>
                  <a:pt x="1932051" y="430148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3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943600" y="4036695"/>
            <a:ext cx="2362200" cy="430149"/>
          </a:xfrm>
          <a:custGeom>
            <a:avLst/>
            <a:gdLst/>
            <a:ahLst/>
            <a:cxnLst/>
            <a:rect l="l" t="t" r="r" b="b"/>
            <a:pathLst>
              <a:path w="2362200" h="430149">
                <a:moveTo>
                  <a:pt x="0" y="430148"/>
                </a:moveTo>
                <a:lnTo>
                  <a:pt x="2362200" y="430148"/>
                </a:lnTo>
                <a:lnTo>
                  <a:pt x="1932051" y="0"/>
                </a:lnTo>
                <a:lnTo>
                  <a:pt x="430149" y="0"/>
                </a:lnTo>
                <a:lnTo>
                  <a:pt x="0" y="430148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943600" y="1266444"/>
            <a:ext cx="430149" cy="3200399"/>
          </a:xfrm>
          <a:custGeom>
            <a:avLst/>
            <a:gdLst/>
            <a:ahLst/>
            <a:cxnLst/>
            <a:rect l="l" t="t" r="r" b="b"/>
            <a:pathLst>
              <a:path w="430149" h="3200400">
                <a:moveTo>
                  <a:pt x="0" y="0"/>
                </a:moveTo>
                <a:lnTo>
                  <a:pt x="0" y="3200399"/>
                </a:lnTo>
                <a:lnTo>
                  <a:pt x="430149" y="2770250"/>
                </a:lnTo>
                <a:lnTo>
                  <a:pt x="430149" y="430148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875651" y="1266444"/>
            <a:ext cx="430149" cy="3200399"/>
          </a:xfrm>
          <a:custGeom>
            <a:avLst/>
            <a:gdLst/>
            <a:ahLst/>
            <a:cxnLst/>
            <a:rect l="l" t="t" r="r" b="b"/>
            <a:pathLst>
              <a:path w="430149" h="3200400">
                <a:moveTo>
                  <a:pt x="430149" y="0"/>
                </a:moveTo>
                <a:lnTo>
                  <a:pt x="0" y="430148"/>
                </a:lnTo>
                <a:lnTo>
                  <a:pt x="0" y="2770250"/>
                </a:lnTo>
                <a:lnTo>
                  <a:pt x="430149" y="3200399"/>
                </a:lnTo>
                <a:lnTo>
                  <a:pt x="430149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943600" y="1266444"/>
            <a:ext cx="2362200" cy="3200399"/>
          </a:xfrm>
          <a:custGeom>
            <a:avLst/>
            <a:gdLst/>
            <a:ahLst/>
            <a:cxnLst/>
            <a:rect l="l" t="t" r="r" b="b"/>
            <a:pathLst>
              <a:path w="2362200" h="3200400">
                <a:moveTo>
                  <a:pt x="0" y="0"/>
                </a:moveTo>
                <a:lnTo>
                  <a:pt x="2362200" y="0"/>
                </a:lnTo>
                <a:lnTo>
                  <a:pt x="2362200" y="3200399"/>
                </a:lnTo>
                <a:lnTo>
                  <a:pt x="0" y="32003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373749" y="1696592"/>
            <a:ext cx="1501902" cy="2340102"/>
          </a:xfrm>
          <a:custGeom>
            <a:avLst/>
            <a:gdLst/>
            <a:ahLst/>
            <a:cxnLst/>
            <a:rect l="l" t="t" r="r" b="b"/>
            <a:pathLst>
              <a:path w="1501902" h="2340102">
                <a:moveTo>
                  <a:pt x="0" y="0"/>
                </a:moveTo>
                <a:lnTo>
                  <a:pt x="1501902" y="0"/>
                </a:lnTo>
                <a:lnTo>
                  <a:pt x="1501902" y="2340102"/>
                </a:lnTo>
                <a:lnTo>
                  <a:pt x="0" y="234010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43600" y="1266444"/>
            <a:ext cx="430149" cy="430148"/>
          </a:xfrm>
          <a:custGeom>
            <a:avLst/>
            <a:gdLst/>
            <a:ahLst/>
            <a:cxnLst/>
            <a:rect l="l" t="t" r="r" b="b"/>
            <a:pathLst>
              <a:path w="430149" h="430148">
                <a:moveTo>
                  <a:pt x="0" y="0"/>
                </a:moveTo>
                <a:lnTo>
                  <a:pt x="430149" y="430148"/>
                </a:lnTo>
              </a:path>
            </a:pathLst>
          </a:custGeom>
          <a:ln w="9143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43600" y="4036695"/>
            <a:ext cx="430149" cy="430149"/>
          </a:xfrm>
          <a:custGeom>
            <a:avLst/>
            <a:gdLst/>
            <a:ahLst/>
            <a:cxnLst/>
            <a:rect l="l" t="t" r="r" b="b"/>
            <a:pathLst>
              <a:path w="430149" h="430149">
                <a:moveTo>
                  <a:pt x="0" y="430148"/>
                </a:moveTo>
                <a:lnTo>
                  <a:pt x="430149" y="0"/>
                </a:lnTo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875651" y="1266444"/>
            <a:ext cx="430149" cy="430148"/>
          </a:xfrm>
          <a:custGeom>
            <a:avLst/>
            <a:gdLst/>
            <a:ahLst/>
            <a:cxnLst/>
            <a:rect l="l" t="t" r="r" b="b"/>
            <a:pathLst>
              <a:path w="430149" h="430148">
                <a:moveTo>
                  <a:pt x="430149" y="0"/>
                </a:moveTo>
                <a:lnTo>
                  <a:pt x="0" y="430148"/>
                </a:lnTo>
              </a:path>
            </a:pathLst>
          </a:custGeom>
          <a:ln w="9143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875651" y="4036695"/>
            <a:ext cx="430149" cy="430149"/>
          </a:xfrm>
          <a:custGeom>
            <a:avLst/>
            <a:gdLst/>
            <a:ahLst/>
            <a:cxnLst/>
            <a:rect l="l" t="t" r="r" b="b"/>
            <a:pathLst>
              <a:path w="430149" h="430149">
                <a:moveTo>
                  <a:pt x="430149" y="430148"/>
                </a:moveTo>
                <a:lnTo>
                  <a:pt x="0" y="0"/>
                </a:lnTo>
              </a:path>
            </a:pathLst>
          </a:custGeom>
          <a:ln w="9144">
            <a:solidFill>
              <a:srgbClr val="99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705862" y="2219705"/>
            <a:ext cx="3695700" cy="76200"/>
          </a:xfrm>
          <a:custGeom>
            <a:avLst/>
            <a:gdLst/>
            <a:ahLst/>
            <a:cxnLst/>
            <a:rect l="l" t="t" r="r" b="b"/>
            <a:pathLst>
              <a:path w="3695700" h="76200">
                <a:moveTo>
                  <a:pt x="3581400" y="49530"/>
                </a:moveTo>
                <a:lnTo>
                  <a:pt x="3568699" y="49530"/>
                </a:lnTo>
                <a:lnTo>
                  <a:pt x="3568700" y="76200"/>
                </a:lnTo>
                <a:lnTo>
                  <a:pt x="3695700" y="38100"/>
                </a:lnTo>
                <a:lnTo>
                  <a:pt x="3581400" y="49530"/>
                </a:lnTo>
                <a:close/>
              </a:path>
              <a:path w="3695700" h="76200">
                <a:moveTo>
                  <a:pt x="64770" y="49529"/>
                </a:moveTo>
                <a:lnTo>
                  <a:pt x="38100" y="26670"/>
                </a:lnTo>
                <a:lnTo>
                  <a:pt x="38100" y="76200"/>
                </a:lnTo>
                <a:lnTo>
                  <a:pt x="64770" y="49529"/>
                </a:lnTo>
                <a:close/>
              </a:path>
              <a:path w="3695700" h="76200">
                <a:moveTo>
                  <a:pt x="3581400" y="26670"/>
                </a:moveTo>
                <a:lnTo>
                  <a:pt x="3568700" y="0"/>
                </a:lnTo>
                <a:lnTo>
                  <a:pt x="3568700" y="26669"/>
                </a:lnTo>
                <a:lnTo>
                  <a:pt x="3581400" y="26670"/>
                </a:lnTo>
                <a:close/>
              </a:path>
              <a:path w="3695700" h="76200">
                <a:moveTo>
                  <a:pt x="76200" y="38100"/>
                </a:moveTo>
                <a:lnTo>
                  <a:pt x="3568700" y="26669"/>
                </a:lnTo>
                <a:lnTo>
                  <a:pt x="64770" y="26669"/>
                </a:lnTo>
                <a:lnTo>
                  <a:pt x="76200" y="38100"/>
                </a:lnTo>
                <a:close/>
              </a:path>
              <a:path w="3695700" h="76200">
                <a:moveTo>
                  <a:pt x="38100" y="76200"/>
                </a:moveTo>
                <a:lnTo>
                  <a:pt x="38100" y="26670"/>
                </a:lnTo>
                <a:lnTo>
                  <a:pt x="64770" y="49529"/>
                </a:lnTo>
                <a:lnTo>
                  <a:pt x="3581400" y="49530"/>
                </a:lnTo>
                <a:lnTo>
                  <a:pt x="3695700" y="38100"/>
                </a:lnTo>
                <a:lnTo>
                  <a:pt x="3568700" y="0"/>
                </a:lnTo>
                <a:lnTo>
                  <a:pt x="3581400" y="26670"/>
                </a:lnTo>
                <a:lnTo>
                  <a:pt x="3568700" y="26669"/>
                </a:lnTo>
                <a:lnTo>
                  <a:pt x="76200" y="38100"/>
                </a:lnTo>
                <a:lnTo>
                  <a:pt x="64770" y="26669"/>
                </a:lnTo>
                <a:lnTo>
                  <a:pt x="38100" y="0"/>
                </a:lnTo>
                <a:lnTo>
                  <a:pt x="0" y="38100"/>
                </a:lnTo>
                <a:lnTo>
                  <a:pt x="38100" y="762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743962" y="2600705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3581400" y="49530"/>
                </a:moveTo>
                <a:lnTo>
                  <a:pt x="3554729" y="49530"/>
                </a:lnTo>
                <a:lnTo>
                  <a:pt x="3581400" y="76200"/>
                </a:lnTo>
                <a:lnTo>
                  <a:pt x="3619500" y="38100"/>
                </a:lnTo>
                <a:lnTo>
                  <a:pt x="3581400" y="49530"/>
                </a:lnTo>
                <a:close/>
              </a:path>
              <a:path w="3619500" h="76200">
                <a:moveTo>
                  <a:pt x="127000" y="26669"/>
                </a:moveTo>
                <a:lnTo>
                  <a:pt x="127000" y="0"/>
                </a:lnTo>
                <a:lnTo>
                  <a:pt x="0" y="38100"/>
                </a:lnTo>
                <a:lnTo>
                  <a:pt x="127000" y="76200"/>
                </a:lnTo>
                <a:lnTo>
                  <a:pt x="126999" y="49530"/>
                </a:lnTo>
                <a:lnTo>
                  <a:pt x="114300" y="49530"/>
                </a:lnTo>
                <a:lnTo>
                  <a:pt x="114300" y="26670"/>
                </a:lnTo>
                <a:lnTo>
                  <a:pt x="127000" y="26669"/>
                </a:lnTo>
                <a:close/>
              </a:path>
              <a:path w="3619500" h="76200">
                <a:moveTo>
                  <a:pt x="114300" y="26670"/>
                </a:moveTo>
                <a:lnTo>
                  <a:pt x="114300" y="49530"/>
                </a:lnTo>
                <a:lnTo>
                  <a:pt x="3554729" y="49530"/>
                </a:lnTo>
                <a:lnTo>
                  <a:pt x="3581400" y="26670"/>
                </a:lnTo>
                <a:lnTo>
                  <a:pt x="3554729" y="49530"/>
                </a:lnTo>
                <a:lnTo>
                  <a:pt x="3581400" y="49530"/>
                </a:lnTo>
                <a:lnTo>
                  <a:pt x="3619500" y="38100"/>
                </a:lnTo>
                <a:lnTo>
                  <a:pt x="3581400" y="0"/>
                </a:lnTo>
                <a:lnTo>
                  <a:pt x="3554729" y="26670"/>
                </a:lnTo>
                <a:lnTo>
                  <a:pt x="127000" y="26669"/>
                </a:lnTo>
                <a:lnTo>
                  <a:pt x="3543300" y="38100"/>
                </a:lnTo>
                <a:lnTo>
                  <a:pt x="127000" y="26669"/>
                </a:lnTo>
                <a:lnTo>
                  <a:pt x="114300" y="2667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400800" y="2866644"/>
            <a:ext cx="1447800" cy="1066799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0" y="1066799"/>
                </a:moveTo>
                <a:lnTo>
                  <a:pt x="1447800" y="1066799"/>
                </a:lnTo>
                <a:lnTo>
                  <a:pt x="144780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400800" y="2866644"/>
            <a:ext cx="1447800" cy="1066799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0" y="1066799"/>
                </a:moveTo>
                <a:lnTo>
                  <a:pt x="1447800" y="1066799"/>
                </a:lnTo>
                <a:lnTo>
                  <a:pt x="144780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477000" y="3400044"/>
            <a:ext cx="457200" cy="380999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757" y="206116"/>
                </a:lnTo>
                <a:lnTo>
                  <a:pt x="2992" y="221386"/>
                </a:lnTo>
                <a:lnTo>
                  <a:pt x="6644" y="236261"/>
                </a:lnTo>
                <a:lnTo>
                  <a:pt x="11655" y="250691"/>
                </a:lnTo>
                <a:lnTo>
                  <a:pt x="17966" y="264628"/>
                </a:lnTo>
                <a:lnTo>
                  <a:pt x="25518" y="278021"/>
                </a:lnTo>
                <a:lnTo>
                  <a:pt x="34252" y="290823"/>
                </a:lnTo>
                <a:lnTo>
                  <a:pt x="44110" y="302983"/>
                </a:lnTo>
                <a:lnTo>
                  <a:pt x="55032" y="314453"/>
                </a:lnTo>
                <a:lnTo>
                  <a:pt x="66960" y="325183"/>
                </a:lnTo>
                <a:lnTo>
                  <a:pt x="79835" y="335125"/>
                </a:lnTo>
                <a:lnTo>
                  <a:pt x="93597" y="344228"/>
                </a:lnTo>
                <a:lnTo>
                  <a:pt x="108189" y="352445"/>
                </a:lnTo>
                <a:lnTo>
                  <a:pt x="123551" y="359726"/>
                </a:lnTo>
                <a:lnTo>
                  <a:pt x="139624" y="366021"/>
                </a:lnTo>
                <a:lnTo>
                  <a:pt x="156350" y="371282"/>
                </a:lnTo>
                <a:lnTo>
                  <a:pt x="173669" y="375460"/>
                </a:lnTo>
                <a:lnTo>
                  <a:pt x="191523" y="378505"/>
                </a:lnTo>
                <a:lnTo>
                  <a:pt x="209853" y="380368"/>
                </a:lnTo>
                <a:lnTo>
                  <a:pt x="228600" y="380999"/>
                </a:lnTo>
                <a:lnTo>
                  <a:pt x="247346" y="380368"/>
                </a:lnTo>
                <a:lnTo>
                  <a:pt x="265676" y="378505"/>
                </a:lnTo>
                <a:lnTo>
                  <a:pt x="283530" y="375460"/>
                </a:lnTo>
                <a:lnTo>
                  <a:pt x="300849" y="371282"/>
                </a:lnTo>
                <a:lnTo>
                  <a:pt x="317575" y="366021"/>
                </a:lnTo>
                <a:lnTo>
                  <a:pt x="333648" y="359726"/>
                </a:lnTo>
                <a:lnTo>
                  <a:pt x="349010" y="352445"/>
                </a:lnTo>
                <a:lnTo>
                  <a:pt x="363602" y="344228"/>
                </a:lnTo>
                <a:lnTo>
                  <a:pt x="377364" y="335125"/>
                </a:lnTo>
                <a:lnTo>
                  <a:pt x="390239" y="325183"/>
                </a:lnTo>
                <a:lnTo>
                  <a:pt x="402167" y="314453"/>
                </a:lnTo>
                <a:lnTo>
                  <a:pt x="413089" y="302983"/>
                </a:lnTo>
                <a:lnTo>
                  <a:pt x="422947" y="290823"/>
                </a:lnTo>
                <a:lnTo>
                  <a:pt x="431681" y="278021"/>
                </a:lnTo>
                <a:lnTo>
                  <a:pt x="439233" y="264628"/>
                </a:lnTo>
                <a:lnTo>
                  <a:pt x="445544" y="250691"/>
                </a:lnTo>
                <a:lnTo>
                  <a:pt x="450555" y="236261"/>
                </a:lnTo>
                <a:lnTo>
                  <a:pt x="454207" y="221386"/>
                </a:lnTo>
                <a:lnTo>
                  <a:pt x="456442" y="206116"/>
                </a:lnTo>
                <a:lnTo>
                  <a:pt x="457200" y="190500"/>
                </a:lnTo>
                <a:lnTo>
                  <a:pt x="456442" y="174883"/>
                </a:lnTo>
                <a:lnTo>
                  <a:pt x="454207" y="159613"/>
                </a:lnTo>
                <a:lnTo>
                  <a:pt x="450555" y="144738"/>
                </a:lnTo>
                <a:lnTo>
                  <a:pt x="445544" y="130308"/>
                </a:lnTo>
                <a:lnTo>
                  <a:pt x="439233" y="116371"/>
                </a:lnTo>
                <a:lnTo>
                  <a:pt x="431681" y="102978"/>
                </a:lnTo>
                <a:lnTo>
                  <a:pt x="422947" y="90176"/>
                </a:lnTo>
                <a:lnTo>
                  <a:pt x="413089" y="78016"/>
                </a:lnTo>
                <a:lnTo>
                  <a:pt x="402167" y="66546"/>
                </a:lnTo>
                <a:lnTo>
                  <a:pt x="390239" y="55816"/>
                </a:lnTo>
                <a:lnTo>
                  <a:pt x="377364" y="45874"/>
                </a:lnTo>
                <a:lnTo>
                  <a:pt x="363602" y="36771"/>
                </a:lnTo>
                <a:lnTo>
                  <a:pt x="349010" y="28554"/>
                </a:lnTo>
                <a:lnTo>
                  <a:pt x="333648" y="21273"/>
                </a:lnTo>
                <a:lnTo>
                  <a:pt x="317575" y="14978"/>
                </a:lnTo>
                <a:lnTo>
                  <a:pt x="300849" y="9717"/>
                </a:lnTo>
                <a:lnTo>
                  <a:pt x="283530" y="5539"/>
                </a:lnTo>
                <a:lnTo>
                  <a:pt x="265676" y="2494"/>
                </a:lnTo>
                <a:lnTo>
                  <a:pt x="247346" y="631"/>
                </a:lnTo>
                <a:lnTo>
                  <a:pt x="228600" y="0"/>
                </a:lnTo>
                <a:lnTo>
                  <a:pt x="209853" y="631"/>
                </a:lnTo>
                <a:lnTo>
                  <a:pt x="191523" y="2494"/>
                </a:lnTo>
                <a:lnTo>
                  <a:pt x="173669" y="5539"/>
                </a:lnTo>
                <a:lnTo>
                  <a:pt x="156350" y="9717"/>
                </a:lnTo>
                <a:lnTo>
                  <a:pt x="139624" y="14978"/>
                </a:lnTo>
                <a:lnTo>
                  <a:pt x="123551" y="21273"/>
                </a:lnTo>
                <a:lnTo>
                  <a:pt x="108189" y="28554"/>
                </a:lnTo>
                <a:lnTo>
                  <a:pt x="93597" y="36771"/>
                </a:lnTo>
                <a:lnTo>
                  <a:pt x="79835" y="45874"/>
                </a:lnTo>
                <a:lnTo>
                  <a:pt x="66960" y="55816"/>
                </a:lnTo>
                <a:lnTo>
                  <a:pt x="55032" y="66546"/>
                </a:lnTo>
                <a:lnTo>
                  <a:pt x="44110" y="78016"/>
                </a:lnTo>
                <a:lnTo>
                  <a:pt x="34252" y="90176"/>
                </a:lnTo>
                <a:lnTo>
                  <a:pt x="25518" y="102978"/>
                </a:lnTo>
                <a:lnTo>
                  <a:pt x="17966" y="116371"/>
                </a:lnTo>
                <a:lnTo>
                  <a:pt x="11655" y="130308"/>
                </a:lnTo>
                <a:lnTo>
                  <a:pt x="6644" y="144738"/>
                </a:lnTo>
                <a:lnTo>
                  <a:pt x="2992" y="159613"/>
                </a:lnTo>
                <a:lnTo>
                  <a:pt x="757" y="174883"/>
                </a:lnTo>
                <a:lnTo>
                  <a:pt x="0" y="1905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477000" y="3400044"/>
            <a:ext cx="457200" cy="380999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757" y="174883"/>
                </a:lnTo>
                <a:lnTo>
                  <a:pt x="2992" y="159613"/>
                </a:lnTo>
                <a:lnTo>
                  <a:pt x="6644" y="144738"/>
                </a:lnTo>
                <a:lnTo>
                  <a:pt x="11655" y="130308"/>
                </a:lnTo>
                <a:lnTo>
                  <a:pt x="17966" y="116371"/>
                </a:lnTo>
                <a:lnTo>
                  <a:pt x="25518" y="102978"/>
                </a:lnTo>
                <a:lnTo>
                  <a:pt x="34252" y="90176"/>
                </a:lnTo>
                <a:lnTo>
                  <a:pt x="44110" y="78016"/>
                </a:lnTo>
                <a:lnTo>
                  <a:pt x="55032" y="66546"/>
                </a:lnTo>
                <a:lnTo>
                  <a:pt x="66960" y="55816"/>
                </a:lnTo>
                <a:lnTo>
                  <a:pt x="79835" y="45874"/>
                </a:lnTo>
                <a:lnTo>
                  <a:pt x="93597" y="36771"/>
                </a:lnTo>
                <a:lnTo>
                  <a:pt x="108189" y="28554"/>
                </a:lnTo>
                <a:lnTo>
                  <a:pt x="123551" y="21273"/>
                </a:lnTo>
                <a:lnTo>
                  <a:pt x="139624" y="14978"/>
                </a:lnTo>
                <a:lnTo>
                  <a:pt x="156350" y="9717"/>
                </a:lnTo>
                <a:lnTo>
                  <a:pt x="173669" y="5539"/>
                </a:lnTo>
                <a:lnTo>
                  <a:pt x="191523" y="2494"/>
                </a:lnTo>
                <a:lnTo>
                  <a:pt x="209853" y="631"/>
                </a:lnTo>
                <a:lnTo>
                  <a:pt x="228600" y="0"/>
                </a:lnTo>
                <a:lnTo>
                  <a:pt x="247346" y="631"/>
                </a:lnTo>
                <a:lnTo>
                  <a:pt x="265676" y="2494"/>
                </a:lnTo>
                <a:lnTo>
                  <a:pt x="283530" y="5539"/>
                </a:lnTo>
                <a:lnTo>
                  <a:pt x="300849" y="9717"/>
                </a:lnTo>
                <a:lnTo>
                  <a:pt x="317575" y="14978"/>
                </a:lnTo>
                <a:lnTo>
                  <a:pt x="333648" y="21273"/>
                </a:lnTo>
                <a:lnTo>
                  <a:pt x="349010" y="28554"/>
                </a:lnTo>
                <a:lnTo>
                  <a:pt x="363602" y="36771"/>
                </a:lnTo>
                <a:lnTo>
                  <a:pt x="377364" y="45874"/>
                </a:lnTo>
                <a:lnTo>
                  <a:pt x="390239" y="55816"/>
                </a:lnTo>
                <a:lnTo>
                  <a:pt x="402167" y="66546"/>
                </a:lnTo>
                <a:lnTo>
                  <a:pt x="413089" y="78016"/>
                </a:lnTo>
                <a:lnTo>
                  <a:pt x="422947" y="90176"/>
                </a:lnTo>
                <a:lnTo>
                  <a:pt x="431681" y="102978"/>
                </a:lnTo>
                <a:lnTo>
                  <a:pt x="439233" y="116371"/>
                </a:lnTo>
                <a:lnTo>
                  <a:pt x="445544" y="130308"/>
                </a:lnTo>
                <a:lnTo>
                  <a:pt x="450555" y="144738"/>
                </a:lnTo>
                <a:lnTo>
                  <a:pt x="454207" y="159613"/>
                </a:lnTo>
                <a:lnTo>
                  <a:pt x="456442" y="174883"/>
                </a:lnTo>
                <a:lnTo>
                  <a:pt x="457200" y="190500"/>
                </a:lnTo>
                <a:lnTo>
                  <a:pt x="456442" y="206116"/>
                </a:lnTo>
                <a:lnTo>
                  <a:pt x="454207" y="221386"/>
                </a:lnTo>
                <a:lnTo>
                  <a:pt x="450555" y="236261"/>
                </a:lnTo>
                <a:lnTo>
                  <a:pt x="445544" y="250691"/>
                </a:lnTo>
                <a:lnTo>
                  <a:pt x="439233" y="264628"/>
                </a:lnTo>
                <a:lnTo>
                  <a:pt x="431681" y="278021"/>
                </a:lnTo>
                <a:lnTo>
                  <a:pt x="422947" y="290823"/>
                </a:lnTo>
                <a:lnTo>
                  <a:pt x="413089" y="302983"/>
                </a:lnTo>
                <a:lnTo>
                  <a:pt x="402167" y="314453"/>
                </a:lnTo>
                <a:lnTo>
                  <a:pt x="390239" y="325183"/>
                </a:lnTo>
                <a:lnTo>
                  <a:pt x="377364" y="335125"/>
                </a:lnTo>
                <a:lnTo>
                  <a:pt x="363602" y="344228"/>
                </a:lnTo>
                <a:lnTo>
                  <a:pt x="349010" y="352445"/>
                </a:lnTo>
                <a:lnTo>
                  <a:pt x="333648" y="359726"/>
                </a:lnTo>
                <a:lnTo>
                  <a:pt x="317575" y="366021"/>
                </a:lnTo>
                <a:lnTo>
                  <a:pt x="300849" y="371282"/>
                </a:lnTo>
                <a:lnTo>
                  <a:pt x="283530" y="375460"/>
                </a:lnTo>
                <a:lnTo>
                  <a:pt x="265676" y="378505"/>
                </a:lnTo>
                <a:lnTo>
                  <a:pt x="247346" y="380368"/>
                </a:lnTo>
                <a:lnTo>
                  <a:pt x="228600" y="380999"/>
                </a:lnTo>
                <a:lnTo>
                  <a:pt x="209853" y="380368"/>
                </a:lnTo>
                <a:lnTo>
                  <a:pt x="191523" y="378505"/>
                </a:lnTo>
                <a:lnTo>
                  <a:pt x="173669" y="375460"/>
                </a:lnTo>
                <a:lnTo>
                  <a:pt x="156350" y="371282"/>
                </a:lnTo>
                <a:lnTo>
                  <a:pt x="139624" y="366021"/>
                </a:lnTo>
                <a:lnTo>
                  <a:pt x="123551" y="359726"/>
                </a:lnTo>
                <a:lnTo>
                  <a:pt x="108189" y="352445"/>
                </a:lnTo>
                <a:lnTo>
                  <a:pt x="93597" y="344228"/>
                </a:lnTo>
                <a:lnTo>
                  <a:pt x="79835" y="335125"/>
                </a:lnTo>
                <a:lnTo>
                  <a:pt x="66960" y="325183"/>
                </a:lnTo>
                <a:lnTo>
                  <a:pt x="55032" y="314453"/>
                </a:lnTo>
                <a:lnTo>
                  <a:pt x="44110" y="302983"/>
                </a:lnTo>
                <a:lnTo>
                  <a:pt x="34252" y="290823"/>
                </a:lnTo>
                <a:lnTo>
                  <a:pt x="25518" y="278021"/>
                </a:lnTo>
                <a:lnTo>
                  <a:pt x="17966" y="264628"/>
                </a:lnTo>
                <a:lnTo>
                  <a:pt x="11655" y="250691"/>
                </a:lnTo>
                <a:lnTo>
                  <a:pt x="6644" y="236261"/>
                </a:lnTo>
                <a:lnTo>
                  <a:pt x="2992" y="221386"/>
                </a:lnTo>
                <a:lnTo>
                  <a:pt x="757" y="206116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62800" y="3247644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152400"/>
                </a:moveTo>
                <a:lnTo>
                  <a:pt x="757" y="164903"/>
                </a:lnTo>
                <a:lnTo>
                  <a:pt x="2992" y="177128"/>
                </a:lnTo>
                <a:lnTo>
                  <a:pt x="11655" y="200582"/>
                </a:lnTo>
                <a:lnTo>
                  <a:pt x="25518" y="222451"/>
                </a:lnTo>
                <a:lnTo>
                  <a:pt x="44110" y="242419"/>
                </a:lnTo>
                <a:lnTo>
                  <a:pt x="66960" y="260175"/>
                </a:lnTo>
                <a:lnTo>
                  <a:pt x="93597" y="275405"/>
                </a:lnTo>
                <a:lnTo>
                  <a:pt x="108189" y="281974"/>
                </a:lnTo>
                <a:lnTo>
                  <a:pt x="123551" y="287795"/>
                </a:lnTo>
                <a:lnTo>
                  <a:pt x="139624" y="292828"/>
                </a:lnTo>
                <a:lnTo>
                  <a:pt x="156350" y="297033"/>
                </a:lnTo>
                <a:lnTo>
                  <a:pt x="173669" y="300372"/>
                </a:lnTo>
                <a:lnTo>
                  <a:pt x="191523" y="302806"/>
                </a:lnTo>
                <a:lnTo>
                  <a:pt x="209853" y="304295"/>
                </a:lnTo>
                <a:lnTo>
                  <a:pt x="228600" y="304800"/>
                </a:lnTo>
                <a:lnTo>
                  <a:pt x="247346" y="304295"/>
                </a:lnTo>
                <a:lnTo>
                  <a:pt x="265676" y="302806"/>
                </a:lnTo>
                <a:lnTo>
                  <a:pt x="283530" y="300372"/>
                </a:lnTo>
                <a:lnTo>
                  <a:pt x="300849" y="297033"/>
                </a:lnTo>
                <a:lnTo>
                  <a:pt x="317575" y="292828"/>
                </a:lnTo>
                <a:lnTo>
                  <a:pt x="333648" y="287795"/>
                </a:lnTo>
                <a:lnTo>
                  <a:pt x="349010" y="281974"/>
                </a:lnTo>
                <a:lnTo>
                  <a:pt x="363602" y="275405"/>
                </a:lnTo>
                <a:lnTo>
                  <a:pt x="377364" y="268125"/>
                </a:lnTo>
                <a:lnTo>
                  <a:pt x="402167" y="251593"/>
                </a:lnTo>
                <a:lnTo>
                  <a:pt x="422947" y="232692"/>
                </a:lnTo>
                <a:lnTo>
                  <a:pt x="439233" y="211734"/>
                </a:lnTo>
                <a:lnTo>
                  <a:pt x="450555" y="189034"/>
                </a:lnTo>
                <a:lnTo>
                  <a:pt x="456442" y="164903"/>
                </a:lnTo>
                <a:lnTo>
                  <a:pt x="457200" y="152400"/>
                </a:lnTo>
                <a:lnTo>
                  <a:pt x="456442" y="139896"/>
                </a:lnTo>
                <a:lnTo>
                  <a:pt x="450555" y="115765"/>
                </a:lnTo>
                <a:lnTo>
                  <a:pt x="439233" y="93065"/>
                </a:lnTo>
                <a:lnTo>
                  <a:pt x="422947" y="72107"/>
                </a:lnTo>
                <a:lnTo>
                  <a:pt x="402167" y="53206"/>
                </a:lnTo>
                <a:lnTo>
                  <a:pt x="377364" y="36674"/>
                </a:lnTo>
                <a:lnTo>
                  <a:pt x="363602" y="29394"/>
                </a:lnTo>
                <a:lnTo>
                  <a:pt x="349010" y="22825"/>
                </a:lnTo>
                <a:lnTo>
                  <a:pt x="333648" y="17004"/>
                </a:lnTo>
                <a:lnTo>
                  <a:pt x="317575" y="11971"/>
                </a:lnTo>
                <a:lnTo>
                  <a:pt x="300849" y="7766"/>
                </a:lnTo>
                <a:lnTo>
                  <a:pt x="283530" y="4427"/>
                </a:lnTo>
                <a:lnTo>
                  <a:pt x="265676" y="1993"/>
                </a:lnTo>
                <a:lnTo>
                  <a:pt x="247346" y="504"/>
                </a:lnTo>
                <a:lnTo>
                  <a:pt x="228600" y="0"/>
                </a:lnTo>
                <a:lnTo>
                  <a:pt x="209853" y="504"/>
                </a:lnTo>
                <a:lnTo>
                  <a:pt x="191523" y="1993"/>
                </a:lnTo>
                <a:lnTo>
                  <a:pt x="173669" y="4427"/>
                </a:lnTo>
                <a:lnTo>
                  <a:pt x="156350" y="7766"/>
                </a:lnTo>
                <a:lnTo>
                  <a:pt x="139624" y="11971"/>
                </a:lnTo>
                <a:lnTo>
                  <a:pt x="123551" y="17004"/>
                </a:lnTo>
                <a:lnTo>
                  <a:pt x="108189" y="22825"/>
                </a:lnTo>
                <a:lnTo>
                  <a:pt x="93597" y="29394"/>
                </a:lnTo>
                <a:lnTo>
                  <a:pt x="79835" y="36674"/>
                </a:lnTo>
                <a:lnTo>
                  <a:pt x="55032" y="53206"/>
                </a:lnTo>
                <a:lnTo>
                  <a:pt x="34252" y="72107"/>
                </a:lnTo>
                <a:lnTo>
                  <a:pt x="17966" y="93065"/>
                </a:lnTo>
                <a:lnTo>
                  <a:pt x="6644" y="115765"/>
                </a:lnTo>
                <a:lnTo>
                  <a:pt x="757" y="139896"/>
                </a:lnTo>
                <a:lnTo>
                  <a:pt x="0" y="1524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162800" y="3247644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152400"/>
                </a:moveTo>
                <a:lnTo>
                  <a:pt x="2992" y="127671"/>
                </a:lnTo>
                <a:lnTo>
                  <a:pt x="11655" y="104217"/>
                </a:lnTo>
                <a:lnTo>
                  <a:pt x="25518" y="82348"/>
                </a:lnTo>
                <a:lnTo>
                  <a:pt x="44110" y="62380"/>
                </a:lnTo>
                <a:lnTo>
                  <a:pt x="66960" y="44624"/>
                </a:lnTo>
                <a:lnTo>
                  <a:pt x="93597" y="29394"/>
                </a:lnTo>
                <a:lnTo>
                  <a:pt x="108189" y="22825"/>
                </a:lnTo>
                <a:lnTo>
                  <a:pt x="123551" y="17004"/>
                </a:lnTo>
                <a:lnTo>
                  <a:pt x="139624" y="11971"/>
                </a:lnTo>
                <a:lnTo>
                  <a:pt x="156350" y="7766"/>
                </a:lnTo>
                <a:lnTo>
                  <a:pt x="173669" y="4427"/>
                </a:lnTo>
                <a:lnTo>
                  <a:pt x="191523" y="1993"/>
                </a:lnTo>
                <a:lnTo>
                  <a:pt x="209853" y="504"/>
                </a:lnTo>
                <a:lnTo>
                  <a:pt x="228600" y="0"/>
                </a:lnTo>
                <a:lnTo>
                  <a:pt x="247346" y="504"/>
                </a:lnTo>
                <a:lnTo>
                  <a:pt x="265676" y="1993"/>
                </a:lnTo>
                <a:lnTo>
                  <a:pt x="283530" y="4427"/>
                </a:lnTo>
                <a:lnTo>
                  <a:pt x="300849" y="7766"/>
                </a:lnTo>
                <a:lnTo>
                  <a:pt x="317575" y="11971"/>
                </a:lnTo>
                <a:lnTo>
                  <a:pt x="333648" y="17004"/>
                </a:lnTo>
                <a:lnTo>
                  <a:pt x="349010" y="22825"/>
                </a:lnTo>
                <a:lnTo>
                  <a:pt x="363602" y="29394"/>
                </a:lnTo>
                <a:lnTo>
                  <a:pt x="377364" y="36674"/>
                </a:lnTo>
                <a:lnTo>
                  <a:pt x="402167" y="53206"/>
                </a:lnTo>
                <a:lnTo>
                  <a:pt x="422947" y="72107"/>
                </a:lnTo>
                <a:lnTo>
                  <a:pt x="439233" y="93065"/>
                </a:lnTo>
                <a:lnTo>
                  <a:pt x="450555" y="115765"/>
                </a:lnTo>
                <a:lnTo>
                  <a:pt x="456442" y="139896"/>
                </a:lnTo>
                <a:lnTo>
                  <a:pt x="457200" y="152400"/>
                </a:lnTo>
                <a:lnTo>
                  <a:pt x="456442" y="164903"/>
                </a:lnTo>
                <a:lnTo>
                  <a:pt x="450555" y="189034"/>
                </a:lnTo>
                <a:lnTo>
                  <a:pt x="439233" y="211734"/>
                </a:lnTo>
                <a:lnTo>
                  <a:pt x="422947" y="232692"/>
                </a:lnTo>
                <a:lnTo>
                  <a:pt x="402167" y="251593"/>
                </a:lnTo>
                <a:lnTo>
                  <a:pt x="377364" y="268125"/>
                </a:lnTo>
                <a:lnTo>
                  <a:pt x="363602" y="275405"/>
                </a:lnTo>
                <a:lnTo>
                  <a:pt x="349010" y="281974"/>
                </a:lnTo>
                <a:lnTo>
                  <a:pt x="333648" y="287795"/>
                </a:lnTo>
                <a:lnTo>
                  <a:pt x="317575" y="292828"/>
                </a:lnTo>
                <a:lnTo>
                  <a:pt x="300849" y="297033"/>
                </a:lnTo>
                <a:lnTo>
                  <a:pt x="283530" y="300372"/>
                </a:lnTo>
                <a:lnTo>
                  <a:pt x="265676" y="302806"/>
                </a:lnTo>
                <a:lnTo>
                  <a:pt x="247346" y="304295"/>
                </a:lnTo>
                <a:lnTo>
                  <a:pt x="228600" y="304800"/>
                </a:lnTo>
                <a:lnTo>
                  <a:pt x="209853" y="304295"/>
                </a:lnTo>
                <a:lnTo>
                  <a:pt x="191523" y="302806"/>
                </a:lnTo>
                <a:lnTo>
                  <a:pt x="173669" y="300372"/>
                </a:lnTo>
                <a:lnTo>
                  <a:pt x="156350" y="297033"/>
                </a:lnTo>
                <a:lnTo>
                  <a:pt x="139624" y="292828"/>
                </a:lnTo>
                <a:lnTo>
                  <a:pt x="123551" y="287795"/>
                </a:lnTo>
                <a:lnTo>
                  <a:pt x="108189" y="281974"/>
                </a:lnTo>
                <a:lnTo>
                  <a:pt x="93597" y="275405"/>
                </a:lnTo>
                <a:lnTo>
                  <a:pt x="79835" y="268125"/>
                </a:lnTo>
                <a:lnTo>
                  <a:pt x="55032" y="251593"/>
                </a:lnTo>
                <a:lnTo>
                  <a:pt x="34252" y="232692"/>
                </a:lnTo>
                <a:lnTo>
                  <a:pt x="17966" y="211734"/>
                </a:lnTo>
                <a:lnTo>
                  <a:pt x="6644" y="189034"/>
                </a:lnTo>
                <a:lnTo>
                  <a:pt x="757" y="164903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91400" y="3704844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114299"/>
                </a:moveTo>
                <a:lnTo>
                  <a:pt x="201" y="119605"/>
                </a:lnTo>
                <a:lnTo>
                  <a:pt x="1823" y="130174"/>
                </a:lnTo>
                <a:lnTo>
                  <a:pt x="9686" y="150369"/>
                </a:lnTo>
                <a:lnTo>
                  <a:pt x="23215" y="169012"/>
                </a:lnTo>
                <a:lnTo>
                  <a:pt x="41825" y="185753"/>
                </a:lnTo>
                <a:lnTo>
                  <a:pt x="52850" y="193300"/>
                </a:lnTo>
                <a:lnTo>
                  <a:pt x="64926" y="200240"/>
                </a:lnTo>
                <a:lnTo>
                  <a:pt x="77977" y="206527"/>
                </a:lnTo>
                <a:lnTo>
                  <a:pt x="91932" y="212119"/>
                </a:lnTo>
                <a:lnTo>
                  <a:pt x="106715" y="216972"/>
                </a:lnTo>
                <a:lnTo>
                  <a:pt x="122254" y="221040"/>
                </a:lnTo>
                <a:lnTo>
                  <a:pt x="138476" y="224281"/>
                </a:lnTo>
                <a:lnTo>
                  <a:pt x="155306" y="226651"/>
                </a:lnTo>
                <a:lnTo>
                  <a:pt x="172672" y="228105"/>
                </a:lnTo>
                <a:lnTo>
                  <a:pt x="190500" y="228599"/>
                </a:lnTo>
                <a:lnTo>
                  <a:pt x="199339" y="228478"/>
                </a:lnTo>
                <a:lnTo>
                  <a:pt x="216948" y="227506"/>
                </a:lnTo>
                <a:lnTo>
                  <a:pt x="234059" y="225595"/>
                </a:lnTo>
                <a:lnTo>
                  <a:pt x="250599" y="222790"/>
                </a:lnTo>
                <a:lnTo>
                  <a:pt x="266493" y="219136"/>
                </a:lnTo>
                <a:lnTo>
                  <a:pt x="281669" y="214675"/>
                </a:lnTo>
                <a:lnTo>
                  <a:pt x="296053" y="209453"/>
                </a:lnTo>
                <a:lnTo>
                  <a:pt x="309571" y="203512"/>
                </a:lnTo>
                <a:lnTo>
                  <a:pt x="322151" y="196898"/>
                </a:lnTo>
                <a:lnTo>
                  <a:pt x="333719" y="189654"/>
                </a:lnTo>
                <a:lnTo>
                  <a:pt x="344200" y="181824"/>
                </a:lnTo>
                <a:lnTo>
                  <a:pt x="361612" y="164581"/>
                </a:lnTo>
                <a:lnTo>
                  <a:pt x="373800" y="145523"/>
                </a:lnTo>
                <a:lnTo>
                  <a:pt x="380175" y="125000"/>
                </a:lnTo>
                <a:lnTo>
                  <a:pt x="381000" y="114299"/>
                </a:lnTo>
                <a:lnTo>
                  <a:pt x="380798" y="108994"/>
                </a:lnTo>
                <a:lnTo>
                  <a:pt x="375990" y="88156"/>
                </a:lnTo>
                <a:lnTo>
                  <a:pt x="365220" y="68693"/>
                </a:lnTo>
                <a:lnTo>
                  <a:pt x="349077" y="50956"/>
                </a:lnTo>
                <a:lnTo>
                  <a:pt x="339174" y="42846"/>
                </a:lnTo>
                <a:lnTo>
                  <a:pt x="328149" y="35299"/>
                </a:lnTo>
                <a:lnTo>
                  <a:pt x="316073" y="28359"/>
                </a:lnTo>
                <a:lnTo>
                  <a:pt x="303022" y="22072"/>
                </a:lnTo>
                <a:lnTo>
                  <a:pt x="289067" y="16480"/>
                </a:lnTo>
                <a:lnTo>
                  <a:pt x="274284" y="11627"/>
                </a:lnTo>
                <a:lnTo>
                  <a:pt x="258745" y="7559"/>
                </a:lnTo>
                <a:lnTo>
                  <a:pt x="242523" y="4318"/>
                </a:lnTo>
                <a:lnTo>
                  <a:pt x="225693" y="1948"/>
                </a:lnTo>
                <a:lnTo>
                  <a:pt x="208327" y="494"/>
                </a:lnTo>
                <a:lnTo>
                  <a:pt x="190500" y="0"/>
                </a:lnTo>
                <a:lnTo>
                  <a:pt x="181660" y="121"/>
                </a:lnTo>
                <a:lnTo>
                  <a:pt x="164051" y="1093"/>
                </a:lnTo>
                <a:lnTo>
                  <a:pt x="146940" y="3004"/>
                </a:lnTo>
                <a:lnTo>
                  <a:pt x="130400" y="5809"/>
                </a:lnTo>
                <a:lnTo>
                  <a:pt x="114506" y="9463"/>
                </a:lnTo>
                <a:lnTo>
                  <a:pt x="99330" y="13924"/>
                </a:lnTo>
                <a:lnTo>
                  <a:pt x="84946" y="19146"/>
                </a:lnTo>
                <a:lnTo>
                  <a:pt x="71428" y="25087"/>
                </a:lnTo>
                <a:lnTo>
                  <a:pt x="58848" y="31701"/>
                </a:lnTo>
                <a:lnTo>
                  <a:pt x="47280" y="38945"/>
                </a:lnTo>
                <a:lnTo>
                  <a:pt x="36799" y="46775"/>
                </a:lnTo>
                <a:lnTo>
                  <a:pt x="19387" y="64018"/>
                </a:lnTo>
                <a:lnTo>
                  <a:pt x="7199" y="83076"/>
                </a:lnTo>
                <a:lnTo>
                  <a:pt x="824" y="103599"/>
                </a:lnTo>
                <a:lnTo>
                  <a:pt x="0" y="1142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91400" y="3704844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114299"/>
                </a:moveTo>
                <a:lnTo>
                  <a:pt x="3248" y="93177"/>
                </a:lnTo>
                <a:lnTo>
                  <a:pt x="12603" y="73342"/>
                </a:lnTo>
                <a:lnTo>
                  <a:pt x="27477" y="55148"/>
                </a:lnTo>
                <a:lnTo>
                  <a:pt x="47280" y="38945"/>
                </a:lnTo>
                <a:lnTo>
                  <a:pt x="58848" y="31701"/>
                </a:lnTo>
                <a:lnTo>
                  <a:pt x="71428" y="25087"/>
                </a:lnTo>
                <a:lnTo>
                  <a:pt x="84946" y="19146"/>
                </a:lnTo>
                <a:lnTo>
                  <a:pt x="99330" y="13924"/>
                </a:lnTo>
                <a:lnTo>
                  <a:pt x="114506" y="9463"/>
                </a:lnTo>
                <a:lnTo>
                  <a:pt x="130400" y="5809"/>
                </a:lnTo>
                <a:lnTo>
                  <a:pt x="146940" y="3004"/>
                </a:lnTo>
                <a:lnTo>
                  <a:pt x="164051" y="1093"/>
                </a:lnTo>
                <a:lnTo>
                  <a:pt x="181660" y="121"/>
                </a:lnTo>
                <a:lnTo>
                  <a:pt x="190500" y="0"/>
                </a:lnTo>
                <a:lnTo>
                  <a:pt x="208327" y="494"/>
                </a:lnTo>
                <a:lnTo>
                  <a:pt x="225693" y="1948"/>
                </a:lnTo>
                <a:lnTo>
                  <a:pt x="242523" y="4318"/>
                </a:lnTo>
                <a:lnTo>
                  <a:pt x="258745" y="7559"/>
                </a:lnTo>
                <a:lnTo>
                  <a:pt x="274284" y="11627"/>
                </a:lnTo>
                <a:lnTo>
                  <a:pt x="289067" y="16480"/>
                </a:lnTo>
                <a:lnTo>
                  <a:pt x="303022" y="22072"/>
                </a:lnTo>
                <a:lnTo>
                  <a:pt x="316073" y="28359"/>
                </a:lnTo>
                <a:lnTo>
                  <a:pt x="328149" y="35299"/>
                </a:lnTo>
                <a:lnTo>
                  <a:pt x="339174" y="42846"/>
                </a:lnTo>
                <a:lnTo>
                  <a:pt x="349077" y="50956"/>
                </a:lnTo>
                <a:lnTo>
                  <a:pt x="365220" y="68693"/>
                </a:lnTo>
                <a:lnTo>
                  <a:pt x="375990" y="88156"/>
                </a:lnTo>
                <a:lnTo>
                  <a:pt x="380798" y="108994"/>
                </a:lnTo>
                <a:lnTo>
                  <a:pt x="381000" y="114299"/>
                </a:lnTo>
                <a:lnTo>
                  <a:pt x="380175" y="125000"/>
                </a:lnTo>
                <a:lnTo>
                  <a:pt x="373800" y="145523"/>
                </a:lnTo>
                <a:lnTo>
                  <a:pt x="361612" y="164581"/>
                </a:lnTo>
                <a:lnTo>
                  <a:pt x="344200" y="181824"/>
                </a:lnTo>
                <a:lnTo>
                  <a:pt x="333719" y="189654"/>
                </a:lnTo>
                <a:lnTo>
                  <a:pt x="322151" y="196898"/>
                </a:lnTo>
                <a:lnTo>
                  <a:pt x="309571" y="203512"/>
                </a:lnTo>
                <a:lnTo>
                  <a:pt x="296053" y="209453"/>
                </a:lnTo>
                <a:lnTo>
                  <a:pt x="281669" y="214675"/>
                </a:lnTo>
                <a:lnTo>
                  <a:pt x="266493" y="219136"/>
                </a:lnTo>
                <a:lnTo>
                  <a:pt x="250599" y="222790"/>
                </a:lnTo>
                <a:lnTo>
                  <a:pt x="234059" y="225595"/>
                </a:lnTo>
                <a:lnTo>
                  <a:pt x="216948" y="227506"/>
                </a:lnTo>
                <a:lnTo>
                  <a:pt x="199339" y="228478"/>
                </a:lnTo>
                <a:lnTo>
                  <a:pt x="190500" y="228599"/>
                </a:lnTo>
                <a:lnTo>
                  <a:pt x="172672" y="228105"/>
                </a:lnTo>
                <a:lnTo>
                  <a:pt x="155306" y="226651"/>
                </a:lnTo>
                <a:lnTo>
                  <a:pt x="138476" y="224281"/>
                </a:lnTo>
                <a:lnTo>
                  <a:pt x="122254" y="221040"/>
                </a:lnTo>
                <a:lnTo>
                  <a:pt x="106715" y="216972"/>
                </a:lnTo>
                <a:lnTo>
                  <a:pt x="91932" y="212119"/>
                </a:lnTo>
                <a:lnTo>
                  <a:pt x="77977" y="206527"/>
                </a:lnTo>
                <a:lnTo>
                  <a:pt x="64926" y="200240"/>
                </a:lnTo>
                <a:lnTo>
                  <a:pt x="52850" y="193300"/>
                </a:lnTo>
                <a:lnTo>
                  <a:pt x="41825" y="185753"/>
                </a:lnTo>
                <a:lnTo>
                  <a:pt x="31922" y="177643"/>
                </a:lnTo>
                <a:lnTo>
                  <a:pt x="15779" y="159906"/>
                </a:lnTo>
                <a:lnTo>
                  <a:pt x="5009" y="140443"/>
                </a:lnTo>
                <a:lnTo>
                  <a:pt x="201" y="119605"/>
                </a:lnTo>
                <a:lnTo>
                  <a:pt x="0" y="1142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397371" y="2327910"/>
            <a:ext cx="835532" cy="552450"/>
          </a:xfrm>
          <a:custGeom>
            <a:avLst/>
            <a:gdLst/>
            <a:ahLst/>
            <a:cxnLst/>
            <a:rect l="l" t="t" r="r" b="b"/>
            <a:pathLst>
              <a:path w="835532" h="552450">
                <a:moveTo>
                  <a:pt x="779018" y="522859"/>
                </a:moveTo>
                <a:lnTo>
                  <a:pt x="768385" y="515868"/>
                </a:lnTo>
                <a:lnTo>
                  <a:pt x="750951" y="542416"/>
                </a:lnTo>
                <a:lnTo>
                  <a:pt x="835532" y="552450"/>
                </a:lnTo>
                <a:lnTo>
                  <a:pt x="779018" y="522859"/>
                </a:lnTo>
                <a:close/>
              </a:path>
              <a:path w="835532" h="552450">
                <a:moveTo>
                  <a:pt x="792733" y="478789"/>
                </a:moveTo>
                <a:lnTo>
                  <a:pt x="775326" y="505297"/>
                </a:lnTo>
                <a:lnTo>
                  <a:pt x="786002" y="512317"/>
                </a:lnTo>
                <a:lnTo>
                  <a:pt x="792733" y="478789"/>
                </a:lnTo>
                <a:close/>
              </a:path>
              <a:path w="835532" h="552450">
                <a:moveTo>
                  <a:pt x="6857" y="0"/>
                </a:moveTo>
                <a:lnTo>
                  <a:pt x="0" y="10667"/>
                </a:lnTo>
                <a:lnTo>
                  <a:pt x="768385" y="515868"/>
                </a:lnTo>
                <a:lnTo>
                  <a:pt x="779018" y="522859"/>
                </a:lnTo>
                <a:lnTo>
                  <a:pt x="835532" y="552450"/>
                </a:lnTo>
                <a:lnTo>
                  <a:pt x="792733" y="478789"/>
                </a:lnTo>
                <a:lnTo>
                  <a:pt x="786002" y="512317"/>
                </a:lnTo>
                <a:lnTo>
                  <a:pt x="775326" y="505297"/>
                </a:lnTo>
                <a:lnTo>
                  <a:pt x="6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311900" y="5236083"/>
            <a:ext cx="1828800" cy="1262761"/>
          </a:xfrm>
          <a:custGeom>
            <a:avLst/>
            <a:gdLst/>
            <a:ahLst/>
            <a:cxnLst/>
            <a:rect l="l" t="t" r="r" b="b"/>
            <a:pathLst>
              <a:path w="1828800" h="1262761">
                <a:moveTo>
                  <a:pt x="989387" y="1262162"/>
                </a:moveTo>
                <a:lnTo>
                  <a:pt x="1062706" y="1260399"/>
                </a:lnTo>
                <a:lnTo>
                  <a:pt x="1134122" y="1257517"/>
                </a:lnTo>
                <a:lnTo>
                  <a:pt x="1203399" y="1253563"/>
                </a:lnTo>
                <a:lnTo>
                  <a:pt x="1270301" y="1248583"/>
                </a:lnTo>
                <a:lnTo>
                  <a:pt x="1334594" y="1242624"/>
                </a:lnTo>
                <a:lnTo>
                  <a:pt x="1396041" y="1235731"/>
                </a:lnTo>
                <a:lnTo>
                  <a:pt x="1454408" y="1227952"/>
                </a:lnTo>
                <a:lnTo>
                  <a:pt x="1509458" y="1219333"/>
                </a:lnTo>
                <a:lnTo>
                  <a:pt x="1560956" y="1209921"/>
                </a:lnTo>
                <a:lnTo>
                  <a:pt x="1608668" y="1199761"/>
                </a:lnTo>
                <a:lnTo>
                  <a:pt x="1652357" y="1188900"/>
                </a:lnTo>
                <a:lnTo>
                  <a:pt x="1691788" y="1177385"/>
                </a:lnTo>
                <a:lnTo>
                  <a:pt x="1726725" y="1165262"/>
                </a:lnTo>
                <a:lnTo>
                  <a:pt x="1756933" y="1152577"/>
                </a:lnTo>
                <a:lnTo>
                  <a:pt x="1782177" y="1139377"/>
                </a:lnTo>
                <a:lnTo>
                  <a:pt x="1816830" y="1111619"/>
                </a:lnTo>
                <a:lnTo>
                  <a:pt x="1828800" y="1082357"/>
                </a:lnTo>
                <a:lnTo>
                  <a:pt x="1828800" y="985323"/>
                </a:lnTo>
                <a:lnTo>
                  <a:pt x="1814921" y="998709"/>
                </a:lnTo>
                <a:lnTo>
                  <a:pt x="1794877" y="1012377"/>
                </a:lnTo>
                <a:lnTo>
                  <a:pt x="1739425" y="1038262"/>
                </a:lnTo>
                <a:lnTo>
                  <a:pt x="1665057" y="1061900"/>
                </a:lnTo>
                <a:lnTo>
                  <a:pt x="1621368" y="1072761"/>
                </a:lnTo>
                <a:lnTo>
                  <a:pt x="1573656" y="1082921"/>
                </a:lnTo>
                <a:lnTo>
                  <a:pt x="1522158" y="1092333"/>
                </a:lnTo>
                <a:lnTo>
                  <a:pt x="1467108" y="1100952"/>
                </a:lnTo>
                <a:lnTo>
                  <a:pt x="1408741" y="1108731"/>
                </a:lnTo>
                <a:lnTo>
                  <a:pt x="1347294" y="1115624"/>
                </a:lnTo>
                <a:lnTo>
                  <a:pt x="1283001" y="1121583"/>
                </a:lnTo>
                <a:lnTo>
                  <a:pt x="1216099" y="1126563"/>
                </a:lnTo>
                <a:lnTo>
                  <a:pt x="1146822" y="1130517"/>
                </a:lnTo>
                <a:lnTo>
                  <a:pt x="1075406" y="1133399"/>
                </a:lnTo>
                <a:lnTo>
                  <a:pt x="1002087" y="1135162"/>
                </a:lnTo>
                <a:lnTo>
                  <a:pt x="927100" y="1135760"/>
                </a:lnTo>
                <a:lnTo>
                  <a:pt x="852112" y="1135162"/>
                </a:lnTo>
                <a:lnTo>
                  <a:pt x="778793" y="1133399"/>
                </a:lnTo>
                <a:lnTo>
                  <a:pt x="707377" y="1130517"/>
                </a:lnTo>
                <a:lnTo>
                  <a:pt x="638100" y="1126563"/>
                </a:lnTo>
                <a:lnTo>
                  <a:pt x="571198" y="1121583"/>
                </a:lnTo>
                <a:lnTo>
                  <a:pt x="506905" y="1115624"/>
                </a:lnTo>
                <a:lnTo>
                  <a:pt x="445458" y="1108731"/>
                </a:lnTo>
                <a:lnTo>
                  <a:pt x="387091" y="1100952"/>
                </a:lnTo>
                <a:lnTo>
                  <a:pt x="332041" y="1092333"/>
                </a:lnTo>
                <a:lnTo>
                  <a:pt x="280542" y="1082921"/>
                </a:lnTo>
                <a:lnTo>
                  <a:pt x="232831" y="1072761"/>
                </a:lnTo>
                <a:lnTo>
                  <a:pt x="189142" y="1061900"/>
                </a:lnTo>
                <a:lnTo>
                  <a:pt x="149711" y="1050385"/>
                </a:lnTo>
                <a:lnTo>
                  <a:pt x="84566" y="1025577"/>
                </a:lnTo>
                <a:lnTo>
                  <a:pt x="39278" y="998709"/>
                </a:lnTo>
                <a:lnTo>
                  <a:pt x="12700" y="955357"/>
                </a:lnTo>
                <a:lnTo>
                  <a:pt x="12700" y="29948"/>
                </a:lnTo>
                <a:lnTo>
                  <a:pt x="11969" y="29244"/>
                </a:lnTo>
                <a:lnTo>
                  <a:pt x="3031" y="14786"/>
                </a:lnTo>
                <a:lnTo>
                  <a:pt x="0" y="0"/>
                </a:lnTo>
                <a:lnTo>
                  <a:pt x="0" y="1082357"/>
                </a:lnTo>
                <a:lnTo>
                  <a:pt x="11969" y="1111619"/>
                </a:lnTo>
                <a:lnTo>
                  <a:pt x="46622" y="1139377"/>
                </a:lnTo>
                <a:lnTo>
                  <a:pt x="102074" y="1165262"/>
                </a:lnTo>
                <a:lnTo>
                  <a:pt x="137011" y="1177385"/>
                </a:lnTo>
                <a:lnTo>
                  <a:pt x="176442" y="1188900"/>
                </a:lnTo>
                <a:lnTo>
                  <a:pt x="220131" y="1199761"/>
                </a:lnTo>
                <a:lnTo>
                  <a:pt x="267842" y="1209921"/>
                </a:lnTo>
                <a:lnTo>
                  <a:pt x="319341" y="1219333"/>
                </a:lnTo>
                <a:lnTo>
                  <a:pt x="374391" y="1227952"/>
                </a:lnTo>
                <a:lnTo>
                  <a:pt x="432758" y="1235731"/>
                </a:lnTo>
                <a:lnTo>
                  <a:pt x="494205" y="1242624"/>
                </a:lnTo>
                <a:lnTo>
                  <a:pt x="558498" y="1248583"/>
                </a:lnTo>
                <a:lnTo>
                  <a:pt x="625400" y="1253563"/>
                </a:lnTo>
                <a:lnTo>
                  <a:pt x="694677" y="1257517"/>
                </a:lnTo>
                <a:lnTo>
                  <a:pt x="766093" y="1260399"/>
                </a:lnTo>
                <a:lnTo>
                  <a:pt x="839412" y="1262162"/>
                </a:lnTo>
                <a:lnTo>
                  <a:pt x="914400" y="1262760"/>
                </a:lnTo>
                <a:lnTo>
                  <a:pt x="989387" y="12621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311900" y="5055616"/>
            <a:ext cx="1828800" cy="360806"/>
          </a:xfrm>
          <a:custGeom>
            <a:avLst/>
            <a:gdLst/>
            <a:ahLst/>
            <a:cxnLst/>
            <a:rect l="l" t="t" r="r" b="b"/>
            <a:pathLst>
              <a:path w="1828800" h="360806">
                <a:moveTo>
                  <a:pt x="12700" y="150483"/>
                </a:moveTo>
                <a:lnTo>
                  <a:pt x="11969" y="151188"/>
                </a:lnTo>
                <a:lnTo>
                  <a:pt x="3031" y="165662"/>
                </a:lnTo>
                <a:lnTo>
                  <a:pt x="0" y="180466"/>
                </a:lnTo>
                <a:lnTo>
                  <a:pt x="3031" y="195253"/>
                </a:lnTo>
                <a:lnTo>
                  <a:pt x="11969" y="209711"/>
                </a:lnTo>
                <a:lnTo>
                  <a:pt x="12700" y="210415"/>
                </a:lnTo>
                <a:lnTo>
                  <a:pt x="12700" y="150483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316726" y="5196586"/>
            <a:ext cx="10287" cy="35051"/>
          </a:xfrm>
          <a:custGeom>
            <a:avLst/>
            <a:gdLst/>
            <a:ahLst/>
            <a:cxnLst/>
            <a:rect l="l" t="t" r="r" b="b"/>
            <a:pathLst>
              <a:path w="10287" h="35051">
                <a:moveTo>
                  <a:pt x="762" y="30987"/>
                </a:moveTo>
                <a:lnTo>
                  <a:pt x="2159" y="26924"/>
                </a:lnTo>
                <a:lnTo>
                  <a:pt x="3937" y="23113"/>
                </a:lnTo>
                <a:lnTo>
                  <a:pt x="7874" y="8783"/>
                </a:lnTo>
                <a:lnTo>
                  <a:pt x="7874" y="2719"/>
                </a:lnTo>
                <a:lnTo>
                  <a:pt x="2286" y="9016"/>
                </a:lnTo>
                <a:lnTo>
                  <a:pt x="1904" y="9525"/>
                </a:lnTo>
                <a:lnTo>
                  <a:pt x="0" y="35051"/>
                </a:lnTo>
                <a:lnTo>
                  <a:pt x="762" y="30987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317361" y="6326263"/>
            <a:ext cx="955802" cy="177050"/>
          </a:xfrm>
          <a:custGeom>
            <a:avLst/>
            <a:gdLst/>
            <a:ahLst/>
            <a:cxnLst/>
            <a:rect l="l" t="t" r="r" b="b"/>
            <a:pathLst>
              <a:path w="955802" h="177050">
                <a:moveTo>
                  <a:pt x="955802" y="176860"/>
                </a:moveTo>
                <a:lnTo>
                  <a:pt x="955674" y="167716"/>
                </a:lnTo>
                <a:lnTo>
                  <a:pt x="908685" y="167906"/>
                </a:lnTo>
                <a:lnTo>
                  <a:pt x="861948" y="167817"/>
                </a:lnTo>
                <a:lnTo>
                  <a:pt x="815593" y="167055"/>
                </a:lnTo>
                <a:lnTo>
                  <a:pt x="769746" y="165912"/>
                </a:lnTo>
                <a:lnTo>
                  <a:pt x="724915" y="164388"/>
                </a:lnTo>
                <a:lnTo>
                  <a:pt x="680592" y="162293"/>
                </a:lnTo>
                <a:lnTo>
                  <a:pt x="637286" y="159918"/>
                </a:lnTo>
                <a:lnTo>
                  <a:pt x="594867" y="157060"/>
                </a:lnTo>
                <a:lnTo>
                  <a:pt x="553465" y="153835"/>
                </a:lnTo>
                <a:lnTo>
                  <a:pt x="512953" y="150215"/>
                </a:lnTo>
                <a:lnTo>
                  <a:pt x="473583" y="146215"/>
                </a:lnTo>
                <a:lnTo>
                  <a:pt x="435356" y="141935"/>
                </a:lnTo>
                <a:lnTo>
                  <a:pt x="398271" y="137274"/>
                </a:lnTo>
                <a:lnTo>
                  <a:pt x="362585" y="132232"/>
                </a:lnTo>
                <a:lnTo>
                  <a:pt x="328040" y="126822"/>
                </a:lnTo>
                <a:lnTo>
                  <a:pt x="295020" y="121208"/>
                </a:lnTo>
                <a:lnTo>
                  <a:pt x="263270" y="115227"/>
                </a:lnTo>
                <a:lnTo>
                  <a:pt x="233044" y="108953"/>
                </a:lnTo>
                <a:lnTo>
                  <a:pt x="204342" y="102489"/>
                </a:lnTo>
                <a:lnTo>
                  <a:pt x="152018" y="88646"/>
                </a:lnTo>
                <a:lnTo>
                  <a:pt x="106425" y="73863"/>
                </a:lnTo>
                <a:lnTo>
                  <a:pt x="68199" y="58178"/>
                </a:lnTo>
                <a:lnTo>
                  <a:pt x="37846" y="41846"/>
                </a:lnTo>
                <a:lnTo>
                  <a:pt x="8636" y="16814"/>
                </a:lnTo>
                <a:lnTo>
                  <a:pt x="0" y="0"/>
                </a:lnTo>
                <a:lnTo>
                  <a:pt x="1142" y="22098"/>
                </a:lnTo>
                <a:lnTo>
                  <a:pt x="33274" y="49745"/>
                </a:lnTo>
                <a:lnTo>
                  <a:pt x="64515" y="66573"/>
                </a:lnTo>
                <a:lnTo>
                  <a:pt x="103504" y="82511"/>
                </a:lnTo>
                <a:lnTo>
                  <a:pt x="149478" y="97447"/>
                </a:lnTo>
                <a:lnTo>
                  <a:pt x="202311" y="111417"/>
                </a:lnTo>
                <a:lnTo>
                  <a:pt x="261492" y="124206"/>
                </a:lnTo>
                <a:lnTo>
                  <a:pt x="293369" y="130225"/>
                </a:lnTo>
                <a:lnTo>
                  <a:pt x="326643" y="135851"/>
                </a:lnTo>
                <a:lnTo>
                  <a:pt x="361314" y="141287"/>
                </a:lnTo>
                <a:lnTo>
                  <a:pt x="397129" y="146354"/>
                </a:lnTo>
                <a:lnTo>
                  <a:pt x="434213" y="151028"/>
                </a:lnTo>
                <a:lnTo>
                  <a:pt x="472566" y="155321"/>
                </a:lnTo>
                <a:lnTo>
                  <a:pt x="512063" y="159321"/>
                </a:lnTo>
                <a:lnTo>
                  <a:pt x="552704" y="162941"/>
                </a:lnTo>
                <a:lnTo>
                  <a:pt x="594360" y="166192"/>
                </a:lnTo>
                <a:lnTo>
                  <a:pt x="636905" y="169049"/>
                </a:lnTo>
                <a:lnTo>
                  <a:pt x="680212" y="171437"/>
                </a:lnTo>
                <a:lnTo>
                  <a:pt x="724535" y="173532"/>
                </a:lnTo>
                <a:lnTo>
                  <a:pt x="769619" y="175056"/>
                </a:lnTo>
                <a:lnTo>
                  <a:pt x="815466" y="176199"/>
                </a:lnTo>
                <a:lnTo>
                  <a:pt x="861821" y="176961"/>
                </a:lnTo>
                <a:lnTo>
                  <a:pt x="908685" y="177050"/>
                </a:lnTo>
                <a:lnTo>
                  <a:pt x="955802" y="17686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307328" y="5050536"/>
            <a:ext cx="1837944" cy="1452587"/>
          </a:xfrm>
          <a:custGeom>
            <a:avLst/>
            <a:gdLst/>
            <a:ahLst/>
            <a:cxnLst/>
            <a:rect l="l" t="t" r="r" b="b"/>
            <a:pathLst>
              <a:path w="1837944" h="1452587">
                <a:moveTo>
                  <a:pt x="1012317" y="1451927"/>
                </a:moveTo>
                <a:lnTo>
                  <a:pt x="1058164" y="1450784"/>
                </a:lnTo>
                <a:lnTo>
                  <a:pt x="1103249" y="1449158"/>
                </a:lnTo>
                <a:lnTo>
                  <a:pt x="1147572" y="1447152"/>
                </a:lnTo>
                <a:lnTo>
                  <a:pt x="1191005" y="1444675"/>
                </a:lnTo>
                <a:lnTo>
                  <a:pt x="1233551" y="1441907"/>
                </a:lnTo>
                <a:lnTo>
                  <a:pt x="1275079" y="1438668"/>
                </a:lnTo>
                <a:lnTo>
                  <a:pt x="1315720" y="1435049"/>
                </a:lnTo>
                <a:lnTo>
                  <a:pt x="1355217" y="1431036"/>
                </a:lnTo>
                <a:lnTo>
                  <a:pt x="1393571" y="1426743"/>
                </a:lnTo>
                <a:lnTo>
                  <a:pt x="1430781" y="1421980"/>
                </a:lnTo>
                <a:lnTo>
                  <a:pt x="1466723" y="1417015"/>
                </a:lnTo>
                <a:lnTo>
                  <a:pt x="1501394" y="1411566"/>
                </a:lnTo>
                <a:lnTo>
                  <a:pt x="1534541" y="1405940"/>
                </a:lnTo>
                <a:lnTo>
                  <a:pt x="1566418" y="1399920"/>
                </a:lnTo>
                <a:lnTo>
                  <a:pt x="1596771" y="1393621"/>
                </a:lnTo>
                <a:lnTo>
                  <a:pt x="1625727" y="1387106"/>
                </a:lnTo>
                <a:lnTo>
                  <a:pt x="1652904" y="1380223"/>
                </a:lnTo>
                <a:lnTo>
                  <a:pt x="1702435" y="1365770"/>
                </a:lnTo>
                <a:lnTo>
                  <a:pt x="1744979" y="1350302"/>
                </a:lnTo>
                <a:lnTo>
                  <a:pt x="1780158" y="1333855"/>
                </a:lnTo>
                <a:lnTo>
                  <a:pt x="1807591" y="1316443"/>
                </a:lnTo>
                <a:lnTo>
                  <a:pt x="1832482" y="1288872"/>
                </a:lnTo>
                <a:lnTo>
                  <a:pt x="1832737" y="1288288"/>
                </a:lnTo>
                <a:lnTo>
                  <a:pt x="1835023" y="1283233"/>
                </a:lnTo>
                <a:lnTo>
                  <a:pt x="1836674" y="1277988"/>
                </a:lnTo>
                <a:lnTo>
                  <a:pt x="1837690" y="1272844"/>
                </a:lnTo>
                <a:lnTo>
                  <a:pt x="1837944" y="1267904"/>
                </a:lnTo>
                <a:lnTo>
                  <a:pt x="1837944" y="1163948"/>
                </a:lnTo>
                <a:lnTo>
                  <a:pt x="1834102" y="1170166"/>
                </a:lnTo>
                <a:lnTo>
                  <a:pt x="1828800" y="1175280"/>
                </a:lnTo>
                <a:lnTo>
                  <a:pt x="1828800" y="1267904"/>
                </a:lnTo>
                <a:lnTo>
                  <a:pt x="1828546" y="1272286"/>
                </a:lnTo>
                <a:lnTo>
                  <a:pt x="1811401" y="1301242"/>
                </a:lnTo>
                <a:lnTo>
                  <a:pt x="1775587" y="1325956"/>
                </a:lnTo>
                <a:lnTo>
                  <a:pt x="1741297" y="1341907"/>
                </a:lnTo>
                <a:lnTo>
                  <a:pt x="1699514" y="1357109"/>
                </a:lnTo>
                <a:lnTo>
                  <a:pt x="1650492" y="1371422"/>
                </a:lnTo>
                <a:lnTo>
                  <a:pt x="1594866" y="1384693"/>
                </a:lnTo>
                <a:lnTo>
                  <a:pt x="1564640" y="1390967"/>
                </a:lnTo>
                <a:lnTo>
                  <a:pt x="1532890" y="1396949"/>
                </a:lnTo>
                <a:lnTo>
                  <a:pt x="1499743" y="1402562"/>
                </a:lnTo>
                <a:lnTo>
                  <a:pt x="1465326" y="1407972"/>
                </a:lnTo>
                <a:lnTo>
                  <a:pt x="1429512" y="1412913"/>
                </a:lnTo>
                <a:lnTo>
                  <a:pt x="1392427" y="1417675"/>
                </a:lnTo>
                <a:lnTo>
                  <a:pt x="1354201" y="1421955"/>
                </a:lnTo>
                <a:lnTo>
                  <a:pt x="1314830" y="1425943"/>
                </a:lnTo>
                <a:lnTo>
                  <a:pt x="1274318" y="1429562"/>
                </a:lnTo>
                <a:lnTo>
                  <a:pt x="1232789" y="1432801"/>
                </a:lnTo>
                <a:lnTo>
                  <a:pt x="1190371" y="1435557"/>
                </a:lnTo>
                <a:lnTo>
                  <a:pt x="1147064" y="1438033"/>
                </a:lnTo>
                <a:lnTo>
                  <a:pt x="1102868" y="1440027"/>
                </a:lnTo>
                <a:lnTo>
                  <a:pt x="1057782" y="1441640"/>
                </a:lnTo>
                <a:lnTo>
                  <a:pt x="1012063" y="1442783"/>
                </a:lnTo>
                <a:lnTo>
                  <a:pt x="965707" y="1443443"/>
                </a:lnTo>
                <a:lnTo>
                  <a:pt x="965835" y="1452587"/>
                </a:lnTo>
                <a:lnTo>
                  <a:pt x="1012317" y="1451927"/>
                </a:lnTo>
                <a:close/>
              </a:path>
              <a:path w="1837944" h="1452587">
                <a:moveTo>
                  <a:pt x="10033" y="1275727"/>
                </a:moveTo>
                <a:lnTo>
                  <a:pt x="9398" y="1271727"/>
                </a:lnTo>
                <a:lnTo>
                  <a:pt x="9144" y="1267625"/>
                </a:lnTo>
                <a:lnTo>
                  <a:pt x="9144" y="212216"/>
                </a:lnTo>
                <a:lnTo>
                  <a:pt x="11175" y="215391"/>
                </a:lnTo>
                <a:lnTo>
                  <a:pt x="11684" y="216026"/>
                </a:lnTo>
                <a:lnTo>
                  <a:pt x="17272" y="222115"/>
                </a:lnTo>
                <a:lnTo>
                  <a:pt x="17272" y="207989"/>
                </a:lnTo>
                <a:lnTo>
                  <a:pt x="13335" y="201802"/>
                </a:lnTo>
                <a:lnTo>
                  <a:pt x="11430" y="197611"/>
                </a:lnTo>
                <a:lnTo>
                  <a:pt x="10033" y="193294"/>
                </a:lnTo>
                <a:lnTo>
                  <a:pt x="9398" y="189356"/>
                </a:lnTo>
                <a:lnTo>
                  <a:pt x="9144" y="185165"/>
                </a:lnTo>
                <a:lnTo>
                  <a:pt x="9398" y="181101"/>
                </a:lnTo>
                <a:lnTo>
                  <a:pt x="11302" y="155575"/>
                </a:lnTo>
                <a:lnTo>
                  <a:pt x="5461" y="164464"/>
                </a:lnTo>
                <a:lnTo>
                  <a:pt x="5207" y="165100"/>
                </a:lnTo>
                <a:lnTo>
                  <a:pt x="2921" y="170180"/>
                </a:lnTo>
                <a:lnTo>
                  <a:pt x="1270" y="175387"/>
                </a:lnTo>
                <a:lnTo>
                  <a:pt x="254" y="180594"/>
                </a:lnTo>
                <a:lnTo>
                  <a:pt x="0" y="185419"/>
                </a:lnTo>
                <a:lnTo>
                  <a:pt x="0" y="1268183"/>
                </a:lnTo>
                <a:lnTo>
                  <a:pt x="11175" y="1297825"/>
                </a:lnTo>
                <a:lnTo>
                  <a:pt x="10033" y="1275727"/>
                </a:lnTo>
                <a:close/>
              </a:path>
              <a:path w="1837944" h="1452587">
                <a:moveTo>
                  <a:pt x="17272" y="163121"/>
                </a:moveTo>
                <a:lnTo>
                  <a:pt x="17272" y="154833"/>
                </a:lnTo>
                <a:lnTo>
                  <a:pt x="13335" y="169163"/>
                </a:lnTo>
                <a:lnTo>
                  <a:pt x="17272" y="163121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324600" y="5109083"/>
            <a:ext cx="1828800" cy="1262761"/>
          </a:xfrm>
          <a:custGeom>
            <a:avLst/>
            <a:gdLst/>
            <a:ahLst/>
            <a:cxnLst/>
            <a:rect l="l" t="t" r="r" b="b"/>
            <a:pathLst>
              <a:path w="1828800" h="1262761">
                <a:moveTo>
                  <a:pt x="46622" y="56989"/>
                </a:moveTo>
                <a:lnTo>
                  <a:pt x="26578" y="43327"/>
                </a:lnTo>
                <a:lnTo>
                  <a:pt x="11969" y="29244"/>
                </a:lnTo>
                <a:lnTo>
                  <a:pt x="3031" y="14786"/>
                </a:lnTo>
                <a:lnTo>
                  <a:pt x="0" y="0"/>
                </a:lnTo>
                <a:lnTo>
                  <a:pt x="0" y="1082357"/>
                </a:lnTo>
                <a:lnTo>
                  <a:pt x="26578" y="1125709"/>
                </a:lnTo>
                <a:lnTo>
                  <a:pt x="71866" y="1152577"/>
                </a:lnTo>
                <a:lnTo>
                  <a:pt x="137011" y="1177385"/>
                </a:lnTo>
                <a:lnTo>
                  <a:pt x="176442" y="1188900"/>
                </a:lnTo>
                <a:lnTo>
                  <a:pt x="220131" y="1199761"/>
                </a:lnTo>
                <a:lnTo>
                  <a:pt x="267842" y="1209921"/>
                </a:lnTo>
                <a:lnTo>
                  <a:pt x="319341" y="1219333"/>
                </a:lnTo>
                <a:lnTo>
                  <a:pt x="374391" y="1227952"/>
                </a:lnTo>
                <a:lnTo>
                  <a:pt x="432758" y="1235731"/>
                </a:lnTo>
                <a:lnTo>
                  <a:pt x="494205" y="1242624"/>
                </a:lnTo>
                <a:lnTo>
                  <a:pt x="558498" y="1248583"/>
                </a:lnTo>
                <a:lnTo>
                  <a:pt x="625400" y="1253563"/>
                </a:lnTo>
                <a:lnTo>
                  <a:pt x="694677" y="1257517"/>
                </a:lnTo>
                <a:lnTo>
                  <a:pt x="766093" y="1260399"/>
                </a:lnTo>
                <a:lnTo>
                  <a:pt x="839412" y="1262162"/>
                </a:lnTo>
                <a:lnTo>
                  <a:pt x="914400" y="1262761"/>
                </a:lnTo>
                <a:lnTo>
                  <a:pt x="989387" y="1262162"/>
                </a:lnTo>
                <a:lnTo>
                  <a:pt x="1062706" y="1260399"/>
                </a:lnTo>
                <a:lnTo>
                  <a:pt x="1134122" y="1257517"/>
                </a:lnTo>
                <a:lnTo>
                  <a:pt x="1203399" y="1253563"/>
                </a:lnTo>
                <a:lnTo>
                  <a:pt x="1270301" y="1248583"/>
                </a:lnTo>
                <a:lnTo>
                  <a:pt x="1334594" y="1242624"/>
                </a:lnTo>
                <a:lnTo>
                  <a:pt x="1396041" y="1235731"/>
                </a:lnTo>
                <a:lnTo>
                  <a:pt x="1454408" y="1227952"/>
                </a:lnTo>
                <a:lnTo>
                  <a:pt x="1509458" y="1219333"/>
                </a:lnTo>
                <a:lnTo>
                  <a:pt x="1560956" y="1209921"/>
                </a:lnTo>
                <a:lnTo>
                  <a:pt x="1608668" y="1199761"/>
                </a:lnTo>
                <a:lnTo>
                  <a:pt x="1652357" y="1188900"/>
                </a:lnTo>
                <a:lnTo>
                  <a:pt x="1691788" y="1177385"/>
                </a:lnTo>
                <a:lnTo>
                  <a:pt x="1756933" y="1152577"/>
                </a:lnTo>
                <a:lnTo>
                  <a:pt x="1802221" y="1125709"/>
                </a:lnTo>
                <a:lnTo>
                  <a:pt x="1828800" y="1082357"/>
                </a:lnTo>
                <a:lnTo>
                  <a:pt x="1828800" y="0"/>
                </a:lnTo>
                <a:lnTo>
                  <a:pt x="1825768" y="14786"/>
                </a:lnTo>
                <a:lnTo>
                  <a:pt x="1816830" y="29244"/>
                </a:lnTo>
                <a:lnTo>
                  <a:pt x="1782177" y="56989"/>
                </a:lnTo>
                <a:lnTo>
                  <a:pt x="1726725" y="82862"/>
                </a:lnTo>
                <a:lnTo>
                  <a:pt x="1652357" y="106493"/>
                </a:lnTo>
                <a:lnTo>
                  <a:pt x="1608668" y="117350"/>
                </a:lnTo>
                <a:lnTo>
                  <a:pt x="1560956" y="127508"/>
                </a:lnTo>
                <a:lnTo>
                  <a:pt x="1509458" y="136918"/>
                </a:lnTo>
                <a:lnTo>
                  <a:pt x="1454408" y="145535"/>
                </a:lnTo>
                <a:lnTo>
                  <a:pt x="1396041" y="153313"/>
                </a:lnTo>
                <a:lnTo>
                  <a:pt x="1334594" y="160204"/>
                </a:lnTo>
                <a:lnTo>
                  <a:pt x="1270301" y="166163"/>
                </a:lnTo>
                <a:lnTo>
                  <a:pt x="1203399" y="171143"/>
                </a:lnTo>
                <a:lnTo>
                  <a:pt x="1134122" y="175097"/>
                </a:lnTo>
                <a:lnTo>
                  <a:pt x="1062706" y="177978"/>
                </a:lnTo>
                <a:lnTo>
                  <a:pt x="989387" y="179741"/>
                </a:lnTo>
                <a:lnTo>
                  <a:pt x="914400" y="180340"/>
                </a:lnTo>
                <a:lnTo>
                  <a:pt x="839412" y="179741"/>
                </a:lnTo>
                <a:lnTo>
                  <a:pt x="766093" y="177978"/>
                </a:lnTo>
                <a:lnTo>
                  <a:pt x="694677" y="175097"/>
                </a:lnTo>
                <a:lnTo>
                  <a:pt x="625400" y="171143"/>
                </a:lnTo>
                <a:lnTo>
                  <a:pt x="558498" y="166163"/>
                </a:lnTo>
                <a:lnTo>
                  <a:pt x="494205" y="160204"/>
                </a:lnTo>
                <a:lnTo>
                  <a:pt x="432758" y="153313"/>
                </a:lnTo>
                <a:lnTo>
                  <a:pt x="374391" y="145535"/>
                </a:lnTo>
                <a:lnTo>
                  <a:pt x="319341" y="136918"/>
                </a:lnTo>
                <a:lnTo>
                  <a:pt x="267842" y="127508"/>
                </a:lnTo>
                <a:lnTo>
                  <a:pt x="220131" y="117350"/>
                </a:lnTo>
                <a:lnTo>
                  <a:pt x="176442" y="106493"/>
                </a:lnTo>
                <a:lnTo>
                  <a:pt x="137011" y="94981"/>
                </a:lnTo>
                <a:lnTo>
                  <a:pt x="71866" y="70183"/>
                </a:lnTo>
                <a:lnTo>
                  <a:pt x="46622" y="5698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324600" y="4928616"/>
            <a:ext cx="1828800" cy="360806"/>
          </a:xfrm>
          <a:custGeom>
            <a:avLst/>
            <a:gdLst/>
            <a:ahLst/>
            <a:cxnLst/>
            <a:rect l="l" t="t" r="r" b="b"/>
            <a:pathLst>
              <a:path w="1828800" h="360806">
                <a:moveTo>
                  <a:pt x="0" y="180466"/>
                </a:moveTo>
                <a:lnTo>
                  <a:pt x="3031" y="195253"/>
                </a:lnTo>
                <a:lnTo>
                  <a:pt x="11969" y="209711"/>
                </a:lnTo>
                <a:lnTo>
                  <a:pt x="46622" y="237456"/>
                </a:lnTo>
                <a:lnTo>
                  <a:pt x="102074" y="263329"/>
                </a:lnTo>
                <a:lnTo>
                  <a:pt x="176442" y="286960"/>
                </a:lnTo>
                <a:lnTo>
                  <a:pt x="220131" y="297817"/>
                </a:lnTo>
                <a:lnTo>
                  <a:pt x="267842" y="307974"/>
                </a:lnTo>
                <a:lnTo>
                  <a:pt x="319341" y="317385"/>
                </a:lnTo>
                <a:lnTo>
                  <a:pt x="374391" y="326002"/>
                </a:lnTo>
                <a:lnTo>
                  <a:pt x="432758" y="333780"/>
                </a:lnTo>
                <a:lnTo>
                  <a:pt x="494205" y="340671"/>
                </a:lnTo>
                <a:lnTo>
                  <a:pt x="558498" y="346630"/>
                </a:lnTo>
                <a:lnTo>
                  <a:pt x="625400" y="351610"/>
                </a:lnTo>
                <a:lnTo>
                  <a:pt x="694677" y="355564"/>
                </a:lnTo>
                <a:lnTo>
                  <a:pt x="766093" y="358445"/>
                </a:lnTo>
                <a:lnTo>
                  <a:pt x="839412" y="360208"/>
                </a:lnTo>
                <a:lnTo>
                  <a:pt x="914400" y="360806"/>
                </a:lnTo>
                <a:lnTo>
                  <a:pt x="989387" y="360208"/>
                </a:lnTo>
                <a:lnTo>
                  <a:pt x="1062706" y="358445"/>
                </a:lnTo>
                <a:lnTo>
                  <a:pt x="1134122" y="355564"/>
                </a:lnTo>
                <a:lnTo>
                  <a:pt x="1203399" y="351610"/>
                </a:lnTo>
                <a:lnTo>
                  <a:pt x="1270301" y="346630"/>
                </a:lnTo>
                <a:lnTo>
                  <a:pt x="1334594" y="340671"/>
                </a:lnTo>
                <a:lnTo>
                  <a:pt x="1396041" y="333780"/>
                </a:lnTo>
                <a:lnTo>
                  <a:pt x="1454408" y="326002"/>
                </a:lnTo>
                <a:lnTo>
                  <a:pt x="1509458" y="317385"/>
                </a:lnTo>
                <a:lnTo>
                  <a:pt x="1560956" y="307974"/>
                </a:lnTo>
                <a:lnTo>
                  <a:pt x="1608668" y="297817"/>
                </a:lnTo>
                <a:lnTo>
                  <a:pt x="1652357" y="286960"/>
                </a:lnTo>
                <a:lnTo>
                  <a:pt x="1691788" y="275448"/>
                </a:lnTo>
                <a:lnTo>
                  <a:pt x="1756933" y="250650"/>
                </a:lnTo>
                <a:lnTo>
                  <a:pt x="1802221" y="223794"/>
                </a:lnTo>
                <a:lnTo>
                  <a:pt x="1828800" y="180466"/>
                </a:lnTo>
                <a:lnTo>
                  <a:pt x="1825768" y="165662"/>
                </a:lnTo>
                <a:lnTo>
                  <a:pt x="1782177" y="123415"/>
                </a:lnTo>
                <a:lnTo>
                  <a:pt x="1726725" y="97520"/>
                </a:lnTo>
                <a:lnTo>
                  <a:pt x="1652357" y="73874"/>
                </a:lnTo>
                <a:lnTo>
                  <a:pt x="1608668" y="63010"/>
                </a:lnTo>
                <a:lnTo>
                  <a:pt x="1560956" y="52847"/>
                </a:lnTo>
                <a:lnTo>
                  <a:pt x="1509458" y="43432"/>
                </a:lnTo>
                <a:lnTo>
                  <a:pt x="1454408" y="34812"/>
                </a:lnTo>
                <a:lnTo>
                  <a:pt x="1396041" y="27031"/>
                </a:lnTo>
                <a:lnTo>
                  <a:pt x="1334594" y="20138"/>
                </a:lnTo>
                <a:lnTo>
                  <a:pt x="1270301" y="14178"/>
                </a:lnTo>
                <a:lnTo>
                  <a:pt x="1203399" y="9197"/>
                </a:lnTo>
                <a:lnTo>
                  <a:pt x="1134122" y="5243"/>
                </a:lnTo>
                <a:lnTo>
                  <a:pt x="1062706" y="2361"/>
                </a:lnTo>
                <a:lnTo>
                  <a:pt x="989387" y="598"/>
                </a:lnTo>
                <a:lnTo>
                  <a:pt x="914400" y="0"/>
                </a:lnTo>
                <a:lnTo>
                  <a:pt x="839412" y="598"/>
                </a:lnTo>
                <a:lnTo>
                  <a:pt x="766093" y="2361"/>
                </a:lnTo>
                <a:lnTo>
                  <a:pt x="694677" y="5243"/>
                </a:lnTo>
                <a:lnTo>
                  <a:pt x="625400" y="9197"/>
                </a:lnTo>
                <a:lnTo>
                  <a:pt x="558498" y="14178"/>
                </a:lnTo>
                <a:lnTo>
                  <a:pt x="494205" y="20138"/>
                </a:lnTo>
                <a:lnTo>
                  <a:pt x="432758" y="27031"/>
                </a:lnTo>
                <a:lnTo>
                  <a:pt x="374391" y="34812"/>
                </a:lnTo>
                <a:lnTo>
                  <a:pt x="319341" y="43432"/>
                </a:lnTo>
                <a:lnTo>
                  <a:pt x="267842" y="52847"/>
                </a:lnTo>
                <a:lnTo>
                  <a:pt x="220131" y="63010"/>
                </a:lnTo>
                <a:lnTo>
                  <a:pt x="176442" y="73874"/>
                </a:lnTo>
                <a:lnTo>
                  <a:pt x="137011" y="85393"/>
                </a:lnTo>
                <a:lnTo>
                  <a:pt x="71866" y="110210"/>
                </a:lnTo>
                <a:lnTo>
                  <a:pt x="26578" y="137090"/>
                </a:lnTo>
                <a:lnTo>
                  <a:pt x="3031" y="165662"/>
                </a:lnTo>
                <a:lnTo>
                  <a:pt x="0" y="180466"/>
                </a:lnTo>
                <a:close/>
              </a:path>
            </a:pathLst>
          </a:custGeom>
          <a:solidFill>
            <a:srgbClr val="FFC2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324600" y="4928616"/>
            <a:ext cx="1828800" cy="360806"/>
          </a:xfrm>
          <a:custGeom>
            <a:avLst/>
            <a:gdLst/>
            <a:ahLst/>
            <a:cxnLst/>
            <a:rect l="l" t="t" r="r" b="b"/>
            <a:pathLst>
              <a:path w="1828800" h="360806">
                <a:moveTo>
                  <a:pt x="1828800" y="180466"/>
                </a:moveTo>
                <a:lnTo>
                  <a:pt x="1802221" y="223794"/>
                </a:lnTo>
                <a:lnTo>
                  <a:pt x="1756933" y="250650"/>
                </a:lnTo>
                <a:lnTo>
                  <a:pt x="1691788" y="275448"/>
                </a:lnTo>
                <a:lnTo>
                  <a:pt x="1652357" y="286960"/>
                </a:lnTo>
                <a:lnTo>
                  <a:pt x="1608668" y="297817"/>
                </a:lnTo>
                <a:lnTo>
                  <a:pt x="1560956" y="307974"/>
                </a:lnTo>
                <a:lnTo>
                  <a:pt x="1509458" y="317385"/>
                </a:lnTo>
                <a:lnTo>
                  <a:pt x="1454408" y="326002"/>
                </a:lnTo>
                <a:lnTo>
                  <a:pt x="1396041" y="333780"/>
                </a:lnTo>
                <a:lnTo>
                  <a:pt x="1334594" y="340671"/>
                </a:lnTo>
                <a:lnTo>
                  <a:pt x="1270301" y="346630"/>
                </a:lnTo>
                <a:lnTo>
                  <a:pt x="1203399" y="351610"/>
                </a:lnTo>
                <a:lnTo>
                  <a:pt x="1134122" y="355564"/>
                </a:lnTo>
                <a:lnTo>
                  <a:pt x="1062706" y="358445"/>
                </a:lnTo>
                <a:lnTo>
                  <a:pt x="989387" y="360208"/>
                </a:lnTo>
                <a:lnTo>
                  <a:pt x="914400" y="360806"/>
                </a:lnTo>
                <a:lnTo>
                  <a:pt x="839412" y="360208"/>
                </a:lnTo>
                <a:lnTo>
                  <a:pt x="766093" y="358445"/>
                </a:lnTo>
                <a:lnTo>
                  <a:pt x="694677" y="355564"/>
                </a:lnTo>
                <a:lnTo>
                  <a:pt x="625400" y="351610"/>
                </a:lnTo>
                <a:lnTo>
                  <a:pt x="558498" y="346630"/>
                </a:lnTo>
                <a:lnTo>
                  <a:pt x="494205" y="340671"/>
                </a:lnTo>
                <a:lnTo>
                  <a:pt x="432758" y="333780"/>
                </a:lnTo>
                <a:lnTo>
                  <a:pt x="374391" y="326002"/>
                </a:lnTo>
                <a:lnTo>
                  <a:pt x="319341" y="317385"/>
                </a:lnTo>
                <a:lnTo>
                  <a:pt x="267842" y="307974"/>
                </a:lnTo>
                <a:lnTo>
                  <a:pt x="220131" y="297817"/>
                </a:lnTo>
                <a:lnTo>
                  <a:pt x="176442" y="286960"/>
                </a:lnTo>
                <a:lnTo>
                  <a:pt x="137011" y="275448"/>
                </a:lnTo>
                <a:lnTo>
                  <a:pt x="71866" y="250650"/>
                </a:lnTo>
                <a:lnTo>
                  <a:pt x="26578" y="223794"/>
                </a:lnTo>
                <a:lnTo>
                  <a:pt x="0" y="180466"/>
                </a:lnTo>
                <a:lnTo>
                  <a:pt x="3031" y="165662"/>
                </a:lnTo>
                <a:lnTo>
                  <a:pt x="46622" y="123415"/>
                </a:lnTo>
                <a:lnTo>
                  <a:pt x="102074" y="97520"/>
                </a:lnTo>
                <a:lnTo>
                  <a:pt x="176442" y="73874"/>
                </a:lnTo>
                <a:lnTo>
                  <a:pt x="220131" y="63010"/>
                </a:lnTo>
                <a:lnTo>
                  <a:pt x="267842" y="52847"/>
                </a:lnTo>
                <a:lnTo>
                  <a:pt x="319341" y="43432"/>
                </a:lnTo>
                <a:lnTo>
                  <a:pt x="374391" y="34812"/>
                </a:lnTo>
                <a:lnTo>
                  <a:pt x="432758" y="27031"/>
                </a:lnTo>
                <a:lnTo>
                  <a:pt x="494205" y="20138"/>
                </a:lnTo>
                <a:lnTo>
                  <a:pt x="558498" y="14178"/>
                </a:lnTo>
                <a:lnTo>
                  <a:pt x="625400" y="9197"/>
                </a:lnTo>
                <a:lnTo>
                  <a:pt x="694677" y="5243"/>
                </a:lnTo>
                <a:lnTo>
                  <a:pt x="766093" y="2361"/>
                </a:lnTo>
                <a:lnTo>
                  <a:pt x="839412" y="598"/>
                </a:lnTo>
                <a:lnTo>
                  <a:pt x="914400" y="0"/>
                </a:lnTo>
                <a:lnTo>
                  <a:pt x="989387" y="598"/>
                </a:lnTo>
                <a:lnTo>
                  <a:pt x="1062706" y="2361"/>
                </a:lnTo>
                <a:lnTo>
                  <a:pt x="1134122" y="5243"/>
                </a:lnTo>
                <a:lnTo>
                  <a:pt x="1203399" y="9197"/>
                </a:lnTo>
                <a:lnTo>
                  <a:pt x="1270301" y="14178"/>
                </a:lnTo>
                <a:lnTo>
                  <a:pt x="1334594" y="20138"/>
                </a:lnTo>
                <a:lnTo>
                  <a:pt x="1396041" y="27031"/>
                </a:lnTo>
                <a:lnTo>
                  <a:pt x="1454408" y="34812"/>
                </a:lnTo>
                <a:lnTo>
                  <a:pt x="1509458" y="43432"/>
                </a:lnTo>
                <a:lnTo>
                  <a:pt x="1560956" y="52847"/>
                </a:lnTo>
                <a:lnTo>
                  <a:pt x="1608668" y="63010"/>
                </a:lnTo>
                <a:lnTo>
                  <a:pt x="1652357" y="73874"/>
                </a:lnTo>
                <a:lnTo>
                  <a:pt x="1691788" y="85393"/>
                </a:lnTo>
                <a:lnTo>
                  <a:pt x="1756933" y="110210"/>
                </a:lnTo>
                <a:lnTo>
                  <a:pt x="1802221" y="137090"/>
                </a:lnTo>
                <a:lnTo>
                  <a:pt x="1828800" y="180466"/>
                </a:lnTo>
                <a:close/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324600" y="5109083"/>
            <a:ext cx="1828800" cy="1262761"/>
          </a:xfrm>
          <a:custGeom>
            <a:avLst/>
            <a:gdLst/>
            <a:ahLst/>
            <a:cxnLst/>
            <a:rect l="l" t="t" r="r" b="b"/>
            <a:pathLst>
              <a:path w="1828800" h="1262761">
                <a:moveTo>
                  <a:pt x="1828800" y="0"/>
                </a:moveTo>
                <a:lnTo>
                  <a:pt x="1828800" y="1082357"/>
                </a:lnTo>
                <a:lnTo>
                  <a:pt x="1825768" y="1097153"/>
                </a:lnTo>
                <a:lnTo>
                  <a:pt x="1782177" y="1139377"/>
                </a:lnTo>
                <a:lnTo>
                  <a:pt x="1726725" y="1165262"/>
                </a:lnTo>
                <a:lnTo>
                  <a:pt x="1652357" y="1188900"/>
                </a:lnTo>
                <a:lnTo>
                  <a:pt x="1608668" y="1199761"/>
                </a:lnTo>
                <a:lnTo>
                  <a:pt x="1560956" y="1209921"/>
                </a:lnTo>
                <a:lnTo>
                  <a:pt x="1509458" y="1219333"/>
                </a:lnTo>
                <a:lnTo>
                  <a:pt x="1454408" y="1227952"/>
                </a:lnTo>
                <a:lnTo>
                  <a:pt x="1396041" y="1235731"/>
                </a:lnTo>
                <a:lnTo>
                  <a:pt x="1334594" y="1242624"/>
                </a:lnTo>
                <a:lnTo>
                  <a:pt x="1270301" y="1248583"/>
                </a:lnTo>
                <a:lnTo>
                  <a:pt x="1203399" y="1253563"/>
                </a:lnTo>
                <a:lnTo>
                  <a:pt x="1134122" y="1257517"/>
                </a:lnTo>
                <a:lnTo>
                  <a:pt x="1062706" y="1260399"/>
                </a:lnTo>
                <a:lnTo>
                  <a:pt x="989387" y="1262162"/>
                </a:lnTo>
                <a:lnTo>
                  <a:pt x="914400" y="1262761"/>
                </a:lnTo>
                <a:lnTo>
                  <a:pt x="839412" y="1262162"/>
                </a:lnTo>
                <a:lnTo>
                  <a:pt x="766093" y="1260399"/>
                </a:lnTo>
                <a:lnTo>
                  <a:pt x="694677" y="1257517"/>
                </a:lnTo>
                <a:lnTo>
                  <a:pt x="625400" y="1253563"/>
                </a:lnTo>
                <a:lnTo>
                  <a:pt x="558498" y="1248583"/>
                </a:lnTo>
                <a:lnTo>
                  <a:pt x="494205" y="1242624"/>
                </a:lnTo>
                <a:lnTo>
                  <a:pt x="432758" y="1235731"/>
                </a:lnTo>
                <a:lnTo>
                  <a:pt x="374391" y="1227952"/>
                </a:lnTo>
                <a:lnTo>
                  <a:pt x="319341" y="1219333"/>
                </a:lnTo>
                <a:lnTo>
                  <a:pt x="267842" y="1209921"/>
                </a:lnTo>
                <a:lnTo>
                  <a:pt x="220131" y="1199761"/>
                </a:lnTo>
                <a:lnTo>
                  <a:pt x="176442" y="1188900"/>
                </a:lnTo>
                <a:lnTo>
                  <a:pt x="137011" y="1177385"/>
                </a:lnTo>
                <a:lnTo>
                  <a:pt x="71866" y="1152577"/>
                </a:lnTo>
                <a:lnTo>
                  <a:pt x="26578" y="1125709"/>
                </a:lnTo>
                <a:lnTo>
                  <a:pt x="0" y="1082357"/>
                </a:lnTo>
                <a:lnTo>
                  <a:pt x="0" y="0"/>
                </a:lnTo>
              </a:path>
            </a:pathLst>
          </a:custGeom>
          <a:ln w="9144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353300" y="3552444"/>
            <a:ext cx="76200" cy="1600199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31749" y="1524000"/>
                </a:moveTo>
                <a:lnTo>
                  <a:pt x="0" y="1523999"/>
                </a:lnTo>
                <a:lnTo>
                  <a:pt x="38100" y="1600199"/>
                </a:lnTo>
                <a:lnTo>
                  <a:pt x="76200" y="1523999"/>
                </a:lnTo>
                <a:lnTo>
                  <a:pt x="44449" y="1524000"/>
                </a:lnTo>
                <a:lnTo>
                  <a:pt x="44450" y="1536699"/>
                </a:lnTo>
                <a:lnTo>
                  <a:pt x="31750" y="1536699"/>
                </a:lnTo>
                <a:lnTo>
                  <a:pt x="31749" y="1524000"/>
                </a:lnTo>
                <a:close/>
              </a:path>
              <a:path w="76200" h="1600200">
                <a:moveTo>
                  <a:pt x="31750" y="1536699"/>
                </a:moveTo>
                <a:lnTo>
                  <a:pt x="44450" y="1536699"/>
                </a:lnTo>
                <a:lnTo>
                  <a:pt x="44450" y="0"/>
                </a:lnTo>
                <a:lnTo>
                  <a:pt x="31750" y="0"/>
                </a:lnTo>
                <a:lnTo>
                  <a:pt x="31750" y="153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932676" y="2865120"/>
            <a:ext cx="463550" cy="539114"/>
          </a:xfrm>
          <a:custGeom>
            <a:avLst/>
            <a:gdLst/>
            <a:ahLst/>
            <a:cxnLst/>
            <a:rect l="l" t="t" r="r" b="b"/>
            <a:pathLst>
              <a:path w="463550" h="539114">
                <a:moveTo>
                  <a:pt x="36575" y="52324"/>
                </a:moveTo>
                <a:lnTo>
                  <a:pt x="0" y="0"/>
                </a:lnTo>
                <a:lnTo>
                  <a:pt x="20700" y="82676"/>
                </a:lnTo>
                <a:lnTo>
                  <a:pt x="44824" y="61946"/>
                </a:lnTo>
                <a:lnTo>
                  <a:pt x="36575" y="52324"/>
                </a:lnTo>
                <a:close/>
              </a:path>
              <a:path w="463550" h="539114">
                <a:moveTo>
                  <a:pt x="46100" y="44068"/>
                </a:moveTo>
                <a:lnTo>
                  <a:pt x="44824" y="61946"/>
                </a:lnTo>
                <a:lnTo>
                  <a:pt x="453898" y="539114"/>
                </a:lnTo>
                <a:lnTo>
                  <a:pt x="463550" y="530732"/>
                </a:lnTo>
                <a:lnTo>
                  <a:pt x="54387" y="53729"/>
                </a:lnTo>
                <a:lnTo>
                  <a:pt x="78485" y="33019"/>
                </a:lnTo>
                <a:lnTo>
                  <a:pt x="0" y="0"/>
                </a:lnTo>
                <a:lnTo>
                  <a:pt x="36575" y="52324"/>
                </a:lnTo>
                <a:lnTo>
                  <a:pt x="44824" y="61946"/>
                </a:lnTo>
                <a:lnTo>
                  <a:pt x="46100" y="4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176643" y="3508248"/>
            <a:ext cx="106299" cy="1573276"/>
          </a:xfrm>
          <a:custGeom>
            <a:avLst/>
            <a:gdLst/>
            <a:ahLst/>
            <a:cxnLst/>
            <a:rect l="l" t="t" r="r" b="b"/>
            <a:pathLst>
              <a:path w="106299" h="1573276">
                <a:moveTo>
                  <a:pt x="101346" y="98043"/>
                </a:moveTo>
                <a:lnTo>
                  <a:pt x="105028" y="95885"/>
                </a:lnTo>
                <a:lnTo>
                  <a:pt x="106299" y="91186"/>
                </a:lnTo>
                <a:lnTo>
                  <a:pt x="104139" y="87629"/>
                </a:lnTo>
                <a:lnTo>
                  <a:pt x="60959" y="15112"/>
                </a:lnTo>
                <a:lnTo>
                  <a:pt x="59943" y="18923"/>
                </a:lnTo>
                <a:lnTo>
                  <a:pt x="46735" y="18923"/>
                </a:lnTo>
                <a:lnTo>
                  <a:pt x="45720" y="15112"/>
                </a:lnTo>
                <a:lnTo>
                  <a:pt x="2158" y="87249"/>
                </a:lnTo>
                <a:lnTo>
                  <a:pt x="0" y="90931"/>
                </a:lnTo>
                <a:lnTo>
                  <a:pt x="1142" y="95630"/>
                </a:lnTo>
                <a:lnTo>
                  <a:pt x="4825" y="97662"/>
                </a:lnTo>
                <a:lnTo>
                  <a:pt x="8508" y="99821"/>
                </a:lnTo>
                <a:lnTo>
                  <a:pt x="13080" y="98678"/>
                </a:lnTo>
                <a:lnTo>
                  <a:pt x="15239" y="94996"/>
                </a:lnTo>
                <a:lnTo>
                  <a:pt x="45635" y="43272"/>
                </a:lnTo>
                <a:lnTo>
                  <a:pt x="53291" y="30243"/>
                </a:lnTo>
                <a:lnTo>
                  <a:pt x="60874" y="43340"/>
                </a:lnTo>
                <a:lnTo>
                  <a:pt x="90931" y="95250"/>
                </a:lnTo>
                <a:lnTo>
                  <a:pt x="93090" y="98932"/>
                </a:lnTo>
                <a:lnTo>
                  <a:pt x="97789" y="100075"/>
                </a:lnTo>
                <a:lnTo>
                  <a:pt x="101346" y="98043"/>
                </a:lnTo>
                <a:close/>
              </a:path>
              <a:path w="106299" h="1573276">
                <a:moveTo>
                  <a:pt x="60874" y="43340"/>
                </a:moveTo>
                <a:lnTo>
                  <a:pt x="53291" y="30243"/>
                </a:lnTo>
                <a:lnTo>
                  <a:pt x="45635" y="43272"/>
                </a:lnTo>
                <a:lnTo>
                  <a:pt x="41021" y="1573149"/>
                </a:lnTo>
                <a:lnTo>
                  <a:pt x="56260" y="1573276"/>
                </a:lnTo>
                <a:lnTo>
                  <a:pt x="60874" y="43340"/>
                </a:lnTo>
                <a:close/>
              </a:path>
              <a:path w="106299" h="1573276">
                <a:moveTo>
                  <a:pt x="53339" y="0"/>
                </a:moveTo>
                <a:lnTo>
                  <a:pt x="2158" y="87249"/>
                </a:lnTo>
                <a:lnTo>
                  <a:pt x="45720" y="15112"/>
                </a:lnTo>
                <a:lnTo>
                  <a:pt x="46735" y="18923"/>
                </a:lnTo>
                <a:lnTo>
                  <a:pt x="59943" y="18923"/>
                </a:lnTo>
                <a:lnTo>
                  <a:pt x="60959" y="15112"/>
                </a:lnTo>
                <a:lnTo>
                  <a:pt x="104139" y="8762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199883" y="2861945"/>
            <a:ext cx="305816" cy="536575"/>
          </a:xfrm>
          <a:custGeom>
            <a:avLst/>
            <a:gdLst/>
            <a:ahLst/>
            <a:cxnLst/>
            <a:rect l="l" t="t" r="r" b="b"/>
            <a:pathLst>
              <a:path w="305816" h="536575">
                <a:moveTo>
                  <a:pt x="269113" y="484377"/>
                </a:moveTo>
                <a:lnTo>
                  <a:pt x="262862" y="473275"/>
                </a:lnTo>
                <a:lnTo>
                  <a:pt x="235204" y="488822"/>
                </a:lnTo>
                <a:lnTo>
                  <a:pt x="305816" y="536575"/>
                </a:lnTo>
                <a:lnTo>
                  <a:pt x="269113" y="484377"/>
                </a:lnTo>
                <a:close/>
              </a:path>
              <a:path w="305816" h="536575">
                <a:moveTo>
                  <a:pt x="301625" y="451484"/>
                </a:moveTo>
                <a:lnTo>
                  <a:pt x="273919" y="467059"/>
                </a:lnTo>
                <a:lnTo>
                  <a:pt x="280162" y="478154"/>
                </a:lnTo>
                <a:lnTo>
                  <a:pt x="301625" y="451484"/>
                </a:lnTo>
                <a:close/>
              </a:path>
              <a:path w="305816" h="536575">
                <a:moveTo>
                  <a:pt x="11175" y="0"/>
                </a:moveTo>
                <a:lnTo>
                  <a:pt x="0" y="6350"/>
                </a:lnTo>
                <a:lnTo>
                  <a:pt x="262862" y="473275"/>
                </a:lnTo>
                <a:lnTo>
                  <a:pt x="269113" y="484377"/>
                </a:lnTo>
                <a:lnTo>
                  <a:pt x="305816" y="536575"/>
                </a:lnTo>
                <a:lnTo>
                  <a:pt x="301625" y="451484"/>
                </a:lnTo>
                <a:lnTo>
                  <a:pt x="280162" y="478154"/>
                </a:lnTo>
                <a:lnTo>
                  <a:pt x="273919" y="467059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373368" y="2580132"/>
            <a:ext cx="570103" cy="334644"/>
          </a:xfrm>
          <a:custGeom>
            <a:avLst/>
            <a:gdLst/>
            <a:ahLst/>
            <a:cxnLst/>
            <a:rect l="l" t="t" r="r" b="b"/>
            <a:pathLst>
              <a:path w="570103" h="334644">
                <a:moveTo>
                  <a:pt x="51689" y="37337"/>
                </a:moveTo>
                <a:lnTo>
                  <a:pt x="0" y="0"/>
                </a:lnTo>
                <a:lnTo>
                  <a:pt x="46736" y="71246"/>
                </a:lnTo>
                <a:lnTo>
                  <a:pt x="62735" y="43751"/>
                </a:lnTo>
                <a:lnTo>
                  <a:pt x="51689" y="37337"/>
                </a:lnTo>
                <a:close/>
              </a:path>
              <a:path w="570103" h="334644">
                <a:moveTo>
                  <a:pt x="58039" y="26415"/>
                </a:moveTo>
                <a:lnTo>
                  <a:pt x="62735" y="43751"/>
                </a:lnTo>
                <a:lnTo>
                  <a:pt x="563753" y="334644"/>
                </a:lnTo>
                <a:lnTo>
                  <a:pt x="570103" y="323722"/>
                </a:lnTo>
                <a:lnTo>
                  <a:pt x="69089" y="32831"/>
                </a:lnTo>
                <a:lnTo>
                  <a:pt x="85090" y="5333"/>
                </a:lnTo>
                <a:lnTo>
                  <a:pt x="0" y="0"/>
                </a:lnTo>
                <a:lnTo>
                  <a:pt x="51689" y="37337"/>
                </a:lnTo>
                <a:lnTo>
                  <a:pt x="62735" y="43751"/>
                </a:lnTo>
                <a:lnTo>
                  <a:pt x="58039" y="26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13710" y="31571"/>
            <a:ext cx="4107070" cy="1081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349248" marR="76169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Ser</a:t>
            </a:r>
            <a:r>
              <a:rPr dirty="0" smtClean="0" sz="3600" spc="4">
                <a:latin typeface="Times New Roman"/>
                <a:cs typeface="Times New Roman"/>
              </a:rPr>
              <a:t>v</a:t>
            </a:r>
            <a:r>
              <a:rPr dirty="0" smtClean="0" sz="3600" spc="0">
                <a:latin typeface="Times New Roman"/>
                <a:cs typeface="Times New Roman"/>
              </a:rPr>
              <a:t>lets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1882620"/>
            <a:ext cx="2188235" cy="655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037" algn="ctr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1.</a:t>
            </a: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Send</a:t>
            </a: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endParaRPr sz="2400">
              <a:latin typeface="Times New Roman"/>
              <a:cs typeface="Times New Roman"/>
            </a:endParaRPr>
          </a:p>
          <a:p>
            <a:pPr marR="63757" algn="ctr">
              <a:lnSpc>
                <a:spcPct val="95825"/>
              </a:lnSpc>
              <a:spcBef>
                <a:spcPts val="578"/>
              </a:spcBef>
            </a:pP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Internet</a:t>
            </a:r>
            <a:r>
              <a:rPr dirty="0" smtClean="0" sz="1600" spc="-3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4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mtClean="0" sz="1600" spc="-133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4" b="1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mtClean="0" sz="1600" spc="-25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toc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664" y="2244189"/>
            <a:ext cx="114005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r>
              <a:rPr dirty="0" smtClean="0" sz="2400" spc="-5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99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14" b="1">
                <a:solidFill>
                  <a:srgbClr val="993300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993300"/>
                </a:solidFill>
                <a:latin typeface="Times New Roman"/>
                <a:cs typeface="Times New Roman"/>
              </a:rPr>
              <a:t>ser</a:t>
            </a:r>
            <a:endParaRPr sz="2400">
              <a:latin typeface="Times New Roman"/>
              <a:cs typeface="Times New Roman"/>
            </a:endParaRPr>
          </a:p>
          <a:p>
            <a:pPr marL="124917" marR="148183" algn="ctr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 b="1">
                <a:solidFill>
                  <a:srgbClr val="993300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7159" y="2550889"/>
            <a:ext cx="70948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tance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975" y="2720820"/>
            <a:ext cx="299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1775" y="2720820"/>
            <a:ext cx="1290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1833" y="4593430"/>
            <a:ext cx="14920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mtClean="0" sz="1600" spc="-16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4" b="1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uery</a:t>
            </a:r>
            <a:r>
              <a:rPr dirty="0" smtClean="0" sz="1600" spc="-23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(if</a:t>
            </a:r>
            <a:r>
              <a:rPr dirty="0" smtClean="0" sz="1600" spc="9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6974" y="5629298"/>
            <a:ext cx="9603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dirty="0" smtClean="0" sz="1800" spc="-4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0000FF"/>
                </a:solidFill>
                <a:latin typeface="Times New Roman"/>
                <a:cs typeface="Times New Roman"/>
              </a:rPr>
              <a:t>ase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3749" y="1696592"/>
            <a:ext cx="1501902" cy="1170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373749" y="2866644"/>
            <a:ext cx="1501902" cy="1066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73749" y="3933444"/>
            <a:ext cx="1501902" cy="1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2"/>
              </a:spcBef>
            </a:pP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5943600" y="1266444"/>
            <a:ext cx="2362200" cy="122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13"/>
              </a:spcBef>
            </a:pPr>
            <a:endParaRPr sz="950"/>
          </a:p>
        </p:txBody>
      </p:sp>
      <p:sp>
        <p:nvSpPr>
          <p:cNvPr id="3" name="object 3"/>
          <p:cNvSpPr txBox="1"/>
          <p:nvPr/>
        </p:nvSpPr>
        <p:spPr>
          <a:xfrm>
            <a:off x="5943600" y="1388872"/>
            <a:ext cx="2532060" cy="3077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9860">
              <a:lnSpc>
                <a:spcPts val="1000"/>
              </a:lnSpc>
            </a:pPr>
            <a:endParaRPr sz="1000"/>
          </a:p>
          <a:p>
            <a:pPr marL="847092" marR="1014158" algn="ctr">
              <a:lnSpc>
                <a:spcPct val="95825"/>
              </a:lnSpc>
              <a:spcBef>
                <a:spcPts val="2366"/>
              </a:spcBef>
            </a:pPr>
            <a:r>
              <a:rPr dirty="0" smtClean="0" sz="2400" spc="-129" b="1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0000FF"/>
                </a:solidFill>
                <a:latin typeface="Times New Roman"/>
                <a:cs typeface="Times New Roman"/>
              </a:rPr>
              <a:t>eb</a:t>
            </a:r>
            <a:endParaRPr sz="2400">
              <a:latin typeface="Times New Roman"/>
              <a:cs typeface="Times New Roman"/>
            </a:endParaRPr>
          </a:p>
          <a:p>
            <a:pPr marL="714883" marR="882863" algn="ctr">
              <a:lnSpc>
                <a:spcPts val="2595"/>
              </a:lnSpc>
              <a:spcBef>
                <a:spcPts val="825"/>
              </a:spcBef>
            </a:pPr>
            <a:r>
              <a:rPr dirty="0" smtClean="0" baseline="-3623" sz="3600" spc="0" b="1">
                <a:solidFill>
                  <a:srgbClr val="0000FF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  <a:p>
            <a:pPr marL="750061">
              <a:lnSpc>
                <a:spcPts val="1465"/>
              </a:lnSpc>
            </a:pPr>
            <a:r>
              <a:rPr dirty="0" smtClean="0" baseline="1811" sz="2400" spc="4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mtClean="0" baseline="1811" sz="2400" spc="0" b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mtClean="0" baseline="1811" sz="2400" spc="-16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811" sz="2400" spc="0" b="1">
                <a:solidFill>
                  <a:srgbClr val="0000FF"/>
                </a:solidFill>
                <a:latin typeface="Times New Roman"/>
                <a:cs typeface="Times New Roman"/>
              </a:rPr>
              <a:t>Ch</a:t>
            </a:r>
            <a:r>
              <a:rPr dirty="0" smtClean="0" baseline="1811" sz="2400" spc="4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mtClean="0" baseline="1811" sz="2400" spc="4" b="1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mtClean="0" baseline="1811" sz="2400" spc="0" b="1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dirty="0" smtClean="0" baseline="1811" sz="2400" spc="-49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811" sz="2400" spc="0" b="1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dirty="0" smtClean="0" baseline="1811" sz="2400" spc="4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mtClean="0" baseline="1811" sz="2400" spc="0" b="1">
                <a:solidFill>
                  <a:srgbClr val="0000FF"/>
                </a:solidFill>
                <a:latin typeface="Times New Roman"/>
                <a:cs typeface="Times New Roman"/>
              </a:rPr>
              <a:t>let</a:t>
            </a:r>
            <a:r>
              <a:rPr dirty="0" smtClean="0" baseline="1811" sz="2400" spc="-2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811" sz="2400" spc="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408941" marR="575721" algn="ctr">
              <a:lnSpc>
                <a:spcPct val="95825"/>
              </a:lnSpc>
              <a:spcBef>
                <a:spcPts val="1679"/>
              </a:spcBef>
            </a:pP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letCont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iner</a:t>
            </a:r>
            <a:endParaRPr sz="1600">
              <a:latin typeface="Times New Roman"/>
              <a:cs typeface="Times New Roman"/>
            </a:endParaRPr>
          </a:p>
          <a:p>
            <a:pPr marL="692784" marR="169860">
              <a:lnSpc>
                <a:spcPct val="95825"/>
              </a:lnSpc>
              <a:spcBef>
                <a:spcPts val="1967"/>
              </a:spcBef>
            </a:pP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dirty="0" smtClean="0" sz="1600" spc="4" b="1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0" b="1">
                <a:solidFill>
                  <a:srgbClr val="0000FF"/>
                </a:solidFill>
                <a:latin typeface="Times New Roman"/>
                <a:cs typeface="Times New Roman"/>
              </a:rPr>
              <a:t>lets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0" y="4466844"/>
            <a:ext cx="2362200" cy="131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758695" y="3191254"/>
            <a:ext cx="6763511" cy="3575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1640" y="31571"/>
            <a:ext cx="8690305" cy="1738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4770" marR="4572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1337945" marR="45720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Architec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ure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of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20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packages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219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j</a:t>
            </a:r>
            <a:r>
              <a:rPr dirty="0" smtClean="0" sz="2400" spc="-4" b="1" i="1">
                <a:latin typeface="Times New Roman"/>
                <a:cs typeface="Times New Roman"/>
              </a:rPr>
              <a:t>a</a:t>
            </a:r>
            <a:r>
              <a:rPr dirty="0" smtClean="0" sz="2400" spc="0" b="1" i="1">
                <a:latin typeface="Times New Roman"/>
                <a:cs typeface="Times New Roman"/>
              </a:rPr>
              <a:t>vax.</a:t>
            </a:r>
            <a:r>
              <a:rPr dirty="0" smtClean="0" sz="2400" spc="-9" b="1" i="1">
                <a:latin typeface="Times New Roman"/>
                <a:cs typeface="Times New Roman"/>
              </a:rPr>
              <a:t>s</a:t>
            </a:r>
            <a:r>
              <a:rPr dirty="0" smtClean="0" sz="2400" spc="0" b="1" i="1">
                <a:latin typeface="Times New Roman"/>
                <a:cs typeface="Times New Roman"/>
              </a:rPr>
              <a:t>ervl</a:t>
            </a:r>
            <a:r>
              <a:rPr dirty="0" smtClean="0" sz="2400" spc="-9" b="1" i="1">
                <a:latin typeface="Times New Roman"/>
                <a:cs typeface="Times New Roman"/>
              </a:rPr>
              <a:t>e</a:t>
            </a:r>
            <a:r>
              <a:rPr dirty="0" smtClean="0" sz="2400" spc="0" b="1" i="1">
                <a:latin typeface="Times New Roman"/>
                <a:cs typeface="Times New Roman"/>
              </a:rPr>
              <a:t>t</a:t>
            </a:r>
            <a:r>
              <a:rPr dirty="0" smtClean="0" sz="2400" spc="219" b="1" i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package</a:t>
            </a:r>
            <a:r>
              <a:rPr dirty="0" smtClean="0" sz="2400" spc="20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provides</a:t>
            </a:r>
            <a:r>
              <a:rPr dirty="0" smtClean="0" sz="2400" spc="20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4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te</a:t>
            </a:r>
            <a:r>
              <a:rPr dirty="0" smtClean="0" sz="2400" spc="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f</a:t>
            </a:r>
            <a:r>
              <a:rPr dirty="0" smtClean="0" sz="2400" spc="-1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ces</a:t>
            </a:r>
            <a:r>
              <a:rPr dirty="0" smtClean="0" sz="2400" spc="225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nd</a:t>
            </a:r>
            <a:r>
              <a:rPr dirty="0" smtClean="0" sz="2400" spc="2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classes</a:t>
            </a:r>
            <a:r>
              <a:rPr dirty="0" smtClean="0" sz="2400" spc="2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for</a:t>
            </a:r>
            <a:r>
              <a:rPr dirty="0" smtClean="0" sz="2400" spc="2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writing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Times New Roman"/>
                <a:cs typeface="Times New Roman"/>
              </a:rPr>
              <a:t>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vle</a:t>
            </a:r>
            <a:r>
              <a:rPr dirty="0" smtClean="0" sz="2400" spc="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111084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767006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452" y="1767006"/>
            <a:ext cx="49544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rtant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interface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j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x</a:t>
            </a:r>
            <a:r>
              <a:rPr dirty="0" smtClean="0" sz="2000" spc="4" b="1">
                <a:latin typeface="Times New Roman"/>
                <a:cs typeface="Times New Roman"/>
              </a:rPr>
              <a:t>.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erv</a:t>
            </a:r>
            <a:r>
              <a:rPr dirty="0" smtClean="0" sz="2000" spc="-1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-9" b="1">
                <a:latin typeface="Times New Roman"/>
                <a:cs typeface="Times New Roman"/>
              </a:rPr>
              <a:t>.</a:t>
            </a:r>
            <a:r>
              <a:rPr dirty="0" smtClean="0" sz="2000" spc="0" b="1">
                <a:latin typeface="Times New Roman"/>
                <a:cs typeface="Times New Roman"/>
              </a:rPr>
              <a:t>Ser</a:t>
            </a:r>
            <a:r>
              <a:rPr dirty="0" smtClean="0" sz="2000" spc="-9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204352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043529"/>
            <a:ext cx="81797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-19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hen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vlet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acc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pts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ca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l</a:t>
            </a:r>
            <a:r>
              <a:rPr dirty="0" smtClean="0" sz="2400" spc="-2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from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cl</a:t>
            </a:r>
            <a:r>
              <a:rPr dirty="0" smtClean="0" sz="2400" spc="9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ent,</a:t>
            </a:r>
            <a:r>
              <a:rPr dirty="0" smtClean="0" sz="2400" spc="-3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</a:t>
            </a:r>
            <a:r>
              <a:rPr dirty="0" smtClean="0" sz="2400" spc="4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eiv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two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obje</a:t>
            </a:r>
            <a:r>
              <a:rPr dirty="0" smtClean="0" sz="2400" spc="4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9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7026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452" y="2370264"/>
            <a:ext cx="8283034" cy="1103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Servl</a:t>
            </a:r>
            <a:r>
              <a:rPr dirty="0" smtClean="0" sz="2000" spc="-1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R</a:t>
            </a:r>
            <a:r>
              <a:rPr dirty="0" smtClean="0" sz="2000" spc="-1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que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nc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sula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255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260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-9">
                <a:latin typeface="Times New Roman"/>
                <a:cs typeface="Times New Roman"/>
              </a:rPr>
              <a:t>m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2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2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1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2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ts val="2165"/>
              </a:lnSpc>
              <a:spcBef>
                <a:spcPts val="1"/>
              </a:spcBef>
            </a:pP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0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7901">
              <a:lnSpc>
                <a:spcPts val="2160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Ser</a:t>
            </a:r>
            <a:r>
              <a:rPr dirty="0" smtClean="0" sz="2000" spc="9" b="1"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-19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R</a:t>
            </a:r>
            <a:r>
              <a:rPr dirty="0" smtClean="0" sz="2000" spc="-1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s</a:t>
            </a:r>
            <a:r>
              <a:rPr dirty="0" smtClean="0" sz="2000" spc="-9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ons</a:t>
            </a:r>
            <a:r>
              <a:rPr dirty="0" smtClean="0" sz="2000" spc="-9" b="1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whi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ap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ulat</a:t>
            </a:r>
            <a:r>
              <a:rPr dirty="0" smtClean="0" sz="2000" spc="-1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25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om</a:t>
            </a:r>
            <a:r>
              <a:rPr dirty="0" smtClean="0" sz="2000" spc="-2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m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-1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he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rv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3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the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91953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710183"/>
            <a:ext cx="9144000" cy="5929884"/>
          </a:xfrm>
          <a:custGeom>
            <a:avLst/>
            <a:gdLst/>
            <a:ahLst/>
            <a:cxnLst/>
            <a:rect l="l" t="t" r="r" b="b"/>
            <a:pathLst>
              <a:path w="9144000" h="5929883">
                <a:moveTo>
                  <a:pt x="0" y="5929884"/>
                </a:moveTo>
                <a:lnTo>
                  <a:pt x="9144000" y="5929884"/>
                </a:lnTo>
                <a:lnTo>
                  <a:pt x="9144000" y="0"/>
                </a:lnTo>
                <a:lnTo>
                  <a:pt x="0" y="0"/>
                </a:lnTo>
                <a:lnTo>
                  <a:pt x="0" y="5929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2" y="3787902"/>
            <a:ext cx="1498092" cy="749808"/>
          </a:xfrm>
          <a:custGeom>
            <a:avLst/>
            <a:gdLst/>
            <a:ahLst/>
            <a:cxnLst/>
            <a:rect l="l" t="t" r="r" b="b"/>
            <a:pathLst>
              <a:path w="1498092" h="749808">
                <a:moveTo>
                  <a:pt x="0" y="74930"/>
                </a:moveTo>
                <a:lnTo>
                  <a:pt x="0" y="674878"/>
                </a:lnTo>
                <a:lnTo>
                  <a:pt x="171" y="679995"/>
                </a:lnTo>
                <a:lnTo>
                  <a:pt x="14532" y="719228"/>
                </a:lnTo>
                <a:lnTo>
                  <a:pt x="46918" y="744385"/>
                </a:lnTo>
                <a:lnTo>
                  <a:pt x="74982" y="749808"/>
                </a:lnTo>
                <a:lnTo>
                  <a:pt x="1423162" y="749808"/>
                </a:lnTo>
                <a:lnTo>
                  <a:pt x="1467493" y="735304"/>
                </a:lnTo>
                <a:lnTo>
                  <a:pt x="1492666" y="702939"/>
                </a:lnTo>
                <a:lnTo>
                  <a:pt x="1498092" y="674878"/>
                </a:lnTo>
                <a:lnTo>
                  <a:pt x="1498092" y="74930"/>
                </a:lnTo>
                <a:lnTo>
                  <a:pt x="1483588" y="30598"/>
                </a:lnTo>
                <a:lnTo>
                  <a:pt x="1451223" y="5425"/>
                </a:lnTo>
                <a:lnTo>
                  <a:pt x="1423162" y="0"/>
                </a:lnTo>
                <a:lnTo>
                  <a:pt x="74982" y="0"/>
                </a:lnTo>
                <a:lnTo>
                  <a:pt x="30608" y="14517"/>
                </a:lnTo>
                <a:lnTo>
                  <a:pt x="5428" y="46877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62" y="3787902"/>
            <a:ext cx="1498092" cy="749808"/>
          </a:xfrm>
          <a:custGeom>
            <a:avLst/>
            <a:gdLst/>
            <a:ahLst/>
            <a:cxnLst/>
            <a:rect l="l" t="t" r="r" b="b"/>
            <a:pathLst>
              <a:path w="1498092" h="749808">
                <a:moveTo>
                  <a:pt x="0" y="74930"/>
                </a:moveTo>
                <a:lnTo>
                  <a:pt x="11815" y="34530"/>
                </a:lnTo>
                <a:lnTo>
                  <a:pt x="42483" y="7380"/>
                </a:lnTo>
                <a:lnTo>
                  <a:pt x="74982" y="0"/>
                </a:lnTo>
                <a:lnTo>
                  <a:pt x="1423162" y="0"/>
                </a:lnTo>
                <a:lnTo>
                  <a:pt x="1463573" y="11810"/>
                </a:lnTo>
                <a:lnTo>
                  <a:pt x="1490723" y="42472"/>
                </a:lnTo>
                <a:lnTo>
                  <a:pt x="1498092" y="74930"/>
                </a:lnTo>
                <a:lnTo>
                  <a:pt x="1498092" y="674878"/>
                </a:lnTo>
                <a:lnTo>
                  <a:pt x="1486281" y="715289"/>
                </a:lnTo>
                <a:lnTo>
                  <a:pt x="1455619" y="742439"/>
                </a:lnTo>
                <a:lnTo>
                  <a:pt x="1423162" y="749808"/>
                </a:lnTo>
                <a:lnTo>
                  <a:pt x="74982" y="749808"/>
                </a:lnTo>
                <a:lnTo>
                  <a:pt x="34562" y="738005"/>
                </a:lnTo>
                <a:lnTo>
                  <a:pt x="7389" y="707362"/>
                </a:lnTo>
                <a:lnTo>
                  <a:pt x="0" y="674878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98092" y="3451352"/>
            <a:ext cx="527304" cy="710692"/>
          </a:xfrm>
          <a:custGeom>
            <a:avLst/>
            <a:gdLst/>
            <a:ahLst/>
            <a:cxnLst/>
            <a:rect l="l" t="t" r="r" b="b"/>
            <a:pathLst>
              <a:path w="527304" h="710692">
                <a:moveTo>
                  <a:pt x="0" y="710692"/>
                </a:moveTo>
                <a:lnTo>
                  <a:pt x="527304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26158" y="3077717"/>
            <a:ext cx="1498092" cy="748284"/>
          </a:xfrm>
          <a:custGeom>
            <a:avLst/>
            <a:gdLst/>
            <a:ahLst/>
            <a:cxnLst/>
            <a:rect l="l" t="t" r="r" b="b"/>
            <a:pathLst>
              <a:path w="1498092" h="748284">
                <a:moveTo>
                  <a:pt x="0" y="74803"/>
                </a:moveTo>
                <a:lnTo>
                  <a:pt x="0" y="673481"/>
                </a:lnTo>
                <a:lnTo>
                  <a:pt x="155" y="678344"/>
                </a:lnTo>
                <a:lnTo>
                  <a:pt x="14425" y="717618"/>
                </a:lnTo>
                <a:lnTo>
                  <a:pt x="46768" y="742842"/>
                </a:lnTo>
                <a:lnTo>
                  <a:pt x="74803" y="748284"/>
                </a:lnTo>
                <a:lnTo>
                  <a:pt x="1423289" y="748284"/>
                </a:lnTo>
                <a:lnTo>
                  <a:pt x="1467426" y="733858"/>
                </a:lnTo>
                <a:lnTo>
                  <a:pt x="1492650" y="701515"/>
                </a:lnTo>
                <a:lnTo>
                  <a:pt x="1498092" y="673481"/>
                </a:lnTo>
                <a:lnTo>
                  <a:pt x="1498092" y="74803"/>
                </a:lnTo>
                <a:lnTo>
                  <a:pt x="1483666" y="30665"/>
                </a:lnTo>
                <a:lnTo>
                  <a:pt x="1451323" y="5441"/>
                </a:lnTo>
                <a:lnTo>
                  <a:pt x="1423289" y="0"/>
                </a:lnTo>
                <a:lnTo>
                  <a:pt x="74803" y="0"/>
                </a:lnTo>
                <a:lnTo>
                  <a:pt x="30665" y="14425"/>
                </a:lnTo>
                <a:lnTo>
                  <a:pt x="5441" y="46768"/>
                </a:lnTo>
                <a:lnTo>
                  <a:pt x="0" y="74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26158" y="3077717"/>
            <a:ext cx="1498092" cy="748284"/>
          </a:xfrm>
          <a:custGeom>
            <a:avLst/>
            <a:gdLst/>
            <a:ahLst/>
            <a:cxnLst/>
            <a:rect l="l" t="t" r="r" b="b"/>
            <a:pathLst>
              <a:path w="1498092" h="748284">
                <a:moveTo>
                  <a:pt x="0" y="74803"/>
                </a:moveTo>
                <a:lnTo>
                  <a:pt x="11842" y="34425"/>
                </a:lnTo>
                <a:lnTo>
                  <a:pt x="42552" y="7304"/>
                </a:lnTo>
                <a:lnTo>
                  <a:pt x="74803" y="0"/>
                </a:lnTo>
                <a:lnTo>
                  <a:pt x="1423289" y="0"/>
                </a:lnTo>
                <a:lnTo>
                  <a:pt x="1463666" y="11842"/>
                </a:lnTo>
                <a:lnTo>
                  <a:pt x="1490787" y="42552"/>
                </a:lnTo>
                <a:lnTo>
                  <a:pt x="1498092" y="74803"/>
                </a:lnTo>
                <a:lnTo>
                  <a:pt x="1498092" y="673481"/>
                </a:lnTo>
                <a:lnTo>
                  <a:pt x="1486249" y="713858"/>
                </a:lnTo>
                <a:lnTo>
                  <a:pt x="1455539" y="740979"/>
                </a:lnTo>
                <a:lnTo>
                  <a:pt x="1423289" y="748284"/>
                </a:lnTo>
                <a:lnTo>
                  <a:pt x="74803" y="748284"/>
                </a:lnTo>
                <a:lnTo>
                  <a:pt x="34425" y="736441"/>
                </a:lnTo>
                <a:lnTo>
                  <a:pt x="7304" y="705731"/>
                </a:lnTo>
                <a:lnTo>
                  <a:pt x="0" y="673481"/>
                </a:lnTo>
                <a:lnTo>
                  <a:pt x="0" y="748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523488" y="1132332"/>
            <a:ext cx="1070737" cy="2319019"/>
          </a:xfrm>
          <a:custGeom>
            <a:avLst/>
            <a:gdLst/>
            <a:ahLst/>
            <a:cxnLst/>
            <a:rect l="l" t="t" r="r" b="b"/>
            <a:pathLst>
              <a:path w="1070737" h="2319019">
                <a:moveTo>
                  <a:pt x="0" y="2319019"/>
                </a:moveTo>
                <a:lnTo>
                  <a:pt x="1070737" y="0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95622" y="758189"/>
            <a:ext cx="4085844" cy="749808"/>
          </a:xfrm>
          <a:custGeom>
            <a:avLst/>
            <a:gdLst/>
            <a:ahLst/>
            <a:cxnLst/>
            <a:rect l="l" t="t" r="r" b="b"/>
            <a:pathLst>
              <a:path w="4085844" h="749808">
                <a:moveTo>
                  <a:pt x="0" y="74930"/>
                </a:moveTo>
                <a:lnTo>
                  <a:pt x="0" y="674877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29" y="749808"/>
                </a:lnTo>
                <a:lnTo>
                  <a:pt x="4010913" y="749808"/>
                </a:lnTo>
                <a:lnTo>
                  <a:pt x="4055245" y="735304"/>
                </a:lnTo>
                <a:lnTo>
                  <a:pt x="4080418" y="702939"/>
                </a:lnTo>
                <a:lnTo>
                  <a:pt x="4085844" y="674877"/>
                </a:lnTo>
                <a:lnTo>
                  <a:pt x="4085844" y="74930"/>
                </a:lnTo>
                <a:lnTo>
                  <a:pt x="4071340" y="30598"/>
                </a:lnTo>
                <a:lnTo>
                  <a:pt x="4038975" y="5425"/>
                </a:lnTo>
                <a:lnTo>
                  <a:pt x="4010913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595622" y="758189"/>
            <a:ext cx="4085844" cy="749808"/>
          </a:xfrm>
          <a:custGeom>
            <a:avLst/>
            <a:gdLst/>
            <a:ahLst/>
            <a:cxnLst/>
            <a:rect l="l" t="t" r="r" b="b"/>
            <a:pathLst>
              <a:path w="4085844" h="749808">
                <a:moveTo>
                  <a:pt x="0" y="74930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10913" y="0"/>
                </a:lnTo>
                <a:lnTo>
                  <a:pt x="4051325" y="11810"/>
                </a:lnTo>
                <a:lnTo>
                  <a:pt x="4078475" y="42472"/>
                </a:lnTo>
                <a:lnTo>
                  <a:pt x="4085844" y="74930"/>
                </a:lnTo>
                <a:lnTo>
                  <a:pt x="4085844" y="674877"/>
                </a:lnTo>
                <a:lnTo>
                  <a:pt x="4074033" y="715289"/>
                </a:lnTo>
                <a:lnTo>
                  <a:pt x="4043371" y="742439"/>
                </a:lnTo>
                <a:lnTo>
                  <a:pt x="4010913" y="749808"/>
                </a:lnTo>
                <a:lnTo>
                  <a:pt x="74929" y="749808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7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523488" y="1993646"/>
            <a:ext cx="1070737" cy="1457705"/>
          </a:xfrm>
          <a:custGeom>
            <a:avLst/>
            <a:gdLst/>
            <a:ahLst/>
            <a:cxnLst/>
            <a:rect l="l" t="t" r="r" b="b"/>
            <a:pathLst>
              <a:path w="1070737" h="1457705">
                <a:moveTo>
                  <a:pt x="1070737" y="0"/>
                </a:moveTo>
                <a:lnTo>
                  <a:pt x="0" y="1457705"/>
                </a:lnTo>
              </a:path>
              <a:path w="1070737" h="1457705">
                <a:moveTo>
                  <a:pt x="0" y="1457707"/>
                </a:moveTo>
                <a:lnTo>
                  <a:pt x="1070737" y="0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595622" y="1619250"/>
            <a:ext cx="4108704" cy="749808"/>
          </a:xfrm>
          <a:custGeom>
            <a:avLst/>
            <a:gdLst/>
            <a:ahLst/>
            <a:cxnLst/>
            <a:rect l="l" t="t" r="r" b="b"/>
            <a:pathLst>
              <a:path w="4108704" h="749808">
                <a:moveTo>
                  <a:pt x="0" y="74929"/>
                </a:moveTo>
                <a:lnTo>
                  <a:pt x="0" y="674877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29" y="749808"/>
                </a:lnTo>
                <a:lnTo>
                  <a:pt x="4033774" y="749808"/>
                </a:lnTo>
                <a:lnTo>
                  <a:pt x="4078105" y="735304"/>
                </a:lnTo>
                <a:lnTo>
                  <a:pt x="4103278" y="702939"/>
                </a:lnTo>
                <a:lnTo>
                  <a:pt x="4108704" y="674877"/>
                </a:lnTo>
                <a:lnTo>
                  <a:pt x="4108704" y="74929"/>
                </a:lnTo>
                <a:lnTo>
                  <a:pt x="4094200" y="30598"/>
                </a:lnTo>
                <a:lnTo>
                  <a:pt x="4061835" y="5425"/>
                </a:lnTo>
                <a:lnTo>
                  <a:pt x="4033774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2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595622" y="1619250"/>
            <a:ext cx="4108704" cy="749808"/>
          </a:xfrm>
          <a:custGeom>
            <a:avLst/>
            <a:gdLst/>
            <a:ahLst/>
            <a:cxnLst/>
            <a:rect l="l" t="t" r="r" b="b"/>
            <a:pathLst>
              <a:path w="4108704" h="749808">
                <a:moveTo>
                  <a:pt x="0" y="74929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33774" y="0"/>
                </a:lnTo>
                <a:lnTo>
                  <a:pt x="4074185" y="11810"/>
                </a:lnTo>
                <a:lnTo>
                  <a:pt x="4101335" y="42472"/>
                </a:lnTo>
                <a:lnTo>
                  <a:pt x="4108704" y="74929"/>
                </a:lnTo>
                <a:lnTo>
                  <a:pt x="4108704" y="674877"/>
                </a:lnTo>
                <a:lnTo>
                  <a:pt x="4096893" y="715289"/>
                </a:lnTo>
                <a:lnTo>
                  <a:pt x="4066231" y="742439"/>
                </a:lnTo>
                <a:lnTo>
                  <a:pt x="4033774" y="749808"/>
                </a:lnTo>
                <a:lnTo>
                  <a:pt x="74929" y="749808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7"/>
                </a:lnTo>
                <a:lnTo>
                  <a:pt x="0" y="7492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523488" y="2855087"/>
            <a:ext cx="1070737" cy="596264"/>
          </a:xfrm>
          <a:custGeom>
            <a:avLst/>
            <a:gdLst/>
            <a:ahLst/>
            <a:cxnLst/>
            <a:rect l="l" t="t" r="r" b="b"/>
            <a:pathLst>
              <a:path w="1070737" h="596264">
                <a:moveTo>
                  <a:pt x="0" y="596264"/>
                </a:moveTo>
                <a:lnTo>
                  <a:pt x="1070737" y="0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595622" y="2481834"/>
            <a:ext cx="4114800" cy="748283"/>
          </a:xfrm>
          <a:custGeom>
            <a:avLst/>
            <a:gdLst/>
            <a:ahLst/>
            <a:cxnLst/>
            <a:rect l="l" t="t" r="r" b="b"/>
            <a:pathLst>
              <a:path w="4114800" h="748283">
                <a:moveTo>
                  <a:pt x="0" y="74802"/>
                </a:moveTo>
                <a:lnTo>
                  <a:pt x="0" y="673480"/>
                </a:lnTo>
                <a:lnTo>
                  <a:pt x="155" y="678344"/>
                </a:lnTo>
                <a:lnTo>
                  <a:pt x="14425" y="717618"/>
                </a:lnTo>
                <a:lnTo>
                  <a:pt x="46768" y="742842"/>
                </a:lnTo>
                <a:lnTo>
                  <a:pt x="74802" y="748283"/>
                </a:lnTo>
                <a:lnTo>
                  <a:pt x="4039997" y="748283"/>
                </a:lnTo>
                <a:lnTo>
                  <a:pt x="4084134" y="733858"/>
                </a:lnTo>
                <a:lnTo>
                  <a:pt x="4109358" y="701515"/>
                </a:lnTo>
                <a:lnTo>
                  <a:pt x="4114800" y="673480"/>
                </a:lnTo>
                <a:lnTo>
                  <a:pt x="4114800" y="74802"/>
                </a:lnTo>
                <a:lnTo>
                  <a:pt x="4100374" y="30665"/>
                </a:lnTo>
                <a:lnTo>
                  <a:pt x="4068031" y="5441"/>
                </a:lnTo>
                <a:lnTo>
                  <a:pt x="4039997" y="0"/>
                </a:lnTo>
                <a:lnTo>
                  <a:pt x="74802" y="0"/>
                </a:lnTo>
                <a:lnTo>
                  <a:pt x="30665" y="14425"/>
                </a:lnTo>
                <a:lnTo>
                  <a:pt x="5441" y="46768"/>
                </a:lnTo>
                <a:lnTo>
                  <a:pt x="0" y="7480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95622" y="2481834"/>
            <a:ext cx="4114800" cy="748283"/>
          </a:xfrm>
          <a:custGeom>
            <a:avLst/>
            <a:gdLst/>
            <a:ahLst/>
            <a:cxnLst/>
            <a:rect l="l" t="t" r="r" b="b"/>
            <a:pathLst>
              <a:path w="4114800" h="748283">
                <a:moveTo>
                  <a:pt x="0" y="74802"/>
                </a:moveTo>
                <a:lnTo>
                  <a:pt x="11842" y="34425"/>
                </a:lnTo>
                <a:lnTo>
                  <a:pt x="42552" y="7304"/>
                </a:lnTo>
                <a:lnTo>
                  <a:pt x="74802" y="0"/>
                </a:lnTo>
                <a:lnTo>
                  <a:pt x="4039997" y="0"/>
                </a:lnTo>
                <a:lnTo>
                  <a:pt x="4080374" y="11842"/>
                </a:lnTo>
                <a:lnTo>
                  <a:pt x="4107495" y="42552"/>
                </a:lnTo>
                <a:lnTo>
                  <a:pt x="4114800" y="74802"/>
                </a:lnTo>
                <a:lnTo>
                  <a:pt x="4114800" y="673480"/>
                </a:lnTo>
                <a:lnTo>
                  <a:pt x="4102957" y="713858"/>
                </a:lnTo>
                <a:lnTo>
                  <a:pt x="4072247" y="740979"/>
                </a:lnTo>
                <a:lnTo>
                  <a:pt x="4039997" y="748283"/>
                </a:lnTo>
                <a:lnTo>
                  <a:pt x="74802" y="748283"/>
                </a:lnTo>
                <a:lnTo>
                  <a:pt x="34425" y="736441"/>
                </a:lnTo>
                <a:lnTo>
                  <a:pt x="7304" y="705731"/>
                </a:lnTo>
                <a:lnTo>
                  <a:pt x="0" y="673480"/>
                </a:lnTo>
                <a:lnTo>
                  <a:pt x="0" y="748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523488" y="3451352"/>
            <a:ext cx="1070737" cy="265175"/>
          </a:xfrm>
          <a:custGeom>
            <a:avLst/>
            <a:gdLst/>
            <a:ahLst/>
            <a:cxnLst/>
            <a:rect l="l" t="t" r="r" b="b"/>
            <a:pathLst>
              <a:path w="1070737" h="265175">
                <a:moveTo>
                  <a:pt x="0" y="0"/>
                </a:moveTo>
                <a:lnTo>
                  <a:pt x="1070737" y="265175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95622" y="3342894"/>
            <a:ext cx="4108704" cy="748283"/>
          </a:xfrm>
          <a:custGeom>
            <a:avLst/>
            <a:gdLst/>
            <a:ahLst/>
            <a:cxnLst/>
            <a:rect l="l" t="t" r="r" b="b"/>
            <a:pathLst>
              <a:path w="4108704" h="748283">
                <a:moveTo>
                  <a:pt x="0" y="74802"/>
                </a:moveTo>
                <a:lnTo>
                  <a:pt x="0" y="673480"/>
                </a:lnTo>
                <a:lnTo>
                  <a:pt x="155" y="678344"/>
                </a:lnTo>
                <a:lnTo>
                  <a:pt x="14425" y="717618"/>
                </a:lnTo>
                <a:lnTo>
                  <a:pt x="46768" y="742842"/>
                </a:lnTo>
                <a:lnTo>
                  <a:pt x="74802" y="748283"/>
                </a:lnTo>
                <a:lnTo>
                  <a:pt x="4033901" y="748283"/>
                </a:lnTo>
                <a:lnTo>
                  <a:pt x="4078038" y="733858"/>
                </a:lnTo>
                <a:lnTo>
                  <a:pt x="4103262" y="701515"/>
                </a:lnTo>
                <a:lnTo>
                  <a:pt x="4108704" y="673480"/>
                </a:lnTo>
                <a:lnTo>
                  <a:pt x="4108704" y="74802"/>
                </a:lnTo>
                <a:lnTo>
                  <a:pt x="4094278" y="30665"/>
                </a:lnTo>
                <a:lnTo>
                  <a:pt x="4061935" y="5441"/>
                </a:lnTo>
                <a:lnTo>
                  <a:pt x="4033901" y="0"/>
                </a:lnTo>
                <a:lnTo>
                  <a:pt x="74802" y="0"/>
                </a:lnTo>
                <a:lnTo>
                  <a:pt x="30665" y="14425"/>
                </a:lnTo>
                <a:lnTo>
                  <a:pt x="5441" y="46768"/>
                </a:lnTo>
                <a:lnTo>
                  <a:pt x="0" y="7480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595622" y="3342894"/>
            <a:ext cx="4108704" cy="748283"/>
          </a:xfrm>
          <a:custGeom>
            <a:avLst/>
            <a:gdLst/>
            <a:ahLst/>
            <a:cxnLst/>
            <a:rect l="l" t="t" r="r" b="b"/>
            <a:pathLst>
              <a:path w="4108704" h="748283">
                <a:moveTo>
                  <a:pt x="0" y="74802"/>
                </a:moveTo>
                <a:lnTo>
                  <a:pt x="11842" y="34425"/>
                </a:lnTo>
                <a:lnTo>
                  <a:pt x="42552" y="7304"/>
                </a:lnTo>
                <a:lnTo>
                  <a:pt x="74802" y="0"/>
                </a:lnTo>
                <a:lnTo>
                  <a:pt x="4033901" y="0"/>
                </a:lnTo>
                <a:lnTo>
                  <a:pt x="4074278" y="11842"/>
                </a:lnTo>
                <a:lnTo>
                  <a:pt x="4101399" y="42552"/>
                </a:lnTo>
                <a:lnTo>
                  <a:pt x="4108704" y="74802"/>
                </a:lnTo>
                <a:lnTo>
                  <a:pt x="4108704" y="673480"/>
                </a:lnTo>
                <a:lnTo>
                  <a:pt x="4096861" y="713858"/>
                </a:lnTo>
                <a:lnTo>
                  <a:pt x="4066151" y="740979"/>
                </a:lnTo>
                <a:lnTo>
                  <a:pt x="4033901" y="748283"/>
                </a:lnTo>
                <a:lnTo>
                  <a:pt x="74802" y="748283"/>
                </a:lnTo>
                <a:lnTo>
                  <a:pt x="34425" y="736441"/>
                </a:lnTo>
                <a:lnTo>
                  <a:pt x="7304" y="705731"/>
                </a:lnTo>
                <a:lnTo>
                  <a:pt x="0" y="673480"/>
                </a:lnTo>
                <a:lnTo>
                  <a:pt x="0" y="748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523488" y="3451352"/>
            <a:ext cx="1070737" cy="1126617"/>
          </a:xfrm>
          <a:custGeom>
            <a:avLst/>
            <a:gdLst/>
            <a:ahLst/>
            <a:cxnLst/>
            <a:rect l="l" t="t" r="r" b="b"/>
            <a:pathLst>
              <a:path w="1070737" h="1126617">
                <a:moveTo>
                  <a:pt x="0" y="0"/>
                </a:moveTo>
                <a:lnTo>
                  <a:pt x="1070737" y="1126617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595622" y="4203954"/>
            <a:ext cx="4149852" cy="749807"/>
          </a:xfrm>
          <a:custGeom>
            <a:avLst/>
            <a:gdLst/>
            <a:ahLst/>
            <a:cxnLst/>
            <a:rect l="l" t="t" r="r" b="b"/>
            <a:pathLst>
              <a:path w="4149852" h="749807">
                <a:moveTo>
                  <a:pt x="0" y="74930"/>
                </a:moveTo>
                <a:lnTo>
                  <a:pt x="0" y="674878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29" y="749808"/>
                </a:lnTo>
                <a:lnTo>
                  <a:pt x="4074922" y="749808"/>
                </a:lnTo>
                <a:lnTo>
                  <a:pt x="4119253" y="735304"/>
                </a:lnTo>
                <a:lnTo>
                  <a:pt x="4144426" y="702939"/>
                </a:lnTo>
                <a:lnTo>
                  <a:pt x="4149852" y="674878"/>
                </a:lnTo>
                <a:lnTo>
                  <a:pt x="4149852" y="74930"/>
                </a:lnTo>
                <a:lnTo>
                  <a:pt x="4135348" y="30598"/>
                </a:lnTo>
                <a:lnTo>
                  <a:pt x="4102983" y="5425"/>
                </a:lnTo>
                <a:lnTo>
                  <a:pt x="4074922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3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595622" y="4203954"/>
            <a:ext cx="4149852" cy="749807"/>
          </a:xfrm>
          <a:custGeom>
            <a:avLst/>
            <a:gdLst/>
            <a:ahLst/>
            <a:cxnLst/>
            <a:rect l="l" t="t" r="r" b="b"/>
            <a:pathLst>
              <a:path w="4149852" h="749807">
                <a:moveTo>
                  <a:pt x="0" y="74930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74922" y="0"/>
                </a:lnTo>
                <a:lnTo>
                  <a:pt x="4115333" y="11810"/>
                </a:lnTo>
                <a:lnTo>
                  <a:pt x="4142483" y="42472"/>
                </a:lnTo>
                <a:lnTo>
                  <a:pt x="4149852" y="74930"/>
                </a:lnTo>
                <a:lnTo>
                  <a:pt x="4149852" y="674878"/>
                </a:lnTo>
                <a:lnTo>
                  <a:pt x="4138041" y="715289"/>
                </a:lnTo>
                <a:lnTo>
                  <a:pt x="4107379" y="742439"/>
                </a:lnTo>
                <a:lnTo>
                  <a:pt x="4074922" y="749808"/>
                </a:lnTo>
                <a:lnTo>
                  <a:pt x="74929" y="749808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8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523488" y="3451352"/>
            <a:ext cx="1070737" cy="1988058"/>
          </a:xfrm>
          <a:custGeom>
            <a:avLst/>
            <a:gdLst/>
            <a:ahLst/>
            <a:cxnLst/>
            <a:rect l="l" t="t" r="r" b="b"/>
            <a:pathLst>
              <a:path w="1070737" h="1988058">
                <a:moveTo>
                  <a:pt x="0" y="0"/>
                </a:moveTo>
                <a:lnTo>
                  <a:pt x="1070737" y="1988058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95622" y="5065014"/>
            <a:ext cx="4090416" cy="749808"/>
          </a:xfrm>
          <a:custGeom>
            <a:avLst/>
            <a:gdLst/>
            <a:ahLst/>
            <a:cxnLst/>
            <a:rect l="l" t="t" r="r" b="b"/>
            <a:pathLst>
              <a:path w="4090416" h="749808">
                <a:moveTo>
                  <a:pt x="0" y="74930"/>
                </a:moveTo>
                <a:lnTo>
                  <a:pt x="0" y="674827"/>
                </a:lnTo>
                <a:lnTo>
                  <a:pt x="171" y="679945"/>
                </a:lnTo>
                <a:lnTo>
                  <a:pt x="14517" y="719200"/>
                </a:lnTo>
                <a:lnTo>
                  <a:pt x="46877" y="744380"/>
                </a:lnTo>
                <a:lnTo>
                  <a:pt x="74929" y="749808"/>
                </a:lnTo>
                <a:lnTo>
                  <a:pt x="4015485" y="749808"/>
                </a:lnTo>
                <a:lnTo>
                  <a:pt x="4059836" y="735276"/>
                </a:lnTo>
                <a:lnTo>
                  <a:pt x="4084993" y="702892"/>
                </a:lnTo>
                <a:lnTo>
                  <a:pt x="4090416" y="674827"/>
                </a:lnTo>
                <a:lnTo>
                  <a:pt x="4090416" y="74930"/>
                </a:lnTo>
                <a:lnTo>
                  <a:pt x="4075912" y="30598"/>
                </a:lnTo>
                <a:lnTo>
                  <a:pt x="4043547" y="5425"/>
                </a:lnTo>
                <a:lnTo>
                  <a:pt x="4015485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3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595622" y="5065014"/>
            <a:ext cx="4090416" cy="749808"/>
          </a:xfrm>
          <a:custGeom>
            <a:avLst/>
            <a:gdLst/>
            <a:ahLst/>
            <a:cxnLst/>
            <a:rect l="l" t="t" r="r" b="b"/>
            <a:pathLst>
              <a:path w="4090416" h="749808">
                <a:moveTo>
                  <a:pt x="0" y="74930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15485" y="0"/>
                </a:lnTo>
                <a:lnTo>
                  <a:pt x="4055897" y="11810"/>
                </a:lnTo>
                <a:lnTo>
                  <a:pt x="4083047" y="42472"/>
                </a:lnTo>
                <a:lnTo>
                  <a:pt x="4090416" y="74930"/>
                </a:lnTo>
                <a:lnTo>
                  <a:pt x="4090416" y="674827"/>
                </a:lnTo>
                <a:lnTo>
                  <a:pt x="4078613" y="715247"/>
                </a:lnTo>
                <a:lnTo>
                  <a:pt x="4047969" y="742419"/>
                </a:lnTo>
                <a:lnTo>
                  <a:pt x="4015485" y="749808"/>
                </a:lnTo>
                <a:lnTo>
                  <a:pt x="74929" y="749808"/>
                </a:lnTo>
                <a:lnTo>
                  <a:pt x="34530" y="737993"/>
                </a:lnTo>
                <a:lnTo>
                  <a:pt x="7380" y="707325"/>
                </a:lnTo>
                <a:lnTo>
                  <a:pt x="0" y="674827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23488" y="3451352"/>
            <a:ext cx="1070737" cy="2813748"/>
          </a:xfrm>
          <a:custGeom>
            <a:avLst/>
            <a:gdLst/>
            <a:ahLst/>
            <a:cxnLst/>
            <a:rect l="l" t="t" r="r" b="b"/>
            <a:pathLst>
              <a:path w="1070737" h="2813748">
                <a:moveTo>
                  <a:pt x="0" y="0"/>
                </a:moveTo>
                <a:lnTo>
                  <a:pt x="1070737" y="2813748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95622" y="5891022"/>
            <a:ext cx="4114800" cy="749808"/>
          </a:xfrm>
          <a:custGeom>
            <a:avLst/>
            <a:gdLst/>
            <a:ahLst/>
            <a:cxnLst/>
            <a:rect l="l" t="t" r="r" b="b"/>
            <a:pathLst>
              <a:path w="4114800" h="749807">
                <a:moveTo>
                  <a:pt x="0" y="74980"/>
                </a:moveTo>
                <a:lnTo>
                  <a:pt x="0" y="674827"/>
                </a:lnTo>
                <a:lnTo>
                  <a:pt x="171" y="679945"/>
                </a:lnTo>
                <a:lnTo>
                  <a:pt x="14517" y="719200"/>
                </a:lnTo>
                <a:lnTo>
                  <a:pt x="46877" y="744380"/>
                </a:lnTo>
                <a:lnTo>
                  <a:pt x="74929" y="749807"/>
                </a:lnTo>
                <a:lnTo>
                  <a:pt x="4039870" y="749807"/>
                </a:lnTo>
                <a:lnTo>
                  <a:pt x="4084220" y="735276"/>
                </a:lnTo>
                <a:lnTo>
                  <a:pt x="4109377" y="702892"/>
                </a:lnTo>
                <a:lnTo>
                  <a:pt x="4114800" y="674827"/>
                </a:lnTo>
                <a:lnTo>
                  <a:pt x="4114800" y="74980"/>
                </a:lnTo>
                <a:lnTo>
                  <a:pt x="4100282" y="30607"/>
                </a:lnTo>
                <a:lnTo>
                  <a:pt x="4067922" y="5427"/>
                </a:lnTo>
                <a:lnTo>
                  <a:pt x="4039870" y="0"/>
                </a:lnTo>
                <a:lnTo>
                  <a:pt x="74929" y="0"/>
                </a:lnTo>
                <a:lnTo>
                  <a:pt x="30579" y="14531"/>
                </a:lnTo>
                <a:lnTo>
                  <a:pt x="5422" y="46915"/>
                </a:lnTo>
                <a:lnTo>
                  <a:pt x="0" y="749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95622" y="5891022"/>
            <a:ext cx="4114800" cy="749808"/>
          </a:xfrm>
          <a:custGeom>
            <a:avLst/>
            <a:gdLst/>
            <a:ahLst/>
            <a:cxnLst/>
            <a:rect l="l" t="t" r="r" b="b"/>
            <a:pathLst>
              <a:path w="4114800" h="749807">
                <a:moveTo>
                  <a:pt x="0" y="74980"/>
                </a:moveTo>
                <a:lnTo>
                  <a:pt x="11802" y="34560"/>
                </a:lnTo>
                <a:lnTo>
                  <a:pt x="42446" y="7388"/>
                </a:lnTo>
                <a:lnTo>
                  <a:pt x="74929" y="0"/>
                </a:lnTo>
                <a:lnTo>
                  <a:pt x="4039870" y="0"/>
                </a:lnTo>
                <a:lnTo>
                  <a:pt x="4080269" y="11814"/>
                </a:lnTo>
                <a:lnTo>
                  <a:pt x="4107419" y="42482"/>
                </a:lnTo>
                <a:lnTo>
                  <a:pt x="4114800" y="74980"/>
                </a:lnTo>
                <a:lnTo>
                  <a:pt x="4114800" y="674827"/>
                </a:lnTo>
                <a:lnTo>
                  <a:pt x="4102997" y="715247"/>
                </a:lnTo>
                <a:lnTo>
                  <a:pt x="4072353" y="742419"/>
                </a:lnTo>
                <a:lnTo>
                  <a:pt x="4039870" y="749807"/>
                </a:lnTo>
                <a:lnTo>
                  <a:pt x="74929" y="749807"/>
                </a:lnTo>
                <a:lnTo>
                  <a:pt x="34530" y="737993"/>
                </a:lnTo>
                <a:lnTo>
                  <a:pt x="7380" y="707325"/>
                </a:lnTo>
                <a:lnTo>
                  <a:pt x="0" y="674827"/>
                </a:lnTo>
                <a:lnTo>
                  <a:pt x="0" y="7498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498092" y="4162044"/>
            <a:ext cx="497840" cy="359791"/>
          </a:xfrm>
          <a:custGeom>
            <a:avLst/>
            <a:gdLst/>
            <a:ahLst/>
            <a:cxnLst/>
            <a:rect l="l" t="t" r="r" b="b"/>
            <a:pathLst>
              <a:path w="497840" h="359791">
                <a:moveTo>
                  <a:pt x="0" y="1"/>
                </a:moveTo>
                <a:lnTo>
                  <a:pt x="497840" y="359790"/>
                </a:lnTo>
                <a:lnTo>
                  <a:pt x="0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997202" y="4147566"/>
            <a:ext cx="1498092" cy="749807"/>
          </a:xfrm>
          <a:custGeom>
            <a:avLst/>
            <a:gdLst/>
            <a:ahLst/>
            <a:cxnLst/>
            <a:rect l="l" t="t" r="r" b="b"/>
            <a:pathLst>
              <a:path w="1498092" h="749807">
                <a:moveTo>
                  <a:pt x="0" y="74929"/>
                </a:moveTo>
                <a:lnTo>
                  <a:pt x="0" y="674877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30" y="749807"/>
                </a:lnTo>
                <a:lnTo>
                  <a:pt x="1423162" y="749807"/>
                </a:lnTo>
                <a:lnTo>
                  <a:pt x="1467493" y="735304"/>
                </a:lnTo>
                <a:lnTo>
                  <a:pt x="1492666" y="702939"/>
                </a:lnTo>
                <a:lnTo>
                  <a:pt x="1498092" y="674877"/>
                </a:lnTo>
                <a:lnTo>
                  <a:pt x="1498092" y="74929"/>
                </a:lnTo>
                <a:lnTo>
                  <a:pt x="1483588" y="30598"/>
                </a:lnTo>
                <a:lnTo>
                  <a:pt x="1451223" y="5425"/>
                </a:lnTo>
                <a:lnTo>
                  <a:pt x="1423162" y="0"/>
                </a:lnTo>
                <a:lnTo>
                  <a:pt x="74930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2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997202" y="4147566"/>
            <a:ext cx="1498092" cy="749807"/>
          </a:xfrm>
          <a:custGeom>
            <a:avLst/>
            <a:gdLst/>
            <a:ahLst/>
            <a:cxnLst/>
            <a:rect l="l" t="t" r="r" b="b"/>
            <a:pathLst>
              <a:path w="1498092" h="749807">
                <a:moveTo>
                  <a:pt x="0" y="74929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30" y="0"/>
                </a:lnTo>
                <a:lnTo>
                  <a:pt x="1423162" y="0"/>
                </a:lnTo>
                <a:lnTo>
                  <a:pt x="1463573" y="11810"/>
                </a:lnTo>
                <a:lnTo>
                  <a:pt x="1490723" y="42472"/>
                </a:lnTo>
                <a:lnTo>
                  <a:pt x="1498092" y="74929"/>
                </a:lnTo>
                <a:lnTo>
                  <a:pt x="1498092" y="674877"/>
                </a:lnTo>
                <a:lnTo>
                  <a:pt x="1486281" y="715289"/>
                </a:lnTo>
                <a:lnTo>
                  <a:pt x="1455619" y="742439"/>
                </a:lnTo>
                <a:lnTo>
                  <a:pt x="1423162" y="749807"/>
                </a:lnTo>
                <a:lnTo>
                  <a:pt x="74930" y="749807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7"/>
                </a:lnTo>
                <a:lnTo>
                  <a:pt x="0" y="7492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73246" y="124526"/>
            <a:ext cx="23862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Objecti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3054" y="840315"/>
            <a:ext cx="1506869" cy="582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  <a:p>
            <a:pPr marL="389762" marR="408878" algn="ctr">
              <a:lnSpc>
                <a:spcPct val="95825"/>
              </a:lnSpc>
              <a:spcBef>
                <a:spcPts val="41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Servl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146" y="1702255"/>
            <a:ext cx="1582470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Sea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ch</a:t>
            </a:r>
            <a:endParaRPr sz="1800">
              <a:latin typeface="Times New Roman"/>
              <a:cs typeface="Times New Roman"/>
            </a:endParaRPr>
          </a:p>
          <a:p>
            <a:pPr marL="171830" marR="189890"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Bre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Do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9192" y="2563950"/>
            <a:ext cx="2883458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3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CU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Shopping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Cart</a:t>
            </a:r>
            <a:endParaRPr sz="1800">
              <a:latin typeface="Times New Roman"/>
              <a:cs typeface="Times New Roman"/>
            </a:endParaRPr>
          </a:p>
          <a:p>
            <a:pPr marL="1054481" marR="1071829"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Ses</a:t>
            </a:r>
            <a:r>
              <a:rPr dirty="0" smtClean="0" sz="1800" spc="-9">
                <a:solidFill>
                  <a:srgbClr val="BEBEBE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856" y="3310064"/>
            <a:ext cx="52661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13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5246" y="3425645"/>
            <a:ext cx="1506804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4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Log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31850" marR="352196"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Secu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99" y="3889684"/>
            <a:ext cx="1193283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44" marR="38176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va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</a:pPr>
            <a:r>
              <a:rPr dirty="0" smtClean="0" sz="2000" spc="0">
                <a:latin typeface="Times New Roman"/>
                <a:cs typeface="Times New Roman"/>
              </a:rPr>
              <a:t>Java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PBL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5518" y="4286959"/>
            <a:ext cx="1763903" cy="581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99" marR="83515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5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CRUD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15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Scrip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8657" y="4380801"/>
            <a:ext cx="111064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BEBEBE"/>
                </a:solidFill>
                <a:latin typeface="Times New Roman"/>
                <a:cs typeface="Times New Roman"/>
              </a:rPr>
              <a:t>Enterp</a:t>
            </a:r>
            <a:r>
              <a:rPr dirty="0" smtClean="0" sz="2000" spc="4">
                <a:solidFill>
                  <a:srgbClr val="BEBEBE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4">
                <a:solidFill>
                  <a:srgbClr val="BEBEBE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>
                <a:solidFill>
                  <a:srgbClr val="BEBEBE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862" y="5148654"/>
            <a:ext cx="1553057" cy="58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9" marR="13868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6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Log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12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1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-10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Act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97272" y="5974637"/>
            <a:ext cx="3128746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9681" marR="766876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7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CRUD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Co</a:t>
            </a:r>
            <a:r>
              <a:rPr dirty="0" smtClean="0" sz="1800" spc="-9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pl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te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-9">
                <a:solidFill>
                  <a:srgbClr val="BEBEBE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TL</a:t>
            </a:r>
            <a:r>
              <a:rPr dirty="0" smtClean="0" sz="1800" spc="-5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-29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4">
                <a:solidFill>
                  <a:srgbClr val="BEBEBE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ag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2750" y="3470275"/>
            <a:ext cx="2101850" cy="335280"/>
          </a:xfrm>
          <a:custGeom>
            <a:avLst/>
            <a:gdLst/>
            <a:ahLst/>
            <a:cxnLst/>
            <a:rect l="l" t="t" r="r" b="b"/>
            <a:pathLst>
              <a:path w="2101850" h="335279">
                <a:moveTo>
                  <a:pt x="0" y="335280"/>
                </a:moveTo>
                <a:lnTo>
                  <a:pt x="2101850" y="335280"/>
                </a:lnTo>
                <a:lnTo>
                  <a:pt x="210185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514600" y="3470275"/>
            <a:ext cx="6629400" cy="335280"/>
          </a:xfrm>
          <a:custGeom>
            <a:avLst/>
            <a:gdLst/>
            <a:ahLst/>
            <a:cxnLst/>
            <a:rect l="l" t="t" r="r" b="b"/>
            <a:pathLst>
              <a:path w="6629400" h="335279">
                <a:moveTo>
                  <a:pt x="0" y="335280"/>
                </a:moveTo>
                <a:lnTo>
                  <a:pt x="6629400" y="335280"/>
                </a:lnTo>
                <a:lnTo>
                  <a:pt x="66294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514600" y="3463925"/>
            <a:ext cx="0" cy="2755900"/>
          </a:xfrm>
          <a:custGeom>
            <a:avLst/>
            <a:gdLst/>
            <a:ahLst/>
            <a:cxnLst/>
            <a:rect l="l" t="t" r="r" b="b"/>
            <a:pathLst>
              <a:path w="0"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06400" y="3805554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 h="0">
                <a:moveTo>
                  <a:pt x="8737600" y="0"/>
                </a:moveTo>
                <a:lnTo>
                  <a:pt x="0" y="0"/>
                </a:lnTo>
              </a:path>
              <a:path w="8743950" h="0">
                <a:moveTo>
                  <a:pt x="0" y="1"/>
                </a:moveTo>
                <a:lnTo>
                  <a:pt x="8737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06400" y="4506595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 h="0">
                <a:moveTo>
                  <a:pt x="8737600" y="0"/>
                </a:moveTo>
                <a:lnTo>
                  <a:pt x="0" y="0"/>
                </a:lnTo>
              </a:path>
              <a:path w="8743950" h="0">
                <a:moveTo>
                  <a:pt x="0" y="1"/>
                </a:moveTo>
                <a:lnTo>
                  <a:pt x="8737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06400" y="5817235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 h="0">
                <a:moveTo>
                  <a:pt x="8737600" y="0"/>
                </a:moveTo>
                <a:lnTo>
                  <a:pt x="0" y="0"/>
                </a:lnTo>
              </a:path>
              <a:path w="8743950" h="0">
                <a:moveTo>
                  <a:pt x="0" y="1"/>
                </a:moveTo>
                <a:lnTo>
                  <a:pt x="8737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12750" y="3463925"/>
            <a:ext cx="0" cy="2755900"/>
          </a:xfrm>
          <a:custGeom>
            <a:avLst/>
            <a:gdLst/>
            <a:ahLst/>
            <a:cxnLst/>
            <a:rect l="l" t="t" r="r" b="b"/>
            <a:pathLst>
              <a:path w="0"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9144000" y="3463925"/>
            <a:ext cx="0" cy="2755900"/>
          </a:xfrm>
          <a:custGeom>
            <a:avLst/>
            <a:gdLst/>
            <a:ahLst/>
            <a:cxnLst/>
            <a:rect l="l" t="t" r="r" b="b"/>
            <a:pathLst>
              <a:path w="0" h="2755900">
                <a:moveTo>
                  <a:pt x="0" y="0"/>
                </a:moveTo>
                <a:lnTo>
                  <a:pt x="0" y="275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06400" y="3470275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 h="0">
                <a:moveTo>
                  <a:pt x="8737600" y="0"/>
                </a:moveTo>
                <a:lnTo>
                  <a:pt x="0" y="0"/>
                </a:lnTo>
              </a:path>
              <a:path w="8743950" h="0">
                <a:moveTo>
                  <a:pt x="0" y="1"/>
                </a:moveTo>
                <a:lnTo>
                  <a:pt x="8737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06400" y="6213475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 h="0">
                <a:moveTo>
                  <a:pt x="8737600" y="0"/>
                </a:moveTo>
                <a:lnTo>
                  <a:pt x="0" y="0"/>
                </a:lnTo>
              </a:path>
              <a:path w="8743950" h="0">
                <a:moveTo>
                  <a:pt x="0" y="1"/>
                </a:moveTo>
                <a:lnTo>
                  <a:pt x="8737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91262" y="3793998"/>
            <a:ext cx="2336292" cy="2485644"/>
          </a:xfrm>
          <a:custGeom>
            <a:avLst/>
            <a:gdLst/>
            <a:ahLst/>
            <a:cxnLst/>
            <a:rect l="l" t="t" r="r" b="b"/>
            <a:pathLst>
              <a:path w="2336292" h="2485644">
                <a:moveTo>
                  <a:pt x="0" y="2485644"/>
                </a:moveTo>
                <a:lnTo>
                  <a:pt x="2336292" y="2485644"/>
                </a:lnTo>
                <a:lnTo>
                  <a:pt x="2336292" y="0"/>
                </a:lnTo>
                <a:lnTo>
                  <a:pt x="0" y="0"/>
                </a:lnTo>
                <a:lnTo>
                  <a:pt x="0" y="2485644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220593" y="0"/>
            <a:ext cx="410614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40" y="542947"/>
            <a:ext cx="7188327" cy="1002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0293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GenericServlet</a:t>
            </a:r>
            <a:r>
              <a:rPr dirty="0" smtClean="0" sz="3600" spc="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class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1111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De</a:t>
            </a:r>
            <a:r>
              <a:rPr dirty="0" smtClean="0" sz="2400" spc="-9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ines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serv</a:t>
            </a:r>
            <a:r>
              <a:rPr dirty="0" smtClean="0" sz="2400" spc="9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et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that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not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oto</a:t>
            </a:r>
            <a:r>
              <a:rPr dirty="0" smtClean="0" sz="2400" spc="4" b="1"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latin typeface="Times New Roman"/>
                <a:cs typeface="Times New Roman"/>
              </a:rPr>
              <a:t>ol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dependent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40" y="1579784"/>
            <a:ext cx="1955651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latin typeface="Times New Roman"/>
                <a:cs typeface="Times New Roman"/>
              </a:rPr>
              <a:t>m</a:t>
            </a:r>
            <a:r>
              <a:rPr dirty="0" smtClean="0" sz="2400" spc="0" b="1">
                <a:latin typeface="Times New Roman"/>
                <a:cs typeface="Times New Roman"/>
              </a:rPr>
              <a:t>plements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6142" y="1581503"/>
            <a:ext cx="443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3387" y="1581503"/>
            <a:ext cx="10601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Ser</a:t>
            </a:r>
            <a:r>
              <a:rPr dirty="0" smtClean="0" sz="2400" spc="-9" b="1">
                <a:latin typeface="Times New Roman"/>
                <a:cs typeface="Times New Roman"/>
              </a:rPr>
              <a:t>v</a:t>
            </a:r>
            <a:r>
              <a:rPr dirty="0" smtClean="0" sz="2400" spc="0" b="1">
                <a:latin typeface="Times New Roman"/>
                <a:cs typeface="Times New Roman"/>
              </a:rPr>
              <a:t>let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6201" y="1581503"/>
            <a:ext cx="4426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1541" y="1581503"/>
            <a:ext cx="19414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Ser</a:t>
            </a:r>
            <a:r>
              <a:rPr dirty="0" smtClean="0" sz="2400" spc="-9" b="1">
                <a:latin typeface="Times New Roman"/>
                <a:cs typeface="Times New Roman"/>
              </a:rPr>
              <a:t>v</a:t>
            </a:r>
            <a:r>
              <a:rPr dirty="0" smtClean="0" sz="2400" spc="0" b="1">
                <a:latin typeface="Times New Roman"/>
                <a:cs typeface="Times New Roman"/>
              </a:rPr>
              <a:t>letCo</a:t>
            </a:r>
            <a:r>
              <a:rPr dirty="0" smtClean="0" sz="2400" spc="-4" b="1">
                <a:latin typeface="Times New Roman"/>
                <a:cs typeface="Times New Roman"/>
              </a:rPr>
              <a:t>n</a:t>
            </a:r>
            <a:r>
              <a:rPr dirty="0" smtClean="0" sz="2400" spc="0" b="1">
                <a:latin typeface="Times New Roman"/>
                <a:cs typeface="Times New Roman"/>
              </a:rPr>
              <a:t>f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latin typeface="Times New Roman"/>
                <a:cs typeface="Times New Roman"/>
              </a:rPr>
              <a:t>g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5354" y="1581503"/>
            <a:ext cx="5112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9528" y="1581503"/>
            <a:ext cx="4426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640" y="1874111"/>
            <a:ext cx="37848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4">
                <a:latin typeface="Times New Roman"/>
                <a:cs typeface="Times New Roman"/>
              </a:rPr>
              <a:t>j</a:t>
            </a:r>
            <a:r>
              <a:rPr dirty="0" smtClean="0" sz="2400" spc="0" b="1">
                <a:latin typeface="Times New Roman"/>
                <a:cs typeface="Times New Roman"/>
              </a:rPr>
              <a:t>ava.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o.Seriali</a:t>
            </a:r>
            <a:r>
              <a:rPr dirty="0" smtClean="0" sz="2400" spc="-14" b="1">
                <a:latin typeface="Times New Roman"/>
                <a:cs typeface="Times New Roman"/>
              </a:rPr>
              <a:t>z</a:t>
            </a:r>
            <a:r>
              <a:rPr dirty="0" smtClean="0" sz="2400" spc="0" b="1">
                <a:latin typeface="Times New Roman"/>
                <a:cs typeface="Times New Roman"/>
              </a:rPr>
              <a:t>able</a:t>
            </a:r>
            <a:r>
              <a:rPr dirty="0" smtClean="0" sz="2400" spc="-2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in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erfac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40" y="2238152"/>
            <a:ext cx="9040312" cy="990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0"/>
              </a:lnSpc>
              <a:spcBef>
                <a:spcPts val="124"/>
              </a:spcBef>
            </a:pPr>
            <a:r>
              <a:rPr dirty="0" smtClean="0" baseline="-1207" sz="3600" spc="0">
                <a:latin typeface="Arial"/>
                <a:cs typeface="Arial"/>
              </a:rPr>
              <a:t>•</a:t>
            </a:r>
            <a:r>
              <a:rPr dirty="0" smtClean="0" baseline="-1207" sz="3600" spc="0">
                <a:latin typeface="Arial"/>
                <a:cs typeface="Arial"/>
              </a:rPr>
              <a:t> </a:t>
            </a:r>
            <a:r>
              <a:rPr dirty="0" smtClean="0" baseline="-1207" sz="3600" spc="529">
                <a:latin typeface="Arial"/>
                <a:cs typeface="Arial"/>
              </a:rPr>
              <a:t> </a:t>
            </a:r>
            <a:r>
              <a:rPr dirty="0" smtClean="0" baseline="-1207" sz="3600" spc="0" b="1">
                <a:latin typeface="Times New Roman"/>
                <a:cs typeface="Times New Roman"/>
              </a:rPr>
              <a:t>Retrieves</a:t>
            </a:r>
            <a:r>
              <a:rPr dirty="0" smtClean="0" baseline="-1207" sz="3600" spc="0" b="1">
                <a:latin typeface="Times New Roman"/>
                <a:cs typeface="Times New Roman"/>
              </a:rPr>
              <a:t> </a:t>
            </a:r>
            <a:r>
              <a:rPr dirty="0" smtClean="0" baseline="-1207" sz="3600" spc="559" b="1"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latin typeface="Times New Roman"/>
                <a:cs typeface="Times New Roman"/>
              </a:rPr>
              <a:t>t</a:t>
            </a:r>
            <a:r>
              <a:rPr dirty="0" smtClean="0" baseline="-1207" sz="3600" spc="-4">
                <a:latin typeface="Times New Roman"/>
                <a:cs typeface="Times New Roman"/>
              </a:rPr>
              <a:t>h</a:t>
            </a:r>
            <a:r>
              <a:rPr dirty="0" smtClean="0" baseline="-1207" sz="3600" spc="0">
                <a:latin typeface="Times New Roman"/>
                <a:cs typeface="Times New Roman"/>
              </a:rPr>
              <a:t>e</a:t>
            </a:r>
            <a:r>
              <a:rPr dirty="0" smtClean="0" baseline="-1207" sz="3600" spc="0">
                <a:latin typeface="Times New Roman"/>
                <a:cs typeface="Times New Roman"/>
              </a:rPr>
              <a:t> </a:t>
            </a:r>
            <a:r>
              <a:rPr dirty="0" smtClean="0" baseline="-1207" sz="3600" spc="565">
                <a:latin typeface="Times New Roman"/>
                <a:cs typeface="Times New Roman"/>
              </a:rPr>
              <a:t> </a:t>
            </a:r>
            <a:r>
              <a:rPr dirty="0" smtClean="0" baseline="-1207" sz="3600" spc="0" b="1">
                <a:latin typeface="Times New Roman"/>
                <a:cs typeface="Times New Roman"/>
              </a:rPr>
              <a:t>configura</a:t>
            </a:r>
            <a:r>
              <a:rPr dirty="0" smtClean="0" baseline="-1207" sz="3600" spc="-9" b="1">
                <a:latin typeface="Times New Roman"/>
                <a:cs typeface="Times New Roman"/>
              </a:rPr>
              <a:t>t</a:t>
            </a:r>
            <a:r>
              <a:rPr dirty="0" smtClean="0" baseline="-1207" sz="3600" spc="0" b="1">
                <a:latin typeface="Times New Roman"/>
                <a:cs typeface="Times New Roman"/>
              </a:rPr>
              <a:t>ion</a:t>
            </a:r>
            <a:r>
              <a:rPr dirty="0" smtClean="0" baseline="-1207" sz="3600" spc="0" b="1">
                <a:latin typeface="Times New Roman"/>
                <a:cs typeface="Times New Roman"/>
              </a:rPr>
              <a:t> </a:t>
            </a:r>
            <a:r>
              <a:rPr dirty="0" smtClean="0" baseline="-1207" sz="3600" spc="570" b="1">
                <a:latin typeface="Times New Roman"/>
                <a:cs typeface="Times New Roman"/>
              </a:rPr>
              <a:t> </a:t>
            </a:r>
            <a:r>
              <a:rPr dirty="0" smtClean="0" baseline="-1207" sz="3600" spc="0" b="1">
                <a:latin typeface="Times New Roman"/>
                <a:cs typeface="Times New Roman"/>
              </a:rPr>
              <a:t>in</a:t>
            </a:r>
            <a:r>
              <a:rPr dirty="0" smtClean="0" baseline="-1207" sz="3600" spc="4" b="1">
                <a:latin typeface="Times New Roman"/>
                <a:cs typeface="Times New Roman"/>
              </a:rPr>
              <a:t>f</a:t>
            </a:r>
            <a:r>
              <a:rPr dirty="0" smtClean="0" baseline="-1207" sz="3600" spc="-9" b="1">
                <a:latin typeface="Times New Roman"/>
                <a:cs typeface="Times New Roman"/>
              </a:rPr>
              <a:t>o</a:t>
            </a:r>
            <a:r>
              <a:rPr dirty="0" smtClean="0" baseline="-1207" sz="3600" spc="0" b="1">
                <a:latin typeface="Times New Roman"/>
                <a:cs typeface="Times New Roman"/>
              </a:rPr>
              <a:t>r</a:t>
            </a:r>
            <a:r>
              <a:rPr dirty="0" smtClean="0" baseline="-1207" sz="3600" spc="4" b="1">
                <a:latin typeface="Times New Roman"/>
                <a:cs typeface="Times New Roman"/>
              </a:rPr>
              <a:t>m</a:t>
            </a:r>
            <a:r>
              <a:rPr dirty="0" smtClean="0" baseline="-1207" sz="3600" spc="0" b="1">
                <a:latin typeface="Times New Roman"/>
                <a:cs typeface="Times New Roman"/>
              </a:rPr>
              <a:t>ation</a:t>
            </a:r>
            <a:r>
              <a:rPr dirty="0" smtClean="0" baseline="-1207" sz="3600" spc="0" b="1">
                <a:latin typeface="Times New Roman"/>
                <a:cs typeface="Times New Roman"/>
              </a:rPr>
              <a:t> </a:t>
            </a:r>
            <a:r>
              <a:rPr dirty="0" smtClean="0" baseline="-1207" sz="3600" spc="565" b="1"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latin typeface="Times New Roman"/>
                <a:cs typeface="Times New Roman"/>
              </a:rPr>
              <a:t>by</a:t>
            </a:r>
            <a:r>
              <a:rPr dirty="0" smtClean="0" baseline="-1207" sz="3600" spc="0">
                <a:latin typeface="Times New Roman"/>
                <a:cs typeface="Times New Roman"/>
              </a:rPr>
              <a:t> </a:t>
            </a:r>
            <a:r>
              <a:rPr dirty="0" smtClean="0" baseline="-1207" sz="3600" spc="565"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latin typeface="Times New Roman"/>
                <a:cs typeface="Times New Roman"/>
              </a:rPr>
              <a:t>i</a:t>
            </a:r>
            <a:r>
              <a:rPr dirty="0" smtClean="0" baseline="-1207" sz="3600" spc="-14">
                <a:latin typeface="Times New Roman"/>
                <a:cs typeface="Times New Roman"/>
              </a:rPr>
              <a:t>m</a:t>
            </a:r>
            <a:r>
              <a:rPr dirty="0" smtClean="0" baseline="-1207" sz="3600" spc="0">
                <a:latin typeface="Times New Roman"/>
                <a:cs typeface="Times New Roman"/>
              </a:rPr>
              <a:t>ple</a:t>
            </a:r>
            <a:r>
              <a:rPr dirty="0" smtClean="0" baseline="-1207" sz="3600" spc="-9">
                <a:latin typeface="Times New Roman"/>
                <a:cs typeface="Times New Roman"/>
              </a:rPr>
              <a:t>m</a:t>
            </a:r>
            <a:r>
              <a:rPr dirty="0" smtClean="0" baseline="-1207" sz="3600" spc="0">
                <a:latin typeface="Times New Roman"/>
                <a:cs typeface="Times New Roman"/>
              </a:rPr>
              <a:t>enting</a:t>
            </a:r>
            <a:r>
              <a:rPr dirty="0" smtClean="0" baseline="-1207" sz="3600" spc="0">
                <a:latin typeface="Times New Roman"/>
                <a:cs typeface="Times New Roman"/>
              </a:rPr>
              <a:t> </a:t>
            </a:r>
            <a:r>
              <a:rPr dirty="0" smtClean="0" baseline="-1207" sz="3600" spc="565"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latin typeface="Times New Roman"/>
                <a:cs typeface="Times New Roman"/>
              </a:rPr>
              <a:t>t</a:t>
            </a:r>
            <a:r>
              <a:rPr dirty="0" smtClean="0" baseline="-1207" sz="3600" spc="-4">
                <a:latin typeface="Times New Roman"/>
                <a:cs typeface="Times New Roman"/>
              </a:rPr>
              <a:t>h</a:t>
            </a:r>
            <a:r>
              <a:rPr dirty="0" smtClean="0" baseline="-1207" sz="36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55600" marR="52573">
              <a:lnSpc>
                <a:spcPts val="2375"/>
              </a:lnSpc>
            </a:pPr>
            <a:r>
              <a:rPr dirty="0" smtClean="0" baseline="1207" sz="3600" spc="0">
                <a:latin typeface="Times New Roman"/>
                <a:cs typeface="Times New Roman"/>
              </a:rPr>
              <a:t>Serv</a:t>
            </a:r>
            <a:r>
              <a:rPr dirty="0" smtClean="0" baseline="1207" sz="3600" spc="4">
                <a:latin typeface="Times New Roman"/>
                <a:cs typeface="Times New Roman"/>
              </a:rPr>
              <a:t>l</a:t>
            </a:r>
            <a:r>
              <a:rPr dirty="0" smtClean="0" baseline="1207" sz="3600" spc="0">
                <a:latin typeface="Times New Roman"/>
                <a:cs typeface="Times New Roman"/>
              </a:rPr>
              <a:t>etObj</a:t>
            </a:r>
            <a:r>
              <a:rPr dirty="0" smtClean="0" baseline="1207" sz="3600" spc="4">
                <a:latin typeface="Times New Roman"/>
                <a:cs typeface="Times New Roman"/>
              </a:rPr>
              <a:t>e</a:t>
            </a:r>
            <a:r>
              <a:rPr dirty="0" smtClean="0" baseline="1207" sz="3600" spc="0">
                <a:latin typeface="Times New Roman"/>
                <a:cs typeface="Times New Roman"/>
              </a:rPr>
              <a:t>ct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So</a:t>
            </a:r>
            <a:r>
              <a:rPr dirty="0" smtClean="0" sz="2400" spc="-25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ethods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3594" y="4184705"/>
            <a:ext cx="23322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zes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6875" y="5190926"/>
            <a:ext cx="14498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IOExcepti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394" y="5674288"/>
            <a:ext cx="119919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Gener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62" y="3463925"/>
            <a:ext cx="221487" cy="341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12750" y="3470275"/>
            <a:ext cx="211162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2947">
              <a:lnSpc>
                <a:spcPct val="95825"/>
              </a:lnSpc>
              <a:spcBef>
                <a:spcPts val="420"/>
              </a:spcBef>
            </a:pPr>
            <a:r>
              <a:rPr dirty="0" smtClean="0" sz="1600" spc="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FF3300"/>
                </a:solidFill>
                <a:latin typeface="Times New Roman"/>
                <a:cs typeface="Times New Roman"/>
              </a:rPr>
              <a:t>ethods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4379" y="3470275"/>
            <a:ext cx="661644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5999" marR="2743281" algn="ctr">
              <a:lnSpc>
                <a:spcPct val="95825"/>
              </a:lnSpc>
              <a:spcBef>
                <a:spcPts val="420"/>
              </a:spcBef>
            </a:pPr>
            <a:r>
              <a:rPr dirty="0" smtClean="0" sz="1600" spc="0" b="1">
                <a:solidFill>
                  <a:srgbClr val="FF3300"/>
                </a:solidFill>
                <a:latin typeface="Times New Roman"/>
                <a:cs typeface="Times New Roman"/>
              </a:rPr>
              <a:t>Descriptio</a:t>
            </a:r>
            <a:r>
              <a:rPr dirty="0" smtClean="0" sz="1600" spc="4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6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262" y="3805554"/>
            <a:ext cx="221487" cy="2407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12750" y="3805554"/>
            <a:ext cx="2111629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91389">
              <a:lnSpc>
                <a:spcPct val="95825"/>
              </a:lnSpc>
              <a:spcBef>
                <a:spcPts val="10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in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4379" y="3805554"/>
            <a:ext cx="6616446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public</a:t>
            </a:r>
            <a:r>
              <a:rPr dirty="0" smtClean="0" sz="2000" spc="-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oid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init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ows</a:t>
            </a:r>
            <a:r>
              <a:rPr dirty="0" smtClean="0" sz="2000" spc="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ServletExcep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750" y="4506595"/>
            <a:ext cx="2111629" cy="1310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6452">
              <a:lnSpc>
                <a:spcPts val="1739"/>
              </a:lnSpc>
              <a:spcBef>
                <a:spcPts val="87"/>
              </a:spcBef>
            </a:pPr>
            <a:r>
              <a:rPr dirty="0" smtClean="0" baseline="2898" sz="3000" spc="0" b="1">
                <a:solidFill>
                  <a:srgbClr val="FF0000"/>
                </a:solidFill>
                <a:latin typeface="Times New Roman"/>
                <a:cs typeface="Times New Roman"/>
              </a:rPr>
              <a:t>Servlet</a:t>
            </a:r>
            <a:endParaRPr sz="2000">
              <a:latin typeface="Times New Roman"/>
              <a:cs typeface="Times New Roman"/>
            </a:endParaRPr>
          </a:p>
          <a:p>
            <a:pPr marL="91389" marR="379281" indent="985062">
              <a:lnSpc>
                <a:spcPts val="2200"/>
              </a:lnSpc>
              <a:spcBef>
                <a:spcPts val="227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-9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fe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service</a:t>
            </a:r>
            <a:r>
              <a:rPr dirty="0" smtClean="0" sz="2000" spc="0" b="1">
                <a:latin typeface="Times New Roman"/>
                <a:cs typeface="Times New Roman"/>
              </a:rPr>
              <a:t>  </a:t>
            </a:r>
            <a:r>
              <a:rPr dirty="0" smtClean="0" sz="2000" spc="359" b="1">
                <a:latin typeface="Times New Roman"/>
                <a:cs typeface="Times New Roman"/>
              </a:rPr>
              <a:t> </a:t>
            </a:r>
            <a:r>
              <a:rPr dirty="0" smtClean="0" baseline="-5797" sz="30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-5797" sz="3000" spc="9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baseline="-5797" sz="3000" spc="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-5797" sz="3000" spc="-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baseline="-5797" sz="3000" spc="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974344">
              <a:lnSpc>
                <a:spcPct val="95825"/>
              </a:lnSpc>
              <a:spcBef>
                <a:spcPts val="185"/>
              </a:spcBef>
            </a:pP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defin</a:t>
            </a:r>
            <a:r>
              <a:rPr dirty="0" smtClean="0" sz="2000" spc="-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4379" y="4506595"/>
            <a:ext cx="6616446" cy="1310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5195" marR="34358" indent="-343281">
              <a:lnSpc>
                <a:spcPct val="100041"/>
              </a:lnSpc>
              <a:spcBef>
                <a:spcPts val="430"/>
              </a:spcBef>
              <a:tabLst>
                <a:tab pos="444500" algn="l"/>
              </a:tabLst>
            </a:pPr>
            <a:r>
              <a:rPr dirty="0" smtClean="0" sz="2000" spc="0">
                <a:latin typeface="Times New Roman"/>
                <a:cs typeface="Times New Roman"/>
              </a:rPr>
              <a:t>-		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public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2000" spc="2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str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ct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2000" spc="22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id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2000" spc="2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service(ServletReq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est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2000" spc="24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eq,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Servlet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esp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nse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 </a:t>
            </a:r>
            <a:r>
              <a:rPr dirty="0" smtClean="0" sz="2000" spc="27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es)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 </a:t>
            </a:r>
            <a:r>
              <a:rPr dirty="0" smtClean="0" sz="2000" spc="29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ows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 </a:t>
            </a:r>
            <a:r>
              <a:rPr dirty="0" smtClean="0" sz="2000" spc="28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ServletExcep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ion,</a:t>
            </a:r>
            <a:endParaRPr sz="2000">
              <a:latin typeface="Times New Roman"/>
              <a:cs typeface="Times New Roman"/>
            </a:endParaRPr>
          </a:p>
          <a:p>
            <a:pPr marL="81914">
              <a:lnSpc>
                <a:spcPct val="95825"/>
              </a:lnSpc>
              <a:spcBef>
                <a:spcPts val="2402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ntainer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esp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nd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" y="5817235"/>
            <a:ext cx="2111629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89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dest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4379" y="5817235"/>
            <a:ext cx="6616446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914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publ</a:t>
            </a:r>
            <a:r>
              <a:rPr dirty="0" smtClean="0" sz="2000" spc="-9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id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dest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mtClean="0" sz="2000" spc="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ean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ng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4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62" y="6213475"/>
            <a:ext cx="2333117" cy="66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1"/>
              </a:spcBef>
            </a:pPr>
            <a:endParaRPr sz="500"/>
          </a:p>
        </p:txBody>
      </p:sp>
      <p:sp>
        <p:nvSpPr>
          <p:cNvPr id="2" name="object 2"/>
          <p:cNvSpPr txBox="1"/>
          <p:nvPr/>
        </p:nvSpPr>
        <p:spPr>
          <a:xfrm>
            <a:off x="2524379" y="6213475"/>
            <a:ext cx="6619621" cy="66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1"/>
              </a:spcBef>
            </a:pPr>
            <a:endParaRPr sz="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902969" y="1194053"/>
            <a:ext cx="1139952" cy="829056"/>
          </a:xfrm>
          <a:custGeom>
            <a:avLst/>
            <a:gdLst/>
            <a:ahLst/>
            <a:cxnLst/>
            <a:rect l="l" t="t" r="r" b="b"/>
            <a:pathLst>
              <a:path w="1139952" h="829056">
                <a:moveTo>
                  <a:pt x="0" y="138175"/>
                </a:moveTo>
                <a:lnTo>
                  <a:pt x="6703" y="95532"/>
                </a:lnTo>
                <a:lnTo>
                  <a:pt x="25408" y="58298"/>
                </a:lnTo>
                <a:lnTo>
                  <a:pt x="54007" y="28580"/>
                </a:lnTo>
                <a:lnTo>
                  <a:pt x="90391" y="8483"/>
                </a:lnTo>
                <a:lnTo>
                  <a:pt x="132451" y="116"/>
                </a:lnTo>
                <a:lnTo>
                  <a:pt x="138176" y="0"/>
                </a:lnTo>
                <a:lnTo>
                  <a:pt x="1001776" y="0"/>
                </a:lnTo>
                <a:lnTo>
                  <a:pt x="1044419" y="6702"/>
                </a:lnTo>
                <a:lnTo>
                  <a:pt x="1081653" y="25405"/>
                </a:lnTo>
                <a:lnTo>
                  <a:pt x="1111371" y="54002"/>
                </a:lnTo>
                <a:lnTo>
                  <a:pt x="1131468" y="90385"/>
                </a:lnTo>
                <a:lnTo>
                  <a:pt x="1139835" y="132450"/>
                </a:lnTo>
                <a:lnTo>
                  <a:pt x="1139952" y="138175"/>
                </a:lnTo>
                <a:lnTo>
                  <a:pt x="1139952" y="690880"/>
                </a:lnTo>
                <a:lnTo>
                  <a:pt x="1133249" y="733523"/>
                </a:lnTo>
                <a:lnTo>
                  <a:pt x="1114546" y="770757"/>
                </a:lnTo>
                <a:lnTo>
                  <a:pt x="1085949" y="800475"/>
                </a:lnTo>
                <a:lnTo>
                  <a:pt x="1049566" y="820572"/>
                </a:lnTo>
                <a:lnTo>
                  <a:pt x="1007501" y="828939"/>
                </a:lnTo>
                <a:lnTo>
                  <a:pt x="1001776" y="829056"/>
                </a:lnTo>
                <a:lnTo>
                  <a:pt x="138176" y="829056"/>
                </a:lnTo>
                <a:lnTo>
                  <a:pt x="95537" y="822353"/>
                </a:lnTo>
                <a:lnTo>
                  <a:pt x="58304" y="803650"/>
                </a:lnTo>
                <a:lnTo>
                  <a:pt x="28583" y="775053"/>
                </a:lnTo>
                <a:lnTo>
                  <a:pt x="8485" y="738670"/>
                </a:lnTo>
                <a:lnTo>
                  <a:pt x="116" y="696605"/>
                </a:lnTo>
                <a:lnTo>
                  <a:pt x="0" y="690880"/>
                </a:lnTo>
                <a:lnTo>
                  <a:pt x="0" y="1381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031230" y="1194053"/>
            <a:ext cx="1139952" cy="829056"/>
          </a:xfrm>
          <a:custGeom>
            <a:avLst/>
            <a:gdLst/>
            <a:ahLst/>
            <a:cxnLst/>
            <a:rect l="l" t="t" r="r" b="b"/>
            <a:pathLst>
              <a:path w="1139952" h="829056">
                <a:moveTo>
                  <a:pt x="0" y="138175"/>
                </a:moveTo>
                <a:lnTo>
                  <a:pt x="6702" y="95532"/>
                </a:lnTo>
                <a:lnTo>
                  <a:pt x="25405" y="58298"/>
                </a:lnTo>
                <a:lnTo>
                  <a:pt x="54002" y="28580"/>
                </a:lnTo>
                <a:lnTo>
                  <a:pt x="90385" y="8483"/>
                </a:lnTo>
                <a:lnTo>
                  <a:pt x="132450" y="116"/>
                </a:lnTo>
                <a:lnTo>
                  <a:pt x="138175" y="0"/>
                </a:lnTo>
                <a:lnTo>
                  <a:pt x="1001776" y="0"/>
                </a:lnTo>
                <a:lnTo>
                  <a:pt x="1044419" y="6702"/>
                </a:lnTo>
                <a:lnTo>
                  <a:pt x="1081653" y="25405"/>
                </a:lnTo>
                <a:lnTo>
                  <a:pt x="1111371" y="54002"/>
                </a:lnTo>
                <a:lnTo>
                  <a:pt x="1131468" y="90385"/>
                </a:lnTo>
                <a:lnTo>
                  <a:pt x="1139835" y="132450"/>
                </a:lnTo>
                <a:lnTo>
                  <a:pt x="1139952" y="138175"/>
                </a:lnTo>
                <a:lnTo>
                  <a:pt x="1139952" y="690880"/>
                </a:lnTo>
                <a:lnTo>
                  <a:pt x="1133249" y="733523"/>
                </a:lnTo>
                <a:lnTo>
                  <a:pt x="1114546" y="770757"/>
                </a:lnTo>
                <a:lnTo>
                  <a:pt x="1085949" y="800475"/>
                </a:lnTo>
                <a:lnTo>
                  <a:pt x="1049566" y="820572"/>
                </a:lnTo>
                <a:lnTo>
                  <a:pt x="1007501" y="828939"/>
                </a:lnTo>
                <a:lnTo>
                  <a:pt x="1001776" y="829056"/>
                </a:lnTo>
                <a:lnTo>
                  <a:pt x="138175" y="829056"/>
                </a:lnTo>
                <a:lnTo>
                  <a:pt x="95532" y="822353"/>
                </a:lnTo>
                <a:lnTo>
                  <a:pt x="58298" y="803650"/>
                </a:lnTo>
                <a:lnTo>
                  <a:pt x="28580" y="775053"/>
                </a:lnTo>
                <a:lnTo>
                  <a:pt x="8483" y="738670"/>
                </a:lnTo>
                <a:lnTo>
                  <a:pt x="116" y="696605"/>
                </a:lnTo>
                <a:lnTo>
                  <a:pt x="0" y="690880"/>
                </a:lnTo>
                <a:lnTo>
                  <a:pt x="0" y="1381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321302" y="1194053"/>
            <a:ext cx="1139952" cy="829056"/>
          </a:xfrm>
          <a:custGeom>
            <a:avLst/>
            <a:gdLst/>
            <a:ahLst/>
            <a:cxnLst/>
            <a:rect l="l" t="t" r="r" b="b"/>
            <a:pathLst>
              <a:path w="1139952" h="829056">
                <a:moveTo>
                  <a:pt x="0" y="138175"/>
                </a:moveTo>
                <a:lnTo>
                  <a:pt x="6702" y="95532"/>
                </a:lnTo>
                <a:lnTo>
                  <a:pt x="25405" y="58298"/>
                </a:lnTo>
                <a:lnTo>
                  <a:pt x="54002" y="28580"/>
                </a:lnTo>
                <a:lnTo>
                  <a:pt x="90385" y="8483"/>
                </a:lnTo>
                <a:lnTo>
                  <a:pt x="132450" y="116"/>
                </a:lnTo>
                <a:lnTo>
                  <a:pt x="138175" y="0"/>
                </a:lnTo>
                <a:lnTo>
                  <a:pt x="1001776" y="0"/>
                </a:lnTo>
                <a:lnTo>
                  <a:pt x="1044419" y="6702"/>
                </a:lnTo>
                <a:lnTo>
                  <a:pt x="1081653" y="25405"/>
                </a:lnTo>
                <a:lnTo>
                  <a:pt x="1111371" y="54002"/>
                </a:lnTo>
                <a:lnTo>
                  <a:pt x="1131468" y="90385"/>
                </a:lnTo>
                <a:lnTo>
                  <a:pt x="1139835" y="132450"/>
                </a:lnTo>
                <a:lnTo>
                  <a:pt x="1139952" y="138175"/>
                </a:lnTo>
                <a:lnTo>
                  <a:pt x="1139952" y="690880"/>
                </a:lnTo>
                <a:lnTo>
                  <a:pt x="1133249" y="733523"/>
                </a:lnTo>
                <a:lnTo>
                  <a:pt x="1114546" y="770757"/>
                </a:lnTo>
                <a:lnTo>
                  <a:pt x="1085949" y="800475"/>
                </a:lnTo>
                <a:lnTo>
                  <a:pt x="1049566" y="820572"/>
                </a:lnTo>
                <a:lnTo>
                  <a:pt x="1007501" y="828939"/>
                </a:lnTo>
                <a:lnTo>
                  <a:pt x="1001776" y="829056"/>
                </a:lnTo>
                <a:lnTo>
                  <a:pt x="138175" y="829056"/>
                </a:lnTo>
                <a:lnTo>
                  <a:pt x="95532" y="822353"/>
                </a:lnTo>
                <a:lnTo>
                  <a:pt x="58298" y="803650"/>
                </a:lnTo>
                <a:lnTo>
                  <a:pt x="28580" y="775053"/>
                </a:lnTo>
                <a:lnTo>
                  <a:pt x="8483" y="738670"/>
                </a:lnTo>
                <a:lnTo>
                  <a:pt x="116" y="696605"/>
                </a:lnTo>
                <a:lnTo>
                  <a:pt x="0" y="690880"/>
                </a:lnTo>
                <a:lnTo>
                  <a:pt x="0" y="1381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612898" y="1194053"/>
            <a:ext cx="1138427" cy="829056"/>
          </a:xfrm>
          <a:custGeom>
            <a:avLst/>
            <a:gdLst/>
            <a:ahLst/>
            <a:cxnLst/>
            <a:rect l="l" t="t" r="r" b="b"/>
            <a:pathLst>
              <a:path w="1138427" h="829056">
                <a:moveTo>
                  <a:pt x="0" y="138175"/>
                </a:moveTo>
                <a:lnTo>
                  <a:pt x="6702" y="95532"/>
                </a:lnTo>
                <a:lnTo>
                  <a:pt x="25405" y="58298"/>
                </a:lnTo>
                <a:lnTo>
                  <a:pt x="54002" y="28580"/>
                </a:lnTo>
                <a:lnTo>
                  <a:pt x="90385" y="8483"/>
                </a:lnTo>
                <a:lnTo>
                  <a:pt x="132450" y="116"/>
                </a:lnTo>
                <a:lnTo>
                  <a:pt x="138175" y="0"/>
                </a:lnTo>
                <a:lnTo>
                  <a:pt x="1000251" y="0"/>
                </a:lnTo>
                <a:lnTo>
                  <a:pt x="1042895" y="6702"/>
                </a:lnTo>
                <a:lnTo>
                  <a:pt x="1080129" y="25405"/>
                </a:lnTo>
                <a:lnTo>
                  <a:pt x="1109847" y="54002"/>
                </a:lnTo>
                <a:lnTo>
                  <a:pt x="1129944" y="90385"/>
                </a:lnTo>
                <a:lnTo>
                  <a:pt x="1138311" y="132450"/>
                </a:lnTo>
                <a:lnTo>
                  <a:pt x="1138427" y="138175"/>
                </a:lnTo>
                <a:lnTo>
                  <a:pt x="1138427" y="690880"/>
                </a:lnTo>
                <a:lnTo>
                  <a:pt x="1131725" y="733523"/>
                </a:lnTo>
                <a:lnTo>
                  <a:pt x="1113022" y="770757"/>
                </a:lnTo>
                <a:lnTo>
                  <a:pt x="1084425" y="800475"/>
                </a:lnTo>
                <a:lnTo>
                  <a:pt x="1048042" y="820572"/>
                </a:lnTo>
                <a:lnTo>
                  <a:pt x="1005977" y="828939"/>
                </a:lnTo>
                <a:lnTo>
                  <a:pt x="1000251" y="829056"/>
                </a:lnTo>
                <a:lnTo>
                  <a:pt x="138175" y="829056"/>
                </a:lnTo>
                <a:lnTo>
                  <a:pt x="95532" y="822353"/>
                </a:lnTo>
                <a:lnTo>
                  <a:pt x="58298" y="803650"/>
                </a:lnTo>
                <a:lnTo>
                  <a:pt x="28580" y="775053"/>
                </a:lnTo>
                <a:lnTo>
                  <a:pt x="8483" y="738670"/>
                </a:lnTo>
                <a:lnTo>
                  <a:pt x="116" y="696605"/>
                </a:lnTo>
                <a:lnTo>
                  <a:pt x="0" y="690880"/>
                </a:lnTo>
                <a:lnTo>
                  <a:pt x="0" y="1381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751326" y="1572005"/>
            <a:ext cx="569976" cy="76200"/>
          </a:xfrm>
          <a:custGeom>
            <a:avLst/>
            <a:gdLst/>
            <a:ahLst/>
            <a:cxnLst/>
            <a:rect l="l" t="t" r="r" b="b"/>
            <a:pathLst>
              <a:path w="569976" h="76200">
                <a:moveTo>
                  <a:pt x="506475" y="48006"/>
                </a:moveTo>
                <a:lnTo>
                  <a:pt x="493776" y="48005"/>
                </a:lnTo>
                <a:lnTo>
                  <a:pt x="493775" y="76200"/>
                </a:lnTo>
                <a:lnTo>
                  <a:pt x="569976" y="38100"/>
                </a:lnTo>
                <a:lnTo>
                  <a:pt x="506475" y="48006"/>
                </a:lnTo>
                <a:close/>
              </a:path>
              <a:path w="569976" h="76200">
                <a:moveTo>
                  <a:pt x="506475" y="28194"/>
                </a:moveTo>
                <a:lnTo>
                  <a:pt x="493775" y="0"/>
                </a:lnTo>
                <a:lnTo>
                  <a:pt x="493776" y="28193"/>
                </a:lnTo>
                <a:lnTo>
                  <a:pt x="506475" y="28194"/>
                </a:lnTo>
                <a:close/>
              </a:path>
              <a:path w="569976" h="76200">
                <a:moveTo>
                  <a:pt x="0" y="28194"/>
                </a:moveTo>
                <a:lnTo>
                  <a:pt x="0" y="48006"/>
                </a:lnTo>
                <a:lnTo>
                  <a:pt x="506475" y="48006"/>
                </a:lnTo>
                <a:lnTo>
                  <a:pt x="569976" y="38100"/>
                </a:lnTo>
                <a:lnTo>
                  <a:pt x="493775" y="0"/>
                </a:lnTo>
                <a:lnTo>
                  <a:pt x="506475" y="28194"/>
                </a:lnTo>
                <a:lnTo>
                  <a:pt x="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452110" y="1579626"/>
            <a:ext cx="569976" cy="76200"/>
          </a:xfrm>
          <a:custGeom>
            <a:avLst/>
            <a:gdLst/>
            <a:ahLst/>
            <a:cxnLst/>
            <a:rect l="l" t="t" r="r" b="b"/>
            <a:pathLst>
              <a:path w="569976" h="76200">
                <a:moveTo>
                  <a:pt x="506475" y="48006"/>
                </a:moveTo>
                <a:lnTo>
                  <a:pt x="493776" y="48005"/>
                </a:lnTo>
                <a:lnTo>
                  <a:pt x="493775" y="76200"/>
                </a:lnTo>
                <a:lnTo>
                  <a:pt x="569976" y="38100"/>
                </a:lnTo>
                <a:lnTo>
                  <a:pt x="506475" y="48006"/>
                </a:lnTo>
                <a:close/>
              </a:path>
              <a:path w="569976" h="76200">
                <a:moveTo>
                  <a:pt x="506475" y="28194"/>
                </a:moveTo>
                <a:lnTo>
                  <a:pt x="493775" y="0"/>
                </a:lnTo>
                <a:lnTo>
                  <a:pt x="493776" y="28193"/>
                </a:lnTo>
                <a:lnTo>
                  <a:pt x="506475" y="28194"/>
                </a:lnTo>
                <a:close/>
              </a:path>
              <a:path w="569976" h="76200">
                <a:moveTo>
                  <a:pt x="0" y="28194"/>
                </a:moveTo>
                <a:lnTo>
                  <a:pt x="0" y="48006"/>
                </a:lnTo>
                <a:lnTo>
                  <a:pt x="506475" y="48006"/>
                </a:lnTo>
                <a:lnTo>
                  <a:pt x="569976" y="38100"/>
                </a:lnTo>
                <a:lnTo>
                  <a:pt x="493775" y="0"/>
                </a:lnTo>
                <a:lnTo>
                  <a:pt x="506475" y="28194"/>
                </a:lnTo>
                <a:lnTo>
                  <a:pt x="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42922" y="1572005"/>
            <a:ext cx="569976" cy="76200"/>
          </a:xfrm>
          <a:custGeom>
            <a:avLst/>
            <a:gdLst/>
            <a:ahLst/>
            <a:cxnLst/>
            <a:rect l="l" t="t" r="r" b="b"/>
            <a:pathLst>
              <a:path w="569976" h="76200">
                <a:moveTo>
                  <a:pt x="506475" y="48006"/>
                </a:moveTo>
                <a:lnTo>
                  <a:pt x="493776" y="48005"/>
                </a:lnTo>
                <a:lnTo>
                  <a:pt x="493775" y="76200"/>
                </a:lnTo>
                <a:lnTo>
                  <a:pt x="569976" y="38100"/>
                </a:lnTo>
                <a:lnTo>
                  <a:pt x="506475" y="48006"/>
                </a:lnTo>
                <a:close/>
              </a:path>
              <a:path w="569976" h="76200">
                <a:moveTo>
                  <a:pt x="506475" y="28194"/>
                </a:moveTo>
                <a:lnTo>
                  <a:pt x="493775" y="0"/>
                </a:lnTo>
                <a:lnTo>
                  <a:pt x="493776" y="28193"/>
                </a:lnTo>
                <a:lnTo>
                  <a:pt x="506475" y="28194"/>
                </a:lnTo>
                <a:close/>
              </a:path>
              <a:path w="569976" h="76200">
                <a:moveTo>
                  <a:pt x="0" y="28194"/>
                </a:moveTo>
                <a:lnTo>
                  <a:pt x="0" y="48006"/>
                </a:lnTo>
                <a:lnTo>
                  <a:pt x="506475" y="48006"/>
                </a:lnTo>
                <a:lnTo>
                  <a:pt x="569976" y="38100"/>
                </a:lnTo>
                <a:lnTo>
                  <a:pt x="493775" y="0"/>
                </a:lnTo>
                <a:lnTo>
                  <a:pt x="506475" y="28194"/>
                </a:lnTo>
                <a:lnTo>
                  <a:pt x="0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031230" y="2652522"/>
            <a:ext cx="1139952" cy="827531"/>
          </a:xfrm>
          <a:custGeom>
            <a:avLst/>
            <a:gdLst/>
            <a:ahLst/>
            <a:cxnLst/>
            <a:rect l="l" t="t" r="r" b="b"/>
            <a:pathLst>
              <a:path w="1139952" h="827531">
                <a:moveTo>
                  <a:pt x="0" y="137922"/>
                </a:moveTo>
                <a:lnTo>
                  <a:pt x="6712" y="95278"/>
                </a:lnTo>
                <a:lnTo>
                  <a:pt x="25443" y="58061"/>
                </a:lnTo>
                <a:lnTo>
                  <a:pt x="54078" y="28384"/>
                </a:lnTo>
                <a:lnTo>
                  <a:pt x="90505" y="8359"/>
                </a:lnTo>
                <a:lnTo>
                  <a:pt x="132612" y="100"/>
                </a:lnTo>
                <a:lnTo>
                  <a:pt x="137922" y="0"/>
                </a:lnTo>
                <a:lnTo>
                  <a:pt x="1002029" y="0"/>
                </a:lnTo>
                <a:lnTo>
                  <a:pt x="1044673" y="6712"/>
                </a:lnTo>
                <a:lnTo>
                  <a:pt x="1081890" y="25443"/>
                </a:lnTo>
                <a:lnTo>
                  <a:pt x="1111567" y="54078"/>
                </a:lnTo>
                <a:lnTo>
                  <a:pt x="1131592" y="90505"/>
                </a:lnTo>
                <a:lnTo>
                  <a:pt x="1139851" y="132612"/>
                </a:lnTo>
                <a:lnTo>
                  <a:pt x="1139952" y="137922"/>
                </a:lnTo>
                <a:lnTo>
                  <a:pt x="1139952" y="689610"/>
                </a:lnTo>
                <a:lnTo>
                  <a:pt x="1133239" y="732253"/>
                </a:lnTo>
                <a:lnTo>
                  <a:pt x="1114508" y="769470"/>
                </a:lnTo>
                <a:lnTo>
                  <a:pt x="1085873" y="799147"/>
                </a:lnTo>
                <a:lnTo>
                  <a:pt x="1049446" y="819172"/>
                </a:lnTo>
                <a:lnTo>
                  <a:pt x="1007339" y="827431"/>
                </a:lnTo>
                <a:lnTo>
                  <a:pt x="1002029" y="827531"/>
                </a:lnTo>
                <a:lnTo>
                  <a:pt x="137922" y="827531"/>
                </a:lnTo>
                <a:lnTo>
                  <a:pt x="95278" y="820819"/>
                </a:lnTo>
                <a:lnTo>
                  <a:pt x="58061" y="802088"/>
                </a:lnTo>
                <a:lnTo>
                  <a:pt x="28384" y="773453"/>
                </a:lnTo>
                <a:lnTo>
                  <a:pt x="8359" y="737026"/>
                </a:lnTo>
                <a:lnTo>
                  <a:pt x="100" y="694919"/>
                </a:lnTo>
                <a:lnTo>
                  <a:pt x="0" y="689610"/>
                </a:lnTo>
                <a:lnTo>
                  <a:pt x="0" y="13792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321302" y="2652522"/>
            <a:ext cx="1139952" cy="827531"/>
          </a:xfrm>
          <a:custGeom>
            <a:avLst/>
            <a:gdLst/>
            <a:ahLst/>
            <a:cxnLst/>
            <a:rect l="l" t="t" r="r" b="b"/>
            <a:pathLst>
              <a:path w="1139952" h="827531">
                <a:moveTo>
                  <a:pt x="0" y="137922"/>
                </a:moveTo>
                <a:lnTo>
                  <a:pt x="6712" y="95278"/>
                </a:lnTo>
                <a:lnTo>
                  <a:pt x="25443" y="58061"/>
                </a:lnTo>
                <a:lnTo>
                  <a:pt x="54078" y="28384"/>
                </a:lnTo>
                <a:lnTo>
                  <a:pt x="90505" y="8359"/>
                </a:lnTo>
                <a:lnTo>
                  <a:pt x="132612" y="100"/>
                </a:lnTo>
                <a:lnTo>
                  <a:pt x="137922" y="0"/>
                </a:lnTo>
                <a:lnTo>
                  <a:pt x="1002030" y="0"/>
                </a:lnTo>
                <a:lnTo>
                  <a:pt x="1044673" y="6712"/>
                </a:lnTo>
                <a:lnTo>
                  <a:pt x="1081890" y="25443"/>
                </a:lnTo>
                <a:lnTo>
                  <a:pt x="1111567" y="54078"/>
                </a:lnTo>
                <a:lnTo>
                  <a:pt x="1131592" y="90505"/>
                </a:lnTo>
                <a:lnTo>
                  <a:pt x="1139851" y="132612"/>
                </a:lnTo>
                <a:lnTo>
                  <a:pt x="1139952" y="137922"/>
                </a:lnTo>
                <a:lnTo>
                  <a:pt x="1139952" y="689610"/>
                </a:lnTo>
                <a:lnTo>
                  <a:pt x="1133239" y="732253"/>
                </a:lnTo>
                <a:lnTo>
                  <a:pt x="1114508" y="769470"/>
                </a:lnTo>
                <a:lnTo>
                  <a:pt x="1085873" y="799147"/>
                </a:lnTo>
                <a:lnTo>
                  <a:pt x="1049446" y="819172"/>
                </a:lnTo>
                <a:lnTo>
                  <a:pt x="1007339" y="827431"/>
                </a:lnTo>
                <a:lnTo>
                  <a:pt x="1002030" y="827531"/>
                </a:lnTo>
                <a:lnTo>
                  <a:pt x="137922" y="827531"/>
                </a:lnTo>
                <a:lnTo>
                  <a:pt x="95278" y="820819"/>
                </a:lnTo>
                <a:lnTo>
                  <a:pt x="58061" y="802088"/>
                </a:lnTo>
                <a:lnTo>
                  <a:pt x="28384" y="773453"/>
                </a:lnTo>
                <a:lnTo>
                  <a:pt x="8359" y="737026"/>
                </a:lnTo>
                <a:lnTo>
                  <a:pt x="100" y="694919"/>
                </a:lnTo>
                <a:lnTo>
                  <a:pt x="0" y="689610"/>
                </a:lnTo>
                <a:lnTo>
                  <a:pt x="0" y="13792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461254" y="3055620"/>
            <a:ext cx="569976" cy="48006"/>
          </a:xfrm>
          <a:custGeom>
            <a:avLst/>
            <a:gdLst/>
            <a:ahLst/>
            <a:cxnLst/>
            <a:rect l="l" t="t" r="r" b="b"/>
            <a:pathLst>
              <a:path w="569976" h="48006">
                <a:moveTo>
                  <a:pt x="76200" y="19811"/>
                </a:moveTo>
                <a:lnTo>
                  <a:pt x="569976" y="19812"/>
                </a:lnTo>
                <a:lnTo>
                  <a:pt x="569976" y="0"/>
                </a:lnTo>
                <a:lnTo>
                  <a:pt x="63500" y="0"/>
                </a:lnTo>
                <a:lnTo>
                  <a:pt x="63500" y="19812"/>
                </a:lnTo>
                <a:lnTo>
                  <a:pt x="76200" y="19811"/>
                </a:lnTo>
                <a:close/>
              </a:path>
              <a:path w="569976" h="48006">
                <a:moveTo>
                  <a:pt x="76200" y="0"/>
                </a:moveTo>
                <a:lnTo>
                  <a:pt x="76200" y="-28194"/>
                </a:lnTo>
                <a:lnTo>
                  <a:pt x="0" y="9905"/>
                </a:lnTo>
                <a:lnTo>
                  <a:pt x="76200" y="48005"/>
                </a:lnTo>
                <a:lnTo>
                  <a:pt x="76200" y="19811"/>
                </a:lnTo>
                <a:lnTo>
                  <a:pt x="63500" y="19812"/>
                </a:lnTo>
                <a:lnTo>
                  <a:pt x="63500" y="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563106" y="2026158"/>
            <a:ext cx="76200" cy="623315"/>
          </a:xfrm>
          <a:custGeom>
            <a:avLst/>
            <a:gdLst/>
            <a:ahLst/>
            <a:cxnLst/>
            <a:rect l="l" t="t" r="r" b="b"/>
            <a:pathLst>
              <a:path w="76200" h="623315">
                <a:moveTo>
                  <a:pt x="28194" y="547115"/>
                </a:moveTo>
                <a:lnTo>
                  <a:pt x="0" y="547115"/>
                </a:lnTo>
                <a:lnTo>
                  <a:pt x="38100" y="623315"/>
                </a:lnTo>
                <a:lnTo>
                  <a:pt x="76200" y="547115"/>
                </a:lnTo>
                <a:lnTo>
                  <a:pt x="48006" y="547115"/>
                </a:lnTo>
                <a:lnTo>
                  <a:pt x="48005" y="559815"/>
                </a:lnTo>
                <a:lnTo>
                  <a:pt x="28194" y="559815"/>
                </a:lnTo>
                <a:lnTo>
                  <a:pt x="28194" y="547115"/>
                </a:lnTo>
                <a:close/>
              </a:path>
              <a:path w="76200" h="623315">
                <a:moveTo>
                  <a:pt x="28194" y="559815"/>
                </a:moveTo>
                <a:lnTo>
                  <a:pt x="48005" y="559815"/>
                </a:lnTo>
                <a:lnTo>
                  <a:pt x="48005" y="0"/>
                </a:lnTo>
                <a:lnTo>
                  <a:pt x="28194" y="0"/>
                </a:lnTo>
                <a:lnTo>
                  <a:pt x="28194" y="559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150108" y="2032253"/>
            <a:ext cx="1162050" cy="1071372"/>
          </a:xfrm>
          <a:custGeom>
            <a:avLst/>
            <a:gdLst/>
            <a:ahLst/>
            <a:cxnLst/>
            <a:rect l="l" t="t" r="r" b="b"/>
            <a:pathLst>
              <a:path w="1162050" h="1071372">
                <a:moveTo>
                  <a:pt x="19812" y="0"/>
                </a:moveTo>
                <a:lnTo>
                  <a:pt x="0" y="0"/>
                </a:lnTo>
                <a:lnTo>
                  <a:pt x="0" y="1038733"/>
                </a:lnTo>
                <a:lnTo>
                  <a:pt x="4444" y="1043178"/>
                </a:lnTo>
                <a:lnTo>
                  <a:pt x="9906" y="1023366"/>
                </a:lnTo>
                <a:lnTo>
                  <a:pt x="19811" y="1023365"/>
                </a:lnTo>
                <a:lnTo>
                  <a:pt x="19812" y="0"/>
                </a:lnTo>
                <a:close/>
              </a:path>
              <a:path w="1162050" h="1071372">
                <a:moveTo>
                  <a:pt x="1098550" y="1043178"/>
                </a:moveTo>
                <a:lnTo>
                  <a:pt x="1085850" y="1043177"/>
                </a:lnTo>
                <a:lnTo>
                  <a:pt x="1085850" y="1071372"/>
                </a:lnTo>
                <a:lnTo>
                  <a:pt x="1162050" y="1033272"/>
                </a:lnTo>
                <a:lnTo>
                  <a:pt x="1098550" y="1043178"/>
                </a:lnTo>
                <a:close/>
              </a:path>
              <a:path w="1162050" h="1071372">
                <a:moveTo>
                  <a:pt x="1098550" y="1023366"/>
                </a:moveTo>
                <a:lnTo>
                  <a:pt x="1085850" y="995172"/>
                </a:lnTo>
                <a:lnTo>
                  <a:pt x="1085850" y="1023365"/>
                </a:lnTo>
                <a:lnTo>
                  <a:pt x="1098550" y="1023366"/>
                </a:lnTo>
                <a:close/>
              </a:path>
              <a:path w="1162050" h="1071372">
                <a:moveTo>
                  <a:pt x="19812" y="1033272"/>
                </a:moveTo>
                <a:lnTo>
                  <a:pt x="9906" y="1043178"/>
                </a:lnTo>
                <a:lnTo>
                  <a:pt x="1085850" y="1043177"/>
                </a:lnTo>
                <a:lnTo>
                  <a:pt x="19812" y="1033272"/>
                </a:lnTo>
                <a:close/>
              </a:path>
              <a:path w="1162050" h="1071372">
                <a:moveTo>
                  <a:pt x="4444" y="1043178"/>
                </a:moveTo>
                <a:lnTo>
                  <a:pt x="9906" y="1043178"/>
                </a:lnTo>
                <a:lnTo>
                  <a:pt x="19812" y="1033272"/>
                </a:lnTo>
                <a:lnTo>
                  <a:pt x="1085850" y="1043177"/>
                </a:lnTo>
                <a:lnTo>
                  <a:pt x="1098550" y="1043178"/>
                </a:lnTo>
                <a:lnTo>
                  <a:pt x="1162050" y="1033272"/>
                </a:lnTo>
                <a:lnTo>
                  <a:pt x="1085850" y="995172"/>
                </a:lnTo>
                <a:lnTo>
                  <a:pt x="1098550" y="1023366"/>
                </a:lnTo>
                <a:lnTo>
                  <a:pt x="9906" y="1023366"/>
                </a:lnTo>
                <a:lnTo>
                  <a:pt x="4444" y="1043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853178" y="2026158"/>
            <a:ext cx="76200" cy="623315"/>
          </a:xfrm>
          <a:custGeom>
            <a:avLst/>
            <a:gdLst/>
            <a:ahLst/>
            <a:cxnLst/>
            <a:rect l="l" t="t" r="r" b="b"/>
            <a:pathLst>
              <a:path w="76200" h="623315">
                <a:moveTo>
                  <a:pt x="28194" y="547115"/>
                </a:moveTo>
                <a:lnTo>
                  <a:pt x="0" y="547115"/>
                </a:lnTo>
                <a:lnTo>
                  <a:pt x="38100" y="623315"/>
                </a:lnTo>
                <a:lnTo>
                  <a:pt x="76200" y="547115"/>
                </a:lnTo>
                <a:lnTo>
                  <a:pt x="48006" y="547115"/>
                </a:lnTo>
                <a:lnTo>
                  <a:pt x="48006" y="559815"/>
                </a:lnTo>
                <a:lnTo>
                  <a:pt x="28194" y="559815"/>
                </a:lnTo>
                <a:lnTo>
                  <a:pt x="28194" y="547115"/>
                </a:lnTo>
                <a:close/>
              </a:path>
              <a:path w="76200" h="623315">
                <a:moveTo>
                  <a:pt x="28194" y="559815"/>
                </a:moveTo>
                <a:lnTo>
                  <a:pt x="48006" y="559815"/>
                </a:lnTo>
                <a:lnTo>
                  <a:pt x="48006" y="0"/>
                </a:lnTo>
                <a:lnTo>
                  <a:pt x="28194" y="0"/>
                </a:lnTo>
                <a:lnTo>
                  <a:pt x="28194" y="559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148195" y="1722247"/>
            <a:ext cx="526669" cy="560577"/>
          </a:xfrm>
          <a:custGeom>
            <a:avLst/>
            <a:gdLst/>
            <a:ahLst/>
            <a:cxnLst/>
            <a:rect l="l" t="t" r="r" b="b"/>
            <a:pathLst>
              <a:path w="526669" h="560577">
                <a:moveTo>
                  <a:pt x="46781" y="70754"/>
                </a:moveTo>
                <a:lnTo>
                  <a:pt x="73532" y="63500"/>
                </a:lnTo>
                <a:lnTo>
                  <a:pt x="16890" y="0"/>
                </a:lnTo>
                <a:lnTo>
                  <a:pt x="0" y="83438"/>
                </a:lnTo>
                <a:lnTo>
                  <a:pt x="27675" y="75934"/>
                </a:lnTo>
                <a:lnTo>
                  <a:pt x="24002" y="64135"/>
                </a:lnTo>
                <a:lnTo>
                  <a:pt x="42925" y="58292"/>
                </a:lnTo>
                <a:lnTo>
                  <a:pt x="46781" y="70754"/>
                </a:lnTo>
                <a:close/>
              </a:path>
              <a:path w="526669" h="560577">
                <a:moveTo>
                  <a:pt x="46781" y="70754"/>
                </a:moveTo>
                <a:lnTo>
                  <a:pt x="42925" y="58292"/>
                </a:lnTo>
                <a:lnTo>
                  <a:pt x="24002" y="64135"/>
                </a:lnTo>
                <a:lnTo>
                  <a:pt x="27675" y="75934"/>
                </a:lnTo>
                <a:lnTo>
                  <a:pt x="31750" y="89026"/>
                </a:lnTo>
                <a:lnTo>
                  <a:pt x="43052" y="115188"/>
                </a:lnTo>
                <a:lnTo>
                  <a:pt x="55499" y="140080"/>
                </a:lnTo>
                <a:lnTo>
                  <a:pt x="69469" y="163067"/>
                </a:lnTo>
                <a:lnTo>
                  <a:pt x="84454" y="184530"/>
                </a:lnTo>
                <a:lnTo>
                  <a:pt x="100837" y="204215"/>
                </a:lnTo>
                <a:lnTo>
                  <a:pt x="136525" y="237489"/>
                </a:lnTo>
                <a:lnTo>
                  <a:pt x="175640" y="262381"/>
                </a:lnTo>
                <a:lnTo>
                  <a:pt x="207263" y="274954"/>
                </a:lnTo>
                <a:lnTo>
                  <a:pt x="240156" y="281939"/>
                </a:lnTo>
                <a:lnTo>
                  <a:pt x="262762" y="283337"/>
                </a:lnTo>
                <a:lnTo>
                  <a:pt x="276605" y="282828"/>
                </a:lnTo>
                <a:lnTo>
                  <a:pt x="303529" y="278764"/>
                </a:lnTo>
                <a:lnTo>
                  <a:pt x="329819" y="270890"/>
                </a:lnTo>
                <a:lnTo>
                  <a:pt x="354837" y="259587"/>
                </a:lnTo>
                <a:lnTo>
                  <a:pt x="378713" y="244855"/>
                </a:lnTo>
                <a:lnTo>
                  <a:pt x="401193" y="227075"/>
                </a:lnTo>
                <a:lnTo>
                  <a:pt x="422148" y="206375"/>
                </a:lnTo>
                <a:lnTo>
                  <a:pt x="441451" y="183006"/>
                </a:lnTo>
                <a:lnTo>
                  <a:pt x="459231" y="157099"/>
                </a:lnTo>
                <a:lnTo>
                  <a:pt x="482473" y="114045"/>
                </a:lnTo>
                <a:lnTo>
                  <a:pt x="495553" y="82803"/>
                </a:lnTo>
                <a:lnTo>
                  <a:pt x="506349" y="49783"/>
                </a:lnTo>
                <a:lnTo>
                  <a:pt x="515111" y="15112"/>
                </a:lnTo>
                <a:lnTo>
                  <a:pt x="521461" y="-21082"/>
                </a:lnTo>
                <a:lnTo>
                  <a:pt x="525272" y="-58420"/>
                </a:lnTo>
                <a:lnTo>
                  <a:pt x="526669" y="-97155"/>
                </a:lnTo>
                <a:lnTo>
                  <a:pt x="526287" y="-116459"/>
                </a:lnTo>
                <a:lnTo>
                  <a:pt x="523621" y="-154432"/>
                </a:lnTo>
                <a:lnTo>
                  <a:pt x="518540" y="-191388"/>
                </a:lnTo>
                <a:lnTo>
                  <a:pt x="506222" y="-244094"/>
                </a:lnTo>
                <a:lnTo>
                  <a:pt x="495173" y="-277241"/>
                </a:lnTo>
                <a:lnTo>
                  <a:pt x="482091" y="-308483"/>
                </a:lnTo>
                <a:lnTo>
                  <a:pt x="467232" y="-337566"/>
                </a:lnTo>
                <a:lnTo>
                  <a:pt x="450341" y="-364489"/>
                </a:lnTo>
                <a:lnTo>
                  <a:pt x="431800" y="-389127"/>
                </a:lnTo>
                <a:lnTo>
                  <a:pt x="411479" y="-411225"/>
                </a:lnTo>
                <a:lnTo>
                  <a:pt x="389635" y="-430530"/>
                </a:lnTo>
                <a:lnTo>
                  <a:pt x="366395" y="-446659"/>
                </a:lnTo>
                <a:lnTo>
                  <a:pt x="341883" y="-459739"/>
                </a:lnTo>
                <a:lnTo>
                  <a:pt x="316229" y="-469264"/>
                </a:lnTo>
                <a:lnTo>
                  <a:pt x="289559" y="-475234"/>
                </a:lnTo>
                <a:lnTo>
                  <a:pt x="261874" y="-477138"/>
                </a:lnTo>
                <a:lnTo>
                  <a:pt x="241300" y="-475996"/>
                </a:lnTo>
                <a:lnTo>
                  <a:pt x="201549" y="-466979"/>
                </a:lnTo>
                <a:lnTo>
                  <a:pt x="163702" y="-449707"/>
                </a:lnTo>
                <a:lnTo>
                  <a:pt x="128650" y="-425069"/>
                </a:lnTo>
                <a:lnTo>
                  <a:pt x="96647" y="-393319"/>
                </a:lnTo>
                <a:lnTo>
                  <a:pt x="68452" y="-355219"/>
                </a:lnTo>
                <a:lnTo>
                  <a:pt x="44069" y="-311404"/>
                </a:lnTo>
                <a:lnTo>
                  <a:pt x="33654" y="-287400"/>
                </a:lnTo>
                <a:lnTo>
                  <a:pt x="24383" y="-262127"/>
                </a:lnTo>
                <a:lnTo>
                  <a:pt x="16509" y="-236220"/>
                </a:lnTo>
                <a:lnTo>
                  <a:pt x="35559" y="-230505"/>
                </a:lnTo>
                <a:lnTo>
                  <a:pt x="43306" y="-256412"/>
                </a:lnTo>
                <a:lnTo>
                  <a:pt x="52197" y="-280543"/>
                </a:lnTo>
                <a:lnTo>
                  <a:pt x="62229" y="-303402"/>
                </a:lnTo>
                <a:lnTo>
                  <a:pt x="73278" y="-324993"/>
                </a:lnTo>
                <a:lnTo>
                  <a:pt x="98425" y="-363727"/>
                </a:lnTo>
                <a:lnTo>
                  <a:pt x="126746" y="-396494"/>
                </a:lnTo>
                <a:lnTo>
                  <a:pt x="157987" y="-422656"/>
                </a:lnTo>
                <a:lnTo>
                  <a:pt x="191388" y="-441706"/>
                </a:lnTo>
                <a:lnTo>
                  <a:pt x="226568" y="-453389"/>
                </a:lnTo>
                <a:lnTo>
                  <a:pt x="263016" y="-457326"/>
                </a:lnTo>
                <a:lnTo>
                  <a:pt x="275081" y="-456819"/>
                </a:lnTo>
                <a:lnTo>
                  <a:pt x="299338" y="-453263"/>
                </a:lnTo>
                <a:lnTo>
                  <a:pt x="322833" y="-446277"/>
                </a:lnTo>
                <a:lnTo>
                  <a:pt x="345566" y="-435863"/>
                </a:lnTo>
                <a:lnTo>
                  <a:pt x="367410" y="-422401"/>
                </a:lnTo>
                <a:lnTo>
                  <a:pt x="387984" y="-406019"/>
                </a:lnTo>
                <a:lnTo>
                  <a:pt x="407543" y="-386842"/>
                </a:lnTo>
                <a:lnTo>
                  <a:pt x="425576" y="-364871"/>
                </a:lnTo>
                <a:lnTo>
                  <a:pt x="442340" y="-340487"/>
                </a:lnTo>
                <a:lnTo>
                  <a:pt x="464565" y="-299466"/>
                </a:lnTo>
                <a:lnTo>
                  <a:pt x="477011" y="-269621"/>
                </a:lnTo>
                <a:lnTo>
                  <a:pt x="487299" y="-237871"/>
                </a:lnTo>
                <a:lnTo>
                  <a:pt x="495680" y="-204597"/>
                </a:lnTo>
                <a:lnTo>
                  <a:pt x="501776" y="-170052"/>
                </a:lnTo>
                <a:lnTo>
                  <a:pt x="505586" y="-133985"/>
                </a:lnTo>
                <a:lnTo>
                  <a:pt x="506856" y="-96647"/>
                </a:lnTo>
                <a:lnTo>
                  <a:pt x="506602" y="-77977"/>
                </a:lnTo>
                <a:lnTo>
                  <a:pt x="503935" y="-41401"/>
                </a:lnTo>
                <a:lnTo>
                  <a:pt x="498982" y="-5842"/>
                </a:lnTo>
                <a:lnTo>
                  <a:pt x="487172" y="44830"/>
                </a:lnTo>
                <a:lnTo>
                  <a:pt x="476630" y="76580"/>
                </a:lnTo>
                <a:lnTo>
                  <a:pt x="464184" y="106299"/>
                </a:lnTo>
                <a:lnTo>
                  <a:pt x="449833" y="134112"/>
                </a:lnTo>
                <a:lnTo>
                  <a:pt x="433958" y="159512"/>
                </a:lnTo>
                <a:lnTo>
                  <a:pt x="416432" y="182625"/>
                </a:lnTo>
                <a:lnTo>
                  <a:pt x="397509" y="203326"/>
                </a:lnTo>
                <a:lnTo>
                  <a:pt x="377316" y="221233"/>
                </a:lnTo>
                <a:lnTo>
                  <a:pt x="355980" y="236092"/>
                </a:lnTo>
                <a:lnTo>
                  <a:pt x="333755" y="247903"/>
                </a:lnTo>
                <a:lnTo>
                  <a:pt x="310514" y="256539"/>
                </a:lnTo>
                <a:lnTo>
                  <a:pt x="286638" y="261747"/>
                </a:lnTo>
                <a:lnTo>
                  <a:pt x="262127" y="263525"/>
                </a:lnTo>
                <a:lnTo>
                  <a:pt x="251968" y="263270"/>
                </a:lnTo>
                <a:lnTo>
                  <a:pt x="222250" y="258572"/>
                </a:lnTo>
                <a:lnTo>
                  <a:pt x="193294" y="248792"/>
                </a:lnTo>
                <a:lnTo>
                  <a:pt x="165480" y="233806"/>
                </a:lnTo>
                <a:lnTo>
                  <a:pt x="131063" y="206755"/>
                </a:lnTo>
                <a:lnTo>
                  <a:pt x="99822" y="171830"/>
                </a:lnTo>
                <a:lnTo>
                  <a:pt x="85725" y="151764"/>
                </a:lnTo>
                <a:lnTo>
                  <a:pt x="72516" y="129793"/>
                </a:lnTo>
                <a:lnTo>
                  <a:pt x="60705" y="106299"/>
                </a:lnTo>
                <a:lnTo>
                  <a:pt x="50037" y="81279"/>
                </a:lnTo>
                <a:lnTo>
                  <a:pt x="46781" y="70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71416" y="1533144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71416" y="1533144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0" y="304800"/>
                </a:moveTo>
                <a:lnTo>
                  <a:pt x="838200" y="304800"/>
                </a:lnTo>
                <a:lnTo>
                  <a:pt x="838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147816" y="1609344"/>
            <a:ext cx="914399" cy="304800"/>
          </a:xfrm>
          <a:custGeom>
            <a:avLst/>
            <a:gdLst/>
            <a:ahLst/>
            <a:cxnLst/>
            <a:rect l="l" t="t" r="r" b="b"/>
            <a:pathLst>
              <a:path w="914399" h="304800">
                <a:moveTo>
                  <a:pt x="0" y="304800"/>
                </a:moveTo>
                <a:lnTo>
                  <a:pt x="914399" y="304800"/>
                </a:lnTo>
                <a:lnTo>
                  <a:pt x="9143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147816" y="1609344"/>
            <a:ext cx="914399" cy="304800"/>
          </a:xfrm>
          <a:custGeom>
            <a:avLst/>
            <a:gdLst/>
            <a:ahLst/>
            <a:cxnLst/>
            <a:rect l="l" t="t" r="r" b="b"/>
            <a:pathLst>
              <a:path w="914399" h="304800">
                <a:moveTo>
                  <a:pt x="0" y="304800"/>
                </a:moveTo>
                <a:lnTo>
                  <a:pt x="914399" y="304800"/>
                </a:lnTo>
                <a:lnTo>
                  <a:pt x="9143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147816" y="3057144"/>
            <a:ext cx="914399" cy="304800"/>
          </a:xfrm>
          <a:custGeom>
            <a:avLst/>
            <a:gdLst/>
            <a:ahLst/>
            <a:cxnLst/>
            <a:rect l="l" t="t" r="r" b="b"/>
            <a:pathLst>
              <a:path w="914399" h="304800">
                <a:moveTo>
                  <a:pt x="0" y="304800"/>
                </a:moveTo>
                <a:lnTo>
                  <a:pt x="914399" y="304800"/>
                </a:lnTo>
                <a:lnTo>
                  <a:pt x="9143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6" y="3057144"/>
            <a:ext cx="914399" cy="304800"/>
          </a:xfrm>
          <a:custGeom>
            <a:avLst/>
            <a:gdLst/>
            <a:ahLst/>
            <a:cxnLst/>
            <a:rect l="l" t="t" r="r" b="b"/>
            <a:pathLst>
              <a:path w="914399" h="304800">
                <a:moveTo>
                  <a:pt x="0" y="304800"/>
                </a:moveTo>
                <a:lnTo>
                  <a:pt x="914399" y="304800"/>
                </a:lnTo>
                <a:lnTo>
                  <a:pt x="9143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54380" y="4000500"/>
            <a:ext cx="7898892" cy="2142744"/>
          </a:xfrm>
          <a:custGeom>
            <a:avLst/>
            <a:gdLst/>
            <a:ahLst/>
            <a:cxnLst/>
            <a:rect l="l" t="t" r="r" b="b"/>
            <a:pathLst>
              <a:path w="7898892" h="2142744">
                <a:moveTo>
                  <a:pt x="0" y="2142744"/>
                </a:moveTo>
                <a:lnTo>
                  <a:pt x="7898892" y="2142744"/>
                </a:lnTo>
                <a:lnTo>
                  <a:pt x="7898892" y="0"/>
                </a:lnTo>
                <a:lnTo>
                  <a:pt x="0" y="0"/>
                </a:lnTo>
                <a:lnTo>
                  <a:pt x="0" y="21427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0593" y="542447"/>
            <a:ext cx="221593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5961" y="542447"/>
            <a:ext cx="2035218" cy="897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20"/>
              </a:lnSpc>
              <a:spcBef>
                <a:spcPts val="186"/>
              </a:spcBef>
            </a:pPr>
            <a:r>
              <a:rPr dirty="0" smtClean="0" sz="3600" spc="0">
                <a:latin typeface="Times New Roman"/>
                <a:cs typeface="Times New Roman"/>
              </a:rPr>
              <a:t>Life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Cyc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658072" marR="68625">
              <a:lnSpc>
                <a:spcPts val="1420"/>
              </a:lnSpc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mtClean="0" sz="1400" spc="-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baseline="28987" sz="1350" spc="0" b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dirty="0" smtClean="0" baseline="28987" sz="1350" spc="0" b="1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dirty="0" smtClean="0" baseline="28987" sz="1350" spc="61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-2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endParaRPr sz="1400">
              <a:latin typeface="Times New Roman"/>
              <a:cs typeface="Times New Roman"/>
            </a:endParaRPr>
          </a:p>
          <a:p>
            <a:pPr marL="797899" marR="68625">
              <a:lnSpc>
                <a:spcPct val="95825"/>
              </a:lnSpc>
              <a:spcBef>
                <a:spcPts val="622"/>
              </a:spcBef>
            </a:pPr>
            <a:r>
              <a:rPr dirty="0" smtClean="0" sz="1000" spc="-25" b="1">
                <a:latin typeface="Times New Roman"/>
                <a:cs typeface="Times New Roman"/>
              </a:rPr>
              <a:t>m</a:t>
            </a:r>
            <a:r>
              <a:rPr dirty="0" smtClean="0" sz="1000" spc="0" b="1">
                <a:latin typeface="Times New Roman"/>
                <a:cs typeface="Times New Roman"/>
              </a:rPr>
              <a:t>e</a:t>
            </a:r>
            <a:r>
              <a:rPr dirty="0" smtClean="0" sz="1000" spc="4" b="1">
                <a:latin typeface="Times New Roman"/>
                <a:cs typeface="Times New Roman"/>
              </a:rPr>
              <a:t>e</a:t>
            </a:r>
            <a:r>
              <a:rPr dirty="0" smtClean="0" sz="1000" spc="0" b="1"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latin typeface="Times New Roman"/>
                <a:cs typeface="Times New Roman"/>
              </a:rPr>
              <a:t> </a:t>
            </a:r>
            <a:r>
              <a:rPr dirty="0" smtClean="0" sz="1000" spc="0" b="1">
                <a:latin typeface="Times New Roman"/>
                <a:cs typeface="Times New Roman"/>
              </a:rPr>
              <a:t>r</a:t>
            </a:r>
            <a:r>
              <a:rPr dirty="0" smtClean="0" sz="1000" spc="4" b="1">
                <a:latin typeface="Times New Roman"/>
                <a:cs typeface="Times New Roman"/>
              </a:rPr>
              <a:t>e</a:t>
            </a:r>
            <a:r>
              <a:rPr dirty="0" smtClean="0" sz="1000" spc="0" b="1">
                <a:latin typeface="Times New Roman"/>
                <a:cs typeface="Times New Roman"/>
              </a:rPr>
              <a:t>q</a:t>
            </a:r>
            <a:r>
              <a:rPr dirty="0" smtClean="0" sz="1000" spc="-4" b="1">
                <a:latin typeface="Times New Roman"/>
                <a:cs typeface="Times New Roman"/>
              </a:rPr>
              <a:t>u</a:t>
            </a:r>
            <a:r>
              <a:rPr dirty="0" smtClean="0" sz="1000" spc="0" b="1">
                <a:latin typeface="Times New Roman"/>
                <a:cs typeface="Times New Roman"/>
              </a:rPr>
              <a:t>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9352" y="1287595"/>
            <a:ext cx="875883" cy="629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917" algn="ctr">
              <a:lnSpc>
                <a:spcPts val="1120"/>
              </a:lnSpc>
              <a:spcBef>
                <a:spcPts val="55"/>
              </a:spcBef>
            </a:pPr>
            <a:r>
              <a:rPr dirty="0" smtClean="0" sz="1000" spc="0" b="1">
                <a:latin typeface="Times New Roman"/>
                <a:cs typeface="Times New Roman"/>
              </a:rPr>
              <a:t>Uni</a:t>
            </a:r>
            <a:r>
              <a:rPr dirty="0" smtClean="0" sz="1000" spc="-4" b="1">
                <a:latin typeface="Times New Roman"/>
                <a:cs typeface="Times New Roman"/>
              </a:rPr>
              <a:t>n</a:t>
            </a:r>
            <a:r>
              <a:rPr dirty="0" smtClean="0" sz="1000" spc="-4" b="1">
                <a:latin typeface="Times New Roman"/>
                <a:cs typeface="Times New Roman"/>
              </a:rPr>
              <a:t>s</a:t>
            </a:r>
            <a:r>
              <a:rPr dirty="0" smtClean="0" sz="1000" spc="4" b="1">
                <a:latin typeface="Times New Roman"/>
                <a:cs typeface="Times New Roman"/>
              </a:rPr>
              <a:t>t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latin typeface="Times New Roman"/>
                <a:cs typeface="Times New Roman"/>
              </a:rPr>
              <a:t>nti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4" b="1"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latin typeface="Times New Roman"/>
                <a:cs typeface="Times New Roman"/>
              </a:rPr>
              <a:t>ed</a:t>
            </a:r>
            <a:endParaRPr sz="1000">
              <a:latin typeface="Times New Roman"/>
              <a:cs typeface="Times New Roman"/>
            </a:endParaRPr>
          </a:p>
          <a:p>
            <a:pPr marR="50237" algn="ctr">
              <a:lnSpc>
                <a:spcPct val="95825"/>
              </a:lnSpc>
              <a:spcBef>
                <a:spcPts val="424"/>
              </a:spcBef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125592" marR="191552" algn="ctr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1770" y="1287595"/>
            <a:ext cx="960982" cy="456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270" marR="140734" algn="ctr">
              <a:lnSpc>
                <a:spcPts val="1120"/>
              </a:lnSpc>
              <a:spcBef>
                <a:spcPts val="55"/>
              </a:spcBef>
            </a:pPr>
            <a:r>
              <a:rPr dirty="0" smtClean="0" sz="1000" spc="-4" b="1"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latin typeface="Times New Roman"/>
                <a:cs typeface="Times New Roman"/>
              </a:rPr>
              <a:t>n</a:t>
            </a:r>
            <a:r>
              <a:rPr dirty="0" smtClean="0" sz="1000" spc="-4" b="1">
                <a:latin typeface="Times New Roman"/>
                <a:cs typeface="Times New Roman"/>
              </a:rPr>
              <a:t>s</a:t>
            </a:r>
            <a:r>
              <a:rPr dirty="0" smtClean="0" sz="1000" spc="4" b="1">
                <a:latin typeface="Times New Roman"/>
                <a:cs typeface="Times New Roman"/>
              </a:rPr>
              <a:t>t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latin typeface="Times New Roman"/>
                <a:cs typeface="Times New Roman"/>
              </a:rPr>
              <a:t>nti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4" b="1"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latin typeface="Times New Roman"/>
                <a:cs typeface="Times New Roman"/>
              </a:rPr>
              <a:t>i</a:t>
            </a:r>
            <a:r>
              <a:rPr dirty="0" smtClean="0" sz="1000" spc="4" b="1"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736"/>
              </a:spcBef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dep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9455" y="1287595"/>
            <a:ext cx="7421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-4" b="1"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latin typeface="Times New Roman"/>
                <a:cs typeface="Times New Roman"/>
              </a:rPr>
              <a:t>niti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latin typeface="Times New Roman"/>
                <a:cs typeface="Times New Roman"/>
              </a:rPr>
              <a:t>liz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4" b="1"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latin typeface="Times New Roman"/>
                <a:cs typeface="Times New Roman"/>
              </a:rPr>
              <a:t>i</a:t>
            </a:r>
            <a:r>
              <a:rPr dirty="0" smtClean="0" sz="1000" spc="4" b="1"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7442" y="1338966"/>
            <a:ext cx="863502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-4" b="1">
                <a:latin typeface="Times New Roman"/>
                <a:cs typeface="Times New Roman"/>
              </a:rPr>
              <a:t>M</a:t>
            </a:r>
            <a:r>
              <a:rPr dirty="0" smtClean="0" sz="800" spc="0" b="1">
                <a:latin typeface="Times New Roman"/>
                <a:cs typeface="Times New Roman"/>
              </a:rPr>
              <a:t>eet</a:t>
            </a:r>
            <a:r>
              <a:rPr dirty="0" smtClean="0" sz="800" spc="-34" b="1">
                <a:latin typeface="Times New Roman"/>
                <a:cs typeface="Times New Roman"/>
              </a:rPr>
              <a:t> </a:t>
            </a:r>
            <a:r>
              <a:rPr dirty="0" smtClean="0" sz="800" spc="-19" b="1">
                <a:latin typeface="Times New Roman"/>
                <a:cs typeface="Times New Roman"/>
              </a:rPr>
              <a:t>m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4" b="1">
                <a:latin typeface="Times New Roman"/>
                <a:cs typeface="Times New Roman"/>
              </a:rPr>
              <a:t>l</a:t>
            </a:r>
            <a:r>
              <a:rPr dirty="0" smtClean="0" sz="800" spc="-4" b="1"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latin typeface="Times New Roman"/>
                <a:cs typeface="Times New Roman"/>
              </a:rPr>
              <a:t>i</a:t>
            </a:r>
            <a:r>
              <a:rPr dirty="0" smtClean="0" sz="800" spc="19" b="1"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latin typeface="Times New Roman"/>
                <a:cs typeface="Times New Roman"/>
              </a:rPr>
              <a:t>re</a:t>
            </a:r>
            <a:r>
              <a:rPr dirty="0" smtClean="0" sz="800" spc="-4" b="1">
                <a:latin typeface="Times New Roman"/>
                <a:cs typeface="Times New Roman"/>
              </a:rPr>
              <a:t>q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est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9563" y="1606174"/>
            <a:ext cx="353064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 b="1">
                <a:latin typeface="Times New Roman"/>
                <a:cs typeface="Times New Roman"/>
              </a:rPr>
              <a:t>s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ccess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9966" y="1606174"/>
            <a:ext cx="353064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 b="1">
                <a:latin typeface="Times New Roman"/>
                <a:cs typeface="Times New Roman"/>
              </a:rPr>
              <a:t>s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ccess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4111" y="1875312"/>
            <a:ext cx="858853" cy="429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31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400" spc="-1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-2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eq</a:t>
            </a:r>
            <a:endParaRPr sz="1400">
              <a:latin typeface="Times New Roman"/>
              <a:cs typeface="Times New Roman"/>
            </a:endParaRPr>
          </a:p>
          <a:p>
            <a:pPr marL="539114">
              <a:lnSpc>
                <a:spcPct val="95825"/>
              </a:lnSpc>
              <a:spcBef>
                <a:spcPts val="771"/>
              </a:spcBef>
            </a:pPr>
            <a:r>
              <a:rPr dirty="0" smtClean="0" sz="800" spc="4" b="1">
                <a:latin typeface="Times New Roman"/>
                <a:cs typeface="Times New Roman"/>
              </a:rPr>
              <a:t>f</a:t>
            </a:r>
            <a:r>
              <a:rPr dirty="0" smtClean="0" sz="800" spc="4" b="1">
                <a:latin typeface="Times New Roman"/>
                <a:cs typeface="Times New Roman"/>
              </a:rPr>
              <a:t>a</a:t>
            </a:r>
            <a:r>
              <a:rPr dirty="0" smtClean="0" sz="800" spc="4" b="1">
                <a:latin typeface="Times New Roman"/>
                <a:cs typeface="Times New Roman"/>
              </a:rPr>
              <a:t>i</a:t>
            </a:r>
            <a:r>
              <a:rPr dirty="0" smtClean="0" sz="800" spc="4" b="1">
                <a:latin typeface="Times New Roman"/>
                <a:cs typeface="Times New Roman"/>
              </a:rPr>
              <a:t>l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re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9198" y="2099975"/>
            <a:ext cx="91551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4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dep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4009" y="2104268"/>
            <a:ext cx="1508601" cy="24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</a:pPr>
            <a:r>
              <a:rPr dirty="0" smtClean="0" sz="800" spc="-4" b="1">
                <a:latin typeface="Times New Roman"/>
                <a:cs typeface="Times New Roman"/>
              </a:rPr>
              <a:t>D</a:t>
            </a:r>
            <a:r>
              <a:rPr dirty="0" smtClean="0" sz="800" spc="0" b="1">
                <a:latin typeface="Times New Roman"/>
                <a:cs typeface="Times New Roman"/>
              </a:rPr>
              <a:t>e</a:t>
            </a:r>
            <a:r>
              <a:rPr dirty="0" smtClean="0" sz="800" spc="-4" b="1"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latin typeface="Times New Roman"/>
                <a:cs typeface="Times New Roman"/>
              </a:rPr>
              <a:t>r</a:t>
            </a:r>
            <a:r>
              <a:rPr dirty="0" smtClean="0" sz="800" spc="4" b="1">
                <a:latin typeface="Times New Roman"/>
                <a:cs typeface="Times New Roman"/>
              </a:rPr>
              <a:t>o</a:t>
            </a:r>
            <a:r>
              <a:rPr dirty="0" smtClean="0" sz="800" spc="0" b="1">
                <a:latin typeface="Times New Roman"/>
                <a:cs typeface="Times New Roman"/>
              </a:rPr>
              <a:t>y</a:t>
            </a:r>
            <a:r>
              <a:rPr dirty="0" smtClean="0" sz="800" spc="-39" b="1"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latin typeface="Times New Roman"/>
                <a:cs typeface="Times New Roman"/>
              </a:rPr>
              <a:t>rece</a:t>
            </a:r>
            <a:r>
              <a:rPr dirty="0" smtClean="0" sz="800" spc="4" b="1">
                <a:latin typeface="Times New Roman"/>
                <a:cs typeface="Times New Roman"/>
              </a:rPr>
              <a:t>i</a:t>
            </a:r>
            <a:r>
              <a:rPr dirty="0" smtClean="0" sz="800" spc="-4" b="1">
                <a:latin typeface="Times New Roman"/>
                <a:cs typeface="Times New Roman"/>
              </a:rPr>
              <a:t>v</a:t>
            </a:r>
            <a:r>
              <a:rPr dirty="0" smtClean="0" sz="800" spc="-9" b="1"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latin typeface="Times New Roman"/>
                <a:cs typeface="Times New Roman"/>
              </a:rPr>
              <a:t>d</a:t>
            </a:r>
            <a:r>
              <a:rPr dirty="0" smtClean="0" sz="800" spc="-25" b="1"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latin typeface="Times New Roman"/>
                <a:cs typeface="Times New Roman"/>
              </a:rPr>
              <a:t>re</a:t>
            </a:r>
            <a:r>
              <a:rPr dirty="0" smtClean="0" sz="800" spc="-4" b="1">
                <a:latin typeface="Times New Roman"/>
                <a:cs typeface="Times New Roman"/>
              </a:rPr>
              <a:t>q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est</a:t>
            </a:r>
            <a:r>
              <a:rPr dirty="0" smtClean="0" sz="800" spc="-25" b="1">
                <a:latin typeface="Times New Roman"/>
                <a:cs typeface="Times New Roman"/>
              </a:rPr>
              <a:t> </a:t>
            </a:r>
            <a:r>
              <a:rPr dirty="0" smtClean="0" sz="800" spc="4" b="1">
                <a:latin typeface="Times New Roman"/>
                <a:cs typeface="Times New Roman"/>
              </a:rPr>
              <a:t>a</a:t>
            </a:r>
            <a:r>
              <a:rPr dirty="0" smtClean="0" sz="800" spc="-4" b="1"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latin typeface="Times New Roman"/>
                <a:cs typeface="Times New Roman"/>
              </a:rPr>
              <a:t>d</a:t>
            </a:r>
            <a:r>
              <a:rPr dirty="0" smtClean="0" sz="800" spc="0" b="1">
                <a:latin typeface="Times New Roman"/>
                <a:cs typeface="Times New Roman"/>
              </a:rPr>
              <a:t> 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s</a:t>
            </a:r>
            <a:r>
              <a:rPr dirty="0" smtClean="0" sz="800" spc="4" b="1">
                <a:latin typeface="Times New Roman"/>
                <a:cs typeface="Times New Roman"/>
              </a:rPr>
              <a:t>i</a:t>
            </a:r>
            <a:r>
              <a:rPr dirty="0" smtClean="0" sz="800" spc="-4" b="1"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  <a:p>
            <a:pPr marL="586679" marR="591230" algn="ctr">
              <a:lnSpc>
                <a:spcPct val="95825"/>
              </a:lnSpc>
              <a:spcBef>
                <a:spcPts val="40"/>
              </a:spcBef>
            </a:pPr>
            <a:r>
              <a:rPr dirty="0" smtClean="0" sz="800" spc="-4" b="1">
                <a:latin typeface="Times New Roman"/>
                <a:cs typeface="Times New Roman"/>
              </a:rPr>
              <a:t>t</a:t>
            </a:r>
            <a:r>
              <a:rPr dirty="0" smtClean="0" sz="800" spc="-4" b="1">
                <a:latin typeface="Times New Roman"/>
                <a:cs typeface="Times New Roman"/>
              </a:rPr>
              <a:t>h</a:t>
            </a:r>
            <a:r>
              <a:rPr dirty="0" smtClean="0" sz="800" spc="0" b="1">
                <a:latin typeface="Times New Roman"/>
                <a:cs typeface="Times New Roman"/>
              </a:rPr>
              <a:t>r</a:t>
            </a:r>
            <a:r>
              <a:rPr dirty="0" smtClean="0" sz="800" spc="4" b="1">
                <a:latin typeface="Times New Roman"/>
                <a:cs typeface="Times New Roman"/>
              </a:rPr>
              <a:t>e</a:t>
            </a:r>
            <a:r>
              <a:rPr dirty="0" smtClean="0" sz="800" spc="4" b="1">
                <a:latin typeface="Times New Roman"/>
                <a:cs typeface="Times New Roman"/>
              </a:rPr>
              <a:t>a</a:t>
            </a:r>
            <a:r>
              <a:rPr dirty="0" smtClean="0" sz="800" spc="0" b="1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9983" y="2671094"/>
            <a:ext cx="969975" cy="1057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undepl</a:t>
            </a:r>
            <a:r>
              <a:rPr dirty="0" smtClean="0" sz="1400" spc="9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-75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12700" marR="286481">
              <a:lnSpc>
                <a:spcPct val="100041"/>
              </a:lnSpc>
            </a:pP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mtClean="0" sz="1400" spc="-1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cr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hed,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un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mtClean="0" sz="14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471" y="2749555"/>
            <a:ext cx="33243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4" b="1">
                <a:latin typeface="Times New Roman"/>
                <a:cs typeface="Times New Roman"/>
              </a:rPr>
              <a:t>f</a:t>
            </a:r>
            <a:r>
              <a:rPr dirty="0" smtClean="0" sz="800" spc="4" b="1">
                <a:latin typeface="Times New Roman"/>
                <a:cs typeface="Times New Roman"/>
              </a:rPr>
              <a:t>a</a:t>
            </a:r>
            <a:r>
              <a:rPr dirty="0" smtClean="0" sz="800" spc="4" b="1">
                <a:latin typeface="Times New Roman"/>
                <a:cs typeface="Times New Roman"/>
              </a:rPr>
              <a:t>i</a:t>
            </a:r>
            <a:r>
              <a:rPr dirty="0" smtClean="0" sz="800" spc="4" b="1">
                <a:latin typeface="Times New Roman"/>
                <a:cs typeface="Times New Roman"/>
              </a:rPr>
              <a:t>l</a:t>
            </a:r>
            <a:r>
              <a:rPr dirty="0" smtClean="0" sz="800" spc="-4" b="1">
                <a:latin typeface="Times New Roman"/>
                <a:cs typeface="Times New Roman"/>
              </a:rPr>
              <a:t>u</a:t>
            </a:r>
            <a:r>
              <a:rPr dirty="0" smtClean="0" sz="800" spc="0" b="1">
                <a:latin typeface="Times New Roman"/>
                <a:cs typeface="Times New Roman"/>
              </a:rPr>
              <a:t>re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839" y="2746063"/>
            <a:ext cx="68366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783" marR="125852" algn="ctr">
              <a:lnSpc>
                <a:spcPts val="1120"/>
              </a:lnSpc>
              <a:spcBef>
                <a:spcPts val="55"/>
              </a:spcBef>
            </a:pPr>
            <a:r>
              <a:rPr dirty="0" smtClean="0" sz="1000" spc="0" b="1">
                <a:latin typeface="Times New Roman"/>
                <a:cs typeface="Times New Roman"/>
              </a:rPr>
              <a:t>Unl</a:t>
            </a:r>
            <a:r>
              <a:rPr dirty="0" smtClean="0" sz="1000" spc="4" b="1">
                <a:latin typeface="Times New Roman"/>
                <a:cs typeface="Times New Roman"/>
              </a:rPr>
              <a:t>o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dirty="0" smtClean="0" sz="1000" spc="0" b="1">
                <a:latin typeface="Times New Roman"/>
                <a:cs typeface="Times New Roman"/>
              </a:rPr>
              <a:t>Un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4" b="1">
                <a:latin typeface="Times New Roman"/>
                <a:cs typeface="Times New Roman"/>
              </a:rPr>
              <a:t>v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latin typeface="Times New Roman"/>
                <a:cs typeface="Times New Roman"/>
              </a:rPr>
              <a:t>il</a:t>
            </a:r>
            <a:r>
              <a:rPr dirty="0" smtClean="0" sz="1000" spc="4" b="1"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latin typeface="Times New Roman"/>
                <a:cs typeface="Times New Roman"/>
              </a:rPr>
              <a:t>ble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7465" y="2746063"/>
            <a:ext cx="44573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 b="1">
                <a:latin typeface="Times New Roman"/>
                <a:cs typeface="Times New Roman"/>
              </a:rPr>
              <a:t>de</a:t>
            </a:r>
            <a:r>
              <a:rPr dirty="0" smtClean="0" sz="1000" spc="-4" b="1">
                <a:latin typeface="Times New Roman"/>
                <a:cs typeface="Times New Roman"/>
              </a:rPr>
              <a:t>s</a:t>
            </a:r>
            <a:r>
              <a:rPr dirty="0" smtClean="0" sz="1000" spc="4" b="1"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latin typeface="Times New Roman"/>
                <a:cs typeface="Times New Roman"/>
              </a:rPr>
              <a:t>r</a:t>
            </a:r>
            <a:r>
              <a:rPr dirty="0" smtClean="0" sz="1000" spc="4" b="1"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" y="4000500"/>
            <a:ext cx="7898892" cy="2142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35">
              <a:lnSpc>
                <a:spcPct val="95825"/>
              </a:lnSpc>
              <a:spcBef>
                <a:spcPts val="440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The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lif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-1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cyc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e</a:t>
            </a:r>
            <a:r>
              <a:rPr dirty="0" smtClean="0" sz="2400" spc="-19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s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def</a:t>
            </a:r>
            <a:r>
              <a:rPr dirty="0" smtClean="0" sz="2400" spc="4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ned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91135">
              <a:lnSpc>
                <a:spcPct val="95825"/>
              </a:lnSpc>
              <a:spcBef>
                <a:spcPts val="1309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•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in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ly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on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b</a:t>
            </a:r>
            <a:r>
              <a:rPr dirty="0" smtClean="0" sz="2000" spc="0">
                <a:latin typeface="Times New Roman"/>
                <a:cs typeface="Times New Roman"/>
              </a:rPr>
              <a:t>y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first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</a:t>
            </a:r>
            <a:endParaRPr sz="2000">
              <a:latin typeface="Times New Roman"/>
              <a:cs typeface="Times New Roman"/>
            </a:endParaRPr>
          </a:p>
          <a:p>
            <a:pPr marL="91135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•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</a:t>
            </a:r>
            <a:r>
              <a:rPr dirty="0" smtClean="0" sz="2000" spc="-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vic</a:t>
            </a:r>
            <a:r>
              <a:rPr dirty="0" smtClean="0" sz="2000" spc="-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()</a:t>
            </a:r>
            <a:r>
              <a:rPr dirty="0" smtClean="0" sz="2000" spc="-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ocess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-104">
                <a:latin typeface="Times New Roman"/>
                <a:cs typeface="Times New Roman"/>
              </a:rPr>
              <a:t>’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req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dispat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X</a:t>
            </a:r>
            <a:r>
              <a:rPr dirty="0" smtClean="0" sz="2000" spc="0">
                <a:latin typeface="Times New Roman"/>
                <a:cs typeface="Times New Roman"/>
              </a:rPr>
              <a:t>X</a:t>
            </a:r>
            <a:r>
              <a:rPr dirty="0" smtClean="0" sz="2000" spc="4">
                <a:latin typeface="Times New Roman"/>
                <a:cs typeface="Times New Roman"/>
              </a:rPr>
              <a:t>(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ds</a:t>
            </a:r>
            <a:endParaRPr sz="2000">
              <a:latin typeface="Times New Roman"/>
              <a:cs typeface="Times New Roman"/>
            </a:endParaRPr>
          </a:p>
          <a:p>
            <a:pPr marL="277367" marR="46951" indent="-186232">
              <a:lnSpc>
                <a:spcPct val="100041"/>
              </a:lnSpc>
              <a:spcBef>
                <a:spcPts val="1302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•</a:t>
            </a:r>
            <a:r>
              <a:rPr dirty="0" smtClean="0" sz="2000" spc="26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de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</a:t>
            </a:r>
            <a:r>
              <a:rPr dirty="0" smtClean="0" sz="2000" spc="-9" b="1">
                <a:latin typeface="Times New Roman"/>
                <a:cs typeface="Times New Roman"/>
              </a:rPr>
              <a:t>y</a:t>
            </a:r>
            <a:r>
              <a:rPr dirty="0" smtClean="0" sz="2000" spc="-9" b="1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)</a:t>
            </a:r>
            <a:r>
              <a:rPr dirty="0" smtClean="0" sz="2000" spc="44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–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ed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ft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42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sts</a:t>
            </a:r>
            <a:r>
              <a:rPr dirty="0" smtClean="0" sz="2000" spc="4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been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-1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oce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-14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v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-3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fic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9">
                <a:latin typeface="Times New Roman"/>
                <a:cs typeface="Times New Roman"/>
              </a:rPr>
              <a:t>u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ber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seco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ds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ha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passed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7816" y="3057144"/>
            <a:ext cx="91439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831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destro</a:t>
            </a:r>
            <a:r>
              <a:rPr dirty="0" smtClean="0" sz="1800" spc="1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7816" y="1609344"/>
            <a:ext cx="91439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547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servic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71416" y="1533144"/>
            <a:ext cx="838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754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ini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2628" y="1011936"/>
            <a:ext cx="7888224" cy="574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160526" y="2241042"/>
            <a:ext cx="4529328" cy="1060703"/>
          </a:xfrm>
          <a:custGeom>
            <a:avLst/>
            <a:gdLst/>
            <a:ahLst/>
            <a:cxnLst/>
            <a:rect l="l" t="t" r="r" b="b"/>
            <a:pathLst>
              <a:path w="4529328" h="1060703">
                <a:moveTo>
                  <a:pt x="0" y="1060703"/>
                </a:moveTo>
                <a:lnTo>
                  <a:pt x="4529328" y="1060703"/>
                </a:lnTo>
                <a:lnTo>
                  <a:pt x="4529328" y="0"/>
                </a:lnTo>
                <a:lnTo>
                  <a:pt x="0" y="0"/>
                </a:lnTo>
                <a:lnTo>
                  <a:pt x="0" y="1060703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46326" y="5683758"/>
            <a:ext cx="2260092" cy="361188"/>
          </a:xfrm>
          <a:custGeom>
            <a:avLst/>
            <a:gdLst/>
            <a:ahLst/>
            <a:cxnLst/>
            <a:rect l="l" t="t" r="r" b="b"/>
            <a:pathLst>
              <a:path w="2260092" h="361188">
                <a:moveTo>
                  <a:pt x="0" y="361187"/>
                </a:moveTo>
                <a:lnTo>
                  <a:pt x="2260092" y="361187"/>
                </a:lnTo>
                <a:lnTo>
                  <a:pt x="2260092" y="0"/>
                </a:lnTo>
                <a:lnTo>
                  <a:pt x="0" y="0"/>
                </a:lnTo>
                <a:lnTo>
                  <a:pt x="0" y="361187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9701" y="542447"/>
            <a:ext cx="6354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Life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Cyc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6326" y="5683758"/>
            <a:ext cx="2260092" cy="361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60526" y="2241042"/>
            <a:ext cx="4529328" cy="1060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48512"/>
            <a:ext cx="9144000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79701" y="542447"/>
            <a:ext cx="6354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Life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Cyc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44168" y="3965448"/>
            <a:ext cx="6838188" cy="2596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79270" y="4949190"/>
            <a:ext cx="2258568" cy="192024"/>
          </a:xfrm>
          <a:custGeom>
            <a:avLst/>
            <a:gdLst/>
            <a:ahLst/>
            <a:cxnLst/>
            <a:rect l="l" t="t" r="r" b="b"/>
            <a:pathLst>
              <a:path w="2258568" h="192024">
                <a:moveTo>
                  <a:pt x="0" y="192024"/>
                </a:moveTo>
                <a:lnTo>
                  <a:pt x="2258568" y="192024"/>
                </a:lnTo>
                <a:lnTo>
                  <a:pt x="2258568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49374" y="5446014"/>
            <a:ext cx="2258568" cy="835152"/>
          </a:xfrm>
          <a:custGeom>
            <a:avLst/>
            <a:gdLst/>
            <a:ahLst/>
            <a:cxnLst/>
            <a:rect l="l" t="t" r="r" b="b"/>
            <a:pathLst>
              <a:path w="2258568" h="835151">
                <a:moveTo>
                  <a:pt x="0" y="835152"/>
                </a:moveTo>
                <a:lnTo>
                  <a:pt x="2258568" y="835152"/>
                </a:lnTo>
                <a:lnTo>
                  <a:pt x="2258568" y="0"/>
                </a:lnTo>
                <a:lnTo>
                  <a:pt x="0" y="0"/>
                </a:lnTo>
                <a:lnTo>
                  <a:pt x="0" y="835152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92608" y="1094231"/>
            <a:ext cx="3561588" cy="2735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224528" y="1045463"/>
            <a:ext cx="3970020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9701" y="542447"/>
            <a:ext cx="6354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Life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Cyc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9374" y="5446014"/>
            <a:ext cx="2258568" cy="835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79270" y="4949190"/>
            <a:ext cx="2258568" cy="192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078991"/>
            <a:ext cx="9144000" cy="3945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2406" y="3556254"/>
            <a:ext cx="7502652" cy="1487424"/>
          </a:xfrm>
          <a:custGeom>
            <a:avLst/>
            <a:gdLst/>
            <a:ahLst/>
            <a:cxnLst/>
            <a:rect l="l" t="t" r="r" b="b"/>
            <a:pathLst>
              <a:path w="7502652" h="1487424">
                <a:moveTo>
                  <a:pt x="0" y="1487424"/>
                </a:moveTo>
                <a:lnTo>
                  <a:pt x="7502652" y="1487424"/>
                </a:lnTo>
                <a:lnTo>
                  <a:pt x="7502652" y="0"/>
                </a:lnTo>
                <a:lnTo>
                  <a:pt x="0" y="0"/>
                </a:lnTo>
                <a:lnTo>
                  <a:pt x="0" y="148742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9701" y="542447"/>
            <a:ext cx="6354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Life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Cyc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2406" y="3556254"/>
            <a:ext cx="7502652" cy="1487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282952" y="3994404"/>
            <a:ext cx="4549140" cy="1976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757678" y="4921758"/>
            <a:ext cx="2260092" cy="300227"/>
          </a:xfrm>
          <a:custGeom>
            <a:avLst/>
            <a:gdLst/>
            <a:ahLst/>
            <a:cxnLst/>
            <a:rect l="l" t="t" r="r" b="b"/>
            <a:pathLst>
              <a:path w="2260092" h="300227">
                <a:moveTo>
                  <a:pt x="0" y="300227"/>
                </a:moveTo>
                <a:lnTo>
                  <a:pt x="2260092" y="300227"/>
                </a:lnTo>
                <a:lnTo>
                  <a:pt x="2260092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804922" y="5628894"/>
            <a:ext cx="2258568" cy="300228"/>
          </a:xfrm>
          <a:custGeom>
            <a:avLst/>
            <a:gdLst/>
            <a:ahLst/>
            <a:cxnLst/>
            <a:rect l="l" t="t" r="r" b="b"/>
            <a:pathLst>
              <a:path w="2258568" h="300227">
                <a:moveTo>
                  <a:pt x="0" y="300227"/>
                </a:moveTo>
                <a:lnTo>
                  <a:pt x="2258568" y="300227"/>
                </a:lnTo>
                <a:lnTo>
                  <a:pt x="2258568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09372" y="1143000"/>
            <a:ext cx="4379976" cy="254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9701" y="542447"/>
            <a:ext cx="63548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The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Servlet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Life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Cyc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4922" y="5628894"/>
            <a:ext cx="2258568" cy="300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57678" y="4921758"/>
            <a:ext cx="2260092" cy="300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53056" y="5725667"/>
            <a:ext cx="6790944" cy="113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867406" y="5705094"/>
            <a:ext cx="2260092" cy="283464"/>
          </a:xfrm>
          <a:custGeom>
            <a:avLst/>
            <a:gdLst/>
            <a:ahLst/>
            <a:cxnLst/>
            <a:rect l="l" t="t" r="r" b="b"/>
            <a:pathLst>
              <a:path w="2260092" h="283463">
                <a:moveTo>
                  <a:pt x="0" y="283463"/>
                </a:moveTo>
                <a:lnTo>
                  <a:pt x="2260092" y="283463"/>
                </a:lnTo>
                <a:lnTo>
                  <a:pt x="2260092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3880104"/>
            <a:ext cx="2924556" cy="1978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73836" y="1216152"/>
            <a:ext cx="6339840" cy="1950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608326" y="2655569"/>
            <a:ext cx="3768852" cy="176784"/>
          </a:xfrm>
          <a:custGeom>
            <a:avLst/>
            <a:gdLst/>
            <a:ahLst/>
            <a:cxnLst/>
            <a:rect l="l" t="t" r="r" b="b"/>
            <a:pathLst>
              <a:path w="3768852" h="176784">
                <a:moveTo>
                  <a:pt x="0" y="176784"/>
                </a:moveTo>
                <a:lnTo>
                  <a:pt x="3768852" y="176784"/>
                </a:lnTo>
                <a:lnTo>
                  <a:pt x="3768852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5048" y="3951732"/>
            <a:ext cx="3887724" cy="142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542447"/>
            <a:ext cx="6394784" cy="730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3661" marR="23236">
              <a:lnSpc>
                <a:spcPts val="3510"/>
              </a:lnSpc>
              <a:spcBef>
                <a:spcPts val="175"/>
              </a:spcBef>
            </a:pPr>
            <a:r>
              <a:rPr dirty="0" smtClean="0" baseline="-3220" sz="5400" spc="0">
                <a:latin typeface="Times New Roman"/>
                <a:cs typeface="Times New Roman"/>
              </a:rPr>
              <a:t>The</a:t>
            </a:r>
            <a:r>
              <a:rPr dirty="0" smtClean="0" baseline="-3220" sz="5400" spc="0">
                <a:latin typeface="Times New Roman"/>
                <a:cs typeface="Times New Roman"/>
              </a:rPr>
              <a:t> </a:t>
            </a:r>
            <a:r>
              <a:rPr dirty="0" smtClean="0" baseline="-3220" sz="5400" spc="0">
                <a:latin typeface="Times New Roman"/>
                <a:cs typeface="Times New Roman"/>
              </a:rPr>
              <a:t>Servlet</a:t>
            </a:r>
            <a:r>
              <a:rPr dirty="0" smtClean="0" baseline="-3220" sz="5400" spc="0">
                <a:latin typeface="Times New Roman"/>
                <a:cs typeface="Times New Roman"/>
              </a:rPr>
              <a:t> </a:t>
            </a:r>
            <a:r>
              <a:rPr dirty="0" smtClean="0" baseline="-3220" sz="5400" spc="0">
                <a:latin typeface="Times New Roman"/>
                <a:cs typeface="Times New Roman"/>
              </a:rPr>
              <a:t>Life</a:t>
            </a:r>
            <a:r>
              <a:rPr dirty="0" smtClean="0" baseline="-3220" sz="5400" spc="0">
                <a:latin typeface="Times New Roman"/>
                <a:cs typeface="Times New Roman"/>
              </a:rPr>
              <a:t> </a:t>
            </a:r>
            <a:r>
              <a:rPr dirty="0" smtClean="0" baseline="-3220" sz="5400" spc="0">
                <a:latin typeface="Times New Roman"/>
                <a:cs typeface="Times New Roman"/>
              </a:rPr>
              <a:t>Cyc</a:t>
            </a:r>
            <a:r>
              <a:rPr dirty="0" smtClean="0" baseline="-3220" sz="5400" spc="-14">
                <a:latin typeface="Times New Roman"/>
                <a:cs typeface="Times New Roman"/>
              </a:rPr>
              <a:t>l</a:t>
            </a:r>
            <a:r>
              <a:rPr dirty="0" smtClean="0" baseline="-3220" sz="5400" spc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2195"/>
              </a:lnSpc>
            </a:pPr>
            <a:r>
              <a:rPr dirty="0" smtClean="0" baseline="2415" sz="3600" spc="0">
                <a:latin typeface="Arial"/>
                <a:cs typeface="Arial"/>
              </a:rPr>
              <a:t>•</a:t>
            </a:r>
            <a:r>
              <a:rPr dirty="0" smtClean="0" baseline="2415" sz="3600" spc="0">
                <a:latin typeface="Arial"/>
                <a:cs typeface="Arial"/>
              </a:rPr>
              <a:t> </a:t>
            </a:r>
            <a:r>
              <a:rPr dirty="0" smtClean="0" baseline="2415" sz="3600" spc="529">
                <a:latin typeface="Arial"/>
                <a:cs typeface="Arial"/>
              </a:rPr>
              <a:t> </a:t>
            </a:r>
            <a:r>
              <a:rPr dirty="0" smtClean="0" baseline="2415" sz="3600" spc="0" b="1">
                <a:latin typeface="Times New Roman"/>
                <a:cs typeface="Times New Roman"/>
              </a:rPr>
              <a:t>A</a:t>
            </a:r>
            <a:r>
              <a:rPr dirty="0" smtClean="0" baseline="2415" sz="3600" spc="-4" b="1">
                <a:latin typeface="Times New Roman"/>
                <a:cs typeface="Times New Roman"/>
              </a:rPr>
              <a:t>d</a:t>
            </a:r>
            <a:r>
              <a:rPr dirty="0" smtClean="0" baseline="2415" sz="3600" spc="0" b="1">
                <a:latin typeface="Times New Roman"/>
                <a:cs typeface="Times New Roman"/>
              </a:rPr>
              <a:t>di</a:t>
            </a:r>
            <a:r>
              <a:rPr dirty="0" smtClean="0" baseline="2415" sz="3600" spc="4" b="1">
                <a:latin typeface="Times New Roman"/>
                <a:cs typeface="Times New Roman"/>
              </a:rPr>
              <a:t>t</a:t>
            </a:r>
            <a:r>
              <a:rPr dirty="0" smtClean="0" baseline="2415" sz="3600" spc="0" b="1">
                <a:latin typeface="Times New Roman"/>
                <a:cs typeface="Times New Roman"/>
              </a:rPr>
              <a:t>ion</a:t>
            </a:r>
            <a:r>
              <a:rPr dirty="0" smtClean="0" baseline="2415" sz="3600" spc="0" b="1">
                <a:latin typeface="Times New Roman"/>
                <a:cs typeface="Times New Roman"/>
              </a:rPr>
              <a:t> </a:t>
            </a:r>
            <a:r>
              <a:rPr dirty="0" smtClean="0" baseline="2415" sz="3600" spc="4" b="1">
                <a:latin typeface="Times New Roman"/>
                <a:cs typeface="Times New Roman"/>
              </a:rPr>
              <a:t>t</a:t>
            </a:r>
            <a:r>
              <a:rPr dirty="0" smtClean="0" baseline="2415" sz="3600" spc="0" b="1">
                <a:latin typeface="Times New Roman"/>
                <a:cs typeface="Times New Roman"/>
              </a:rPr>
              <a:t>he</a:t>
            </a:r>
            <a:r>
              <a:rPr dirty="0" smtClean="0" baseline="2415" sz="3600" spc="0" b="1">
                <a:latin typeface="Times New Roman"/>
                <a:cs typeface="Times New Roman"/>
              </a:rPr>
              <a:t> </a:t>
            </a:r>
            <a:r>
              <a:rPr dirty="0" smtClean="0" baseline="2415" sz="3600" spc="0" b="1">
                <a:latin typeface="Times New Roman"/>
                <a:cs typeface="Times New Roman"/>
              </a:rPr>
              <a:t>des</a:t>
            </a:r>
            <a:r>
              <a:rPr dirty="0" smtClean="0" baseline="2415" sz="3600" spc="4" b="1">
                <a:latin typeface="Times New Roman"/>
                <a:cs typeface="Times New Roman"/>
              </a:rPr>
              <a:t>t</a:t>
            </a:r>
            <a:r>
              <a:rPr dirty="0" smtClean="0" baseline="2415" sz="3600" spc="-44" b="1">
                <a:latin typeface="Times New Roman"/>
                <a:cs typeface="Times New Roman"/>
              </a:rPr>
              <a:t>r</a:t>
            </a:r>
            <a:r>
              <a:rPr dirty="0" smtClean="0" baseline="2415" sz="3600" spc="0" b="1">
                <a:latin typeface="Times New Roman"/>
                <a:cs typeface="Times New Roman"/>
              </a:rPr>
              <a:t>oy</a:t>
            </a:r>
            <a:r>
              <a:rPr dirty="0" smtClean="0" baseline="2415" sz="3600" spc="0" b="1">
                <a:latin typeface="Times New Roman"/>
                <a:cs typeface="Times New Roman"/>
              </a:rPr>
              <a:t> </a:t>
            </a:r>
            <a:r>
              <a:rPr dirty="0" smtClean="0" baseline="2415" sz="3600" spc="0" b="1">
                <a:latin typeface="Times New Roman"/>
                <a:cs typeface="Times New Roman"/>
              </a:rPr>
              <a:t>m</a:t>
            </a:r>
            <a:r>
              <a:rPr dirty="0" smtClean="0" baseline="2415" sz="3600" spc="4" b="1">
                <a:latin typeface="Times New Roman"/>
                <a:cs typeface="Times New Roman"/>
              </a:rPr>
              <a:t>e</a:t>
            </a:r>
            <a:r>
              <a:rPr dirty="0" smtClean="0" baseline="2415" sz="3600" spc="0" b="1">
                <a:latin typeface="Times New Roman"/>
                <a:cs typeface="Times New Roman"/>
              </a:rPr>
              <a:t>thod</a:t>
            </a:r>
            <a:r>
              <a:rPr dirty="0" smtClean="0" baseline="2415" sz="3600" spc="-9" b="1">
                <a:latin typeface="Times New Roman"/>
                <a:cs typeface="Times New Roman"/>
              </a:rPr>
              <a:t> </a:t>
            </a:r>
            <a:r>
              <a:rPr dirty="0" smtClean="0" baseline="2415" sz="3600" spc="19" b="1">
                <a:latin typeface="Times New Roman"/>
                <a:cs typeface="Times New Roman"/>
              </a:rPr>
              <a:t>(</a:t>
            </a:r>
            <a:r>
              <a:rPr dirty="0" smtClean="0" baseline="2415" sz="3600" spc="0">
                <a:latin typeface="Times New Roman"/>
                <a:cs typeface="Times New Roman"/>
              </a:rPr>
              <a:t>co</a:t>
            </a:r>
            <a:r>
              <a:rPr dirty="0" smtClean="0" baseline="2415" sz="3600" spc="-14">
                <a:latin typeface="Times New Roman"/>
                <a:cs typeface="Times New Roman"/>
              </a:rPr>
              <a:t>m</a:t>
            </a:r>
            <a:r>
              <a:rPr dirty="0" smtClean="0" baseline="2415" sz="3600" spc="-19">
                <a:latin typeface="Times New Roman"/>
                <a:cs typeface="Times New Roman"/>
              </a:rPr>
              <a:t>m</a:t>
            </a:r>
            <a:r>
              <a:rPr dirty="0" smtClean="0" baseline="2415" sz="3600" spc="0">
                <a:latin typeface="Times New Roman"/>
                <a:cs typeface="Times New Roman"/>
              </a:rPr>
              <a:t>ent</a:t>
            </a:r>
            <a:r>
              <a:rPr dirty="0" smtClean="0" baseline="2415" sz="3600" spc="14">
                <a:latin typeface="Times New Roman"/>
                <a:cs typeface="Times New Roman"/>
              </a:rPr>
              <a:t> </a:t>
            </a:r>
            <a:r>
              <a:rPr dirty="0" smtClean="0" baseline="2415" sz="3600" spc="0">
                <a:latin typeface="Times New Roman"/>
                <a:cs typeface="Times New Roman"/>
              </a:rPr>
              <a:t>se</a:t>
            </a:r>
            <a:r>
              <a:rPr dirty="0" smtClean="0" baseline="2415" sz="3600" spc="4">
                <a:latin typeface="Times New Roman"/>
                <a:cs typeface="Times New Roman"/>
              </a:rPr>
              <a:t>r</a:t>
            </a:r>
            <a:r>
              <a:rPr dirty="0" smtClean="0" baseline="2415" sz="3600" spc="0">
                <a:latin typeface="Times New Roman"/>
                <a:cs typeface="Times New Roman"/>
              </a:rPr>
              <a:t>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3444" y="542447"/>
            <a:ext cx="2061067" cy="730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15"/>
              </a:lnSpc>
              <a:spcBef>
                <a:spcPts val="175"/>
              </a:spcBef>
            </a:pPr>
            <a:r>
              <a:rPr dirty="0" smtClean="0" baseline="-3220" sz="5400" spc="0">
                <a:latin typeface="Times New Roman"/>
                <a:cs typeface="Times New Roman"/>
              </a:rPr>
              <a:t>–</a:t>
            </a:r>
            <a:r>
              <a:rPr dirty="0" smtClean="0" baseline="-3220" sz="5400" spc="0">
                <a:latin typeface="Times New Roman"/>
                <a:cs typeface="Times New Roman"/>
              </a:rPr>
              <a:t> </a:t>
            </a:r>
            <a:r>
              <a:rPr dirty="0" smtClean="0" baseline="-3220" sz="5400" spc="0">
                <a:latin typeface="Times New Roman"/>
                <a:cs typeface="Times New Roman"/>
              </a:rPr>
              <a:t>Exa</a:t>
            </a:r>
            <a:r>
              <a:rPr dirty="0" smtClean="0" baseline="-3220" sz="5400" spc="-19">
                <a:latin typeface="Times New Roman"/>
                <a:cs typeface="Times New Roman"/>
              </a:rPr>
              <a:t>m</a:t>
            </a:r>
            <a:r>
              <a:rPr dirty="0" smtClean="0" baseline="-3220" sz="54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  <a:p>
            <a:pPr marL="13944" marR="68625">
              <a:lnSpc>
                <a:spcPts val="2185"/>
              </a:lnSpc>
            </a:pPr>
            <a:r>
              <a:rPr dirty="0" smtClean="0" baseline="2415" sz="3600" spc="-19">
                <a:latin typeface="Times New Roman"/>
                <a:cs typeface="Times New Roman"/>
              </a:rPr>
              <a:t>m</a:t>
            </a:r>
            <a:r>
              <a:rPr dirty="0" smtClean="0" baseline="2415" sz="3600" spc="0">
                <a:latin typeface="Times New Roman"/>
                <a:cs typeface="Times New Roman"/>
              </a:rPr>
              <a:t>etho</a:t>
            </a:r>
            <a:r>
              <a:rPr dirty="0" smtClean="0" baseline="2415" sz="3600" spc="19">
                <a:latin typeface="Times New Roman"/>
                <a:cs typeface="Times New Roman"/>
              </a:rPr>
              <a:t>d</a:t>
            </a:r>
            <a:r>
              <a:rPr dirty="0" smtClean="0" baseline="2415" sz="3600" spc="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3135788"/>
            <a:ext cx="9033412" cy="697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Execute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3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oj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-9" b="1"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3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ag</a:t>
            </a:r>
            <a:r>
              <a:rPr dirty="0" smtClean="0" sz="2400" spc="4" b="1">
                <a:latin typeface="Times New Roman"/>
                <a:cs typeface="Times New Roman"/>
              </a:rPr>
              <a:t>a</a:t>
            </a:r>
            <a:r>
              <a:rPr dirty="0" smtClean="0" sz="2400" spc="0" b="1">
                <a:latin typeface="Times New Roman"/>
                <a:cs typeface="Times New Roman"/>
              </a:rPr>
              <a:t>i</a:t>
            </a:r>
            <a:r>
              <a:rPr dirty="0" smtClean="0" sz="2400" spc="-4" b="1">
                <a:latin typeface="Times New Roman"/>
                <a:cs typeface="Times New Roman"/>
              </a:rPr>
              <a:t>n</a:t>
            </a:r>
            <a:r>
              <a:rPr dirty="0" smtClean="0" sz="2400" spc="0" b="1">
                <a:latin typeface="Times New Roman"/>
                <a:cs typeface="Times New Roman"/>
              </a:rPr>
              <a:t>,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then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3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u</a:t>
            </a:r>
            <a:r>
              <a:rPr dirty="0" smtClean="0" sz="2400" spc="4" b="1">
                <a:latin typeface="Times New Roman"/>
                <a:cs typeface="Times New Roman"/>
              </a:rPr>
              <a:t>n</a:t>
            </a:r>
            <a:r>
              <a:rPr dirty="0" smtClean="0" sz="2400" spc="4" b="1">
                <a:latin typeface="Times New Roman"/>
                <a:cs typeface="Times New Roman"/>
              </a:rPr>
              <a:t>d</a:t>
            </a:r>
            <a:r>
              <a:rPr dirty="0" smtClean="0" sz="2400" spc="0" b="1">
                <a:latin typeface="Times New Roman"/>
                <a:cs typeface="Times New Roman"/>
              </a:rPr>
              <a:t>eploy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4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or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84" b="1">
                <a:latin typeface="Times New Roman"/>
                <a:cs typeface="Times New Roman"/>
              </a:rPr>
              <a:t> </a:t>
            </a:r>
            <a:r>
              <a:rPr dirty="0" smtClean="0" sz="2400" spc="-9" b="1"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latin typeface="Times New Roman"/>
                <a:cs typeface="Times New Roman"/>
              </a:rPr>
              <a:t>lean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2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and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39" b="1">
                <a:latin typeface="Times New Roman"/>
                <a:cs typeface="Times New Roman"/>
              </a:rPr>
              <a:t> </a:t>
            </a:r>
            <a:r>
              <a:rPr dirty="0" smtClean="0" sz="2400" spc="4" b="1">
                <a:latin typeface="Times New Roman"/>
                <a:cs typeface="Times New Roman"/>
              </a:rPr>
              <a:t>B</a:t>
            </a:r>
            <a:r>
              <a:rPr dirty="0" smtClean="0" sz="2400" spc="0" b="1">
                <a:latin typeface="Times New Roman"/>
                <a:cs typeface="Times New Roman"/>
              </a:rPr>
              <a:t>ui</a:t>
            </a:r>
            <a:r>
              <a:rPr dirty="0" smtClean="0" sz="2400" spc="4" b="1">
                <a:latin typeface="Times New Roman"/>
                <a:cs typeface="Times New Roman"/>
              </a:rPr>
              <a:t>l</a:t>
            </a:r>
            <a:r>
              <a:rPr dirty="0" smtClean="0" sz="2400" spc="0" b="1">
                <a:latin typeface="Times New Roman"/>
                <a:cs typeface="Times New Roman"/>
              </a:rPr>
              <a:t>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13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 marR="45977">
              <a:lnSpc>
                <a:spcPct val="95825"/>
              </a:lnSpc>
            </a:pPr>
            <a:r>
              <a:rPr dirty="0" smtClean="0" sz="2400" spc="0" b="1">
                <a:latin typeface="Times New Roman"/>
                <a:cs typeface="Times New Roman"/>
              </a:rPr>
              <a:t>cur</a:t>
            </a:r>
            <a:r>
              <a:rPr dirty="0" smtClean="0" sz="2400" spc="-50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ent</a:t>
            </a:r>
            <a:r>
              <a:rPr dirty="0" smtClean="0" sz="2400" spc="-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oject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on</a:t>
            </a:r>
            <a:r>
              <a:rPr dirty="0" smtClean="0" sz="2400" spc="-34" b="1">
                <a:latin typeface="Times New Roman"/>
                <a:cs typeface="Times New Roman"/>
              </a:rPr>
              <a:t> </a:t>
            </a:r>
            <a:r>
              <a:rPr dirty="0" smtClean="0" sz="2400" spc="-225" b="1"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latin typeface="Times New Roman"/>
                <a:cs typeface="Times New Roman"/>
              </a:rPr>
              <a:t>omcat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406" y="5705094"/>
            <a:ext cx="2260092" cy="283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08326" y="2655569"/>
            <a:ext cx="3768852" cy="176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502407" y="1848612"/>
            <a:ext cx="1517904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6679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95630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72046" y="2288921"/>
            <a:ext cx="319290" cy="48101"/>
          </a:xfrm>
          <a:custGeom>
            <a:avLst/>
            <a:gdLst/>
            <a:ahLst/>
            <a:cxnLst/>
            <a:rect l="l" t="t" r="r" b="b"/>
            <a:pathLst>
              <a:path w="319290" h="48101">
                <a:moveTo>
                  <a:pt x="0" y="0"/>
                </a:moveTo>
                <a:lnTo>
                  <a:pt x="15981" y="9139"/>
                </a:lnTo>
                <a:lnTo>
                  <a:pt x="31962" y="17316"/>
                </a:lnTo>
                <a:lnTo>
                  <a:pt x="47940" y="24531"/>
                </a:lnTo>
                <a:lnTo>
                  <a:pt x="63916" y="30784"/>
                </a:lnTo>
                <a:lnTo>
                  <a:pt x="79891" y="36075"/>
                </a:lnTo>
                <a:lnTo>
                  <a:pt x="95863" y="40405"/>
                </a:lnTo>
                <a:lnTo>
                  <a:pt x="111834" y="43772"/>
                </a:lnTo>
                <a:lnTo>
                  <a:pt x="127803" y="46177"/>
                </a:lnTo>
                <a:lnTo>
                  <a:pt x="143770" y="47620"/>
                </a:lnTo>
                <a:lnTo>
                  <a:pt x="159735" y="48101"/>
                </a:lnTo>
                <a:lnTo>
                  <a:pt x="175699" y="47620"/>
                </a:lnTo>
                <a:lnTo>
                  <a:pt x="191660" y="46177"/>
                </a:lnTo>
                <a:lnTo>
                  <a:pt x="207620" y="43772"/>
                </a:lnTo>
                <a:lnTo>
                  <a:pt x="223578" y="40405"/>
                </a:lnTo>
                <a:lnTo>
                  <a:pt x="239535" y="36075"/>
                </a:lnTo>
                <a:lnTo>
                  <a:pt x="255489" y="30784"/>
                </a:lnTo>
                <a:lnTo>
                  <a:pt x="271442" y="24531"/>
                </a:lnTo>
                <a:lnTo>
                  <a:pt x="287393" y="17316"/>
                </a:lnTo>
                <a:lnTo>
                  <a:pt x="303343" y="9139"/>
                </a:lnTo>
                <a:lnTo>
                  <a:pt x="31929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982" y="1917953"/>
            <a:ext cx="589788" cy="516636"/>
          </a:xfrm>
          <a:custGeom>
            <a:avLst/>
            <a:gdLst/>
            <a:ahLst/>
            <a:cxnLst/>
            <a:rect l="l" t="t" r="r" b="b"/>
            <a:pathLst>
              <a:path w="589788" h="516636">
                <a:moveTo>
                  <a:pt x="0" y="258318"/>
                </a:moveTo>
                <a:lnTo>
                  <a:pt x="977" y="237137"/>
                </a:lnTo>
                <a:lnTo>
                  <a:pt x="3859" y="216428"/>
                </a:lnTo>
                <a:lnTo>
                  <a:pt x="8570" y="196255"/>
                </a:lnTo>
                <a:lnTo>
                  <a:pt x="15033" y="176686"/>
                </a:lnTo>
                <a:lnTo>
                  <a:pt x="23174" y="157787"/>
                </a:lnTo>
                <a:lnTo>
                  <a:pt x="32915" y="139625"/>
                </a:lnTo>
                <a:lnTo>
                  <a:pt x="44182" y="122266"/>
                </a:lnTo>
                <a:lnTo>
                  <a:pt x="56897" y="105777"/>
                </a:lnTo>
                <a:lnTo>
                  <a:pt x="70986" y="90225"/>
                </a:lnTo>
                <a:lnTo>
                  <a:pt x="86372" y="75676"/>
                </a:lnTo>
                <a:lnTo>
                  <a:pt x="102980" y="62196"/>
                </a:lnTo>
                <a:lnTo>
                  <a:pt x="120733" y="49853"/>
                </a:lnTo>
                <a:lnTo>
                  <a:pt x="139556" y="38712"/>
                </a:lnTo>
                <a:lnTo>
                  <a:pt x="159373" y="28841"/>
                </a:lnTo>
                <a:lnTo>
                  <a:pt x="180108" y="20306"/>
                </a:lnTo>
                <a:lnTo>
                  <a:pt x="201684" y="13173"/>
                </a:lnTo>
                <a:lnTo>
                  <a:pt x="224027" y="7509"/>
                </a:lnTo>
                <a:lnTo>
                  <a:pt x="247060" y="3382"/>
                </a:lnTo>
                <a:lnTo>
                  <a:pt x="270708" y="856"/>
                </a:lnTo>
                <a:lnTo>
                  <a:pt x="294894" y="0"/>
                </a:lnTo>
                <a:lnTo>
                  <a:pt x="319079" y="856"/>
                </a:lnTo>
                <a:lnTo>
                  <a:pt x="342727" y="3382"/>
                </a:lnTo>
                <a:lnTo>
                  <a:pt x="365760" y="7509"/>
                </a:lnTo>
                <a:lnTo>
                  <a:pt x="388103" y="13173"/>
                </a:lnTo>
                <a:lnTo>
                  <a:pt x="409679" y="20306"/>
                </a:lnTo>
                <a:lnTo>
                  <a:pt x="430414" y="28841"/>
                </a:lnTo>
                <a:lnTo>
                  <a:pt x="450231" y="38712"/>
                </a:lnTo>
                <a:lnTo>
                  <a:pt x="469054" y="49853"/>
                </a:lnTo>
                <a:lnTo>
                  <a:pt x="486807" y="62196"/>
                </a:lnTo>
                <a:lnTo>
                  <a:pt x="503415" y="75676"/>
                </a:lnTo>
                <a:lnTo>
                  <a:pt x="518801" y="90225"/>
                </a:lnTo>
                <a:lnTo>
                  <a:pt x="532890" y="105777"/>
                </a:lnTo>
                <a:lnTo>
                  <a:pt x="545605" y="122266"/>
                </a:lnTo>
                <a:lnTo>
                  <a:pt x="556872" y="139625"/>
                </a:lnTo>
                <a:lnTo>
                  <a:pt x="566613" y="157787"/>
                </a:lnTo>
                <a:lnTo>
                  <a:pt x="574754" y="176686"/>
                </a:lnTo>
                <a:lnTo>
                  <a:pt x="581217" y="196255"/>
                </a:lnTo>
                <a:lnTo>
                  <a:pt x="585928" y="216428"/>
                </a:lnTo>
                <a:lnTo>
                  <a:pt x="588810" y="237137"/>
                </a:lnTo>
                <a:lnTo>
                  <a:pt x="589788" y="258318"/>
                </a:lnTo>
                <a:lnTo>
                  <a:pt x="588810" y="279498"/>
                </a:lnTo>
                <a:lnTo>
                  <a:pt x="585928" y="300207"/>
                </a:lnTo>
                <a:lnTo>
                  <a:pt x="581217" y="320380"/>
                </a:lnTo>
                <a:lnTo>
                  <a:pt x="574754" y="339949"/>
                </a:lnTo>
                <a:lnTo>
                  <a:pt x="566613" y="358848"/>
                </a:lnTo>
                <a:lnTo>
                  <a:pt x="556872" y="377010"/>
                </a:lnTo>
                <a:lnTo>
                  <a:pt x="545605" y="394369"/>
                </a:lnTo>
                <a:lnTo>
                  <a:pt x="532890" y="410858"/>
                </a:lnTo>
                <a:lnTo>
                  <a:pt x="518801" y="426410"/>
                </a:lnTo>
                <a:lnTo>
                  <a:pt x="503415" y="440959"/>
                </a:lnTo>
                <a:lnTo>
                  <a:pt x="486807" y="454439"/>
                </a:lnTo>
                <a:lnTo>
                  <a:pt x="469054" y="466782"/>
                </a:lnTo>
                <a:lnTo>
                  <a:pt x="450231" y="477923"/>
                </a:lnTo>
                <a:lnTo>
                  <a:pt x="430414" y="487794"/>
                </a:lnTo>
                <a:lnTo>
                  <a:pt x="409679" y="496329"/>
                </a:lnTo>
                <a:lnTo>
                  <a:pt x="388103" y="503462"/>
                </a:lnTo>
                <a:lnTo>
                  <a:pt x="365760" y="509126"/>
                </a:lnTo>
                <a:lnTo>
                  <a:pt x="342727" y="513253"/>
                </a:lnTo>
                <a:lnTo>
                  <a:pt x="319079" y="515779"/>
                </a:lnTo>
                <a:lnTo>
                  <a:pt x="294894" y="516636"/>
                </a:lnTo>
                <a:lnTo>
                  <a:pt x="270708" y="515779"/>
                </a:lnTo>
                <a:lnTo>
                  <a:pt x="247060" y="513253"/>
                </a:lnTo>
                <a:lnTo>
                  <a:pt x="224027" y="509126"/>
                </a:lnTo>
                <a:lnTo>
                  <a:pt x="201684" y="503462"/>
                </a:lnTo>
                <a:lnTo>
                  <a:pt x="180108" y="496329"/>
                </a:lnTo>
                <a:lnTo>
                  <a:pt x="159373" y="487794"/>
                </a:lnTo>
                <a:lnTo>
                  <a:pt x="139556" y="477923"/>
                </a:lnTo>
                <a:lnTo>
                  <a:pt x="120733" y="466782"/>
                </a:lnTo>
                <a:lnTo>
                  <a:pt x="102980" y="454439"/>
                </a:lnTo>
                <a:lnTo>
                  <a:pt x="86372" y="440959"/>
                </a:lnTo>
                <a:lnTo>
                  <a:pt x="70986" y="426410"/>
                </a:lnTo>
                <a:lnTo>
                  <a:pt x="56897" y="410858"/>
                </a:lnTo>
                <a:lnTo>
                  <a:pt x="44182" y="394369"/>
                </a:lnTo>
                <a:lnTo>
                  <a:pt x="32915" y="377010"/>
                </a:lnTo>
                <a:lnTo>
                  <a:pt x="23174" y="358848"/>
                </a:lnTo>
                <a:lnTo>
                  <a:pt x="15033" y="339949"/>
                </a:lnTo>
                <a:lnTo>
                  <a:pt x="8570" y="320380"/>
                </a:lnTo>
                <a:lnTo>
                  <a:pt x="3859" y="300207"/>
                </a:lnTo>
                <a:lnTo>
                  <a:pt x="977" y="279498"/>
                </a:lnTo>
                <a:lnTo>
                  <a:pt x="0" y="2583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11212" y="2190024"/>
            <a:ext cx="1711769" cy="170712"/>
          </a:xfrm>
          <a:custGeom>
            <a:avLst/>
            <a:gdLst/>
            <a:ahLst/>
            <a:cxnLst/>
            <a:rect l="l" t="t" r="r" b="b"/>
            <a:pathLst>
              <a:path w="1711769" h="170712">
                <a:moveTo>
                  <a:pt x="0" y="92546"/>
                </a:moveTo>
                <a:lnTo>
                  <a:pt x="634" y="130646"/>
                </a:lnTo>
                <a:lnTo>
                  <a:pt x="1603821" y="103883"/>
                </a:lnTo>
                <a:lnTo>
                  <a:pt x="1664652" y="100293"/>
                </a:lnTo>
                <a:lnTo>
                  <a:pt x="1673669" y="64606"/>
                </a:lnTo>
                <a:lnTo>
                  <a:pt x="1711769" y="83021"/>
                </a:lnTo>
                <a:lnTo>
                  <a:pt x="1567878" y="2249"/>
                </a:lnTo>
                <a:lnTo>
                  <a:pt x="1556096" y="0"/>
                </a:lnTo>
                <a:lnTo>
                  <a:pt x="1545474" y="5048"/>
                </a:lnTo>
                <a:lnTo>
                  <a:pt x="1541970" y="9615"/>
                </a:lnTo>
                <a:lnTo>
                  <a:pt x="1539654" y="21333"/>
                </a:lnTo>
                <a:lnTo>
                  <a:pt x="1544652" y="31932"/>
                </a:lnTo>
                <a:lnTo>
                  <a:pt x="1549209" y="35523"/>
                </a:lnTo>
                <a:lnTo>
                  <a:pt x="1603144" y="65784"/>
                </a:lnTo>
                <a:lnTo>
                  <a:pt x="1664017" y="67400"/>
                </a:lnTo>
                <a:lnTo>
                  <a:pt x="1636139" y="84296"/>
                </a:lnTo>
                <a:lnTo>
                  <a:pt x="1603144" y="65784"/>
                </a:lnTo>
                <a:lnTo>
                  <a:pt x="0" y="92546"/>
                </a:lnTo>
                <a:close/>
              </a:path>
              <a:path w="1711769" h="170712">
                <a:moveTo>
                  <a:pt x="1544510" y="162142"/>
                </a:moveTo>
                <a:lnTo>
                  <a:pt x="1553620" y="169847"/>
                </a:lnTo>
                <a:lnTo>
                  <a:pt x="1565311" y="170712"/>
                </a:lnTo>
                <a:lnTo>
                  <a:pt x="1570672" y="168492"/>
                </a:lnTo>
                <a:lnTo>
                  <a:pt x="1711769" y="83021"/>
                </a:lnTo>
                <a:lnTo>
                  <a:pt x="1673669" y="64606"/>
                </a:lnTo>
                <a:lnTo>
                  <a:pt x="1674304" y="102706"/>
                </a:lnTo>
                <a:lnTo>
                  <a:pt x="1673669" y="64606"/>
                </a:lnTo>
                <a:lnTo>
                  <a:pt x="1664652" y="100293"/>
                </a:lnTo>
                <a:lnTo>
                  <a:pt x="1603821" y="103883"/>
                </a:lnTo>
                <a:lnTo>
                  <a:pt x="1550860" y="135980"/>
                </a:lnTo>
                <a:lnTo>
                  <a:pt x="1543100" y="145090"/>
                </a:lnTo>
                <a:lnTo>
                  <a:pt x="1542279" y="156781"/>
                </a:lnTo>
                <a:lnTo>
                  <a:pt x="1544510" y="162142"/>
                </a:lnTo>
                <a:close/>
              </a:path>
              <a:path w="1711769" h="170712">
                <a:moveTo>
                  <a:pt x="1664017" y="67400"/>
                </a:moveTo>
                <a:lnTo>
                  <a:pt x="1603144" y="65784"/>
                </a:lnTo>
                <a:lnTo>
                  <a:pt x="1636139" y="84296"/>
                </a:lnTo>
                <a:lnTo>
                  <a:pt x="1664017" y="674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071366" y="194462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20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700"/>
                </a:lnTo>
                <a:lnTo>
                  <a:pt x="507111" y="-62864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4"/>
                </a:lnTo>
                <a:lnTo>
                  <a:pt x="611505" y="39624"/>
                </a:lnTo>
                <a:lnTo>
                  <a:pt x="541021" y="39448"/>
                </a:lnTo>
                <a:lnTo>
                  <a:pt x="487553" y="70485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4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4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4"/>
                </a:lnTo>
                <a:lnTo>
                  <a:pt x="611632" y="15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879592" y="1579626"/>
            <a:ext cx="198882" cy="795527"/>
          </a:xfrm>
          <a:custGeom>
            <a:avLst/>
            <a:gdLst/>
            <a:ahLst/>
            <a:cxnLst/>
            <a:rect l="l" t="t" r="r" b="b"/>
            <a:pathLst>
              <a:path w="198882" h="795527">
                <a:moveTo>
                  <a:pt x="0" y="198882"/>
                </a:moveTo>
                <a:lnTo>
                  <a:pt x="0" y="795527"/>
                </a:lnTo>
                <a:lnTo>
                  <a:pt x="198882" y="596646"/>
                </a:lnTo>
                <a:lnTo>
                  <a:pt x="198882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  <a:lnTo>
                  <a:pt x="198881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706874" y="1579626"/>
            <a:ext cx="1371600" cy="795527"/>
          </a:xfrm>
          <a:custGeom>
            <a:avLst/>
            <a:gdLst/>
            <a:ahLst/>
            <a:cxnLst/>
            <a:rect l="l" t="t" r="r" b="b"/>
            <a:pathLst>
              <a:path w="1371600" h="795527">
                <a:moveTo>
                  <a:pt x="0" y="198882"/>
                </a:moveTo>
                <a:lnTo>
                  <a:pt x="198881" y="0"/>
                </a:lnTo>
                <a:lnTo>
                  <a:pt x="1371600" y="0"/>
                </a:lnTo>
                <a:lnTo>
                  <a:pt x="1371600" y="596646"/>
                </a:lnTo>
                <a:lnTo>
                  <a:pt x="1172717" y="795527"/>
                </a:lnTo>
                <a:lnTo>
                  <a:pt x="0" y="795527"/>
                </a:lnTo>
                <a:lnTo>
                  <a:pt x="0" y="1988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879592" y="1778508"/>
            <a:ext cx="0" cy="596645"/>
          </a:xfrm>
          <a:custGeom>
            <a:avLst/>
            <a:gdLst/>
            <a:ahLst/>
            <a:cxnLst/>
            <a:rect l="l" t="t" r="r" b="b"/>
            <a:pathLst>
              <a:path w="0" h="596645">
                <a:moveTo>
                  <a:pt x="0" y="0"/>
                </a:moveTo>
                <a:lnTo>
                  <a:pt x="0" y="59664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263390" y="1107186"/>
            <a:ext cx="0" cy="5102225"/>
          </a:xfrm>
          <a:custGeom>
            <a:avLst/>
            <a:gdLst/>
            <a:ahLst/>
            <a:cxnLst/>
            <a:rect l="l" t="t" r="r" b="b"/>
            <a:pathLst>
              <a:path w="0" h="5102225">
                <a:moveTo>
                  <a:pt x="0" y="0"/>
                </a:moveTo>
                <a:lnTo>
                  <a:pt x="0" y="5102225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973318" y="191414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19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573"/>
                </a:lnTo>
                <a:lnTo>
                  <a:pt x="507111" y="-62865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3"/>
                </a:lnTo>
                <a:lnTo>
                  <a:pt x="611505" y="39623"/>
                </a:lnTo>
                <a:lnTo>
                  <a:pt x="541021" y="39448"/>
                </a:lnTo>
                <a:lnTo>
                  <a:pt x="487553" y="70484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3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3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3"/>
                </a:lnTo>
                <a:lnTo>
                  <a:pt x="611632" y="15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794244" y="2900679"/>
            <a:ext cx="486409" cy="926211"/>
          </a:xfrm>
          <a:custGeom>
            <a:avLst/>
            <a:gdLst/>
            <a:ahLst/>
            <a:cxnLst/>
            <a:rect l="l" t="t" r="r" b="b"/>
            <a:pathLst>
              <a:path w="486409" h="926211">
                <a:moveTo>
                  <a:pt x="469391" y="135128"/>
                </a:moveTo>
                <a:lnTo>
                  <a:pt x="442029" y="117241"/>
                </a:lnTo>
                <a:lnTo>
                  <a:pt x="439927" y="149860"/>
                </a:lnTo>
                <a:lnTo>
                  <a:pt x="469391" y="135128"/>
                </a:lnTo>
                <a:close/>
              </a:path>
              <a:path w="486409" h="926211">
                <a:moveTo>
                  <a:pt x="337820" y="94615"/>
                </a:moveTo>
                <a:lnTo>
                  <a:pt x="475869" y="184912"/>
                </a:lnTo>
                <a:lnTo>
                  <a:pt x="475996" y="142494"/>
                </a:lnTo>
                <a:lnTo>
                  <a:pt x="444464" y="79440"/>
                </a:lnTo>
                <a:lnTo>
                  <a:pt x="34035" y="-741299"/>
                </a:lnTo>
                <a:lnTo>
                  <a:pt x="0" y="-724280"/>
                </a:lnTo>
                <a:lnTo>
                  <a:pt x="410347" y="96532"/>
                </a:lnTo>
                <a:lnTo>
                  <a:pt x="441832" y="159512"/>
                </a:lnTo>
                <a:lnTo>
                  <a:pt x="469391" y="135128"/>
                </a:lnTo>
                <a:lnTo>
                  <a:pt x="439927" y="149860"/>
                </a:lnTo>
                <a:lnTo>
                  <a:pt x="442029" y="117241"/>
                </a:lnTo>
                <a:lnTo>
                  <a:pt x="469391" y="135128"/>
                </a:lnTo>
                <a:lnTo>
                  <a:pt x="441832" y="159512"/>
                </a:lnTo>
                <a:lnTo>
                  <a:pt x="337820" y="94615"/>
                </a:lnTo>
                <a:close/>
              </a:path>
              <a:path w="486409" h="926211">
                <a:moveTo>
                  <a:pt x="475996" y="142494"/>
                </a:moveTo>
                <a:lnTo>
                  <a:pt x="475869" y="184912"/>
                </a:lnTo>
                <a:lnTo>
                  <a:pt x="486409" y="20193"/>
                </a:lnTo>
                <a:lnTo>
                  <a:pt x="486405" y="17394"/>
                </a:lnTo>
                <a:lnTo>
                  <a:pt x="480846" y="5461"/>
                </a:lnTo>
                <a:lnTo>
                  <a:pt x="468629" y="0"/>
                </a:lnTo>
                <a:lnTo>
                  <a:pt x="466005" y="19"/>
                </a:lnTo>
                <a:lnTo>
                  <a:pt x="453957" y="5546"/>
                </a:lnTo>
                <a:lnTo>
                  <a:pt x="448436" y="17780"/>
                </a:lnTo>
                <a:lnTo>
                  <a:pt x="444464" y="79440"/>
                </a:lnTo>
                <a:lnTo>
                  <a:pt x="475996" y="142494"/>
                </a:lnTo>
                <a:close/>
              </a:path>
              <a:path w="486409" h="926211">
                <a:moveTo>
                  <a:pt x="441832" y="159512"/>
                </a:moveTo>
                <a:lnTo>
                  <a:pt x="410347" y="96532"/>
                </a:lnTo>
                <a:lnTo>
                  <a:pt x="358648" y="62737"/>
                </a:lnTo>
                <a:lnTo>
                  <a:pt x="353226" y="60273"/>
                </a:lnTo>
                <a:lnTo>
                  <a:pt x="341528" y="60775"/>
                </a:lnTo>
                <a:lnTo>
                  <a:pt x="332231" y="68199"/>
                </a:lnTo>
                <a:lnTo>
                  <a:pt x="329829" y="73510"/>
                </a:lnTo>
                <a:lnTo>
                  <a:pt x="330324" y="85201"/>
                </a:lnTo>
                <a:lnTo>
                  <a:pt x="337820" y="94615"/>
                </a:lnTo>
                <a:lnTo>
                  <a:pt x="441832" y="159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256526" y="2402586"/>
            <a:ext cx="579247" cy="826769"/>
          </a:xfrm>
          <a:custGeom>
            <a:avLst/>
            <a:gdLst/>
            <a:ahLst/>
            <a:cxnLst/>
            <a:rect l="l" t="t" r="r" b="b"/>
            <a:pathLst>
              <a:path w="579247" h="826769">
                <a:moveTo>
                  <a:pt x="38480" y="89153"/>
                </a:moveTo>
                <a:lnTo>
                  <a:pt x="0" y="0"/>
                </a:lnTo>
                <a:lnTo>
                  <a:pt x="17906" y="126491"/>
                </a:lnTo>
                <a:lnTo>
                  <a:pt x="49310" y="104835"/>
                </a:lnTo>
                <a:lnTo>
                  <a:pt x="38480" y="89153"/>
                </a:lnTo>
                <a:close/>
              </a:path>
              <a:path w="579247" h="826769">
                <a:moveTo>
                  <a:pt x="69850" y="67563"/>
                </a:moveTo>
                <a:lnTo>
                  <a:pt x="49310" y="104835"/>
                </a:lnTo>
                <a:lnTo>
                  <a:pt x="547877" y="826769"/>
                </a:lnTo>
                <a:lnTo>
                  <a:pt x="579247" y="805179"/>
                </a:lnTo>
                <a:lnTo>
                  <a:pt x="80659" y="83217"/>
                </a:lnTo>
                <a:lnTo>
                  <a:pt x="112014" y="61594"/>
                </a:lnTo>
                <a:lnTo>
                  <a:pt x="0" y="0"/>
                </a:lnTo>
                <a:lnTo>
                  <a:pt x="38480" y="89153"/>
                </a:lnTo>
                <a:lnTo>
                  <a:pt x="49310" y="104835"/>
                </a:lnTo>
                <a:lnTo>
                  <a:pt x="69850" y="675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622542" y="1475994"/>
            <a:ext cx="1267967" cy="914400"/>
          </a:xfrm>
          <a:custGeom>
            <a:avLst/>
            <a:gdLst/>
            <a:ahLst/>
            <a:cxnLst/>
            <a:rect l="l" t="t" r="r" b="b"/>
            <a:pathLst>
              <a:path w="1267967" h="914400">
                <a:moveTo>
                  <a:pt x="0" y="457200"/>
                </a:moveTo>
                <a:lnTo>
                  <a:pt x="8297" y="383046"/>
                </a:lnTo>
                <a:lnTo>
                  <a:pt x="32320" y="312700"/>
                </a:lnTo>
                <a:lnTo>
                  <a:pt x="70764" y="247102"/>
                </a:lnTo>
                <a:lnTo>
                  <a:pt x="94985" y="216379"/>
                </a:lnTo>
                <a:lnTo>
                  <a:pt x="122322" y="187195"/>
                </a:lnTo>
                <a:lnTo>
                  <a:pt x="152611" y="159670"/>
                </a:lnTo>
                <a:lnTo>
                  <a:pt x="185689" y="133921"/>
                </a:lnTo>
                <a:lnTo>
                  <a:pt x="221394" y="110065"/>
                </a:lnTo>
                <a:lnTo>
                  <a:pt x="259561" y="88221"/>
                </a:lnTo>
                <a:lnTo>
                  <a:pt x="300028" y="68505"/>
                </a:lnTo>
                <a:lnTo>
                  <a:pt x="342632" y="51037"/>
                </a:lnTo>
                <a:lnTo>
                  <a:pt x="387209" y="35933"/>
                </a:lnTo>
                <a:lnTo>
                  <a:pt x="433596" y="23311"/>
                </a:lnTo>
                <a:lnTo>
                  <a:pt x="481630" y="13289"/>
                </a:lnTo>
                <a:lnTo>
                  <a:pt x="531148" y="5984"/>
                </a:lnTo>
                <a:lnTo>
                  <a:pt x="581987" y="1515"/>
                </a:lnTo>
                <a:lnTo>
                  <a:pt x="633983" y="0"/>
                </a:lnTo>
                <a:lnTo>
                  <a:pt x="685980" y="1515"/>
                </a:lnTo>
                <a:lnTo>
                  <a:pt x="736819" y="5984"/>
                </a:lnTo>
                <a:lnTo>
                  <a:pt x="786337" y="13289"/>
                </a:lnTo>
                <a:lnTo>
                  <a:pt x="834371" y="23311"/>
                </a:lnTo>
                <a:lnTo>
                  <a:pt x="880758" y="35933"/>
                </a:lnTo>
                <a:lnTo>
                  <a:pt x="925335" y="51037"/>
                </a:lnTo>
                <a:lnTo>
                  <a:pt x="967939" y="68505"/>
                </a:lnTo>
                <a:lnTo>
                  <a:pt x="1008406" y="88221"/>
                </a:lnTo>
                <a:lnTo>
                  <a:pt x="1046573" y="110065"/>
                </a:lnTo>
                <a:lnTo>
                  <a:pt x="1082278" y="133921"/>
                </a:lnTo>
                <a:lnTo>
                  <a:pt x="1115356" y="159670"/>
                </a:lnTo>
                <a:lnTo>
                  <a:pt x="1145645" y="187195"/>
                </a:lnTo>
                <a:lnTo>
                  <a:pt x="1172982" y="216379"/>
                </a:lnTo>
                <a:lnTo>
                  <a:pt x="1197203" y="247102"/>
                </a:lnTo>
                <a:lnTo>
                  <a:pt x="1218146" y="279249"/>
                </a:lnTo>
                <a:lnTo>
                  <a:pt x="1249542" y="347338"/>
                </a:lnTo>
                <a:lnTo>
                  <a:pt x="1265866" y="419706"/>
                </a:lnTo>
                <a:lnTo>
                  <a:pt x="1267967" y="457200"/>
                </a:lnTo>
                <a:lnTo>
                  <a:pt x="1265866" y="494693"/>
                </a:lnTo>
                <a:lnTo>
                  <a:pt x="1249542" y="567061"/>
                </a:lnTo>
                <a:lnTo>
                  <a:pt x="1218146" y="635150"/>
                </a:lnTo>
                <a:lnTo>
                  <a:pt x="1197203" y="667297"/>
                </a:lnTo>
                <a:lnTo>
                  <a:pt x="1172982" y="698020"/>
                </a:lnTo>
                <a:lnTo>
                  <a:pt x="1145645" y="727204"/>
                </a:lnTo>
                <a:lnTo>
                  <a:pt x="1115356" y="754729"/>
                </a:lnTo>
                <a:lnTo>
                  <a:pt x="1082278" y="780478"/>
                </a:lnTo>
                <a:lnTo>
                  <a:pt x="1046573" y="804334"/>
                </a:lnTo>
                <a:lnTo>
                  <a:pt x="1008406" y="826178"/>
                </a:lnTo>
                <a:lnTo>
                  <a:pt x="967939" y="845894"/>
                </a:lnTo>
                <a:lnTo>
                  <a:pt x="925335" y="863362"/>
                </a:lnTo>
                <a:lnTo>
                  <a:pt x="880758" y="878466"/>
                </a:lnTo>
                <a:lnTo>
                  <a:pt x="834371" y="891088"/>
                </a:lnTo>
                <a:lnTo>
                  <a:pt x="786337" y="901110"/>
                </a:lnTo>
                <a:lnTo>
                  <a:pt x="736819" y="908415"/>
                </a:lnTo>
                <a:lnTo>
                  <a:pt x="685980" y="912884"/>
                </a:lnTo>
                <a:lnTo>
                  <a:pt x="633983" y="914400"/>
                </a:lnTo>
                <a:lnTo>
                  <a:pt x="581987" y="912884"/>
                </a:lnTo>
                <a:lnTo>
                  <a:pt x="531148" y="908415"/>
                </a:lnTo>
                <a:lnTo>
                  <a:pt x="481630" y="901110"/>
                </a:lnTo>
                <a:lnTo>
                  <a:pt x="433596" y="891088"/>
                </a:lnTo>
                <a:lnTo>
                  <a:pt x="387209" y="878466"/>
                </a:lnTo>
                <a:lnTo>
                  <a:pt x="342632" y="863362"/>
                </a:lnTo>
                <a:lnTo>
                  <a:pt x="300028" y="845894"/>
                </a:lnTo>
                <a:lnTo>
                  <a:pt x="259561" y="826178"/>
                </a:lnTo>
                <a:lnTo>
                  <a:pt x="221394" y="804334"/>
                </a:lnTo>
                <a:lnTo>
                  <a:pt x="185689" y="780478"/>
                </a:lnTo>
                <a:lnTo>
                  <a:pt x="152611" y="754729"/>
                </a:lnTo>
                <a:lnTo>
                  <a:pt x="122322" y="727204"/>
                </a:lnTo>
                <a:lnTo>
                  <a:pt x="94985" y="698020"/>
                </a:lnTo>
                <a:lnTo>
                  <a:pt x="70764" y="667297"/>
                </a:lnTo>
                <a:lnTo>
                  <a:pt x="49821" y="635150"/>
                </a:lnTo>
                <a:lnTo>
                  <a:pt x="18425" y="567061"/>
                </a:lnTo>
                <a:lnTo>
                  <a:pt x="2101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878703" y="2045970"/>
            <a:ext cx="742696" cy="170132"/>
          </a:xfrm>
          <a:custGeom>
            <a:avLst/>
            <a:gdLst/>
            <a:ahLst/>
            <a:cxnLst/>
            <a:rect l="l" t="t" r="r" b="b"/>
            <a:pathLst>
              <a:path w="742696" h="170132">
                <a:moveTo>
                  <a:pt x="36575" y="70357"/>
                </a:moveTo>
                <a:lnTo>
                  <a:pt x="137160" y="0"/>
                </a:lnTo>
                <a:lnTo>
                  <a:pt x="0" y="91820"/>
                </a:lnTo>
                <a:lnTo>
                  <a:pt x="36575" y="70357"/>
                </a:lnTo>
                <a:close/>
              </a:path>
              <a:path w="742696" h="170132">
                <a:moveTo>
                  <a:pt x="163575" y="5206"/>
                </a:moveTo>
                <a:lnTo>
                  <a:pt x="154138" y="-2143"/>
                </a:lnTo>
                <a:lnTo>
                  <a:pt x="142420" y="-2460"/>
                </a:lnTo>
                <a:lnTo>
                  <a:pt x="137160" y="0"/>
                </a:lnTo>
                <a:lnTo>
                  <a:pt x="36575" y="70357"/>
                </a:lnTo>
                <a:lnTo>
                  <a:pt x="0" y="91820"/>
                </a:lnTo>
                <a:lnTo>
                  <a:pt x="147447" y="165862"/>
                </a:lnTo>
                <a:lnTo>
                  <a:pt x="38988" y="108457"/>
                </a:lnTo>
                <a:lnTo>
                  <a:pt x="46355" y="72389"/>
                </a:lnTo>
                <a:lnTo>
                  <a:pt x="75571" y="87076"/>
                </a:lnTo>
                <a:lnTo>
                  <a:pt x="48387" y="105282"/>
                </a:lnTo>
                <a:lnTo>
                  <a:pt x="46355" y="72389"/>
                </a:lnTo>
                <a:lnTo>
                  <a:pt x="38988" y="108457"/>
                </a:lnTo>
                <a:lnTo>
                  <a:pt x="109408" y="104086"/>
                </a:lnTo>
                <a:lnTo>
                  <a:pt x="742696" y="64769"/>
                </a:lnTo>
                <a:lnTo>
                  <a:pt x="740282" y="26669"/>
                </a:lnTo>
                <a:lnTo>
                  <a:pt x="107067" y="65981"/>
                </a:lnTo>
                <a:lnTo>
                  <a:pt x="158369" y="31622"/>
                </a:lnTo>
                <a:lnTo>
                  <a:pt x="165665" y="22185"/>
                </a:lnTo>
                <a:lnTo>
                  <a:pt x="166025" y="10467"/>
                </a:lnTo>
                <a:lnTo>
                  <a:pt x="163575" y="5206"/>
                </a:lnTo>
                <a:close/>
              </a:path>
              <a:path w="742696" h="170132">
                <a:moveTo>
                  <a:pt x="169682" y="162153"/>
                </a:moveTo>
                <a:lnTo>
                  <a:pt x="172974" y="157479"/>
                </a:lnTo>
                <a:lnTo>
                  <a:pt x="174726" y="145580"/>
                </a:lnTo>
                <a:lnTo>
                  <a:pt x="169230" y="135153"/>
                </a:lnTo>
                <a:lnTo>
                  <a:pt x="164592" y="131825"/>
                </a:lnTo>
                <a:lnTo>
                  <a:pt x="109408" y="104086"/>
                </a:lnTo>
                <a:lnTo>
                  <a:pt x="38988" y="108457"/>
                </a:lnTo>
                <a:lnTo>
                  <a:pt x="147447" y="165862"/>
                </a:lnTo>
                <a:lnTo>
                  <a:pt x="159321" y="167671"/>
                </a:lnTo>
                <a:lnTo>
                  <a:pt x="169682" y="162153"/>
                </a:lnTo>
                <a:close/>
              </a:path>
              <a:path w="742696" h="170132">
                <a:moveTo>
                  <a:pt x="75571" y="87076"/>
                </a:moveTo>
                <a:lnTo>
                  <a:pt x="46355" y="72389"/>
                </a:lnTo>
                <a:lnTo>
                  <a:pt x="48387" y="105282"/>
                </a:lnTo>
                <a:lnTo>
                  <a:pt x="75571" y="8707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292095" y="3392424"/>
            <a:ext cx="15179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822954" y="2319654"/>
            <a:ext cx="923417" cy="1248029"/>
          </a:xfrm>
          <a:custGeom>
            <a:avLst/>
            <a:gdLst/>
            <a:ahLst/>
            <a:cxnLst/>
            <a:rect l="l" t="t" r="r" b="b"/>
            <a:pathLst>
              <a:path w="923417" h="1248029">
                <a:moveTo>
                  <a:pt x="6985" y="1206246"/>
                </a:moveTo>
                <a:lnTo>
                  <a:pt x="17272" y="1083945"/>
                </a:lnTo>
                <a:lnTo>
                  <a:pt x="0" y="1248029"/>
                </a:lnTo>
                <a:lnTo>
                  <a:pt x="6985" y="1206246"/>
                </a:lnTo>
                <a:close/>
              </a:path>
              <a:path w="923417" h="1248029">
                <a:moveTo>
                  <a:pt x="892683" y="0"/>
                </a:moveTo>
                <a:lnTo>
                  <a:pt x="876084" y="22606"/>
                </a:lnTo>
                <a:lnTo>
                  <a:pt x="48647" y="1149504"/>
                </a:lnTo>
                <a:lnTo>
                  <a:pt x="95980" y="1149504"/>
                </a:lnTo>
                <a:lnTo>
                  <a:pt x="923417" y="22606"/>
                </a:lnTo>
              </a:path>
              <a:path w="923417" h="1248029">
                <a:moveTo>
                  <a:pt x="34964" y="1066978"/>
                </a:moveTo>
                <a:lnTo>
                  <a:pt x="34792" y="1067054"/>
                </a:lnTo>
                <a:lnTo>
                  <a:pt x="23108" y="1072185"/>
                </a:lnTo>
                <a:lnTo>
                  <a:pt x="22805" y="1072796"/>
                </a:lnTo>
                <a:lnTo>
                  <a:pt x="17272" y="1083945"/>
                </a:lnTo>
                <a:lnTo>
                  <a:pt x="17207" y="1084710"/>
                </a:lnTo>
                <a:lnTo>
                  <a:pt x="16930" y="1088009"/>
                </a:lnTo>
                <a:lnTo>
                  <a:pt x="11757" y="1149504"/>
                </a:lnTo>
                <a:lnTo>
                  <a:pt x="48647" y="1149504"/>
                </a:lnTo>
                <a:lnTo>
                  <a:pt x="55118" y="1088009"/>
                </a:lnTo>
                <a:lnTo>
                  <a:pt x="55193" y="1084710"/>
                </a:lnTo>
                <a:lnTo>
                  <a:pt x="54859" y="1083945"/>
                </a:lnTo>
                <a:lnTo>
                  <a:pt x="49986" y="1072796"/>
                </a:lnTo>
                <a:lnTo>
                  <a:pt x="48735" y="1072185"/>
                </a:lnTo>
                <a:lnTo>
                  <a:pt x="38226" y="1067054"/>
                </a:lnTo>
              </a:path>
              <a:path w="923417" h="1248029">
                <a:moveTo>
                  <a:pt x="11757" y="1149504"/>
                </a:moveTo>
                <a:lnTo>
                  <a:pt x="9866" y="1171986"/>
                </a:lnTo>
                <a:lnTo>
                  <a:pt x="8599" y="1187046"/>
                </a:lnTo>
                <a:lnTo>
                  <a:pt x="68415" y="1187046"/>
                </a:lnTo>
                <a:lnTo>
                  <a:pt x="79473" y="1171986"/>
                </a:lnTo>
                <a:lnTo>
                  <a:pt x="95980" y="1149504"/>
                </a:lnTo>
              </a:path>
              <a:path w="923417" h="1248029">
                <a:moveTo>
                  <a:pt x="151257" y="1182370"/>
                </a:moveTo>
                <a:lnTo>
                  <a:pt x="37719" y="1228852"/>
                </a:lnTo>
                <a:lnTo>
                  <a:pt x="44177" y="1228852"/>
                </a:lnTo>
              </a:path>
              <a:path w="923417" h="1248029">
                <a:moveTo>
                  <a:pt x="8599" y="1187046"/>
                </a:moveTo>
                <a:lnTo>
                  <a:pt x="7508" y="1200023"/>
                </a:lnTo>
                <a:lnTo>
                  <a:pt x="6985" y="1206246"/>
                </a:lnTo>
                <a:lnTo>
                  <a:pt x="4755" y="1219581"/>
                </a:lnTo>
                <a:lnTo>
                  <a:pt x="41275" y="1219581"/>
                </a:lnTo>
                <a:lnTo>
                  <a:pt x="23177" y="1206246"/>
                </a:lnTo>
                <a:lnTo>
                  <a:pt x="14732" y="1200023"/>
                </a:lnTo>
                <a:lnTo>
                  <a:pt x="44698" y="1187046"/>
                </a:lnTo>
              </a:path>
              <a:path w="923417" h="1248029">
                <a:moveTo>
                  <a:pt x="44698" y="1187046"/>
                </a:moveTo>
                <a:lnTo>
                  <a:pt x="41275" y="1219581"/>
                </a:lnTo>
                <a:lnTo>
                  <a:pt x="44526" y="1219581"/>
                </a:lnTo>
                <a:lnTo>
                  <a:pt x="68415" y="1187046"/>
                </a:lnTo>
              </a:path>
              <a:path w="923417" h="1248029">
                <a:moveTo>
                  <a:pt x="4755" y="1219581"/>
                </a:moveTo>
                <a:lnTo>
                  <a:pt x="3205" y="1228852"/>
                </a:lnTo>
                <a:lnTo>
                  <a:pt x="37719" y="1228852"/>
                </a:lnTo>
                <a:lnTo>
                  <a:pt x="44526" y="1219581"/>
                </a:lnTo>
              </a:path>
              <a:path w="923417" h="1248029">
                <a:moveTo>
                  <a:pt x="3205" y="1228852"/>
                </a:moveTo>
                <a:lnTo>
                  <a:pt x="0" y="1248029"/>
                </a:lnTo>
                <a:lnTo>
                  <a:pt x="44177" y="1228852"/>
                </a:lnTo>
              </a:path>
              <a:path w="923417" h="1248029">
                <a:moveTo>
                  <a:pt x="151257" y="1182370"/>
                </a:moveTo>
                <a:lnTo>
                  <a:pt x="155951" y="1179470"/>
                </a:lnTo>
                <a:lnTo>
                  <a:pt x="162200" y="1169399"/>
                </a:lnTo>
                <a:lnTo>
                  <a:pt x="161162" y="1157351"/>
                </a:lnTo>
                <a:lnTo>
                  <a:pt x="158263" y="1152656"/>
                </a:lnTo>
                <a:lnTo>
                  <a:pt x="148192" y="1146407"/>
                </a:lnTo>
                <a:lnTo>
                  <a:pt x="136144" y="1147445"/>
                </a:lnTo>
                <a:lnTo>
                  <a:pt x="79473" y="1171986"/>
                </a:lnTo>
                <a:lnTo>
                  <a:pt x="37719" y="1228852"/>
                </a:lnTo>
                <a:lnTo>
                  <a:pt x="151257" y="1182370"/>
                </a:lnTo>
                <a:close/>
              </a:path>
              <a:path w="923417" h="1248029">
                <a:moveTo>
                  <a:pt x="44698" y="1187046"/>
                </a:moveTo>
                <a:lnTo>
                  <a:pt x="14732" y="1200023"/>
                </a:lnTo>
                <a:lnTo>
                  <a:pt x="41275" y="1219581"/>
                </a:lnTo>
                <a:lnTo>
                  <a:pt x="44698" y="118704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2574" y="2434590"/>
            <a:ext cx="1786699" cy="1413510"/>
          </a:xfrm>
          <a:custGeom>
            <a:avLst/>
            <a:gdLst/>
            <a:ahLst/>
            <a:cxnLst/>
            <a:rect l="l" t="t" r="r" b="b"/>
            <a:pathLst>
              <a:path w="1786699" h="1413510">
                <a:moveTo>
                  <a:pt x="999045" y="763015"/>
                </a:moveTo>
                <a:lnTo>
                  <a:pt x="879411" y="668655"/>
                </a:lnTo>
                <a:lnTo>
                  <a:pt x="855789" y="698626"/>
                </a:lnTo>
                <a:lnTo>
                  <a:pt x="975550" y="792861"/>
                </a:lnTo>
                <a:lnTo>
                  <a:pt x="999045" y="763015"/>
                </a:lnTo>
                <a:close/>
              </a:path>
              <a:path w="1786699" h="1413510">
                <a:moveTo>
                  <a:pt x="1208595" y="928115"/>
                </a:moveTo>
                <a:lnTo>
                  <a:pt x="1088834" y="833755"/>
                </a:lnTo>
                <a:lnTo>
                  <a:pt x="1065339" y="863600"/>
                </a:lnTo>
                <a:lnTo>
                  <a:pt x="1184973" y="957961"/>
                </a:lnTo>
                <a:lnTo>
                  <a:pt x="1208595" y="928115"/>
                </a:lnTo>
                <a:close/>
              </a:path>
              <a:path w="1786699" h="1413510">
                <a:moveTo>
                  <a:pt x="1418018" y="1093089"/>
                </a:moveTo>
                <a:lnTo>
                  <a:pt x="1298384" y="998855"/>
                </a:lnTo>
                <a:lnTo>
                  <a:pt x="1274762" y="1028700"/>
                </a:lnTo>
                <a:lnTo>
                  <a:pt x="1394396" y="1123061"/>
                </a:lnTo>
                <a:lnTo>
                  <a:pt x="1418018" y="1093089"/>
                </a:lnTo>
                <a:close/>
              </a:path>
              <a:path w="1786699" h="1413510">
                <a:moveTo>
                  <a:pt x="1627568" y="1258189"/>
                </a:moveTo>
                <a:lnTo>
                  <a:pt x="1507807" y="1163827"/>
                </a:lnTo>
                <a:lnTo>
                  <a:pt x="1484185" y="1193800"/>
                </a:lnTo>
                <a:lnTo>
                  <a:pt x="1603946" y="1288161"/>
                </a:lnTo>
                <a:lnTo>
                  <a:pt x="1627568" y="1258189"/>
                </a:lnTo>
                <a:close/>
              </a:path>
              <a:path w="1786699" h="1413510">
                <a:moveTo>
                  <a:pt x="1786699" y="1383665"/>
                </a:moveTo>
                <a:lnTo>
                  <a:pt x="1717230" y="1328928"/>
                </a:lnTo>
                <a:lnTo>
                  <a:pt x="1693735" y="1358900"/>
                </a:lnTo>
                <a:lnTo>
                  <a:pt x="1763077" y="1413510"/>
                </a:lnTo>
                <a:lnTo>
                  <a:pt x="1786699" y="1383665"/>
                </a:lnTo>
                <a:close/>
              </a:path>
              <a:path w="1786699" h="1413510">
                <a:moveTo>
                  <a:pt x="17894" y="38354"/>
                </a:moveTo>
                <a:lnTo>
                  <a:pt x="27038" y="42163"/>
                </a:lnTo>
                <a:lnTo>
                  <a:pt x="41478" y="8382"/>
                </a:lnTo>
                <a:lnTo>
                  <a:pt x="163372" y="22860"/>
                </a:lnTo>
                <a:lnTo>
                  <a:pt x="0" y="0"/>
                </a:lnTo>
                <a:lnTo>
                  <a:pt x="60477" y="153415"/>
                </a:lnTo>
                <a:lnTo>
                  <a:pt x="17894" y="38354"/>
                </a:lnTo>
                <a:close/>
              </a:path>
              <a:path w="1786699" h="1413510">
                <a:moveTo>
                  <a:pt x="85178" y="164211"/>
                </a:moveTo>
                <a:lnTo>
                  <a:pt x="94474" y="156331"/>
                </a:lnTo>
                <a:lnTo>
                  <a:pt x="97180" y="144734"/>
                </a:lnTo>
                <a:lnTo>
                  <a:pt x="95923" y="139446"/>
                </a:lnTo>
                <a:lnTo>
                  <a:pt x="73250" y="81934"/>
                </a:lnTo>
                <a:lnTo>
                  <a:pt x="137591" y="132587"/>
                </a:lnTo>
                <a:lnTo>
                  <a:pt x="161175" y="102743"/>
                </a:lnTo>
                <a:lnTo>
                  <a:pt x="96758" y="51960"/>
                </a:lnTo>
                <a:lnTo>
                  <a:pt x="59363" y="46706"/>
                </a:lnTo>
                <a:lnTo>
                  <a:pt x="47409" y="16383"/>
                </a:lnTo>
                <a:lnTo>
                  <a:pt x="96758" y="51960"/>
                </a:lnTo>
                <a:lnTo>
                  <a:pt x="158089" y="60579"/>
                </a:lnTo>
                <a:lnTo>
                  <a:pt x="170739" y="57934"/>
                </a:lnTo>
                <a:lnTo>
                  <a:pt x="178724" y="47966"/>
                </a:lnTo>
                <a:lnTo>
                  <a:pt x="179603" y="44323"/>
                </a:lnTo>
                <a:lnTo>
                  <a:pt x="176914" y="31619"/>
                </a:lnTo>
                <a:lnTo>
                  <a:pt x="166893" y="23677"/>
                </a:lnTo>
                <a:lnTo>
                  <a:pt x="163372" y="22860"/>
                </a:lnTo>
                <a:lnTo>
                  <a:pt x="41478" y="8382"/>
                </a:lnTo>
                <a:lnTo>
                  <a:pt x="27038" y="42163"/>
                </a:lnTo>
                <a:lnTo>
                  <a:pt x="17894" y="38354"/>
                </a:lnTo>
                <a:lnTo>
                  <a:pt x="60477" y="153415"/>
                </a:lnTo>
                <a:lnTo>
                  <a:pt x="68318" y="162726"/>
                </a:lnTo>
                <a:lnTo>
                  <a:pt x="79949" y="165439"/>
                </a:lnTo>
                <a:lnTo>
                  <a:pt x="85178" y="164211"/>
                </a:lnTo>
                <a:close/>
              </a:path>
              <a:path w="1786699" h="1413510">
                <a:moveTo>
                  <a:pt x="47409" y="16383"/>
                </a:moveTo>
                <a:lnTo>
                  <a:pt x="59363" y="46706"/>
                </a:lnTo>
                <a:lnTo>
                  <a:pt x="96758" y="51960"/>
                </a:lnTo>
                <a:lnTo>
                  <a:pt x="47409" y="16383"/>
                </a:lnTo>
                <a:close/>
              </a:path>
              <a:path w="1786699" h="1413510">
                <a:moveTo>
                  <a:pt x="370649" y="267715"/>
                </a:moveTo>
                <a:lnTo>
                  <a:pt x="250951" y="173482"/>
                </a:lnTo>
                <a:lnTo>
                  <a:pt x="227368" y="203326"/>
                </a:lnTo>
                <a:lnTo>
                  <a:pt x="347078" y="297688"/>
                </a:lnTo>
                <a:lnTo>
                  <a:pt x="370649" y="267715"/>
                </a:lnTo>
                <a:close/>
              </a:path>
              <a:path w="1786699" h="1413510">
                <a:moveTo>
                  <a:pt x="580135" y="432815"/>
                </a:moveTo>
                <a:lnTo>
                  <a:pt x="460425" y="338582"/>
                </a:lnTo>
                <a:lnTo>
                  <a:pt x="436854" y="368426"/>
                </a:lnTo>
                <a:lnTo>
                  <a:pt x="556552" y="462788"/>
                </a:lnTo>
                <a:lnTo>
                  <a:pt x="580135" y="432815"/>
                </a:lnTo>
                <a:close/>
              </a:path>
              <a:path w="1786699" h="1413510">
                <a:moveTo>
                  <a:pt x="789622" y="597915"/>
                </a:moveTo>
                <a:lnTo>
                  <a:pt x="669912" y="503555"/>
                </a:lnTo>
                <a:lnTo>
                  <a:pt x="646328" y="533526"/>
                </a:lnTo>
                <a:lnTo>
                  <a:pt x="766000" y="627888"/>
                </a:lnTo>
                <a:lnTo>
                  <a:pt x="789622" y="59791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2104" y="494693"/>
                </a:lnTo>
                <a:lnTo>
                  <a:pt x="8308" y="531353"/>
                </a:lnTo>
                <a:lnTo>
                  <a:pt x="32363" y="601699"/>
                </a:lnTo>
                <a:lnTo>
                  <a:pt x="70856" y="667297"/>
                </a:lnTo>
                <a:lnTo>
                  <a:pt x="95109" y="698020"/>
                </a:lnTo>
                <a:lnTo>
                  <a:pt x="122480" y="727204"/>
                </a:lnTo>
                <a:lnTo>
                  <a:pt x="152808" y="754729"/>
                </a:lnTo>
                <a:lnTo>
                  <a:pt x="185927" y="780478"/>
                </a:lnTo>
                <a:lnTo>
                  <a:pt x="221676" y="804334"/>
                </a:lnTo>
                <a:lnTo>
                  <a:pt x="259890" y="826178"/>
                </a:lnTo>
                <a:lnTo>
                  <a:pt x="300406" y="845894"/>
                </a:lnTo>
                <a:lnTo>
                  <a:pt x="343061" y="863362"/>
                </a:lnTo>
                <a:lnTo>
                  <a:pt x="387691" y="878466"/>
                </a:lnTo>
                <a:lnTo>
                  <a:pt x="434132" y="891088"/>
                </a:lnTo>
                <a:lnTo>
                  <a:pt x="482222" y="901110"/>
                </a:lnTo>
                <a:lnTo>
                  <a:pt x="531796" y="908415"/>
                </a:lnTo>
                <a:lnTo>
                  <a:pt x="582692" y="912884"/>
                </a:lnTo>
                <a:lnTo>
                  <a:pt x="634746" y="914400"/>
                </a:lnTo>
                <a:lnTo>
                  <a:pt x="686799" y="912884"/>
                </a:lnTo>
                <a:lnTo>
                  <a:pt x="737695" y="908415"/>
                </a:lnTo>
                <a:lnTo>
                  <a:pt x="787269" y="901110"/>
                </a:lnTo>
                <a:lnTo>
                  <a:pt x="835359" y="891088"/>
                </a:lnTo>
                <a:lnTo>
                  <a:pt x="881800" y="878466"/>
                </a:lnTo>
                <a:lnTo>
                  <a:pt x="926430" y="863362"/>
                </a:lnTo>
                <a:lnTo>
                  <a:pt x="969085" y="845894"/>
                </a:lnTo>
                <a:lnTo>
                  <a:pt x="1009601" y="826178"/>
                </a:lnTo>
                <a:lnTo>
                  <a:pt x="1047815" y="804334"/>
                </a:lnTo>
                <a:lnTo>
                  <a:pt x="1083563" y="780478"/>
                </a:lnTo>
                <a:lnTo>
                  <a:pt x="1116683" y="754729"/>
                </a:lnTo>
                <a:lnTo>
                  <a:pt x="1147011" y="727204"/>
                </a:lnTo>
                <a:lnTo>
                  <a:pt x="1174382" y="698020"/>
                </a:lnTo>
                <a:lnTo>
                  <a:pt x="1198635" y="667297"/>
                </a:lnTo>
                <a:lnTo>
                  <a:pt x="1219604" y="635150"/>
                </a:lnTo>
                <a:lnTo>
                  <a:pt x="1251042" y="567061"/>
                </a:lnTo>
                <a:lnTo>
                  <a:pt x="1267387" y="494693"/>
                </a:lnTo>
                <a:lnTo>
                  <a:pt x="1269492" y="457200"/>
                </a:lnTo>
                <a:lnTo>
                  <a:pt x="1267387" y="419706"/>
                </a:lnTo>
                <a:lnTo>
                  <a:pt x="1251042" y="347338"/>
                </a:lnTo>
                <a:lnTo>
                  <a:pt x="1219604" y="279249"/>
                </a:lnTo>
                <a:lnTo>
                  <a:pt x="1198635" y="247102"/>
                </a:lnTo>
                <a:lnTo>
                  <a:pt x="1174382" y="216379"/>
                </a:lnTo>
                <a:lnTo>
                  <a:pt x="1147011" y="187195"/>
                </a:lnTo>
                <a:lnTo>
                  <a:pt x="1116683" y="159670"/>
                </a:lnTo>
                <a:lnTo>
                  <a:pt x="1083563" y="133921"/>
                </a:lnTo>
                <a:lnTo>
                  <a:pt x="1047815" y="110065"/>
                </a:lnTo>
                <a:lnTo>
                  <a:pt x="1009601" y="88221"/>
                </a:lnTo>
                <a:lnTo>
                  <a:pt x="969085" y="68505"/>
                </a:lnTo>
                <a:lnTo>
                  <a:pt x="926430" y="51037"/>
                </a:lnTo>
                <a:lnTo>
                  <a:pt x="881800" y="35933"/>
                </a:lnTo>
                <a:lnTo>
                  <a:pt x="835359" y="23311"/>
                </a:lnTo>
                <a:lnTo>
                  <a:pt x="787269" y="13289"/>
                </a:lnTo>
                <a:lnTo>
                  <a:pt x="737695" y="5984"/>
                </a:lnTo>
                <a:lnTo>
                  <a:pt x="686799" y="1515"/>
                </a:lnTo>
                <a:lnTo>
                  <a:pt x="634746" y="0"/>
                </a:lnTo>
                <a:lnTo>
                  <a:pt x="582692" y="1515"/>
                </a:lnTo>
                <a:lnTo>
                  <a:pt x="531796" y="5984"/>
                </a:lnTo>
                <a:lnTo>
                  <a:pt x="482222" y="13289"/>
                </a:lnTo>
                <a:lnTo>
                  <a:pt x="434132" y="23311"/>
                </a:lnTo>
                <a:lnTo>
                  <a:pt x="387691" y="35933"/>
                </a:lnTo>
                <a:lnTo>
                  <a:pt x="343061" y="51037"/>
                </a:lnTo>
                <a:lnTo>
                  <a:pt x="300406" y="68505"/>
                </a:lnTo>
                <a:lnTo>
                  <a:pt x="259890" y="88221"/>
                </a:lnTo>
                <a:lnTo>
                  <a:pt x="221676" y="110065"/>
                </a:lnTo>
                <a:lnTo>
                  <a:pt x="185927" y="133921"/>
                </a:lnTo>
                <a:lnTo>
                  <a:pt x="152808" y="159670"/>
                </a:lnTo>
                <a:lnTo>
                  <a:pt x="122480" y="187195"/>
                </a:lnTo>
                <a:lnTo>
                  <a:pt x="95109" y="216379"/>
                </a:lnTo>
                <a:lnTo>
                  <a:pt x="70856" y="247102"/>
                </a:lnTo>
                <a:lnTo>
                  <a:pt x="49887" y="279249"/>
                </a:lnTo>
                <a:lnTo>
                  <a:pt x="18449" y="347338"/>
                </a:lnTo>
                <a:lnTo>
                  <a:pt x="2104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8308" y="383046"/>
                </a:lnTo>
                <a:lnTo>
                  <a:pt x="32363" y="312700"/>
                </a:lnTo>
                <a:lnTo>
                  <a:pt x="70856" y="247102"/>
                </a:lnTo>
                <a:lnTo>
                  <a:pt x="95109" y="216379"/>
                </a:lnTo>
                <a:lnTo>
                  <a:pt x="122480" y="187195"/>
                </a:lnTo>
                <a:lnTo>
                  <a:pt x="152808" y="159670"/>
                </a:lnTo>
                <a:lnTo>
                  <a:pt x="185927" y="133921"/>
                </a:lnTo>
                <a:lnTo>
                  <a:pt x="221676" y="110065"/>
                </a:lnTo>
                <a:lnTo>
                  <a:pt x="259890" y="88221"/>
                </a:lnTo>
                <a:lnTo>
                  <a:pt x="300406" y="68505"/>
                </a:lnTo>
                <a:lnTo>
                  <a:pt x="343061" y="51037"/>
                </a:lnTo>
                <a:lnTo>
                  <a:pt x="387691" y="35933"/>
                </a:lnTo>
                <a:lnTo>
                  <a:pt x="434132" y="23311"/>
                </a:lnTo>
                <a:lnTo>
                  <a:pt x="482222" y="13289"/>
                </a:lnTo>
                <a:lnTo>
                  <a:pt x="531796" y="5984"/>
                </a:lnTo>
                <a:lnTo>
                  <a:pt x="582692" y="1515"/>
                </a:lnTo>
                <a:lnTo>
                  <a:pt x="634746" y="0"/>
                </a:lnTo>
                <a:lnTo>
                  <a:pt x="686799" y="1515"/>
                </a:lnTo>
                <a:lnTo>
                  <a:pt x="737695" y="5984"/>
                </a:lnTo>
                <a:lnTo>
                  <a:pt x="787269" y="13289"/>
                </a:lnTo>
                <a:lnTo>
                  <a:pt x="835359" y="23311"/>
                </a:lnTo>
                <a:lnTo>
                  <a:pt x="881800" y="35933"/>
                </a:lnTo>
                <a:lnTo>
                  <a:pt x="926430" y="51037"/>
                </a:lnTo>
                <a:lnTo>
                  <a:pt x="969085" y="68505"/>
                </a:lnTo>
                <a:lnTo>
                  <a:pt x="1009601" y="88221"/>
                </a:lnTo>
                <a:lnTo>
                  <a:pt x="1047815" y="110065"/>
                </a:lnTo>
                <a:lnTo>
                  <a:pt x="1083563" y="133921"/>
                </a:lnTo>
                <a:lnTo>
                  <a:pt x="1116683" y="159670"/>
                </a:lnTo>
                <a:lnTo>
                  <a:pt x="1147011" y="187195"/>
                </a:lnTo>
                <a:lnTo>
                  <a:pt x="1174382" y="216379"/>
                </a:lnTo>
                <a:lnTo>
                  <a:pt x="1198635" y="247102"/>
                </a:lnTo>
                <a:lnTo>
                  <a:pt x="1219604" y="279249"/>
                </a:lnTo>
                <a:lnTo>
                  <a:pt x="1251042" y="347338"/>
                </a:lnTo>
                <a:lnTo>
                  <a:pt x="1267387" y="419706"/>
                </a:lnTo>
                <a:lnTo>
                  <a:pt x="1269492" y="457200"/>
                </a:lnTo>
                <a:lnTo>
                  <a:pt x="1267387" y="494693"/>
                </a:lnTo>
                <a:lnTo>
                  <a:pt x="1251042" y="567061"/>
                </a:lnTo>
                <a:lnTo>
                  <a:pt x="1219604" y="635150"/>
                </a:lnTo>
                <a:lnTo>
                  <a:pt x="1198635" y="667297"/>
                </a:lnTo>
                <a:lnTo>
                  <a:pt x="1174382" y="698020"/>
                </a:lnTo>
                <a:lnTo>
                  <a:pt x="1147011" y="727204"/>
                </a:lnTo>
                <a:lnTo>
                  <a:pt x="1116683" y="754729"/>
                </a:lnTo>
                <a:lnTo>
                  <a:pt x="1083563" y="780478"/>
                </a:lnTo>
                <a:lnTo>
                  <a:pt x="1047815" y="804334"/>
                </a:lnTo>
                <a:lnTo>
                  <a:pt x="1009601" y="826178"/>
                </a:lnTo>
                <a:lnTo>
                  <a:pt x="969085" y="845894"/>
                </a:lnTo>
                <a:lnTo>
                  <a:pt x="926430" y="863362"/>
                </a:lnTo>
                <a:lnTo>
                  <a:pt x="881800" y="878466"/>
                </a:lnTo>
                <a:lnTo>
                  <a:pt x="835359" y="891088"/>
                </a:lnTo>
                <a:lnTo>
                  <a:pt x="787269" y="901110"/>
                </a:lnTo>
                <a:lnTo>
                  <a:pt x="737695" y="908415"/>
                </a:lnTo>
                <a:lnTo>
                  <a:pt x="686799" y="912884"/>
                </a:lnTo>
                <a:lnTo>
                  <a:pt x="634746" y="914400"/>
                </a:lnTo>
                <a:lnTo>
                  <a:pt x="582692" y="912884"/>
                </a:lnTo>
                <a:lnTo>
                  <a:pt x="531796" y="908415"/>
                </a:lnTo>
                <a:lnTo>
                  <a:pt x="482222" y="901110"/>
                </a:lnTo>
                <a:lnTo>
                  <a:pt x="434132" y="891088"/>
                </a:lnTo>
                <a:lnTo>
                  <a:pt x="387691" y="878466"/>
                </a:lnTo>
                <a:lnTo>
                  <a:pt x="343061" y="863362"/>
                </a:lnTo>
                <a:lnTo>
                  <a:pt x="300406" y="845894"/>
                </a:lnTo>
                <a:lnTo>
                  <a:pt x="259890" y="826178"/>
                </a:lnTo>
                <a:lnTo>
                  <a:pt x="221676" y="804334"/>
                </a:lnTo>
                <a:lnTo>
                  <a:pt x="185927" y="780478"/>
                </a:lnTo>
                <a:lnTo>
                  <a:pt x="152808" y="754729"/>
                </a:lnTo>
                <a:lnTo>
                  <a:pt x="122480" y="727204"/>
                </a:lnTo>
                <a:lnTo>
                  <a:pt x="95109" y="698020"/>
                </a:lnTo>
                <a:lnTo>
                  <a:pt x="70856" y="667297"/>
                </a:lnTo>
                <a:lnTo>
                  <a:pt x="49887" y="635150"/>
                </a:lnTo>
                <a:lnTo>
                  <a:pt x="18449" y="567061"/>
                </a:lnTo>
                <a:lnTo>
                  <a:pt x="2104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582661" y="4882133"/>
            <a:ext cx="1296924" cy="228600"/>
          </a:xfrm>
          <a:custGeom>
            <a:avLst/>
            <a:gdLst/>
            <a:ahLst/>
            <a:cxnLst/>
            <a:rect l="l" t="t" r="r" b="b"/>
            <a:pathLst>
              <a:path w="1296924" h="228600">
                <a:moveTo>
                  <a:pt x="1296924" y="114300"/>
                </a:moveTo>
                <a:lnTo>
                  <a:pt x="1263865" y="150424"/>
                </a:lnTo>
                <a:lnTo>
                  <a:pt x="1224544" y="166824"/>
                </a:lnTo>
                <a:lnTo>
                  <a:pt x="1171809" y="181801"/>
                </a:lnTo>
                <a:lnTo>
                  <a:pt x="1106995" y="195119"/>
                </a:lnTo>
                <a:lnTo>
                  <a:pt x="1031437" y="206544"/>
                </a:lnTo>
                <a:lnTo>
                  <a:pt x="990046" y="211473"/>
                </a:lnTo>
                <a:lnTo>
                  <a:pt x="946469" y="215840"/>
                </a:lnTo>
                <a:lnTo>
                  <a:pt x="900874" y="219616"/>
                </a:lnTo>
                <a:lnTo>
                  <a:pt x="853427" y="222772"/>
                </a:lnTo>
                <a:lnTo>
                  <a:pt x="804296" y="225277"/>
                </a:lnTo>
                <a:lnTo>
                  <a:pt x="753646" y="227103"/>
                </a:lnTo>
                <a:lnTo>
                  <a:pt x="701646" y="228221"/>
                </a:lnTo>
                <a:lnTo>
                  <a:pt x="648462" y="228600"/>
                </a:lnTo>
                <a:lnTo>
                  <a:pt x="595277" y="228221"/>
                </a:lnTo>
                <a:lnTo>
                  <a:pt x="543277" y="227103"/>
                </a:lnTo>
                <a:lnTo>
                  <a:pt x="492627" y="225277"/>
                </a:lnTo>
                <a:lnTo>
                  <a:pt x="443496" y="222772"/>
                </a:lnTo>
                <a:lnTo>
                  <a:pt x="396049" y="219616"/>
                </a:lnTo>
                <a:lnTo>
                  <a:pt x="350454" y="215840"/>
                </a:lnTo>
                <a:lnTo>
                  <a:pt x="306877" y="211473"/>
                </a:lnTo>
                <a:lnTo>
                  <a:pt x="265486" y="206544"/>
                </a:lnTo>
                <a:lnTo>
                  <a:pt x="226448" y="201083"/>
                </a:lnTo>
                <a:lnTo>
                  <a:pt x="156094" y="188682"/>
                </a:lnTo>
                <a:lnTo>
                  <a:pt x="97153" y="174505"/>
                </a:lnTo>
                <a:lnTo>
                  <a:pt x="50958" y="158787"/>
                </a:lnTo>
                <a:lnTo>
                  <a:pt x="8487" y="132838"/>
                </a:lnTo>
                <a:lnTo>
                  <a:pt x="0" y="114300"/>
                </a:lnTo>
                <a:lnTo>
                  <a:pt x="2149" y="104926"/>
                </a:lnTo>
                <a:lnTo>
                  <a:pt x="33058" y="78175"/>
                </a:lnTo>
                <a:lnTo>
                  <a:pt x="72379" y="61775"/>
                </a:lnTo>
                <a:lnTo>
                  <a:pt x="125114" y="46798"/>
                </a:lnTo>
                <a:lnTo>
                  <a:pt x="189928" y="33480"/>
                </a:lnTo>
                <a:lnTo>
                  <a:pt x="265486" y="22055"/>
                </a:lnTo>
                <a:lnTo>
                  <a:pt x="306877" y="17126"/>
                </a:lnTo>
                <a:lnTo>
                  <a:pt x="350454" y="12759"/>
                </a:lnTo>
                <a:lnTo>
                  <a:pt x="396049" y="8983"/>
                </a:lnTo>
                <a:lnTo>
                  <a:pt x="443496" y="5827"/>
                </a:lnTo>
                <a:lnTo>
                  <a:pt x="492627" y="3322"/>
                </a:lnTo>
                <a:lnTo>
                  <a:pt x="543277" y="1496"/>
                </a:lnTo>
                <a:lnTo>
                  <a:pt x="595277" y="378"/>
                </a:lnTo>
                <a:lnTo>
                  <a:pt x="648462" y="0"/>
                </a:lnTo>
                <a:lnTo>
                  <a:pt x="701646" y="378"/>
                </a:lnTo>
                <a:lnTo>
                  <a:pt x="753646" y="1496"/>
                </a:lnTo>
                <a:lnTo>
                  <a:pt x="804296" y="3322"/>
                </a:lnTo>
                <a:lnTo>
                  <a:pt x="853427" y="5827"/>
                </a:lnTo>
                <a:lnTo>
                  <a:pt x="900874" y="8983"/>
                </a:lnTo>
                <a:lnTo>
                  <a:pt x="946469" y="12759"/>
                </a:lnTo>
                <a:lnTo>
                  <a:pt x="990046" y="17126"/>
                </a:lnTo>
                <a:lnTo>
                  <a:pt x="1031437" y="22055"/>
                </a:lnTo>
                <a:lnTo>
                  <a:pt x="1070475" y="27516"/>
                </a:lnTo>
                <a:lnTo>
                  <a:pt x="1140829" y="39917"/>
                </a:lnTo>
                <a:lnTo>
                  <a:pt x="1199770" y="54094"/>
                </a:lnTo>
                <a:lnTo>
                  <a:pt x="1245965" y="69812"/>
                </a:lnTo>
                <a:lnTo>
                  <a:pt x="1288436" y="95761"/>
                </a:lnTo>
                <a:lnTo>
                  <a:pt x="1296924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582661" y="4996433"/>
            <a:ext cx="1296924" cy="800100"/>
          </a:xfrm>
          <a:custGeom>
            <a:avLst/>
            <a:gdLst/>
            <a:ahLst/>
            <a:cxnLst/>
            <a:rect l="l" t="t" r="r" b="b"/>
            <a:pathLst>
              <a:path w="1296924" h="800100">
                <a:moveTo>
                  <a:pt x="1296924" y="0"/>
                </a:moveTo>
                <a:lnTo>
                  <a:pt x="1296924" y="685800"/>
                </a:lnTo>
                <a:lnTo>
                  <a:pt x="1294774" y="695175"/>
                </a:lnTo>
                <a:lnTo>
                  <a:pt x="1263865" y="721929"/>
                </a:lnTo>
                <a:lnTo>
                  <a:pt x="1224544" y="738329"/>
                </a:lnTo>
                <a:lnTo>
                  <a:pt x="1171809" y="753306"/>
                </a:lnTo>
                <a:lnTo>
                  <a:pt x="1106995" y="766624"/>
                </a:lnTo>
                <a:lnTo>
                  <a:pt x="1031437" y="778048"/>
                </a:lnTo>
                <a:lnTo>
                  <a:pt x="990046" y="782976"/>
                </a:lnTo>
                <a:lnTo>
                  <a:pt x="946469" y="787343"/>
                </a:lnTo>
                <a:lnTo>
                  <a:pt x="900874" y="791118"/>
                </a:lnTo>
                <a:lnTo>
                  <a:pt x="853427" y="794273"/>
                </a:lnTo>
                <a:lnTo>
                  <a:pt x="804296" y="796778"/>
                </a:lnTo>
                <a:lnTo>
                  <a:pt x="753646" y="798604"/>
                </a:lnTo>
                <a:lnTo>
                  <a:pt x="701646" y="799721"/>
                </a:lnTo>
                <a:lnTo>
                  <a:pt x="648462" y="800100"/>
                </a:lnTo>
                <a:lnTo>
                  <a:pt x="595277" y="799721"/>
                </a:lnTo>
                <a:lnTo>
                  <a:pt x="543277" y="798604"/>
                </a:lnTo>
                <a:lnTo>
                  <a:pt x="492627" y="796778"/>
                </a:lnTo>
                <a:lnTo>
                  <a:pt x="443496" y="794273"/>
                </a:lnTo>
                <a:lnTo>
                  <a:pt x="396049" y="791118"/>
                </a:lnTo>
                <a:lnTo>
                  <a:pt x="350454" y="787343"/>
                </a:lnTo>
                <a:lnTo>
                  <a:pt x="306877" y="782976"/>
                </a:lnTo>
                <a:lnTo>
                  <a:pt x="265486" y="778048"/>
                </a:lnTo>
                <a:lnTo>
                  <a:pt x="226448" y="772587"/>
                </a:lnTo>
                <a:lnTo>
                  <a:pt x="156094" y="760187"/>
                </a:lnTo>
                <a:lnTo>
                  <a:pt x="97153" y="746010"/>
                </a:lnTo>
                <a:lnTo>
                  <a:pt x="50958" y="730293"/>
                </a:lnTo>
                <a:lnTo>
                  <a:pt x="8487" y="704341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8197697" y="3990594"/>
            <a:ext cx="401472" cy="1052322"/>
          </a:xfrm>
          <a:custGeom>
            <a:avLst/>
            <a:gdLst/>
            <a:ahLst/>
            <a:cxnLst/>
            <a:rect l="l" t="t" r="r" b="b"/>
            <a:pathLst>
              <a:path w="401472" h="1052322">
                <a:moveTo>
                  <a:pt x="28092" y="1010411"/>
                </a:moveTo>
                <a:lnTo>
                  <a:pt x="31156" y="872215"/>
                </a:lnTo>
                <a:lnTo>
                  <a:pt x="19454" y="867894"/>
                </a:lnTo>
                <a:lnTo>
                  <a:pt x="15138" y="868298"/>
                </a:lnTo>
                <a:lnTo>
                  <a:pt x="4296" y="874868"/>
                </a:lnTo>
                <a:lnTo>
                  <a:pt x="0" y="886554"/>
                </a:lnTo>
                <a:lnTo>
                  <a:pt x="406" y="890777"/>
                </a:lnTo>
                <a:lnTo>
                  <a:pt x="34188" y="1052321"/>
                </a:lnTo>
                <a:lnTo>
                  <a:pt x="64160" y="1022476"/>
                </a:lnTo>
                <a:lnTo>
                  <a:pt x="28092" y="1010411"/>
                </a:lnTo>
                <a:close/>
              </a:path>
              <a:path w="401472" h="1052322">
                <a:moveTo>
                  <a:pt x="33553" y="1002156"/>
                </a:moveTo>
                <a:lnTo>
                  <a:pt x="64795" y="1012570"/>
                </a:lnTo>
                <a:lnTo>
                  <a:pt x="58119" y="980602"/>
                </a:lnTo>
                <a:lnTo>
                  <a:pt x="50394" y="943607"/>
                </a:lnTo>
                <a:lnTo>
                  <a:pt x="33553" y="1002156"/>
                </a:lnTo>
                <a:close/>
              </a:path>
              <a:path w="401472" h="1052322">
                <a:moveTo>
                  <a:pt x="159918" y="916558"/>
                </a:moveTo>
                <a:lnTo>
                  <a:pt x="149461" y="910516"/>
                </a:lnTo>
                <a:lnTo>
                  <a:pt x="137708" y="911835"/>
                </a:lnTo>
                <a:lnTo>
                  <a:pt x="132994" y="914907"/>
                </a:lnTo>
                <a:lnTo>
                  <a:pt x="86432" y="955761"/>
                </a:lnTo>
                <a:lnTo>
                  <a:pt x="401472" y="12064"/>
                </a:lnTo>
                <a:lnTo>
                  <a:pt x="365404" y="0"/>
                </a:lnTo>
                <a:lnTo>
                  <a:pt x="50394" y="943607"/>
                </a:lnTo>
                <a:lnTo>
                  <a:pt x="58119" y="980602"/>
                </a:lnTo>
                <a:lnTo>
                  <a:pt x="64795" y="1012570"/>
                </a:lnTo>
                <a:lnTo>
                  <a:pt x="33553" y="1002156"/>
                </a:lnTo>
                <a:lnTo>
                  <a:pt x="50394" y="943607"/>
                </a:lnTo>
                <a:lnTo>
                  <a:pt x="37744" y="883030"/>
                </a:lnTo>
                <a:lnTo>
                  <a:pt x="31156" y="872215"/>
                </a:lnTo>
                <a:lnTo>
                  <a:pt x="28092" y="1010411"/>
                </a:lnTo>
                <a:lnTo>
                  <a:pt x="64160" y="1022476"/>
                </a:lnTo>
                <a:lnTo>
                  <a:pt x="34188" y="1052321"/>
                </a:lnTo>
                <a:lnTo>
                  <a:pt x="158140" y="943482"/>
                </a:lnTo>
                <a:lnTo>
                  <a:pt x="164197" y="933039"/>
                </a:lnTo>
                <a:lnTo>
                  <a:pt x="162912" y="921274"/>
                </a:lnTo>
                <a:lnTo>
                  <a:pt x="159918" y="9165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899654" y="3906774"/>
            <a:ext cx="113029" cy="1066419"/>
          </a:xfrm>
          <a:custGeom>
            <a:avLst/>
            <a:gdLst/>
            <a:ahLst/>
            <a:cxnLst/>
            <a:rect l="l" t="t" r="r" b="b"/>
            <a:pathLst>
              <a:path w="113029" h="1066419">
                <a:moveTo>
                  <a:pt x="39624" y="0"/>
                </a:moveTo>
                <a:lnTo>
                  <a:pt x="34798" y="97027"/>
                </a:lnTo>
                <a:lnTo>
                  <a:pt x="72517" y="91439"/>
                </a:lnTo>
                <a:lnTo>
                  <a:pt x="113029" y="104648"/>
                </a:lnTo>
                <a:lnTo>
                  <a:pt x="39624" y="0"/>
                </a:lnTo>
                <a:close/>
              </a:path>
              <a:path w="113029" h="1066419">
                <a:moveTo>
                  <a:pt x="39624" y="0"/>
                </a:moveTo>
                <a:lnTo>
                  <a:pt x="0" y="121538"/>
                </a:lnTo>
                <a:lnTo>
                  <a:pt x="37618" y="115917"/>
                </a:lnTo>
                <a:lnTo>
                  <a:pt x="179577" y="1066419"/>
                </a:lnTo>
                <a:lnTo>
                  <a:pt x="217170" y="1060831"/>
                </a:lnTo>
                <a:lnTo>
                  <a:pt x="75328" y="110282"/>
                </a:lnTo>
                <a:lnTo>
                  <a:pt x="113029" y="104648"/>
                </a:lnTo>
                <a:lnTo>
                  <a:pt x="72517" y="91439"/>
                </a:lnTo>
                <a:lnTo>
                  <a:pt x="34798" y="97027"/>
                </a:lnTo>
                <a:lnTo>
                  <a:pt x="3962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470142" y="1338834"/>
            <a:ext cx="1650491" cy="1242060"/>
          </a:xfrm>
          <a:custGeom>
            <a:avLst/>
            <a:gdLst/>
            <a:ahLst/>
            <a:cxnLst/>
            <a:rect l="l" t="t" r="r" b="b"/>
            <a:pathLst>
              <a:path w="1650491" h="1242060">
                <a:moveTo>
                  <a:pt x="0" y="1242060"/>
                </a:moveTo>
                <a:lnTo>
                  <a:pt x="1650491" y="1242060"/>
                </a:lnTo>
                <a:lnTo>
                  <a:pt x="1650491" y="0"/>
                </a:lnTo>
                <a:lnTo>
                  <a:pt x="0" y="0"/>
                </a:lnTo>
                <a:lnTo>
                  <a:pt x="0" y="1242060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274814" y="2934462"/>
            <a:ext cx="1650492" cy="2935224"/>
          </a:xfrm>
          <a:custGeom>
            <a:avLst/>
            <a:gdLst/>
            <a:ahLst/>
            <a:cxnLst/>
            <a:rect l="l" t="t" r="r" b="b"/>
            <a:pathLst>
              <a:path w="1650492" h="2935224">
                <a:moveTo>
                  <a:pt x="0" y="2935224"/>
                </a:moveTo>
                <a:lnTo>
                  <a:pt x="1650492" y="2935224"/>
                </a:lnTo>
                <a:lnTo>
                  <a:pt x="1650492" y="0"/>
                </a:lnTo>
                <a:lnTo>
                  <a:pt x="0" y="0"/>
                </a:lnTo>
                <a:lnTo>
                  <a:pt x="0" y="2935224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070598" y="2184654"/>
            <a:ext cx="1610868" cy="1118615"/>
          </a:xfrm>
          <a:custGeom>
            <a:avLst/>
            <a:gdLst/>
            <a:ahLst/>
            <a:cxnLst/>
            <a:rect l="l" t="t" r="r" b="b"/>
            <a:pathLst>
              <a:path w="1610868" h="1118615">
                <a:moveTo>
                  <a:pt x="0" y="1118615"/>
                </a:moveTo>
                <a:lnTo>
                  <a:pt x="1610868" y="1118615"/>
                </a:lnTo>
                <a:lnTo>
                  <a:pt x="1610868" y="0"/>
                </a:lnTo>
                <a:lnTo>
                  <a:pt x="0" y="0"/>
                </a:lnTo>
                <a:lnTo>
                  <a:pt x="0" y="1118615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83205" y="0"/>
            <a:ext cx="498156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22473" y="588667"/>
            <a:ext cx="33579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Interac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ive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0723" y="588667"/>
            <a:ext cx="12877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3498" y="1322534"/>
            <a:ext cx="154944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end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15967" y="1826724"/>
            <a:ext cx="969861" cy="52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00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eb/A</a:t>
            </a:r>
            <a:r>
              <a:rPr dirty="0" smtClean="0" sz="1800" spc="-9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1538" marR="140322" algn="ctr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892" y="2474034"/>
            <a:ext cx="14372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Cli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4455" y="2619712"/>
            <a:ext cx="153983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3.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6201" y="2739210"/>
            <a:ext cx="156342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5.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Res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esult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7270" y="4361889"/>
            <a:ext cx="1518952" cy="107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6.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di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pla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00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come</a:t>
            </a:r>
            <a:r>
              <a:rPr dirty="0" smtClean="0" sz="1800" spc="-1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age/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inval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99403" y="5686854"/>
            <a:ext cx="9343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8321" y="5745681"/>
            <a:ext cx="866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0142" y="1338834"/>
            <a:ext cx="1650491" cy="845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"/>
              </a:spcBef>
            </a:pPr>
            <a:endParaRPr sz="650"/>
          </a:p>
          <a:p>
            <a:pPr marL="442467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0633" y="1338834"/>
            <a:ext cx="804672" cy="845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70142" y="2184654"/>
            <a:ext cx="60045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0598" y="2184654"/>
            <a:ext cx="105003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8120633" y="2184654"/>
            <a:ext cx="560832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8681466" y="2184654"/>
            <a:ext cx="243840" cy="749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470142" y="2580894"/>
            <a:ext cx="600456" cy="722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070598" y="2580894"/>
            <a:ext cx="1610868" cy="353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070598" y="2934462"/>
            <a:ext cx="204216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274814" y="2934462"/>
            <a:ext cx="1406652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81466" y="2934462"/>
            <a:ext cx="243840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470142" y="3303270"/>
            <a:ext cx="804672" cy="2566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74814" y="3303270"/>
            <a:ext cx="1650492" cy="2566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3"/>
              </a:spcBef>
            </a:pPr>
            <a:endParaRPr sz="950"/>
          </a:p>
          <a:p>
            <a:pPr marL="740790">
              <a:lnSpc>
                <a:spcPct val="95825"/>
              </a:lnSpc>
            </a:pPr>
            <a:r>
              <a:rPr dirty="0" smtClean="0" sz="1800" spc="-4" b="1">
                <a:latin typeface="Times New Roman"/>
                <a:cs typeface="Times New Roman"/>
              </a:rPr>
              <a:t>DAO</a:t>
            </a:r>
            <a:endParaRPr sz="1800">
              <a:latin typeface="Times New Roman"/>
              <a:cs typeface="Times New Roman"/>
            </a:endParaRPr>
          </a:p>
          <a:p>
            <a:pPr marL="160146">
              <a:lnSpc>
                <a:spcPct val="95825"/>
              </a:lnSpc>
              <a:spcBef>
                <a:spcPts val="3795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4.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Que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  <a:p>
            <a:pPr marL="798449">
              <a:lnSpc>
                <a:spcPct val="95825"/>
              </a:lnSpc>
              <a:spcBef>
                <a:spcPts val="6568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966" y="587910"/>
            <a:ext cx="8130555" cy="465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0679" marR="57398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 b="1">
                <a:latin typeface="Times New Roman"/>
                <a:cs typeface="Times New Roman"/>
              </a:rPr>
              <a:t>Summary</a:t>
            </a:r>
            <a:endParaRPr sz="4400">
              <a:latin typeface="Times New Roman"/>
              <a:cs typeface="Times New Roman"/>
            </a:endParaRPr>
          </a:p>
          <a:p>
            <a:pPr marL="355600" indent="-342900">
              <a:lnSpc>
                <a:spcPct val="99945"/>
              </a:lnSpc>
              <a:spcBef>
                <a:spcPts val="702"/>
              </a:spcBef>
              <a:tabLst>
                <a:tab pos="355600" algn="l"/>
              </a:tabLst>
            </a:pPr>
            <a:r>
              <a:rPr dirty="0" smtClean="0" sz="3200" spc="0">
                <a:latin typeface="Arial"/>
                <a:cs typeface="Arial"/>
              </a:rPr>
              <a:t>•	</a:t>
            </a:r>
            <a:r>
              <a:rPr dirty="0" smtClean="0" sz="3200" spc="0" b="1">
                <a:latin typeface="Times New Roman"/>
                <a:cs typeface="Times New Roman"/>
              </a:rPr>
              <a:t>How</a:t>
            </a:r>
            <a:r>
              <a:rPr dirty="0" smtClean="0" sz="3200" spc="13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12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b</a:t>
            </a:r>
            <a:r>
              <a:rPr dirty="0" smtClean="0" sz="3200" spc="-9" b="1">
                <a:latin typeface="Times New Roman"/>
                <a:cs typeface="Times New Roman"/>
              </a:rPr>
              <a:t>u</a:t>
            </a:r>
            <a:r>
              <a:rPr dirty="0" smtClean="0" sz="3200" spc="0" b="1">
                <a:latin typeface="Times New Roman"/>
                <a:cs typeface="Times New Roman"/>
              </a:rPr>
              <a:t>ild</a:t>
            </a:r>
            <a:r>
              <a:rPr dirty="0" smtClean="0" sz="3200" spc="134" b="1">
                <a:latin typeface="Times New Roman"/>
                <a:cs typeface="Times New Roman"/>
              </a:rPr>
              <a:t> </a:t>
            </a:r>
            <a:r>
              <a:rPr dirty="0" smtClean="0" sz="3200" spc="-9" b="1">
                <a:latin typeface="Times New Roman"/>
                <a:cs typeface="Times New Roman"/>
              </a:rPr>
              <a:t>t</a:t>
            </a:r>
            <a:r>
              <a:rPr dirty="0" smtClean="0" sz="3200" spc="-14" b="1"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latin typeface="Times New Roman"/>
                <a:cs typeface="Times New Roman"/>
              </a:rPr>
              <a:t>e</a:t>
            </a:r>
            <a:r>
              <a:rPr dirty="0" smtClean="0" sz="3200" spc="15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sim</a:t>
            </a:r>
            <a:r>
              <a:rPr dirty="0" smtClean="0" sz="3200" spc="-14" b="1"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latin typeface="Times New Roman"/>
                <a:cs typeface="Times New Roman"/>
              </a:rPr>
              <a:t>le</a:t>
            </a:r>
            <a:r>
              <a:rPr dirty="0" smtClean="0" sz="3200" spc="129" b="1">
                <a:latin typeface="Times New Roman"/>
                <a:cs typeface="Times New Roman"/>
              </a:rPr>
              <a:t> </a:t>
            </a:r>
            <a:r>
              <a:rPr dirty="0" smtClean="0" sz="3200" spc="4" b="1">
                <a:latin typeface="Times New Roman"/>
                <a:cs typeface="Times New Roman"/>
              </a:rPr>
              <a:t>we</a:t>
            </a:r>
            <a:r>
              <a:rPr dirty="0" smtClean="0" sz="3200" spc="0" b="1">
                <a:latin typeface="Times New Roman"/>
                <a:cs typeface="Times New Roman"/>
              </a:rPr>
              <a:t>b</a:t>
            </a:r>
            <a:r>
              <a:rPr dirty="0" smtClean="0" sz="3200" spc="13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s</a:t>
            </a:r>
            <a:r>
              <a:rPr dirty="0" smtClean="0" sz="3200" spc="-14" b="1">
                <a:latin typeface="Times New Roman"/>
                <a:cs typeface="Times New Roman"/>
              </a:rPr>
              <a:t>i</a:t>
            </a:r>
            <a:r>
              <a:rPr dirty="0" smtClean="0" sz="3200" spc="0" b="1">
                <a:latin typeface="Times New Roman"/>
                <a:cs typeface="Times New Roman"/>
              </a:rPr>
              <a:t>te</a:t>
            </a:r>
            <a:r>
              <a:rPr dirty="0" smtClean="0" sz="3200" spc="13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usi</a:t>
            </a:r>
            <a:r>
              <a:rPr dirty="0" smtClean="0" sz="3200" spc="-14" b="1">
                <a:latin typeface="Times New Roman"/>
                <a:cs typeface="Times New Roman"/>
              </a:rPr>
              <a:t>n</a:t>
            </a:r>
            <a:r>
              <a:rPr dirty="0" smtClean="0" sz="3200" spc="0" b="1">
                <a:latin typeface="Times New Roman"/>
                <a:cs typeface="Times New Roman"/>
              </a:rPr>
              <a:t>g</a:t>
            </a:r>
            <a:r>
              <a:rPr dirty="0" smtClean="0" sz="3200" spc="159" b="1">
                <a:latin typeface="Times New Roman"/>
                <a:cs typeface="Times New Roman"/>
              </a:rPr>
              <a:t> </a:t>
            </a:r>
            <a:r>
              <a:rPr dirty="0" smtClean="0" sz="3200" spc="-14" b="1">
                <a:latin typeface="Times New Roman"/>
                <a:cs typeface="Times New Roman"/>
              </a:rPr>
              <a:t>h</a:t>
            </a:r>
            <a:r>
              <a:rPr dirty="0" smtClean="0" sz="3200" spc="-9" b="1">
                <a:latin typeface="Times New Roman"/>
                <a:cs typeface="Times New Roman"/>
              </a:rPr>
              <a:t>t</a:t>
            </a:r>
            <a:r>
              <a:rPr dirty="0" smtClean="0" sz="3200" spc="0" b="1">
                <a:latin typeface="Times New Roman"/>
                <a:cs typeface="Times New Roman"/>
              </a:rPr>
              <a:t>ml</a:t>
            </a:r>
            <a:r>
              <a:rPr dirty="0" smtClean="0" sz="3200" spc="0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and</a:t>
            </a:r>
            <a:r>
              <a:rPr dirty="0" smtClean="0" sz="3200" spc="-1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s</a:t>
            </a:r>
            <a:r>
              <a:rPr dirty="0" smtClean="0" sz="3200" spc="9" b="1"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latin typeface="Times New Roman"/>
                <a:cs typeface="Times New Roman"/>
              </a:rPr>
              <a:t>r</a:t>
            </a:r>
            <a:r>
              <a:rPr dirty="0" smtClean="0" sz="3200" spc="14" b="1">
                <a:latin typeface="Times New Roman"/>
                <a:cs typeface="Times New Roman"/>
              </a:rPr>
              <a:t>v</a:t>
            </a:r>
            <a:r>
              <a:rPr dirty="0" smtClean="0" sz="3200" spc="0" b="1">
                <a:latin typeface="Times New Roman"/>
                <a:cs typeface="Times New Roman"/>
              </a:rPr>
              <a:t>let?</a:t>
            </a:r>
            <a:endParaRPr sz="32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645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Http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4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ot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col</a:t>
            </a:r>
            <a:r>
              <a:rPr dirty="0" smtClean="0" sz="2800" spc="-3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and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M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th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ds</a:t>
            </a:r>
            <a:endParaRPr sz="28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8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What</a:t>
            </a:r>
            <a:r>
              <a:rPr dirty="0" smtClean="0" sz="2800" spc="-7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is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ervlet?</a:t>
            </a:r>
            <a:endParaRPr sz="28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Para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eters</a:t>
            </a:r>
            <a:r>
              <a:rPr dirty="0" smtClean="0" sz="2800" spc="-5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v</a:t>
            </a:r>
            <a:r>
              <a:rPr dirty="0" smtClean="0" sz="2800" spc="9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-86">
                <a:latin typeface="Times New Roman"/>
                <a:cs typeface="Times New Roman"/>
              </a:rPr>
              <a:t> </a:t>
            </a:r>
            <a:r>
              <a:rPr dirty="0" smtClean="0" sz="2800" spc="-314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ariables</a:t>
            </a:r>
            <a:endParaRPr sz="2800">
              <a:latin typeface="Times New Roman"/>
              <a:cs typeface="Times New Roman"/>
            </a:endParaRPr>
          </a:p>
          <a:p>
            <a:pPr marL="469900" marR="57398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Serv</a:t>
            </a:r>
            <a:r>
              <a:rPr dirty="0" smtClean="0" sz="2800" spc="4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et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-14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ife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Cycle</a:t>
            </a:r>
            <a:endParaRPr sz="2800">
              <a:latin typeface="Times New Roman"/>
              <a:cs typeface="Times New Roman"/>
            </a:endParaRPr>
          </a:p>
          <a:p>
            <a:pPr marL="756411" marR="2225049" indent="-286511">
              <a:lnSpc>
                <a:spcPct val="99945"/>
              </a:lnSpc>
              <a:spcBef>
                <a:spcPts val="801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Bre</a:t>
            </a:r>
            <a:r>
              <a:rPr dirty="0" smtClean="0" sz="2800" spc="-9">
                <a:latin typeface="Times New Roman"/>
                <a:cs typeface="Times New Roman"/>
              </a:rPr>
              <a:t>a</a:t>
            </a:r>
            <a:r>
              <a:rPr dirty="0" smtClean="0" sz="2800" spc="0">
                <a:latin typeface="Times New Roman"/>
                <a:cs typeface="Times New Roman"/>
              </a:rPr>
              <a:t>k</a:t>
            </a:r>
            <a:r>
              <a:rPr dirty="0" smtClean="0" sz="2800" spc="-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wn</a:t>
            </a:r>
            <a:r>
              <a:rPr dirty="0" smtClean="0" sz="2800" spc="-6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st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uct</a:t>
            </a:r>
            <a:r>
              <a:rPr dirty="0" smtClean="0" sz="2800" spc="4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re</a:t>
            </a:r>
            <a:r>
              <a:rPr dirty="0" smtClean="0" sz="2800" spc="-117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co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nent</a:t>
            </a:r>
            <a:r>
              <a:rPr dirty="0" smtClean="0" sz="2800" spc="-13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in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b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il</a:t>
            </a:r>
            <a:r>
              <a:rPr dirty="0" smtClean="0" sz="2800" spc="9">
                <a:latin typeface="Times New Roman"/>
                <a:cs typeface="Times New Roman"/>
              </a:rPr>
              <a:t>d</a:t>
            </a:r>
            <a:r>
              <a:rPr dirty="0" smtClean="0" sz="2800" spc="0">
                <a:latin typeface="Times New Roman"/>
                <a:cs typeface="Times New Roman"/>
              </a:rPr>
              <a:t>i</a:t>
            </a:r>
            <a:r>
              <a:rPr dirty="0" smtClean="0" sz="2800" spc="4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g</a:t>
            </a:r>
            <a:r>
              <a:rPr dirty="0" smtClean="0" sz="2800" spc="-9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web</a:t>
            </a:r>
            <a:r>
              <a:rPr dirty="0" smtClean="0" sz="2800" spc="-4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ap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lication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61841" y="5777652"/>
            <a:ext cx="122917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Q&amp;A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83205" y="0"/>
            <a:ext cx="4981566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1270381" marR="76123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Require</a:t>
            </a:r>
            <a:r>
              <a:rPr dirty="0" smtClean="0" sz="3600" spc="-14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764" y="1204443"/>
            <a:ext cx="1853647" cy="434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Build</a:t>
            </a:r>
            <a:r>
              <a:rPr dirty="0" smtClean="0" sz="3200" spc="-14">
                <a:latin typeface="Times New Roman"/>
                <a:cs typeface="Times New Roman"/>
              </a:rPr>
              <a:t>i</a:t>
            </a:r>
            <a:r>
              <a:rPr dirty="0" smtClean="0" sz="3200" spc="0"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1951" y="1206740"/>
            <a:ext cx="58409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4535" y="1206740"/>
            <a:ext cx="76367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-9">
                <a:latin typeface="Times New Roman"/>
                <a:cs typeface="Times New Roman"/>
              </a:rPr>
              <a:t>w</a:t>
            </a:r>
            <a:r>
              <a:rPr dirty="0" smtClean="0" sz="3200" spc="0">
                <a:latin typeface="Times New Roman"/>
                <a:cs typeface="Times New Roman"/>
              </a:rPr>
              <a:t>eb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7205" y="1206740"/>
            <a:ext cx="18945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app</a:t>
            </a:r>
            <a:r>
              <a:rPr dirty="0" smtClean="0" sz="3200" spc="-14">
                <a:latin typeface="Times New Roman"/>
                <a:cs typeface="Times New Roman"/>
              </a:rPr>
              <a:t>l</a:t>
            </a:r>
            <a:r>
              <a:rPr dirty="0" smtClean="0" sz="3200" spc="0">
                <a:latin typeface="Times New Roman"/>
                <a:cs typeface="Times New Roman"/>
              </a:rPr>
              <a:t>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286" y="1206740"/>
            <a:ext cx="65335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4">
                <a:latin typeface="Times New Roman"/>
                <a:cs typeface="Times New Roman"/>
              </a:rPr>
              <a:t>can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450" y="1206740"/>
            <a:ext cx="49186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-4"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1848" y="1206740"/>
            <a:ext cx="946108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some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3968" y="1695046"/>
            <a:ext cx="8512208" cy="4188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665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follo</a:t>
            </a:r>
            <a:r>
              <a:rPr dirty="0" smtClean="0" sz="3200" spc="4">
                <a:latin typeface="Times New Roman"/>
                <a:cs typeface="Times New Roman"/>
              </a:rPr>
              <a:t>w</a:t>
            </a:r>
            <a:r>
              <a:rPr dirty="0" smtClean="0" sz="3200" spc="0">
                <a:latin typeface="Times New Roman"/>
                <a:cs typeface="Times New Roman"/>
              </a:rPr>
              <a:t>ing</a:t>
            </a:r>
            <a:r>
              <a:rPr dirty="0" smtClean="0" sz="3200" spc="-29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f</a:t>
            </a:r>
            <a:r>
              <a:rPr dirty="0" smtClean="0" sz="3200" spc="9">
                <a:latin typeface="Times New Roman"/>
                <a:cs typeface="Times New Roman"/>
              </a:rPr>
              <a:t>u</a:t>
            </a:r>
            <a:r>
              <a:rPr dirty="0" smtClean="0" sz="3200" spc="0">
                <a:latin typeface="Times New Roman"/>
                <a:cs typeface="Times New Roman"/>
              </a:rPr>
              <a:t>n</a:t>
            </a:r>
            <a:r>
              <a:rPr dirty="0" smtClean="0" sz="3200" spc="14">
                <a:latin typeface="Times New Roman"/>
                <a:cs typeface="Times New Roman"/>
              </a:rPr>
              <a:t>c</a:t>
            </a:r>
            <a:r>
              <a:rPr dirty="0" smtClean="0" sz="3200" spc="0">
                <a:latin typeface="Times New Roman"/>
                <a:cs typeface="Times New Roman"/>
              </a:rPr>
              <a:t>tio</a:t>
            </a:r>
            <a:r>
              <a:rPr dirty="0" smtClean="0" sz="3200" spc="9">
                <a:latin typeface="Times New Roman"/>
                <a:cs typeface="Times New Roman"/>
              </a:rPr>
              <a:t>n</a:t>
            </a:r>
            <a:r>
              <a:rPr dirty="0" smtClean="0" sz="3200" spc="0">
                <a:latin typeface="Times New Roman"/>
                <a:cs typeface="Times New Roman"/>
              </a:rPr>
              <a:t>s</a:t>
            </a:r>
            <a:r>
              <a:rPr dirty="0" smtClean="0" sz="3200" spc="-34">
                <a:latin typeface="Times New Roman"/>
                <a:cs typeface="Times New Roman"/>
              </a:rPr>
              <a:t> </a:t>
            </a:r>
            <a:r>
              <a:rPr dirty="0" smtClean="0" sz="3200" spc="4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27000">
              <a:lnSpc>
                <a:spcPct val="95825"/>
              </a:lnSpc>
              <a:spcBef>
                <a:spcPts val="628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The</a:t>
            </a:r>
            <a:r>
              <a:rPr dirty="0" smtClean="0" sz="2800" spc="44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u</a:t>
            </a:r>
            <a:r>
              <a:rPr dirty="0" smtClean="0" sz="2800" spc="9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er</a:t>
            </a:r>
            <a:r>
              <a:rPr dirty="0" smtClean="0" sz="2800" spc="443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mu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435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b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466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</a:t>
            </a:r>
            <a:r>
              <a:rPr dirty="0" smtClean="0" sz="2800" spc="9" b="1">
                <a:latin typeface="Times New Roman"/>
                <a:cs typeface="Times New Roman"/>
              </a:rPr>
              <a:t>u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9" b="1">
                <a:latin typeface="Times New Roman"/>
                <a:cs typeface="Times New Roman"/>
              </a:rPr>
              <a:t>h</a:t>
            </a:r>
            <a:r>
              <a:rPr dirty="0" smtClean="0" sz="2800" spc="0" b="1">
                <a:latin typeface="Times New Roman"/>
                <a:cs typeface="Times New Roman"/>
              </a:rPr>
              <a:t>entica</a:t>
            </a:r>
            <a:r>
              <a:rPr dirty="0" smtClean="0" sz="2800" spc="9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ed</a:t>
            </a:r>
            <a:r>
              <a:rPr dirty="0" smtClean="0" sz="2800" spc="336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bef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re</a:t>
            </a:r>
            <a:r>
              <a:rPr dirty="0" smtClean="0" sz="2800" spc="41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ey</a:t>
            </a:r>
            <a:r>
              <a:rPr dirty="0" smtClean="0" sz="2800" spc="44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want</a:t>
            </a:r>
            <a:r>
              <a:rPr dirty="0" smtClean="0" sz="2800" spc="435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413511" marR="59665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Times New Roman"/>
                <a:cs typeface="Times New Roman"/>
              </a:rPr>
              <a:t>use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th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2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b</a:t>
            </a:r>
            <a:r>
              <a:rPr dirty="0" smtClean="0" sz="2800" spc="-1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site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us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ng</a:t>
            </a:r>
            <a:r>
              <a:rPr dirty="0" smtClean="0" sz="2800" spc="-29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th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DB</a:t>
            </a:r>
            <a:endParaRPr sz="2800">
              <a:latin typeface="Times New Roman"/>
              <a:cs typeface="Times New Roman"/>
            </a:endParaRPr>
          </a:p>
          <a:p>
            <a:pPr marL="413511" marR="11029" indent="-286511" algn="just">
              <a:lnSpc>
                <a:spcPct val="100041"/>
              </a:lnSpc>
              <a:spcBef>
                <a:spcPts val="801"/>
              </a:spcBef>
              <a:tabLst>
                <a:tab pos="850900" algn="l"/>
              </a:tabLst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29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28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u</a:t>
            </a:r>
            <a:r>
              <a:rPr dirty="0" smtClean="0" sz="2800" spc="9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er</a:t>
            </a:r>
            <a:r>
              <a:rPr dirty="0" smtClean="0" sz="2800" spc="263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30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i</a:t>
            </a:r>
            <a:r>
              <a:rPr dirty="0" smtClean="0" sz="2800" spc="4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v</a:t>
            </a:r>
            <a:r>
              <a:rPr dirty="0" smtClean="0" sz="2800" spc="-9">
                <a:latin typeface="Times New Roman"/>
                <a:cs typeface="Times New Roman"/>
              </a:rPr>
              <a:t>a</a:t>
            </a:r>
            <a:r>
              <a:rPr dirty="0" smtClean="0" sz="2800" spc="0">
                <a:latin typeface="Times New Roman"/>
                <a:cs typeface="Times New Roman"/>
              </a:rPr>
              <a:t>lid,</a:t>
            </a:r>
            <a:r>
              <a:rPr dirty="0" smtClean="0" sz="2800" spc="26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283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messa</a:t>
            </a:r>
            <a:r>
              <a:rPr dirty="0" smtClean="0" sz="2800" spc="9" b="1">
                <a:latin typeface="Times New Roman"/>
                <a:cs typeface="Times New Roman"/>
              </a:rPr>
              <a:t>g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22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“</a:t>
            </a:r>
            <a:r>
              <a:rPr dirty="0" smtClean="0" sz="2800" spc="9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9" b="1">
                <a:latin typeface="Times New Roman"/>
                <a:cs typeface="Times New Roman"/>
              </a:rPr>
              <a:t>v</a:t>
            </a:r>
            <a:r>
              <a:rPr dirty="0" smtClean="0" sz="2800" spc="0" b="1">
                <a:latin typeface="Times New Roman"/>
                <a:cs typeface="Times New Roman"/>
              </a:rPr>
              <a:t>alid</a:t>
            </a:r>
            <a:r>
              <a:rPr dirty="0" smtClean="0" sz="2800" spc="22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9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me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an</a:t>
            </a:r>
            <a:r>
              <a:rPr dirty="0" smtClean="0" sz="2800" spc="0" b="1">
                <a:latin typeface="Times New Roman"/>
                <a:cs typeface="Times New Roman"/>
              </a:rPr>
              <a:t>d</a:t>
            </a:r>
            <a:r>
              <a:rPr dirty="0" smtClean="0" sz="2800" spc="-2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9" b="1"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-14" b="1">
                <a:latin typeface="Times New Roman"/>
                <a:cs typeface="Times New Roman"/>
              </a:rPr>
              <a:t>w</a:t>
            </a:r>
            <a:r>
              <a:rPr dirty="0" smtClean="0" sz="2800" spc="1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rd”</a:t>
            </a:r>
            <a:r>
              <a:rPr dirty="0" smtClean="0" sz="2800" spc="-8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3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p</a:t>
            </a:r>
            <a:r>
              <a:rPr dirty="0" smtClean="0" sz="2800" spc="-50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esente</a:t>
            </a:r>
            <a:r>
              <a:rPr dirty="0" smtClean="0" sz="2800" spc="14" b="1">
                <a:latin typeface="Times New Roman"/>
                <a:cs typeface="Times New Roman"/>
              </a:rPr>
              <a:t>d</a:t>
            </a:r>
            <a:r>
              <a:rPr dirty="0" smtClean="0" sz="2800" spc="0">
                <a:latin typeface="Times New Roman"/>
                <a:cs typeface="Times New Roman"/>
              </a:rPr>
              <a:t>,</a:t>
            </a:r>
            <a:r>
              <a:rPr dirty="0" smtClean="0" sz="2800" spc="-10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en</a:t>
            </a:r>
            <a:r>
              <a:rPr dirty="0" smtClean="0" sz="2800" spc="-2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9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-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li</a:t>
            </a:r>
            <a:r>
              <a:rPr dirty="0" smtClean="0" sz="2800" spc="19" b="1">
                <a:latin typeface="Times New Roman"/>
                <a:cs typeface="Times New Roman"/>
              </a:rPr>
              <a:t>n</a:t>
            </a:r>
            <a:r>
              <a:rPr dirty="0" smtClean="0" sz="2800" spc="0" b="1">
                <a:latin typeface="Times New Roman"/>
                <a:cs typeface="Times New Roman"/>
              </a:rPr>
              <a:t>k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“Cl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ck</a:t>
            </a:r>
            <a:r>
              <a:rPr dirty="0" smtClean="0" sz="2800" spc="-52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he</a:t>
            </a:r>
            <a:r>
              <a:rPr dirty="0" smtClean="0" sz="2800" spc="-5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	</a:t>
            </a:r>
            <a:r>
              <a:rPr dirty="0" smtClean="0" sz="2800" spc="0" b="1">
                <a:latin typeface="Times New Roman"/>
                <a:cs typeface="Times New Roman"/>
              </a:rPr>
              <a:t>try</a:t>
            </a:r>
            <a:r>
              <a:rPr dirty="0" smtClean="0" sz="2800" spc="409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aga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n”</a:t>
            </a:r>
            <a:r>
              <a:rPr dirty="0" smtClean="0" sz="2800" spc="380" b="1">
                <a:latin typeface="Times New Roman"/>
                <a:cs typeface="Times New Roman"/>
              </a:rPr>
              <a:t> </a:t>
            </a:r>
            <a:r>
              <a:rPr dirty="0" smtClean="0" sz="2800" spc="-9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445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sh</a:t>
            </a:r>
            <a:r>
              <a:rPr dirty="0" smtClean="0" sz="2800" spc="14" b="1">
                <a:latin typeface="Times New Roman"/>
                <a:cs typeface="Times New Roman"/>
              </a:rPr>
              <a:t>o</a:t>
            </a:r>
            <a:r>
              <a:rPr dirty="0" smtClean="0" sz="2800" spc="-14" b="1">
                <a:latin typeface="Times New Roman"/>
                <a:cs typeface="Times New Roman"/>
              </a:rPr>
              <a:t>w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373" b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at</a:t>
            </a:r>
            <a:r>
              <a:rPr dirty="0" smtClean="0" sz="2800" spc="418">
                <a:latin typeface="Times New Roman"/>
                <a:cs typeface="Times New Roman"/>
              </a:rPr>
              <a:t> </a:t>
            </a:r>
            <a:r>
              <a:rPr dirty="0" smtClean="0" sz="2800" spc="-5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edi</a:t>
            </a:r>
            <a:r>
              <a:rPr dirty="0" smtClean="0" sz="2800" spc="-50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9" b="1">
                <a:latin typeface="Times New Roman"/>
                <a:cs typeface="Times New Roman"/>
              </a:rPr>
              <a:t>c</a:t>
            </a:r>
            <a:r>
              <a:rPr dirty="0" smtClean="0" sz="2800" spc="0" b="1">
                <a:latin typeface="Times New Roman"/>
                <a:cs typeface="Times New Roman"/>
              </a:rPr>
              <a:t>t</a:t>
            </a:r>
            <a:r>
              <a:rPr dirty="0" smtClean="0" sz="2800" spc="440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th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397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u</a:t>
            </a:r>
            <a:r>
              <a:rPr dirty="0" smtClean="0" sz="2800" spc="4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er</a:t>
            </a:r>
            <a:r>
              <a:rPr dirty="0" smtClean="0" sz="2800" spc="358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</a:t>
            </a:r>
            <a:r>
              <a:rPr dirty="0" smtClean="0" sz="2800" spc="0" b="1">
                <a:latin typeface="Times New Roman"/>
                <a:cs typeface="Times New Roman"/>
              </a:rPr>
              <a:t>o</a:t>
            </a:r>
            <a:r>
              <a:rPr dirty="0" smtClean="0" sz="2800" spc="421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the</a:t>
            </a:r>
            <a:r>
              <a:rPr dirty="0" smtClean="0" sz="2800" spc="4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l</a:t>
            </a:r>
            <a:r>
              <a:rPr dirty="0" smtClean="0" sz="2800" spc="4" b="1">
                <a:latin typeface="Times New Roman"/>
                <a:cs typeface="Times New Roman"/>
              </a:rPr>
              <a:t>o</a:t>
            </a:r>
            <a:r>
              <a:rPr dirty="0" smtClean="0" sz="2800" spc="0" b="1">
                <a:latin typeface="Times New Roman"/>
                <a:cs typeface="Times New Roman"/>
              </a:rPr>
              <a:t>g</a:t>
            </a:r>
            <a:r>
              <a:rPr dirty="0" smtClean="0" sz="2800" spc="4" b="1">
                <a:latin typeface="Times New Roman"/>
                <a:cs typeface="Times New Roman"/>
              </a:rPr>
              <a:t>i</a:t>
            </a:r>
            <a:r>
              <a:rPr dirty="0" smtClean="0" sz="2800" spc="0" b="1">
                <a:latin typeface="Times New Roman"/>
                <a:cs typeface="Times New Roman"/>
              </a:rPr>
              <a:t>n</a:t>
            </a:r>
            <a:r>
              <a:rPr dirty="0" smtClean="0" sz="2800" spc="-58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page</a:t>
            </a:r>
            <a:endParaRPr sz="2800">
              <a:latin typeface="Times New Roman"/>
              <a:cs typeface="Times New Roman"/>
            </a:endParaRPr>
          </a:p>
          <a:p>
            <a:pPr marL="127000" marR="59665">
              <a:lnSpc>
                <a:spcPct val="95825"/>
              </a:lnSpc>
              <a:spcBef>
                <a:spcPts val="663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Otherwi</a:t>
            </a:r>
            <a:r>
              <a:rPr dirty="0" smtClean="0" sz="2800" spc="9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e,</a:t>
            </a:r>
            <a:r>
              <a:rPr dirty="0" smtClean="0" sz="2800" spc="-102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th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37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sea</a:t>
            </a:r>
            <a:r>
              <a:rPr dirty="0" smtClean="0" sz="2800" spc="-50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ch</a:t>
            </a:r>
            <a:r>
              <a:rPr dirty="0" smtClean="0" sz="2800" spc="-77" b="1"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latin typeface="Times New Roman"/>
                <a:cs typeface="Times New Roman"/>
              </a:rPr>
              <a:t>pag</a:t>
            </a:r>
            <a:r>
              <a:rPr dirty="0" smtClean="0" sz="2800" spc="0" b="1">
                <a:latin typeface="Times New Roman"/>
                <a:cs typeface="Times New Roman"/>
              </a:rPr>
              <a:t>e</a:t>
            </a:r>
            <a:r>
              <a:rPr dirty="0" smtClean="0" sz="2800" spc="-65" b="1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redi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-9">
                <a:latin typeface="Times New Roman"/>
                <a:cs typeface="Times New Roman"/>
              </a:rPr>
              <a:t>c</a:t>
            </a:r>
            <a:r>
              <a:rPr dirty="0" smtClean="0" sz="2800" spc="0">
                <a:latin typeface="Times New Roman"/>
                <a:cs typeface="Times New Roman"/>
              </a:rPr>
              <a:t>te</a:t>
            </a:r>
            <a:r>
              <a:rPr dirty="0" smtClean="0" sz="2800" spc="9">
                <a:latin typeface="Times New Roman"/>
                <a:cs typeface="Times New Roman"/>
              </a:rPr>
              <a:t>d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0" marR="59665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The</a:t>
            </a:r>
            <a:r>
              <a:rPr dirty="0" smtClean="0" sz="2800" spc="-43">
                <a:latin typeface="Times New Roman"/>
                <a:cs typeface="Times New Roman"/>
              </a:rPr>
              <a:t> </a:t>
            </a:r>
            <a:r>
              <a:rPr dirty="0" smtClean="0" sz="2800" spc="-4">
                <a:latin typeface="Times New Roman"/>
                <a:cs typeface="Times New Roman"/>
              </a:rPr>
              <a:t>GU</a:t>
            </a:r>
            <a:r>
              <a:rPr dirty="0" smtClean="0" sz="2800" spc="0">
                <a:latin typeface="Times New Roman"/>
                <a:cs typeface="Times New Roman"/>
              </a:rPr>
              <a:t>I</a:t>
            </a:r>
            <a:r>
              <a:rPr dirty="0" smtClean="0" sz="2800" spc="-19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-2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web</a:t>
            </a:r>
            <a:r>
              <a:rPr dirty="0" smtClean="0" sz="2800" spc="-4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app</a:t>
            </a:r>
            <a:r>
              <a:rPr dirty="0" smtClean="0" sz="2800" spc="4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ication</a:t>
            </a:r>
            <a:r>
              <a:rPr dirty="0" smtClean="0" sz="2800" spc="-63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esent</a:t>
            </a:r>
            <a:r>
              <a:rPr dirty="0" smtClean="0" sz="2800" spc="-33">
                <a:latin typeface="Times New Roman"/>
                <a:cs typeface="Times New Roman"/>
              </a:rPr>
              <a:t> </a:t>
            </a:r>
            <a:r>
              <a:rPr dirty="0" smtClean="0" sz="2800" spc="-4">
                <a:latin typeface="Times New Roman"/>
                <a:cs typeface="Times New Roman"/>
              </a:rPr>
              <a:t>a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2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ll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wing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10284" y="3022091"/>
            <a:ext cx="1392936" cy="98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003548" y="1932431"/>
            <a:ext cx="2238755" cy="3008376"/>
          </a:xfrm>
          <a:custGeom>
            <a:avLst/>
            <a:gdLst/>
            <a:ahLst/>
            <a:cxnLst/>
            <a:rect l="l" t="t" r="r" b="b"/>
            <a:pathLst>
              <a:path w="2238755" h="3008376">
                <a:moveTo>
                  <a:pt x="0" y="3008376"/>
                </a:moveTo>
                <a:lnTo>
                  <a:pt x="2238755" y="3008376"/>
                </a:lnTo>
                <a:lnTo>
                  <a:pt x="2238755" y="0"/>
                </a:lnTo>
                <a:lnTo>
                  <a:pt x="0" y="0"/>
                </a:lnTo>
                <a:lnTo>
                  <a:pt x="0" y="30083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003548" y="1932431"/>
            <a:ext cx="2238755" cy="3008376"/>
          </a:xfrm>
          <a:custGeom>
            <a:avLst/>
            <a:gdLst/>
            <a:ahLst/>
            <a:cxnLst/>
            <a:rect l="l" t="t" r="r" b="b"/>
            <a:pathLst>
              <a:path w="2238755" h="3008376">
                <a:moveTo>
                  <a:pt x="0" y="3008376"/>
                </a:moveTo>
                <a:lnTo>
                  <a:pt x="2238755" y="3008376"/>
                </a:lnTo>
                <a:lnTo>
                  <a:pt x="2238755" y="0"/>
                </a:lnTo>
                <a:lnTo>
                  <a:pt x="0" y="0"/>
                </a:lnTo>
                <a:lnTo>
                  <a:pt x="0" y="3008376"/>
                </a:lnTo>
                <a:close/>
              </a:path>
            </a:pathLst>
          </a:custGeom>
          <a:ln w="9143">
            <a:solidFill>
              <a:srgbClr val="FFFF6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155948" y="2572512"/>
            <a:ext cx="627888" cy="589788"/>
          </a:xfrm>
          <a:custGeom>
            <a:avLst/>
            <a:gdLst/>
            <a:ahLst/>
            <a:cxnLst/>
            <a:rect l="l" t="t" r="r" b="b"/>
            <a:pathLst>
              <a:path w="627888" h="589788">
                <a:moveTo>
                  <a:pt x="0" y="294893"/>
                </a:moveTo>
                <a:lnTo>
                  <a:pt x="1040" y="319072"/>
                </a:lnTo>
                <a:lnTo>
                  <a:pt x="4109" y="342714"/>
                </a:lnTo>
                <a:lnTo>
                  <a:pt x="9125" y="365743"/>
                </a:lnTo>
                <a:lnTo>
                  <a:pt x="16008" y="388083"/>
                </a:lnTo>
                <a:lnTo>
                  <a:pt x="24675" y="409658"/>
                </a:lnTo>
                <a:lnTo>
                  <a:pt x="35047" y="430392"/>
                </a:lnTo>
                <a:lnTo>
                  <a:pt x="47043" y="450208"/>
                </a:lnTo>
                <a:lnTo>
                  <a:pt x="60582" y="469032"/>
                </a:lnTo>
                <a:lnTo>
                  <a:pt x="75582" y="486786"/>
                </a:lnTo>
                <a:lnTo>
                  <a:pt x="91963" y="503396"/>
                </a:lnTo>
                <a:lnTo>
                  <a:pt x="109645" y="518784"/>
                </a:lnTo>
                <a:lnTo>
                  <a:pt x="128546" y="532875"/>
                </a:lnTo>
                <a:lnTo>
                  <a:pt x="148585" y="545593"/>
                </a:lnTo>
                <a:lnTo>
                  <a:pt x="169682" y="556862"/>
                </a:lnTo>
                <a:lnTo>
                  <a:pt x="191756" y="566606"/>
                </a:lnTo>
                <a:lnTo>
                  <a:pt x="214725" y="574749"/>
                </a:lnTo>
                <a:lnTo>
                  <a:pt x="238509" y="581214"/>
                </a:lnTo>
                <a:lnTo>
                  <a:pt x="263028" y="585926"/>
                </a:lnTo>
                <a:lnTo>
                  <a:pt x="288199" y="588810"/>
                </a:lnTo>
                <a:lnTo>
                  <a:pt x="313943" y="589788"/>
                </a:lnTo>
                <a:lnTo>
                  <a:pt x="339688" y="588810"/>
                </a:lnTo>
                <a:lnTo>
                  <a:pt x="364859" y="585926"/>
                </a:lnTo>
                <a:lnTo>
                  <a:pt x="389378" y="581214"/>
                </a:lnTo>
                <a:lnTo>
                  <a:pt x="413162" y="574749"/>
                </a:lnTo>
                <a:lnTo>
                  <a:pt x="436131" y="566606"/>
                </a:lnTo>
                <a:lnTo>
                  <a:pt x="458205" y="556862"/>
                </a:lnTo>
                <a:lnTo>
                  <a:pt x="479302" y="545593"/>
                </a:lnTo>
                <a:lnTo>
                  <a:pt x="499341" y="532875"/>
                </a:lnTo>
                <a:lnTo>
                  <a:pt x="518242" y="518784"/>
                </a:lnTo>
                <a:lnTo>
                  <a:pt x="535924" y="503396"/>
                </a:lnTo>
                <a:lnTo>
                  <a:pt x="552305" y="486786"/>
                </a:lnTo>
                <a:lnTo>
                  <a:pt x="567305" y="469032"/>
                </a:lnTo>
                <a:lnTo>
                  <a:pt x="580844" y="450208"/>
                </a:lnTo>
                <a:lnTo>
                  <a:pt x="592840" y="430392"/>
                </a:lnTo>
                <a:lnTo>
                  <a:pt x="603212" y="409658"/>
                </a:lnTo>
                <a:lnTo>
                  <a:pt x="611879" y="388083"/>
                </a:lnTo>
                <a:lnTo>
                  <a:pt x="618762" y="365743"/>
                </a:lnTo>
                <a:lnTo>
                  <a:pt x="623778" y="342714"/>
                </a:lnTo>
                <a:lnTo>
                  <a:pt x="626847" y="319072"/>
                </a:lnTo>
                <a:lnTo>
                  <a:pt x="627888" y="294893"/>
                </a:lnTo>
                <a:lnTo>
                  <a:pt x="626847" y="270715"/>
                </a:lnTo>
                <a:lnTo>
                  <a:pt x="623778" y="247073"/>
                </a:lnTo>
                <a:lnTo>
                  <a:pt x="618762" y="224044"/>
                </a:lnTo>
                <a:lnTo>
                  <a:pt x="611879" y="201704"/>
                </a:lnTo>
                <a:lnTo>
                  <a:pt x="603212" y="180129"/>
                </a:lnTo>
                <a:lnTo>
                  <a:pt x="592840" y="159395"/>
                </a:lnTo>
                <a:lnTo>
                  <a:pt x="580844" y="139579"/>
                </a:lnTo>
                <a:lnTo>
                  <a:pt x="567305" y="120755"/>
                </a:lnTo>
                <a:lnTo>
                  <a:pt x="552305" y="103001"/>
                </a:lnTo>
                <a:lnTo>
                  <a:pt x="535924" y="86391"/>
                </a:lnTo>
                <a:lnTo>
                  <a:pt x="518242" y="71003"/>
                </a:lnTo>
                <a:lnTo>
                  <a:pt x="499341" y="56912"/>
                </a:lnTo>
                <a:lnTo>
                  <a:pt x="479302" y="44194"/>
                </a:lnTo>
                <a:lnTo>
                  <a:pt x="458205" y="32925"/>
                </a:lnTo>
                <a:lnTo>
                  <a:pt x="436131" y="23181"/>
                </a:lnTo>
                <a:lnTo>
                  <a:pt x="413162" y="15038"/>
                </a:lnTo>
                <a:lnTo>
                  <a:pt x="389378" y="8573"/>
                </a:lnTo>
                <a:lnTo>
                  <a:pt x="364859" y="3861"/>
                </a:lnTo>
                <a:lnTo>
                  <a:pt x="339688" y="977"/>
                </a:lnTo>
                <a:lnTo>
                  <a:pt x="313943" y="0"/>
                </a:lnTo>
                <a:lnTo>
                  <a:pt x="288199" y="977"/>
                </a:lnTo>
                <a:lnTo>
                  <a:pt x="263028" y="3861"/>
                </a:lnTo>
                <a:lnTo>
                  <a:pt x="238509" y="8573"/>
                </a:lnTo>
                <a:lnTo>
                  <a:pt x="214725" y="15038"/>
                </a:lnTo>
                <a:lnTo>
                  <a:pt x="191756" y="23181"/>
                </a:lnTo>
                <a:lnTo>
                  <a:pt x="169682" y="32925"/>
                </a:lnTo>
                <a:lnTo>
                  <a:pt x="148585" y="44194"/>
                </a:lnTo>
                <a:lnTo>
                  <a:pt x="128546" y="56912"/>
                </a:lnTo>
                <a:lnTo>
                  <a:pt x="109645" y="71003"/>
                </a:lnTo>
                <a:lnTo>
                  <a:pt x="91963" y="86391"/>
                </a:lnTo>
                <a:lnTo>
                  <a:pt x="75582" y="103001"/>
                </a:lnTo>
                <a:lnTo>
                  <a:pt x="60582" y="120755"/>
                </a:lnTo>
                <a:lnTo>
                  <a:pt x="47043" y="139579"/>
                </a:lnTo>
                <a:lnTo>
                  <a:pt x="35047" y="159395"/>
                </a:lnTo>
                <a:lnTo>
                  <a:pt x="24675" y="180129"/>
                </a:lnTo>
                <a:lnTo>
                  <a:pt x="16008" y="201704"/>
                </a:lnTo>
                <a:lnTo>
                  <a:pt x="9125" y="224044"/>
                </a:lnTo>
                <a:lnTo>
                  <a:pt x="4109" y="247073"/>
                </a:lnTo>
                <a:lnTo>
                  <a:pt x="1040" y="270715"/>
                </a:lnTo>
                <a:lnTo>
                  <a:pt x="0" y="2948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948" y="2572512"/>
            <a:ext cx="627888" cy="589788"/>
          </a:xfrm>
          <a:custGeom>
            <a:avLst/>
            <a:gdLst/>
            <a:ahLst/>
            <a:cxnLst/>
            <a:rect l="l" t="t" r="r" b="b"/>
            <a:pathLst>
              <a:path w="627888" h="589788">
                <a:moveTo>
                  <a:pt x="0" y="294893"/>
                </a:moveTo>
                <a:lnTo>
                  <a:pt x="1040" y="270715"/>
                </a:lnTo>
                <a:lnTo>
                  <a:pt x="4109" y="247073"/>
                </a:lnTo>
                <a:lnTo>
                  <a:pt x="9125" y="224044"/>
                </a:lnTo>
                <a:lnTo>
                  <a:pt x="16008" y="201704"/>
                </a:lnTo>
                <a:lnTo>
                  <a:pt x="24675" y="180129"/>
                </a:lnTo>
                <a:lnTo>
                  <a:pt x="35047" y="159395"/>
                </a:lnTo>
                <a:lnTo>
                  <a:pt x="47043" y="139579"/>
                </a:lnTo>
                <a:lnTo>
                  <a:pt x="60582" y="120755"/>
                </a:lnTo>
                <a:lnTo>
                  <a:pt x="75582" y="103001"/>
                </a:lnTo>
                <a:lnTo>
                  <a:pt x="91963" y="86391"/>
                </a:lnTo>
                <a:lnTo>
                  <a:pt x="109645" y="71003"/>
                </a:lnTo>
                <a:lnTo>
                  <a:pt x="128546" y="56912"/>
                </a:lnTo>
                <a:lnTo>
                  <a:pt x="148585" y="44194"/>
                </a:lnTo>
                <a:lnTo>
                  <a:pt x="169682" y="32925"/>
                </a:lnTo>
                <a:lnTo>
                  <a:pt x="191756" y="23181"/>
                </a:lnTo>
                <a:lnTo>
                  <a:pt x="214725" y="15038"/>
                </a:lnTo>
                <a:lnTo>
                  <a:pt x="238509" y="8573"/>
                </a:lnTo>
                <a:lnTo>
                  <a:pt x="263028" y="3861"/>
                </a:lnTo>
                <a:lnTo>
                  <a:pt x="288199" y="977"/>
                </a:lnTo>
                <a:lnTo>
                  <a:pt x="313943" y="0"/>
                </a:lnTo>
                <a:lnTo>
                  <a:pt x="339688" y="977"/>
                </a:lnTo>
                <a:lnTo>
                  <a:pt x="364859" y="3861"/>
                </a:lnTo>
                <a:lnTo>
                  <a:pt x="389378" y="8573"/>
                </a:lnTo>
                <a:lnTo>
                  <a:pt x="413162" y="15038"/>
                </a:lnTo>
                <a:lnTo>
                  <a:pt x="436131" y="23181"/>
                </a:lnTo>
                <a:lnTo>
                  <a:pt x="458205" y="32925"/>
                </a:lnTo>
                <a:lnTo>
                  <a:pt x="479302" y="44194"/>
                </a:lnTo>
                <a:lnTo>
                  <a:pt x="499341" y="56912"/>
                </a:lnTo>
                <a:lnTo>
                  <a:pt x="518242" y="71003"/>
                </a:lnTo>
                <a:lnTo>
                  <a:pt x="535924" y="86391"/>
                </a:lnTo>
                <a:lnTo>
                  <a:pt x="552305" y="103001"/>
                </a:lnTo>
                <a:lnTo>
                  <a:pt x="567305" y="120755"/>
                </a:lnTo>
                <a:lnTo>
                  <a:pt x="580844" y="139579"/>
                </a:lnTo>
                <a:lnTo>
                  <a:pt x="592840" y="159395"/>
                </a:lnTo>
                <a:lnTo>
                  <a:pt x="603212" y="180129"/>
                </a:lnTo>
                <a:lnTo>
                  <a:pt x="611879" y="201704"/>
                </a:lnTo>
                <a:lnTo>
                  <a:pt x="618762" y="224044"/>
                </a:lnTo>
                <a:lnTo>
                  <a:pt x="623778" y="247073"/>
                </a:lnTo>
                <a:lnTo>
                  <a:pt x="626847" y="270715"/>
                </a:lnTo>
                <a:lnTo>
                  <a:pt x="627888" y="294893"/>
                </a:lnTo>
                <a:lnTo>
                  <a:pt x="626847" y="319072"/>
                </a:lnTo>
                <a:lnTo>
                  <a:pt x="623778" y="342714"/>
                </a:lnTo>
                <a:lnTo>
                  <a:pt x="618762" y="365743"/>
                </a:lnTo>
                <a:lnTo>
                  <a:pt x="611879" y="388083"/>
                </a:lnTo>
                <a:lnTo>
                  <a:pt x="603212" y="409658"/>
                </a:lnTo>
                <a:lnTo>
                  <a:pt x="592840" y="430392"/>
                </a:lnTo>
                <a:lnTo>
                  <a:pt x="580844" y="450208"/>
                </a:lnTo>
                <a:lnTo>
                  <a:pt x="567305" y="469032"/>
                </a:lnTo>
                <a:lnTo>
                  <a:pt x="552305" y="486786"/>
                </a:lnTo>
                <a:lnTo>
                  <a:pt x="535924" y="503396"/>
                </a:lnTo>
                <a:lnTo>
                  <a:pt x="518242" y="518784"/>
                </a:lnTo>
                <a:lnTo>
                  <a:pt x="499341" y="532875"/>
                </a:lnTo>
                <a:lnTo>
                  <a:pt x="479302" y="545593"/>
                </a:lnTo>
                <a:lnTo>
                  <a:pt x="458205" y="556862"/>
                </a:lnTo>
                <a:lnTo>
                  <a:pt x="436131" y="566606"/>
                </a:lnTo>
                <a:lnTo>
                  <a:pt x="413162" y="574749"/>
                </a:lnTo>
                <a:lnTo>
                  <a:pt x="389378" y="581214"/>
                </a:lnTo>
                <a:lnTo>
                  <a:pt x="364859" y="585926"/>
                </a:lnTo>
                <a:lnTo>
                  <a:pt x="339688" y="588810"/>
                </a:lnTo>
                <a:lnTo>
                  <a:pt x="313943" y="589788"/>
                </a:lnTo>
                <a:lnTo>
                  <a:pt x="288199" y="588810"/>
                </a:lnTo>
                <a:lnTo>
                  <a:pt x="263028" y="585926"/>
                </a:lnTo>
                <a:lnTo>
                  <a:pt x="238509" y="581214"/>
                </a:lnTo>
                <a:lnTo>
                  <a:pt x="214725" y="574749"/>
                </a:lnTo>
                <a:lnTo>
                  <a:pt x="191756" y="566606"/>
                </a:lnTo>
                <a:lnTo>
                  <a:pt x="169682" y="556862"/>
                </a:lnTo>
                <a:lnTo>
                  <a:pt x="148585" y="545593"/>
                </a:lnTo>
                <a:lnTo>
                  <a:pt x="128546" y="532875"/>
                </a:lnTo>
                <a:lnTo>
                  <a:pt x="109645" y="518784"/>
                </a:lnTo>
                <a:lnTo>
                  <a:pt x="91963" y="503396"/>
                </a:lnTo>
                <a:lnTo>
                  <a:pt x="75582" y="486786"/>
                </a:lnTo>
                <a:lnTo>
                  <a:pt x="60582" y="469032"/>
                </a:lnTo>
                <a:lnTo>
                  <a:pt x="47043" y="450208"/>
                </a:lnTo>
                <a:lnTo>
                  <a:pt x="35047" y="430392"/>
                </a:lnTo>
                <a:lnTo>
                  <a:pt x="24675" y="409658"/>
                </a:lnTo>
                <a:lnTo>
                  <a:pt x="16008" y="388083"/>
                </a:lnTo>
                <a:lnTo>
                  <a:pt x="9125" y="365743"/>
                </a:lnTo>
                <a:lnTo>
                  <a:pt x="4109" y="342714"/>
                </a:lnTo>
                <a:lnTo>
                  <a:pt x="1040" y="319072"/>
                </a:lnTo>
                <a:lnTo>
                  <a:pt x="0" y="294893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225" y="2867533"/>
            <a:ext cx="1340485" cy="661924"/>
          </a:xfrm>
          <a:custGeom>
            <a:avLst/>
            <a:gdLst/>
            <a:ahLst/>
            <a:cxnLst/>
            <a:rect l="l" t="t" r="r" b="b"/>
            <a:pathLst>
              <a:path w="1340485" h="661924">
                <a:moveTo>
                  <a:pt x="0" y="633094"/>
                </a:moveTo>
                <a:lnTo>
                  <a:pt x="13969" y="661924"/>
                </a:lnTo>
                <a:lnTo>
                  <a:pt x="1261029" y="57666"/>
                </a:lnTo>
                <a:lnTo>
                  <a:pt x="1275461" y="50672"/>
                </a:lnTo>
                <a:lnTo>
                  <a:pt x="1274952" y="86487"/>
                </a:lnTo>
                <a:lnTo>
                  <a:pt x="1340485" y="1396"/>
                </a:lnTo>
                <a:lnTo>
                  <a:pt x="1261490" y="21843"/>
                </a:lnTo>
                <a:lnTo>
                  <a:pt x="1247093" y="28820"/>
                </a:lnTo>
                <a:lnTo>
                  <a:pt x="0" y="633094"/>
                </a:lnTo>
                <a:close/>
              </a:path>
              <a:path w="1340485" h="661924">
                <a:moveTo>
                  <a:pt x="1261490" y="21843"/>
                </a:moveTo>
                <a:lnTo>
                  <a:pt x="1340485" y="1396"/>
                </a:lnTo>
                <a:lnTo>
                  <a:pt x="1233170" y="0"/>
                </a:lnTo>
                <a:lnTo>
                  <a:pt x="1247093" y="28820"/>
                </a:lnTo>
                <a:lnTo>
                  <a:pt x="1261490" y="21843"/>
                </a:lnTo>
                <a:close/>
              </a:path>
              <a:path w="1340485" h="661924">
                <a:moveTo>
                  <a:pt x="1274952" y="86487"/>
                </a:moveTo>
                <a:lnTo>
                  <a:pt x="1275461" y="50672"/>
                </a:lnTo>
                <a:lnTo>
                  <a:pt x="1261029" y="57666"/>
                </a:lnTo>
                <a:lnTo>
                  <a:pt x="1274952" y="864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155948" y="4091940"/>
            <a:ext cx="627888" cy="589788"/>
          </a:xfrm>
          <a:custGeom>
            <a:avLst/>
            <a:gdLst/>
            <a:ahLst/>
            <a:cxnLst/>
            <a:rect l="l" t="t" r="r" b="b"/>
            <a:pathLst>
              <a:path w="627888" h="589788">
                <a:moveTo>
                  <a:pt x="0" y="294894"/>
                </a:moveTo>
                <a:lnTo>
                  <a:pt x="1040" y="319072"/>
                </a:lnTo>
                <a:lnTo>
                  <a:pt x="4109" y="342714"/>
                </a:lnTo>
                <a:lnTo>
                  <a:pt x="9125" y="365743"/>
                </a:lnTo>
                <a:lnTo>
                  <a:pt x="16008" y="388083"/>
                </a:lnTo>
                <a:lnTo>
                  <a:pt x="24675" y="409658"/>
                </a:lnTo>
                <a:lnTo>
                  <a:pt x="35047" y="430392"/>
                </a:lnTo>
                <a:lnTo>
                  <a:pt x="47043" y="450208"/>
                </a:lnTo>
                <a:lnTo>
                  <a:pt x="60582" y="469032"/>
                </a:lnTo>
                <a:lnTo>
                  <a:pt x="75582" y="486786"/>
                </a:lnTo>
                <a:lnTo>
                  <a:pt x="91963" y="503396"/>
                </a:lnTo>
                <a:lnTo>
                  <a:pt x="109645" y="518784"/>
                </a:lnTo>
                <a:lnTo>
                  <a:pt x="128546" y="532875"/>
                </a:lnTo>
                <a:lnTo>
                  <a:pt x="148585" y="545593"/>
                </a:lnTo>
                <a:lnTo>
                  <a:pt x="169682" y="556862"/>
                </a:lnTo>
                <a:lnTo>
                  <a:pt x="191756" y="566606"/>
                </a:lnTo>
                <a:lnTo>
                  <a:pt x="214725" y="574749"/>
                </a:lnTo>
                <a:lnTo>
                  <a:pt x="238509" y="581214"/>
                </a:lnTo>
                <a:lnTo>
                  <a:pt x="263028" y="585926"/>
                </a:lnTo>
                <a:lnTo>
                  <a:pt x="288199" y="588810"/>
                </a:lnTo>
                <a:lnTo>
                  <a:pt x="313943" y="589788"/>
                </a:lnTo>
                <a:lnTo>
                  <a:pt x="339688" y="588810"/>
                </a:lnTo>
                <a:lnTo>
                  <a:pt x="364859" y="585926"/>
                </a:lnTo>
                <a:lnTo>
                  <a:pt x="389378" y="581214"/>
                </a:lnTo>
                <a:lnTo>
                  <a:pt x="413162" y="574749"/>
                </a:lnTo>
                <a:lnTo>
                  <a:pt x="436131" y="566606"/>
                </a:lnTo>
                <a:lnTo>
                  <a:pt x="458205" y="556862"/>
                </a:lnTo>
                <a:lnTo>
                  <a:pt x="479302" y="545593"/>
                </a:lnTo>
                <a:lnTo>
                  <a:pt x="499341" y="532875"/>
                </a:lnTo>
                <a:lnTo>
                  <a:pt x="518242" y="518784"/>
                </a:lnTo>
                <a:lnTo>
                  <a:pt x="535924" y="503396"/>
                </a:lnTo>
                <a:lnTo>
                  <a:pt x="552305" y="486786"/>
                </a:lnTo>
                <a:lnTo>
                  <a:pt x="567305" y="469032"/>
                </a:lnTo>
                <a:lnTo>
                  <a:pt x="580844" y="450208"/>
                </a:lnTo>
                <a:lnTo>
                  <a:pt x="592840" y="430392"/>
                </a:lnTo>
                <a:lnTo>
                  <a:pt x="603212" y="409658"/>
                </a:lnTo>
                <a:lnTo>
                  <a:pt x="611879" y="388083"/>
                </a:lnTo>
                <a:lnTo>
                  <a:pt x="618762" y="365743"/>
                </a:lnTo>
                <a:lnTo>
                  <a:pt x="623778" y="342714"/>
                </a:lnTo>
                <a:lnTo>
                  <a:pt x="626847" y="319072"/>
                </a:lnTo>
                <a:lnTo>
                  <a:pt x="627888" y="294894"/>
                </a:lnTo>
                <a:lnTo>
                  <a:pt x="626847" y="270715"/>
                </a:lnTo>
                <a:lnTo>
                  <a:pt x="623778" y="247073"/>
                </a:lnTo>
                <a:lnTo>
                  <a:pt x="618762" y="224044"/>
                </a:lnTo>
                <a:lnTo>
                  <a:pt x="611879" y="201704"/>
                </a:lnTo>
                <a:lnTo>
                  <a:pt x="603212" y="180129"/>
                </a:lnTo>
                <a:lnTo>
                  <a:pt x="592840" y="159395"/>
                </a:lnTo>
                <a:lnTo>
                  <a:pt x="580844" y="139579"/>
                </a:lnTo>
                <a:lnTo>
                  <a:pt x="567305" y="120755"/>
                </a:lnTo>
                <a:lnTo>
                  <a:pt x="552305" y="103001"/>
                </a:lnTo>
                <a:lnTo>
                  <a:pt x="535924" y="86391"/>
                </a:lnTo>
                <a:lnTo>
                  <a:pt x="518242" y="71003"/>
                </a:lnTo>
                <a:lnTo>
                  <a:pt x="499341" y="56912"/>
                </a:lnTo>
                <a:lnTo>
                  <a:pt x="479302" y="44194"/>
                </a:lnTo>
                <a:lnTo>
                  <a:pt x="458205" y="32925"/>
                </a:lnTo>
                <a:lnTo>
                  <a:pt x="436131" y="23181"/>
                </a:lnTo>
                <a:lnTo>
                  <a:pt x="413162" y="15038"/>
                </a:lnTo>
                <a:lnTo>
                  <a:pt x="389378" y="8573"/>
                </a:lnTo>
                <a:lnTo>
                  <a:pt x="364859" y="3861"/>
                </a:lnTo>
                <a:lnTo>
                  <a:pt x="339688" y="977"/>
                </a:lnTo>
                <a:lnTo>
                  <a:pt x="313943" y="0"/>
                </a:lnTo>
                <a:lnTo>
                  <a:pt x="288199" y="977"/>
                </a:lnTo>
                <a:lnTo>
                  <a:pt x="263028" y="3861"/>
                </a:lnTo>
                <a:lnTo>
                  <a:pt x="238509" y="8573"/>
                </a:lnTo>
                <a:lnTo>
                  <a:pt x="214725" y="15038"/>
                </a:lnTo>
                <a:lnTo>
                  <a:pt x="191756" y="23181"/>
                </a:lnTo>
                <a:lnTo>
                  <a:pt x="169682" y="32925"/>
                </a:lnTo>
                <a:lnTo>
                  <a:pt x="148585" y="44194"/>
                </a:lnTo>
                <a:lnTo>
                  <a:pt x="128546" y="56912"/>
                </a:lnTo>
                <a:lnTo>
                  <a:pt x="109645" y="71003"/>
                </a:lnTo>
                <a:lnTo>
                  <a:pt x="91963" y="86391"/>
                </a:lnTo>
                <a:lnTo>
                  <a:pt x="75582" y="103001"/>
                </a:lnTo>
                <a:lnTo>
                  <a:pt x="60582" y="120755"/>
                </a:lnTo>
                <a:lnTo>
                  <a:pt x="47043" y="139579"/>
                </a:lnTo>
                <a:lnTo>
                  <a:pt x="35047" y="159395"/>
                </a:lnTo>
                <a:lnTo>
                  <a:pt x="24675" y="180129"/>
                </a:lnTo>
                <a:lnTo>
                  <a:pt x="16008" y="201704"/>
                </a:lnTo>
                <a:lnTo>
                  <a:pt x="9125" y="224044"/>
                </a:lnTo>
                <a:lnTo>
                  <a:pt x="4109" y="247073"/>
                </a:lnTo>
                <a:lnTo>
                  <a:pt x="1040" y="270715"/>
                </a:lnTo>
                <a:lnTo>
                  <a:pt x="0" y="2948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55948" y="4091940"/>
            <a:ext cx="627888" cy="589788"/>
          </a:xfrm>
          <a:custGeom>
            <a:avLst/>
            <a:gdLst/>
            <a:ahLst/>
            <a:cxnLst/>
            <a:rect l="l" t="t" r="r" b="b"/>
            <a:pathLst>
              <a:path w="627888" h="589788">
                <a:moveTo>
                  <a:pt x="0" y="294894"/>
                </a:moveTo>
                <a:lnTo>
                  <a:pt x="1040" y="270715"/>
                </a:lnTo>
                <a:lnTo>
                  <a:pt x="4109" y="247073"/>
                </a:lnTo>
                <a:lnTo>
                  <a:pt x="9125" y="224044"/>
                </a:lnTo>
                <a:lnTo>
                  <a:pt x="16008" y="201704"/>
                </a:lnTo>
                <a:lnTo>
                  <a:pt x="24675" y="180129"/>
                </a:lnTo>
                <a:lnTo>
                  <a:pt x="35047" y="159395"/>
                </a:lnTo>
                <a:lnTo>
                  <a:pt x="47043" y="139579"/>
                </a:lnTo>
                <a:lnTo>
                  <a:pt x="60582" y="120755"/>
                </a:lnTo>
                <a:lnTo>
                  <a:pt x="75582" y="103001"/>
                </a:lnTo>
                <a:lnTo>
                  <a:pt x="91963" y="86391"/>
                </a:lnTo>
                <a:lnTo>
                  <a:pt x="109645" y="71003"/>
                </a:lnTo>
                <a:lnTo>
                  <a:pt x="128546" y="56912"/>
                </a:lnTo>
                <a:lnTo>
                  <a:pt x="148585" y="44194"/>
                </a:lnTo>
                <a:lnTo>
                  <a:pt x="169682" y="32925"/>
                </a:lnTo>
                <a:lnTo>
                  <a:pt x="191756" y="23181"/>
                </a:lnTo>
                <a:lnTo>
                  <a:pt x="214725" y="15038"/>
                </a:lnTo>
                <a:lnTo>
                  <a:pt x="238509" y="8573"/>
                </a:lnTo>
                <a:lnTo>
                  <a:pt x="263028" y="3861"/>
                </a:lnTo>
                <a:lnTo>
                  <a:pt x="288199" y="977"/>
                </a:lnTo>
                <a:lnTo>
                  <a:pt x="313943" y="0"/>
                </a:lnTo>
                <a:lnTo>
                  <a:pt x="339688" y="977"/>
                </a:lnTo>
                <a:lnTo>
                  <a:pt x="364859" y="3861"/>
                </a:lnTo>
                <a:lnTo>
                  <a:pt x="389378" y="8573"/>
                </a:lnTo>
                <a:lnTo>
                  <a:pt x="413162" y="15038"/>
                </a:lnTo>
                <a:lnTo>
                  <a:pt x="436131" y="23181"/>
                </a:lnTo>
                <a:lnTo>
                  <a:pt x="458205" y="32925"/>
                </a:lnTo>
                <a:lnTo>
                  <a:pt x="479302" y="44194"/>
                </a:lnTo>
                <a:lnTo>
                  <a:pt x="499341" y="56912"/>
                </a:lnTo>
                <a:lnTo>
                  <a:pt x="518242" y="71003"/>
                </a:lnTo>
                <a:lnTo>
                  <a:pt x="535924" y="86391"/>
                </a:lnTo>
                <a:lnTo>
                  <a:pt x="552305" y="103001"/>
                </a:lnTo>
                <a:lnTo>
                  <a:pt x="567305" y="120755"/>
                </a:lnTo>
                <a:lnTo>
                  <a:pt x="580844" y="139579"/>
                </a:lnTo>
                <a:lnTo>
                  <a:pt x="592840" y="159395"/>
                </a:lnTo>
                <a:lnTo>
                  <a:pt x="603212" y="180129"/>
                </a:lnTo>
                <a:lnTo>
                  <a:pt x="611879" y="201704"/>
                </a:lnTo>
                <a:lnTo>
                  <a:pt x="618762" y="224044"/>
                </a:lnTo>
                <a:lnTo>
                  <a:pt x="623778" y="247073"/>
                </a:lnTo>
                <a:lnTo>
                  <a:pt x="626847" y="270715"/>
                </a:lnTo>
                <a:lnTo>
                  <a:pt x="627888" y="294894"/>
                </a:lnTo>
                <a:lnTo>
                  <a:pt x="626847" y="319072"/>
                </a:lnTo>
                <a:lnTo>
                  <a:pt x="623778" y="342714"/>
                </a:lnTo>
                <a:lnTo>
                  <a:pt x="618762" y="365743"/>
                </a:lnTo>
                <a:lnTo>
                  <a:pt x="611879" y="388083"/>
                </a:lnTo>
                <a:lnTo>
                  <a:pt x="603212" y="409658"/>
                </a:lnTo>
                <a:lnTo>
                  <a:pt x="592840" y="430392"/>
                </a:lnTo>
                <a:lnTo>
                  <a:pt x="580844" y="450208"/>
                </a:lnTo>
                <a:lnTo>
                  <a:pt x="567305" y="469032"/>
                </a:lnTo>
                <a:lnTo>
                  <a:pt x="552305" y="486786"/>
                </a:lnTo>
                <a:lnTo>
                  <a:pt x="535924" y="503396"/>
                </a:lnTo>
                <a:lnTo>
                  <a:pt x="518242" y="518784"/>
                </a:lnTo>
                <a:lnTo>
                  <a:pt x="499341" y="532875"/>
                </a:lnTo>
                <a:lnTo>
                  <a:pt x="479302" y="545593"/>
                </a:lnTo>
                <a:lnTo>
                  <a:pt x="458205" y="556862"/>
                </a:lnTo>
                <a:lnTo>
                  <a:pt x="436131" y="566606"/>
                </a:lnTo>
                <a:lnTo>
                  <a:pt x="413162" y="574749"/>
                </a:lnTo>
                <a:lnTo>
                  <a:pt x="389378" y="581214"/>
                </a:lnTo>
                <a:lnTo>
                  <a:pt x="364859" y="585926"/>
                </a:lnTo>
                <a:lnTo>
                  <a:pt x="339688" y="588810"/>
                </a:lnTo>
                <a:lnTo>
                  <a:pt x="313943" y="589788"/>
                </a:lnTo>
                <a:lnTo>
                  <a:pt x="288199" y="588810"/>
                </a:lnTo>
                <a:lnTo>
                  <a:pt x="263028" y="585926"/>
                </a:lnTo>
                <a:lnTo>
                  <a:pt x="238509" y="581214"/>
                </a:lnTo>
                <a:lnTo>
                  <a:pt x="214725" y="574749"/>
                </a:lnTo>
                <a:lnTo>
                  <a:pt x="191756" y="566606"/>
                </a:lnTo>
                <a:lnTo>
                  <a:pt x="169682" y="556862"/>
                </a:lnTo>
                <a:lnTo>
                  <a:pt x="148585" y="545593"/>
                </a:lnTo>
                <a:lnTo>
                  <a:pt x="128546" y="532875"/>
                </a:lnTo>
                <a:lnTo>
                  <a:pt x="109645" y="518784"/>
                </a:lnTo>
                <a:lnTo>
                  <a:pt x="91963" y="503396"/>
                </a:lnTo>
                <a:lnTo>
                  <a:pt x="75582" y="486786"/>
                </a:lnTo>
                <a:lnTo>
                  <a:pt x="60582" y="469032"/>
                </a:lnTo>
                <a:lnTo>
                  <a:pt x="47043" y="450208"/>
                </a:lnTo>
                <a:lnTo>
                  <a:pt x="35047" y="430392"/>
                </a:lnTo>
                <a:lnTo>
                  <a:pt x="24675" y="409658"/>
                </a:lnTo>
                <a:lnTo>
                  <a:pt x="16008" y="388083"/>
                </a:lnTo>
                <a:lnTo>
                  <a:pt x="9125" y="365743"/>
                </a:lnTo>
                <a:lnTo>
                  <a:pt x="4109" y="342714"/>
                </a:lnTo>
                <a:lnTo>
                  <a:pt x="1040" y="319072"/>
                </a:lnTo>
                <a:lnTo>
                  <a:pt x="0" y="294894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25823" y="3164586"/>
            <a:ext cx="86867" cy="928624"/>
          </a:xfrm>
          <a:custGeom>
            <a:avLst/>
            <a:gdLst/>
            <a:ahLst/>
            <a:cxnLst/>
            <a:rect l="l" t="t" r="r" b="b"/>
            <a:pathLst>
              <a:path w="86867" h="928624">
                <a:moveTo>
                  <a:pt x="28981" y="841798"/>
                </a:moveTo>
                <a:lnTo>
                  <a:pt x="0" y="841756"/>
                </a:lnTo>
                <a:lnTo>
                  <a:pt x="43306" y="928624"/>
                </a:lnTo>
                <a:lnTo>
                  <a:pt x="86867" y="841882"/>
                </a:lnTo>
                <a:lnTo>
                  <a:pt x="57937" y="841840"/>
                </a:lnTo>
                <a:lnTo>
                  <a:pt x="57912" y="856361"/>
                </a:lnTo>
                <a:lnTo>
                  <a:pt x="28955" y="856233"/>
                </a:lnTo>
                <a:lnTo>
                  <a:pt x="28981" y="841798"/>
                </a:lnTo>
                <a:close/>
              </a:path>
              <a:path w="86867" h="928624">
                <a:moveTo>
                  <a:pt x="28955" y="856233"/>
                </a:moveTo>
                <a:lnTo>
                  <a:pt x="57912" y="856361"/>
                </a:lnTo>
                <a:lnTo>
                  <a:pt x="57937" y="841840"/>
                </a:lnTo>
                <a:lnTo>
                  <a:pt x="59436" y="0"/>
                </a:lnTo>
                <a:lnTo>
                  <a:pt x="30479" y="0"/>
                </a:lnTo>
                <a:lnTo>
                  <a:pt x="28981" y="841798"/>
                </a:lnTo>
                <a:lnTo>
                  <a:pt x="28955" y="8562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823210" y="3515105"/>
            <a:ext cx="1341374" cy="885190"/>
          </a:xfrm>
          <a:custGeom>
            <a:avLst/>
            <a:gdLst/>
            <a:ahLst/>
            <a:cxnLst/>
            <a:rect l="l" t="t" r="r" b="b"/>
            <a:pathLst>
              <a:path w="1341374" h="885190">
                <a:moveTo>
                  <a:pt x="52577" y="51816"/>
                </a:moveTo>
                <a:lnTo>
                  <a:pt x="0" y="0"/>
                </a:lnTo>
                <a:lnTo>
                  <a:pt x="48894" y="83947"/>
                </a:lnTo>
                <a:lnTo>
                  <a:pt x="64740" y="59777"/>
                </a:lnTo>
                <a:lnTo>
                  <a:pt x="52577" y="51816"/>
                </a:lnTo>
                <a:close/>
              </a:path>
              <a:path w="1341374" h="885190">
                <a:moveTo>
                  <a:pt x="68452" y="27559"/>
                </a:moveTo>
                <a:lnTo>
                  <a:pt x="64740" y="59777"/>
                </a:lnTo>
                <a:lnTo>
                  <a:pt x="1325626" y="885190"/>
                </a:lnTo>
                <a:lnTo>
                  <a:pt x="1341374" y="861060"/>
                </a:lnTo>
                <a:lnTo>
                  <a:pt x="80633" y="35534"/>
                </a:lnTo>
                <a:lnTo>
                  <a:pt x="96519" y="11303"/>
                </a:lnTo>
                <a:lnTo>
                  <a:pt x="0" y="0"/>
                </a:lnTo>
                <a:lnTo>
                  <a:pt x="52577" y="51816"/>
                </a:lnTo>
                <a:lnTo>
                  <a:pt x="64740" y="59777"/>
                </a:lnTo>
                <a:lnTo>
                  <a:pt x="68452" y="27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823210" y="3063875"/>
            <a:ext cx="1429765" cy="466471"/>
          </a:xfrm>
          <a:custGeom>
            <a:avLst/>
            <a:gdLst/>
            <a:ahLst/>
            <a:cxnLst/>
            <a:rect l="l" t="t" r="r" b="b"/>
            <a:pathLst>
              <a:path w="1429765" h="466471">
                <a:moveTo>
                  <a:pt x="1421384" y="0"/>
                </a:moveTo>
                <a:lnTo>
                  <a:pt x="1310639" y="33909"/>
                </a:lnTo>
                <a:lnTo>
                  <a:pt x="1319022" y="61595"/>
                </a:lnTo>
                <a:lnTo>
                  <a:pt x="1429765" y="27686"/>
                </a:lnTo>
                <a:lnTo>
                  <a:pt x="1421384" y="0"/>
                </a:lnTo>
                <a:close/>
              </a:path>
              <a:path w="1429765" h="466471">
                <a:moveTo>
                  <a:pt x="1227581" y="59309"/>
                </a:moveTo>
                <a:lnTo>
                  <a:pt x="1116838" y="93217"/>
                </a:lnTo>
                <a:lnTo>
                  <a:pt x="1125219" y="120903"/>
                </a:lnTo>
                <a:lnTo>
                  <a:pt x="1235964" y="86995"/>
                </a:lnTo>
                <a:lnTo>
                  <a:pt x="1227581" y="59309"/>
                </a:lnTo>
                <a:close/>
              </a:path>
              <a:path w="1429765" h="466471">
                <a:moveTo>
                  <a:pt x="1033779" y="118745"/>
                </a:moveTo>
                <a:lnTo>
                  <a:pt x="923036" y="152653"/>
                </a:lnTo>
                <a:lnTo>
                  <a:pt x="931417" y="180339"/>
                </a:lnTo>
                <a:lnTo>
                  <a:pt x="1042162" y="146430"/>
                </a:lnTo>
                <a:lnTo>
                  <a:pt x="1033779" y="118745"/>
                </a:lnTo>
                <a:close/>
              </a:path>
              <a:path w="1429765" h="466471">
                <a:moveTo>
                  <a:pt x="839851" y="178053"/>
                </a:moveTo>
                <a:lnTo>
                  <a:pt x="729106" y="211962"/>
                </a:lnTo>
                <a:lnTo>
                  <a:pt x="737615" y="239649"/>
                </a:lnTo>
                <a:lnTo>
                  <a:pt x="848360" y="205739"/>
                </a:lnTo>
                <a:lnTo>
                  <a:pt x="839851" y="178053"/>
                </a:lnTo>
                <a:close/>
              </a:path>
              <a:path w="1429765" h="466471">
                <a:moveTo>
                  <a:pt x="646049" y="237362"/>
                </a:moveTo>
                <a:lnTo>
                  <a:pt x="535304" y="271272"/>
                </a:lnTo>
                <a:lnTo>
                  <a:pt x="543813" y="298958"/>
                </a:lnTo>
                <a:lnTo>
                  <a:pt x="654557" y="265049"/>
                </a:lnTo>
                <a:lnTo>
                  <a:pt x="646049" y="237362"/>
                </a:lnTo>
                <a:close/>
              </a:path>
              <a:path w="1429765" h="466471">
                <a:moveTo>
                  <a:pt x="452247" y="296799"/>
                </a:moveTo>
                <a:lnTo>
                  <a:pt x="341502" y="330708"/>
                </a:lnTo>
                <a:lnTo>
                  <a:pt x="350012" y="358394"/>
                </a:lnTo>
                <a:lnTo>
                  <a:pt x="460755" y="324485"/>
                </a:lnTo>
                <a:lnTo>
                  <a:pt x="452247" y="296799"/>
                </a:lnTo>
                <a:close/>
              </a:path>
              <a:path w="1429765" h="466471">
                <a:moveTo>
                  <a:pt x="258444" y="356108"/>
                </a:moveTo>
                <a:lnTo>
                  <a:pt x="147700" y="390016"/>
                </a:lnTo>
                <a:lnTo>
                  <a:pt x="156209" y="417702"/>
                </a:lnTo>
                <a:lnTo>
                  <a:pt x="266953" y="383794"/>
                </a:lnTo>
                <a:lnTo>
                  <a:pt x="258444" y="356108"/>
                </a:lnTo>
                <a:close/>
              </a:path>
              <a:path w="1429765" h="466471">
                <a:moveTo>
                  <a:pt x="95757" y="466471"/>
                </a:moveTo>
                <a:lnTo>
                  <a:pt x="70357" y="383413"/>
                </a:lnTo>
                <a:lnTo>
                  <a:pt x="0" y="450341"/>
                </a:lnTo>
                <a:lnTo>
                  <a:pt x="95757" y="4664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356860" y="3214116"/>
            <a:ext cx="626363" cy="589788"/>
          </a:xfrm>
          <a:custGeom>
            <a:avLst/>
            <a:gdLst/>
            <a:ahLst/>
            <a:cxnLst/>
            <a:rect l="l" t="t" r="r" b="b"/>
            <a:pathLst>
              <a:path w="626363" h="589788">
                <a:moveTo>
                  <a:pt x="0" y="294894"/>
                </a:moveTo>
                <a:lnTo>
                  <a:pt x="1038" y="319072"/>
                </a:lnTo>
                <a:lnTo>
                  <a:pt x="4098" y="342714"/>
                </a:lnTo>
                <a:lnTo>
                  <a:pt x="9101" y="365743"/>
                </a:lnTo>
                <a:lnTo>
                  <a:pt x="15965" y="388083"/>
                </a:lnTo>
                <a:lnTo>
                  <a:pt x="24610" y="409658"/>
                </a:lnTo>
                <a:lnTo>
                  <a:pt x="34955" y="430392"/>
                </a:lnTo>
                <a:lnTo>
                  <a:pt x="46919" y="450208"/>
                </a:lnTo>
                <a:lnTo>
                  <a:pt x="60423" y="469032"/>
                </a:lnTo>
                <a:lnTo>
                  <a:pt x="75385" y="486786"/>
                </a:lnTo>
                <a:lnTo>
                  <a:pt x="91725" y="503396"/>
                </a:lnTo>
                <a:lnTo>
                  <a:pt x="109363" y="518784"/>
                </a:lnTo>
                <a:lnTo>
                  <a:pt x="128217" y="532875"/>
                </a:lnTo>
                <a:lnTo>
                  <a:pt x="148207" y="545593"/>
                </a:lnTo>
                <a:lnTo>
                  <a:pt x="169253" y="556862"/>
                </a:lnTo>
                <a:lnTo>
                  <a:pt x="191273" y="566606"/>
                </a:lnTo>
                <a:lnTo>
                  <a:pt x="214189" y="574749"/>
                </a:lnTo>
                <a:lnTo>
                  <a:pt x="237918" y="581214"/>
                </a:lnTo>
                <a:lnTo>
                  <a:pt x="262380" y="585926"/>
                </a:lnTo>
                <a:lnTo>
                  <a:pt x="287495" y="588810"/>
                </a:lnTo>
                <a:lnTo>
                  <a:pt x="313181" y="589788"/>
                </a:lnTo>
                <a:lnTo>
                  <a:pt x="338868" y="588810"/>
                </a:lnTo>
                <a:lnTo>
                  <a:pt x="363983" y="585926"/>
                </a:lnTo>
                <a:lnTo>
                  <a:pt x="388445" y="581214"/>
                </a:lnTo>
                <a:lnTo>
                  <a:pt x="412174" y="574749"/>
                </a:lnTo>
                <a:lnTo>
                  <a:pt x="435090" y="566606"/>
                </a:lnTo>
                <a:lnTo>
                  <a:pt x="457110" y="556862"/>
                </a:lnTo>
                <a:lnTo>
                  <a:pt x="478156" y="545593"/>
                </a:lnTo>
                <a:lnTo>
                  <a:pt x="498146" y="532875"/>
                </a:lnTo>
                <a:lnTo>
                  <a:pt x="517000" y="518784"/>
                </a:lnTo>
                <a:lnTo>
                  <a:pt x="534638" y="503396"/>
                </a:lnTo>
                <a:lnTo>
                  <a:pt x="550978" y="486786"/>
                </a:lnTo>
                <a:lnTo>
                  <a:pt x="565940" y="469032"/>
                </a:lnTo>
                <a:lnTo>
                  <a:pt x="579444" y="450208"/>
                </a:lnTo>
                <a:lnTo>
                  <a:pt x="591408" y="430392"/>
                </a:lnTo>
                <a:lnTo>
                  <a:pt x="601753" y="409658"/>
                </a:lnTo>
                <a:lnTo>
                  <a:pt x="610398" y="388083"/>
                </a:lnTo>
                <a:lnTo>
                  <a:pt x="617262" y="365743"/>
                </a:lnTo>
                <a:lnTo>
                  <a:pt x="622265" y="342714"/>
                </a:lnTo>
                <a:lnTo>
                  <a:pt x="625325" y="319072"/>
                </a:lnTo>
                <a:lnTo>
                  <a:pt x="626363" y="294894"/>
                </a:lnTo>
                <a:lnTo>
                  <a:pt x="625325" y="270715"/>
                </a:lnTo>
                <a:lnTo>
                  <a:pt x="622265" y="247073"/>
                </a:lnTo>
                <a:lnTo>
                  <a:pt x="617262" y="224044"/>
                </a:lnTo>
                <a:lnTo>
                  <a:pt x="610398" y="201704"/>
                </a:lnTo>
                <a:lnTo>
                  <a:pt x="601753" y="180129"/>
                </a:lnTo>
                <a:lnTo>
                  <a:pt x="591408" y="159395"/>
                </a:lnTo>
                <a:lnTo>
                  <a:pt x="579444" y="139579"/>
                </a:lnTo>
                <a:lnTo>
                  <a:pt x="565940" y="120755"/>
                </a:lnTo>
                <a:lnTo>
                  <a:pt x="550978" y="103001"/>
                </a:lnTo>
                <a:lnTo>
                  <a:pt x="534638" y="86391"/>
                </a:lnTo>
                <a:lnTo>
                  <a:pt x="517000" y="71003"/>
                </a:lnTo>
                <a:lnTo>
                  <a:pt x="498146" y="56912"/>
                </a:lnTo>
                <a:lnTo>
                  <a:pt x="478156" y="44194"/>
                </a:lnTo>
                <a:lnTo>
                  <a:pt x="457110" y="32925"/>
                </a:lnTo>
                <a:lnTo>
                  <a:pt x="435090" y="23181"/>
                </a:lnTo>
                <a:lnTo>
                  <a:pt x="412174" y="15038"/>
                </a:lnTo>
                <a:lnTo>
                  <a:pt x="388445" y="8573"/>
                </a:lnTo>
                <a:lnTo>
                  <a:pt x="363983" y="3861"/>
                </a:lnTo>
                <a:lnTo>
                  <a:pt x="338868" y="977"/>
                </a:lnTo>
                <a:lnTo>
                  <a:pt x="313181" y="0"/>
                </a:lnTo>
                <a:lnTo>
                  <a:pt x="287495" y="977"/>
                </a:lnTo>
                <a:lnTo>
                  <a:pt x="262380" y="3861"/>
                </a:lnTo>
                <a:lnTo>
                  <a:pt x="237918" y="8573"/>
                </a:lnTo>
                <a:lnTo>
                  <a:pt x="214189" y="15038"/>
                </a:lnTo>
                <a:lnTo>
                  <a:pt x="191273" y="23181"/>
                </a:lnTo>
                <a:lnTo>
                  <a:pt x="169253" y="32925"/>
                </a:lnTo>
                <a:lnTo>
                  <a:pt x="148207" y="44194"/>
                </a:lnTo>
                <a:lnTo>
                  <a:pt x="128217" y="56912"/>
                </a:lnTo>
                <a:lnTo>
                  <a:pt x="109363" y="71003"/>
                </a:lnTo>
                <a:lnTo>
                  <a:pt x="91725" y="86391"/>
                </a:lnTo>
                <a:lnTo>
                  <a:pt x="75385" y="103001"/>
                </a:lnTo>
                <a:lnTo>
                  <a:pt x="60423" y="120755"/>
                </a:lnTo>
                <a:lnTo>
                  <a:pt x="46919" y="139579"/>
                </a:lnTo>
                <a:lnTo>
                  <a:pt x="34955" y="159395"/>
                </a:lnTo>
                <a:lnTo>
                  <a:pt x="24610" y="180129"/>
                </a:lnTo>
                <a:lnTo>
                  <a:pt x="15965" y="201704"/>
                </a:lnTo>
                <a:lnTo>
                  <a:pt x="9101" y="224044"/>
                </a:lnTo>
                <a:lnTo>
                  <a:pt x="4098" y="247073"/>
                </a:lnTo>
                <a:lnTo>
                  <a:pt x="1038" y="270715"/>
                </a:lnTo>
                <a:lnTo>
                  <a:pt x="0" y="2948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356860" y="3214116"/>
            <a:ext cx="626363" cy="589788"/>
          </a:xfrm>
          <a:custGeom>
            <a:avLst/>
            <a:gdLst/>
            <a:ahLst/>
            <a:cxnLst/>
            <a:rect l="l" t="t" r="r" b="b"/>
            <a:pathLst>
              <a:path w="626363" h="589788">
                <a:moveTo>
                  <a:pt x="0" y="294894"/>
                </a:moveTo>
                <a:lnTo>
                  <a:pt x="1038" y="270715"/>
                </a:lnTo>
                <a:lnTo>
                  <a:pt x="4098" y="247073"/>
                </a:lnTo>
                <a:lnTo>
                  <a:pt x="9101" y="224044"/>
                </a:lnTo>
                <a:lnTo>
                  <a:pt x="15965" y="201704"/>
                </a:lnTo>
                <a:lnTo>
                  <a:pt x="24610" y="180129"/>
                </a:lnTo>
                <a:lnTo>
                  <a:pt x="34955" y="159395"/>
                </a:lnTo>
                <a:lnTo>
                  <a:pt x="46919" y="139579"/>
                </a:lnTo>
                <a:lnTo>
                  <a:pt x="60423" y="120755"/>
                </a:lnTo>
                <a:lnTo>
                  <a:pt x="75385" y="103001"/>
                </a:lnTo>
                <a:lnTo>
                  <a:pt x="91725" y="86391"/>
                </a:lnTo>
                <a:lnTo>
                  <a:pt x="109363" y="71003"/>
                </a:lnTo>
                <a:lnTo>
                  <a:pt x="128217" y="56912"/>
                </a:lnTo>
                <a:lnTo>
                  <a:pt x="148207" y="44194"/>
                </a:lnTo>
                <a:lnTo>
                  <a:pt x="169253" y="32925"/>
                </a:lnTo>
                <a:lnTo>
                  <a:pt x="191273" y="23181"/>
                </a:lnTo>
                <a:lnTo>
                  <a:pt x="214189" y="15038"/>
                </a:lnTo>
                <a:lnTo>
                  <a:pt x="237918" y="8573"/>
                </a:lnTo>
                <a:lnTo>
                  <a:pt x="262380" y="3861"/>
                </a:lnTo>
                <a:lnTo>
                  <a:pt x="287495" y="977"/>
                </a:lnTo>
                <a:lnTo>
                  <a:pt x="313181" y="0"/>
                </a:lnTo>
                <a:lnTo>
                  <a:pt x="338868" y="977"/>
                </a:lnTo>
                <a:lnTo>
                  <a:pt x="363983" y="3861"/>
                </a:lnTo>
                <a:lnTo>
                  <a:pt x="388445" y="8573"/>
                </a:lnTo>
                <a:lnTo>
                  <a:pt x="412174" y="15038"/>
                </a:lnTo>
                <a:lnTo>
                  <a:pt x="435090" y="23181"/>
                </a:lnTo>
                <a:lnTo>
                  <a:pt x="457110" y="32925"/>
                </a:lnTo>
                <a:lnTo>
                  <a:pt x="478156" y="44194"/>
                </a:lnTo>
                <a:lnTo>
                  <a:pt x="498146" y="56912"/>
                </a:lnTo>
                <a:lnTo>
                  <a:pt x="517000" y="71003"/>
                </a:lnTo>
                <a:lnTo>
                  <a:pt x="534638" y="86391"/>
                </a:lnTo>
                <a:lnTo>
                  <a:pt x="550978" y="103001"/>
                </a:lnTo>
                <a:lnTo>
                  <a:pt x="565940" y="120755"/>
                </a:lnTo>
                <a:lnTo>
                  <a:pt x="579444" y="139579"/>
                </a:lnTo>
                <a:lnTo>
                  <a:pt x="591408" y="159395"/>
                </a:lnTo>
                <a:lnTo>
                  <a:pt x="601753" y="180129"/>
                </a:lnTo>
                <a:lnTo>
                  <a:pt x="610398" y="201704"/>
                </a:lnTo>
                <a:lnTo>
                  <a:pt x="617262" y="224044"/>
                </a:lnTo>
                <a:lnTo>
                  <a:pt x="622265" y="247073"/>
                </a:lnTo>
                <a:lnTo>
                  <a:pt x="625325" y="270715"/>
                </a:lnTo>
                <a:lnTo>
                  <a:pt x="626363" y="294894"/>
                </a:lnTo>
                <a:lnTo>
                  <a:pt x="625325" y="319072"/>
                </a:lnTo>
                <a:lnTo>
                  <a:pt x="622265" y="342714"/>
                </a:lnTo>
                <a:lnTo>
                  <a:pt x="617262" y="365743"/>
                </a:lnTo>
                <a:lnTo>
                  <a:pt x="610398" y="388083"/>
                </a:lnTo>
                <a:lnTo>
                  <a:pt x="601753" y="409658"/>
                </a:lnTo>
                <a:lnTo>
                  <a:pt x="591408" y="430392"/>
                </a:lnTo>
                <a:lnTo>
                  <a:pt x="579444" y="450208"/>
                </a:lnTo>
                <a:lnTo>
                  <a:pt x="565940" y="469032"/>
                </a:lnTo>
                <a:lnTo>
                  <a:pt x="550978" y="486786"/>
                </a:lnTo>
                <a:lnTo>
                  <a:pt x="534638" y="503396"/>
                </a:lnTo>
                <a:lnTo>
                  <a:pt x="517000" y="518784"/>
                </a:lnTo>
                <a:lnTo>
                  <a:pt x="498146" y="532875"/>
                </a:lnTo>
                <a:lnTo>
                  <a:pt x="478156" y="545593"/>
                </a:lnTo>
                <a:lnTo>
                  <a:pt x="457110" y="556862"/>
                </a:lnTo>
                <a:lnTo>
                  <a:pt x="435090" y="566606"/>
                </a:lnTo>
                <a:lnTo>
                  <a:pt x="412174" y="574749"/>
                </a:lnTo>
                <a:lnTo>
                  <a:pt x="388445" y="581214"/>
                </a:lnTo>
                <a:lnTo>
                  <a:pt x="363983" y="585926"/>
                </a:lnTo>
                <a:lnTo>
                  <a:pt x="338868" y="588810"/>
                </a:lnTo>
                <a:lnTo>
                  <a:pt x="313181" y="589788"/>
                </a:lnTo>
                <a:lnTo>
                  <a:pt x="287495" y="588810"/>
                </a:lnTo>
                <a:lnTo>
                  <a:pt x="262380" y="585926"/>
                </a:lnTo>
                <a:lnTo>
                  <a:pt x="237918" y="581214"/>
                </a:lnTo>
                <a:lnTo>
                  <a:pt x="214189" y="574749"/>
                </a:lnTo>
                <a:lnTo>
                  <a:pt x="191273" y="566606"/>
                </a:lnTo>
                <a:lnTo>
                  <a:pt x="169253" y="556862"/>
                </a:lnTo>
                <a:lnTo>
                  <a:pt x="148207" y="545593"/>
                </a:lnTo>
                <a:lnTo>
                  <a:pt x="128217" y="532875"/>
                </a:lnTo>
                <a:lnTo>
                  <a:pt x="109363" y="518784"/>
                </a:lnTo>
                <a:lnTo>
                  <a:pt x="91725" y="503396"/>
                </a:lnTo>
                <a:lnTo>
                  <a:pt x="75385" y="486786"/>
                </a:lnTo>
                <a:lnTo>
                  <a:pt x="60423" y="469032"/>
                </a:lnTo>
                <a:lnTo>
                  <a:pt x="46919" y="450208"/>
                </a:lnTo>
                <a:lnTo>
                  <a:pt x="34955" y="430392"/>
                </a:lnTo>
                <a:lnTo>
                  <a:pt x="24610" y="409658"/>
                </a:lnTo>
                <a:lnTo>
                  <a:pt x="15965" y="388083"/>
                </a:lnTo>
                <a:lnTo>
                  <a:pt x="9101" y="365743"/>
                </a:lnTo>
                <a:lnTo>
                  <a:pt x="4098" y="342714"/>
                </a:lnTo>
                <a:lnTo>
                  <a:pt x="1038" y="319072"/>
                </a:lnTo>
                <a:lnTo>
                  <a:pt x="0" y="294894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53864" y="2900679"/>
            <a:ext cx="695198" cy="401320"/>
          </a:xfrm>
          <a:custGeom>
            <a:avLst/>
            <a:gdLst/>
            <a:ahLst/>
            <a:cxnLst/>
            <a:rect l="l" t="t" r="r" b="b"/>
            <a:pathLst>
              <a:path w="695198" h="401320">
                <a:moveTo>
                  <a:pt x="617727" y="375920"/>
                </a:moveTo>
                <a:lnTo>
                  <a:pt x="603760" y="368051"/>
                </a:lnTo>
                <a:lnTo>
                  <a:pt x="588010" y="395986"/>
                </a:lnTo>
                <a:lnTo>
                  <a:pt x="695198" y="401320"/>
                </a:lnTo>
                <a:lnTo>
                  <a:pt x="617727" y="375920"/>
                </a:lnTo>
                <a:close/>
              </a:path>
              <a:path w="695198" h="401320">
                <a:moveTo>
                  <a:pt x="635126" y="312420"/>
                </a:moveTo>
                <a:lnTo>
                  <a:pt x="619429" y="340261"/>
                </a:lnTo>
                <a:lnTo>
                  <a:pt x="633349" y="348107"/>
                </a:lnTo>
                <a:lnTo>
                  <a:pt x="635126" y="312420"/>
                </a:lnTo>
                <a:close/>
              </a:path>
              <a:path w="695198" h="401320">
                <a:moveTo>
                  <a:pt x="15748" y="0"/>
                </a:moveTo>
                <a:lnTo>
                  <a:pt x="0" y="27940"/>
                </a:lnTo>
                <a:lnTo>
                  <a:pt x="603760" y="368051"/>
                </a:lnTo>
                <a:lnTo>
                  <a:pt x="617727" y="375920"/>
                </a:lnTo>
                <a:lnTo>
                  <a:pt x="695198" y="401320"/>
                </a:lnTo>
                <a:lnTo>
                  <a:pt x="635126" y="312420"/>
                </a:lnTo>
                <a:lnTo>
                  <a:pt x="633349" y="348107"/>
                </a:lnTo>
                <a:lnTo>
                  <a:pt x="619429" y="340261"/>
                </a:lnTo>
                <a:lnTo>
                  <a:pt x="15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002018" y="3064002"/>
            <a:ext cx="701039" cy="175260"/>
          </a:xfrm>
          <a:custGeom>
            <a:avLst/>
            <a:gdLst/>
            <a:ahLst/>
            <a:cxnLst/>
            <a:rect l="l" t="t" r="r" b="b"/>
            <a:pathLst>
              <a:path w="701039" h="175260">
                <a:moveTo>
                  <a:pt x="701039" y="87630"/>
                </a:moveTo>
                <a:lnTo>
                  <a:pt x="690850" y="108685"/>
                </a:lnTo>
                <a:lnTo>
                  <a:pt x="661908" y="127896"/>
                </a:lnTo>
                <a:lnTo>
                  <a:pt x="633398" y="139378"/>
                </a:lnTo>
                <a:lnTo>
                  <a:pt x="598360" y="149590"/>
                </a:lnTo>
                <a:lnTo>
                  <a:pt x="557515" y="158349"/>
                </a:lnTo>
                <a:lnTo>
                  <a:pt x="511586" y="165477"/>
                </a:lnTo>
                <a:lnTo>
                  <a:pt x="486941" y="168372"/>
                </a:lnTo>
                <a:lnTo>
                  <a:pt x="461296" y="170791"/>
                </a:lnTo>
                <a:lnTo>
                  <a:pt x="434741" y="172712"/>
                </a:lnTo>
                <a:lnTo>
                  <a:pt x="407366" y="174112"/>
                </a:lnTo>
                <a:lnTo>
                  <a:pt x="379262" y="174969"/>
                </a:lnTo>
                <a:lnTo>
                  <a:pt x="350520" y="175260"/>
                </a:lnTo>
                <a:lnTo>
                  <a:pt x="321777" y="174969"/>
                </a:lnTo>
                <a:lnTo>
                  <a:pt x="293673" y="174112"/>
                </a:lnTo>
                <a:lnTo>
                  <a:pt x="266298" y="172712"/>
                </a:lnTo>
                <a:lnTo>
                  <a:pt x="239743" y="170791"/>
                </a:lnTo>
                <a:lnTo>
                  <a:pt x="214098" y="168372"/>
                </a:lnTo>
                <a:lnTo>
                  <a:pt x="189453" y="165477"/>
                </a:lnTo>
                <a:lnTo>
                  <a:pt x="165898" y="162128"/>
                </a:lnTo>
                <a:lnTo>
                  <a:pt x="122421" y="154162"/>
                </a:lnTo>
                <a:lnTo>
                  <a:pt x="84389" y="144654"/>
                </a:lnTo>
                <a:lnTo>
                  <a:pt x="52525" y="133785"/>
                </a:lnTo>
                <a:lnTo>
                  <a:pt x="27551" y="121735"/>
                </a:lnTo>
                <a:lnTo>
                  <a:pt x="4588" y="101841"/>
                </a:lnTo>
                <a:lnTo>
                  <a:pt x="0" y="87630"/>
                </a:lnTo>
                <a:lnTo>
                  <a:pt x="1162" y="80444"/>
                </a:lnTo>
                <a:lnTo>
                  <a:pt x="17873" y="59935"/>
                </a:lnTo>
                <a:lnTo>
                  <a:pt x="39131" y="47363"/>
                </a:lnTo>
                <a:lnTo>
                  <a:pt x="67641" y="35881"/>
                </a:lnTo>
                <a:lnTo>
                  <a:pt x="102679" y="25669"/>
                </a:lnTo>
                <a:lnTo>
                  <a:pt x="143524" y="16910"/>
                </a:lnTo>
                <a:lnTo>
                  <a:pt x="189453" y="9782"/>
                </a:lnTo>
                <a:lnTo>
                  <a:pt x="214098" y="6887"/>
                </a:lnTo>
                <a:lnTo>
                  <a:pt x="239743" y="4468"/>
                </a:lnTo>
                <a:lnTo>
                  <a:pt x="266298" y="2547"/>
                </a:lnTo>
                <a:lnTo>
                  <a:pt x="293673" y="1147"/>
                </a:lnTo>
                <a:lnTo>
                  <a:pt x="321777" y="290"/>
                </a:lnTo>
                <a:lnTo>
                  <a:pt x="350520" y="0"/>
                </a:lnTo>
                <a:lnTo>
                  <a:pt x="379262" y="290"/>
                </a:lnTo>
                <a:lnTo>
                  <a:pt x="407366" y="1147"/>
                </a:lnTo>
                <a:lnTo>
                  <a:pt x="434741" y="2547"/>
                </a:lnTo>
                <a:lnTo>
                  <a:pt x="461296" y="4468"/>
                </a:lnTo>
                <a:lnTo>
                  <a:pt x="486941" y="6887"/>
                </a:lnTo>
                <a:lnTo>
                  <a:pt x="511586" y="9782"/>
                </a:lnTo>
                <a:lnTo>
                  <a:pt x="535141" y="13131"/>
                </a:lnTo>
                <a:lnTo>
                  <a:pt x="578618" y="21097"/>
                </a:lnTo>
                <a:lnTo>
                  <a:pt x="616650" y="30605"/>
                </a:lnTo>
                <a:lnTo>
                  <a:pt x="648514" y="41474"/>
                </a:lnTo>
                <a:lnTo>
                  <a:pt x="673488" y="53524"/>
                </a:lnTo>
                <a:lnTo>
                  <a:pt x="696451" y="73418"/>
                </a:lnTo>
                <a:lnTo>
                  <a:pt x="701039" y="876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002018" y="3151632"/>
            <a:ext cx="701039" cy="826769"/>
          </a:xfrm>
          <a:custGeom>
            <a:avLst/>
            <a:gdLst/>
            <a:ahLst/>
            <a:cxnLst/>
            <a:rect l="l" t="t" r="r" b="b"/>
            <a:pathLst>
              <a:path w="701039" h="826769">
                <a:moveTo>
                  <a:pt x="701039" y="0"/>
                </a:moveTo>
                <a:lnTo>
                  <a:pt x="701039" y="739139"/>
                </a:lnTo>
                <a:lnTo>
                  <a:pt x="699877" y="746325"/>
                </a:lnTo>
                <a:lnTo>
                  <a:pt x="673488" y="773245"/>
                </a:lnTo>
                <a:lnTo>
                  <a:pt x="648514" y="785295"/>
                </a:lnTo>
                <a:lnTo>
                  <a:pt x="616650" y="796164"/>
                </a:lnTo>
                <a:lnTo>
                  <a:pt x="578618" y="805672"/>
                </a:lnTo>
                <a:lnTo>
                  <a:pt x="535141" y="813638"/>
                </a:lnTo>
                <a:lnTo>
                  <a:pt x="486941" y="819882"/>
                </a:lnTo>
                <a:lnTo>
                  <a:pt x="434741" y="824222"/>
                </a:lnTo>
                <a:lnTo>
                  <a:pt x="379262" y="826479"/>
                </a:lnTo>
                <a:lnTo>
                  <a:pt x="350520" y="826769"/>
                </a:lnTo>
                <a:lnTo>
                  <a:pt x="321777" y="826479"/>
                </a:lnTo>
                <a:lnTo>
                  <a:pt x="293673" y="825622"/>
                </a:lnTo>
                <a:lnTo>
                  <a:pt x="239743" y="822301"/>
                </a:lnTo>
                <a:lnTo>
                  <a:pt x="189453" y="816987"/>
                </a:lnTo>
                <a:lnTo>
                  <a:pt x="143524" y="809859"/>
                </a:lnTo>
                <a:lnTo>
                  <a:pt x="102679" y="801100"/>
                </a:lnTo>
                <a:lnTo>
                  <a:pt x="67641" y="790888"/>
                </a:lnTo>
                <a:lnTo>
                  <a:pt x="39131" y="779406"/>
                </a:lnTo>
                <a:lnTo>
                  <a:pt x="10189" y="760195"/>
                </a:lnTo>
                <a:lnTo>
                  <a:pt x="0" y="739139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981954" y="3346830"/>
            <a:ext cx="1011681" cy="178562"/>
          </a:xfrm>
          <a:custGeom>
            <a:avLst/>
            <a:gdLst/>
            <a:ahLst/>
            <a:cxnLst/>
            <a:rect l="l" t="t" r="r" b="b"/>
            <a:pathLst>
              <a:path w="1011681" h="178562">
                <a:moveTo>
                  <a:pt x="0" y="146812"/>
                </a:moveTo>
                <a:lnTo>
                  <a:pt x="4063" y="178562"/>
                </a:lnTo>
                <a:lnTo>
                  <a:pt x="918433" y="63594"/>
                </a:lnTo>
                <a:lnTo>
                  <a:pt x="934339" y="61595"/>
                </a:lnTo>
                <a:lnTo>
                  <a:pt x="922401" y="95250"/>
                </a:lnTo>
                <a:lnTo>
                  <a:pt x="1011681" y="35687"/>
                </a:lnTo>
                <a:lnTo>
                  <a:pt x="930275" y="29845"/>
                </a:lnTo>
                <a:lnTo>
                  <a:pt x="914453" y="31834"/>
                </a:lnTo>
                <a:lnTo>
                  <a:pt x="0" y="146812"/>
                </a:lnTo>
                <a:close/>
              </a:path>
              <a:path w="1011681" h="178562">
                <a:moveTo>
                  <a:pt x="930275" y="29845"/>
                </a:moveTo>
                <a:lnTo>
                  <a:pt x="1011681" y="35687"/>
                </a:lnTo>
                <a:lnTo>
                  <a:pt x="910463" y="0"/>
                </a:lnTo>
                <a:lnTo>
                  <a:pt x="914453" y="31834"/>
                </a:lnTo>
                <a:lnTo>
                  <a:pt x="930275" y="29845"/>
                </a:lnTo>
                <a:close/>
              </a:path>
              <a:path w="1011681" h="178562">
                <a:moveTo>
                  <a:pt x="922401" y="95250"/>
                </a:moveTo>
                <a:lnTo>
                  <a:pt x="934339" y="61595"/>
                </a:lnTo>
                <a:lnTo>
                  <a:pt x="918433" y="63594"/>
                </a:lnTo>
                <a:lnTo>
                  <a:pt x="922401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894070" y="3663696"/>
            <a:ext cx="1129283" cy="96012"/>
          </a:xfrm>
          <a:custGeom>
            <a:avLst/>
            <a:gdLst/>
            <a:ahLst/>
            <a:cxnLst/>
            <a:rect l="l" t="t" r="r" b="b"/>
            <a:pathLst>
              <a:path w="1129283" h="96012">
                <a:moveTo>
                  <a:pt x="72897" y="67563"/>
                </a:moveTo>
                <a:lnTo>
                  <a:pt x="71754" y="38607"/>
                </a:lnTo>
                <a:lnTo>
                  <a:pt x="0" y="55752"/>
                </a:lnTo>
                <a:lnTo>
                  <a:pt x="88391" y="96011"/>
                </a:lnTo>
                <a:lnTo>
                  <a:pt x="72897" y="67563"/>
                </a:lnTo>
                <a:close/>
              </a:path>
              <a:path w="1129283" h="96012">
                <a:moveTo>
                  <a:pt x="88391" y="96011"/>
                </a:moveTo>
                <a:lnTo>
                  <a:pt x="87332" y="67036"/>
                </a:lnTo>
                <a:lnTo>
                  <a:pt x="1129283" y="28955"/>
                </a:lnTo>
                <a:lnTo>
                  <a:pt x="1128140" y="0"/>
                </a:lnTo>
                <a:lnTo>
                  <a:pt x="86274" y="38077"/>
                </a:lnTo>
                <a:lnTo>
                  <a:pt x="85216" y="9143"/>
                </a:lnTo>
                <a:lnTo>
                  <a:pt x="0" y="55752"/>
                </a:lnTo>
                <a:lnTo>
                  <a:pt x="71754" y="38607"/>
                </a:lnTo>
                <a:lnTo>
                  <a:pt x="72897" y="67563"/>
                </a:lnTo>
                <a:lnTo>
                  <a:pt x="88391" y="96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91634" y="3076575"/>
            <a:ext cx="739775" cy="369824"/>
          </a:xfrm>
          <a:custGeom>
            <a:avLst/>
            <a:gdLst/>
            <a:ahLst/>
            <a:cxnLst/>
            <a:rect l="l" t="t" r="r" b="b"/>
            <a:pathLst>
              <a:path w="739775" h="369824">
                <a:moveTo>
                  <a:pt x="71849" y="52048"/>
                </a:moveTo>
                <a:lnTo>
                  <a:pt x="727075" y="369824"/>
                </a:lnTo>
                <a:lnTo>
                  <a:pt x="739775" y="343662"/>
                </a:lnTo>
                <a:lnTo>
                  <a:pt x="84516" y="25995"/>
                </a:lnTo>
                <a:lnTo>
                  <a:pt x="71500" y="19685"/>
                </a:lnTo>
                <a:lnTo>
                  <a:pt x="58800" y="45720"/>
                </a:lnTo>
                <a:lnTo>
                  <a:pt x="71849" y="52048"/>
                </a:lnTo>
                <a:close/>
              </a:path>
              <a:path w="739775" h="369824">
                <a:moveTo>
                  <a:pt x="84516" y="25995"/>
                </a:moveTo>
                <a:lnTo>
                  <a:pt x="97154" y="0"/>
                </a:lnTo>
                <a:lnTo>
                  <a:pt x="0" y="1142"/>
                </a:lnTo>
                <a:lnTo>
                  <a:pt x="59181" y="78104"/>
                </a:lnTo>
                <a:lnTo>
                  <a:pt x="71849" y="52048"/>
                </a:lnTo>
                <a:lnTo>
                  <a:pt x="58800" y="45720"/>
                </a:lnTo>
                <a:lnTo>
                  <a:pt x="71500" y="19685"/>
                </a:lnTo>
                <a:lnTo>
                  <a:pt x="84516" y="259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77946" y="587910"/>
            <a:ext cx="247069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 b="1">
                <a:latin typeface="Times New Roman"/>
                <a:cs typeface="Times New Roman"/>
              </a:rPr>
              <a:t>Summary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1026" y="2695649"/>
            <a:ext cx="14623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1.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Send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5230" y="2695649"/>
            <a:ext cx="6698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2.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Ca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4896" y="2755094"/>
            <a:ext cx="22500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958" y="3065346"/>
            <a:ext cx="8593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3.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Query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4485" y="3396943"/>
            <a:ext cx="5662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DAO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2104" y="3451562"/>
            <a:ext cx="37633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4652" y="3476826"/>
            <a:ext cx="11642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5.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Response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3972" y="4194249"/>
            <a:ext cx="9992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6.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Display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841" y="5777652"/>
            <a:ext cx="122917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>
                <a:latin typeface="Times New Roman"/>
                <a:cs typeface="Times New Roman"/>
              </a:rPr>
              <a:t>Q&amp;A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03548" y="1932431"/>
            <a:ext cx="2238755" cy="3008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8525" marR="448005" algn="ctr">
              <a:lnSpc>
                <a:spcPts val="2215"/>
              </a:lnSpc>
              <a:spcBef>
                <a:spcPts val="110"/>
              </a:spcBef>
            </a:pPr>
            <a:r>
              <a:rPr dirty="0" smtClean="0" sz="2000" spc="-109" b="1">
                <a:latin typeface="Times New Roman"/>
                <a:cs typeface="Times New Roman"/>
              </a:rPr>
              <a:t>W</a:t>
            </a:r>
            <a:r>
              <a:rPr dirty="0" smtClean="0" sz="2000" spc="0" b="1">
                <a:latin typeface="Times New Roman"/>
                <a:cs typeface="Times New Roman"/>
              </a:rPr>
              <a:t>eb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567181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ainer</a:t>
            </a:r>
            <a:endParaRPr sz="2000">
              <a:latin typeface="Times New Roman"/>
              <a:cs typeface="Times New Roman"/>
            </a:endParaRPr>
          </a:p>
          <a:p>
            <a:pPr marL="560831">
              <a:lnSpc>
                <a:spcPct val="95825"/>
              </a:lnSpc>
              <a:spcBef>
                <a:spcPts val="982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4.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Rend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r/Send</a:t>
            </a:r>
            <a:endParaRPr sz="1800">
              <a:latin typeface="Times New Roman"/>
              <a:cs typeface="Times New Roman"/>
            </a:endParaRPr>
          </a:p>
          <a:p>
            <a:pPr marL="384048">
              <a:lnSpc>
                <a:spcPct val="95825"/>
              </a:lnSpc>
              <a:spcBef>
                <a:spcPts val="1803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5940" y="313209"/>
            <a:ext cx="8590151" cy="2755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41357" marR="3296229"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Times New Roman"/>
                <a:cs typeface="Times New Roman"/>
              </a:rPr>
              <a:t>Exercises</a:t>
            </a:r>
            <a:endParaRPr sz="4400">
              <a:latin typeface="Times New Roman"/>
              <a:cs typeface="Times New Roman"/>
            </a:endParaRPr>
          </a:p>
          <a:p>
            <a:pPr marL="12700" marR="58952">
              <a:lnSpc>
                <a:spcPct val="95825"/>
              </a:lnSpc>
              <a:spcBef>
                <a:spcPts val="2732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5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Do</a:t>
            </a:r>
            <a:r>
              <a:rPr dirty="0" smtClean="0" sz="2800" spc="-2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it</a:t>
            </a:r>
            <a:r>
              <a:rPr dirty="0" smtClean="0" sz="2800" spc="-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again</a:t>
            </a:r>
            <a:r>
              <a:rPr dirty="0" smtClean="0" sz="2800" spc="-60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all</a:t>
            </a:r>
            <a:r>
              <a:rPr dirty="0" smtClean="0" sz="2800" spc="-1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of</a:t>
            </a:r>
            <a:r>
              <a:rPr dirty="0" smtClean="0" sz="2800" spc="-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de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os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165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Usi</a:t>
            </a:r>
            <a:r>
              <a:rPr dirty="0" smtClean="0" sz="2800" spc="9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g</a:t>
            </a:r>
            <a:r>
              <a:rPr dirty="0" smtClean="0" sz="2800" spc="68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ser</a:t>
            </a:r>
            <a:r>
              <a:rPr dirty="0" smtClean="0" sz="2800" spc="9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let</a:t>
            </a:r>
            <a:r>
              <a:rPr dirty="0" smtClean="0" sz="2800" spc="698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t</a:t>
            </a:r>
            <a:r>
              <a:rPr dirty="0" smtClean="0" sz="2800" spc="0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2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write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39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1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o</a:t>
            </a:r>
            <a:r>
              <a:rPr dirty="0" smtClean="0" sz="2800" spc="9">
                <a:latin typeface="Times New Roman"/>
                <a:cs typeface="Times New Roman"/>
              </a:rPr>
              <a:t>g</a:t>
            </a:r>
            <a:r>
              <a:rPr dirty="0" smtClean="0" sz="2800" spc="0">
                <a:latin typeface="Times New Roman"/>
                <a:cs typeface="Times New Roman"/>
              </a:rPr>
              <a:t>ra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649">
                <a:latin typeface="Times New Roman"/>
                <a:cs typeface="Times New Roman"/>
              </a:rPr>
              <a:t> </a:t>
            </a:r>
            <a:r>
              <a:rPr dirty="0" smtClean="0" sz="2800" spc="-4">
                <a:latin typeface="Times New Roman"/>
                <a:cs typeface="Times New Roman"/>
              </a:rPr>
              <a:t>a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3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t</a:t>
            </a:r>
            <a:r>
              <a:rPr dirty="0" smtClean="0" sz="2800" spc="4">
                <a:latin typeface="Times New Roman"/>
                <a:cs typeface="Times New Roman"/>
              </a:rPr>
              <a:t>h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1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f</a:t>
            </a:r>
            <a:r>
              <a:rPr dirty="0" smtClean="0" sz="2800" spc="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llowing</a:t>
            </a:r>
            <a:endParaRPr sz="2800">
              <a:latin typeface="Times New Roman"/>
              <a:cs typeface="Times New Roman"/>
            </a:endParaRPr>
          </a:p>
          <a:p>
            <a:pPr marL="355904" marR="58952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Times New Roman"/>
                <a:cs typeface="Times New Roman"/>
              </a:rPr>
              <a:t>requ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re</a:t>
            </a:r>
            <a:r>
              <a:rPr dirty="0" smtClean="0" sz="2800" spc="-1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ent</a:t>
            </a:r>
            <a:endParaRPr sz="2800">
              <a:latin typeface="Times New Roman"/>
              <a:cs typeface="Times New Roman"/>
            </a:endParaRPr>
          </a:p>
          <a:p>
            <a:pPr marL="470204" marR="12974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Pre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ent</a:t>
            </a:r>
            <a:r>
              <a:rPr dirty="0" smtClean="0" sz="2400" spc="3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2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Log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3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form</a:t>
            </a:r>
            <a:r>
              <a:rPr dirty="0" smtClean="0" sz="2400" spc="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(n</a:t>
            </a:r>
            <a:r>
              <a:rPr dirty="0" smtClean="0" sz="2400" spc="4">
                <a:latin typeface="Times New Roman"/>
                <a:cs typeface="Times New Roman"/>
              </a:rPr>
              <a:t>a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ing</a:t>
            </a:r>
            <a:r>
              <a:rPr dirty="0" smtClean="0" sz="2400" spc="4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LoginSe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-9">
                <a:latin typeface="Times New Roman"/>
                <a:cs typeface="Times New Roman"/>
              </a:rPr>
              <a:t>v</a:t>
            </a:r>
            <a:r>
              <a:rPr dirty="0" smtClean="0" sz="2400" spc="0">
                <a:latin typeface="Times New Roman"/>
                <a:cs typeface="Times New Roman"/>
              </a:rPr>
              <a:t>le</a:t>
            </a:r>
            <a:r>
              <a:rPr dirty="0" smtClean="0" sz="2400" spc="-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)</a:t>
            </a:r>
            <a:r>
              <a:rPr dirty="0" smtClean="0" sz="2400" spc="4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with</a:t>
            </a:r>
            <a:r>
              <a:rPr dirty="0" smtClean="0" sz="2400" spc="3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1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tle</a:t>
            </a:r>
            <a:r>
              <a:rPr dirty="0" smtClean="0" sz="2400" spc="3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</a:t>
            </a:r>
            <a:r>
              <a:rPr dirty="0" smtClean="0" sz="2400" spc="-9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g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906" y="3104614"/>
            <a:ext cx="8834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8126" y="3104614"/>
            <a:ext cx="3759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h1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9235" y="3104614"/>
            <a:ext cx="223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7563" y="3104614"/>
            <a:ext cx="1366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Login,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6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02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8891" y="3104614"/>
            <a:ext cx="9858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-9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4">
                <a:latin typeface="Times New Roman"/>
                <a:cs typeface="Times New Roman"/>
              </a:rPr>
              <a:t>b</a:t>
            </a:r>
            <a:r>
              <a:rPr dirty="0" smtClean="0" sz="2400" spc="0">
                <a:latin typeface="Times New Roman"/>
                <a:cs typeface="Times New Roman"/>
              </a:rPr>
              <a:t>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9473" y="3104614"/>
            <a:ext cx="613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7945" y="3104614"/>
            <a:ext cx="984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na</a:t>
            </a:r>
            <a:r>
              <a:rPr dirty="0" smtClean="0" sz="2400" spc="-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4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7130" y="3104614"/>
            <a:ext cx="9693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tx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2472" y="3104614"/>
            <a:ext cx="5100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-9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3470374"/>
            <a:ext cx="8125049" cy="267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9161" marR="51709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tx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Pass,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Login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but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469849" marR="51709">
              <a:lnSpc>
                <a:spcPct val="95825"/>
              </a:lnSpc>
              <a:spcBef>
                <a:spcPts val="453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ewri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ab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ve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Lo</a:t>
            </a:r>
            <a:r>
              <a:rPr dirty="0" smtClean="0" sz="2000" spc="4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ap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ca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ion</a:t>
            </a:r>
            <a:r>
              <a:rPr dirty="0" smtClean="0" sz="2000" spc="-3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-19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bining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wi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7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54">
                <a:latin typeface="Arial"/>
                <a:cs typeface="Arial"/>
              </a:rPr>
              <a:t> </a:t>
            </a:r>
            <a:r>
              <a:rPr dirty="0" smtClean="0" sz="2400" spc="-119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ng</a:t>
            </a:r>
            <a:r>
              <a:rPr dirty="0" smtClean="0" sz="2400" spc="59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ColorSe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-9">
                <a:latin typeface="Times New Roman"/>
                <a:cs typeface="Times New Roman"/>
              </a:rPr>
              <a:t>v</a:t>
            </a:r>
            <a:r>
              <a:rPr dirty="0" smtClean="0" sz="2400" spc="0">
                <a:latin typeface="Times New Roman"/>
                <a:cs typeface="Times New Roman"/>
              </a:rPr>
              <a:t>let</a:t>
            </a:r>
            <a:r>
              <a:rPr dirty="0" smtClean="0" sz="2400" spc="59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4">
                <a:latin typeface="Times New Roman"/>
                <a:cs typeface="Times New Roman"/>
              </a:rPr>
              <a:t>h</a:t>
            </a:r>
            <a:r>
              <a:rPr dirty="0" smtClean="0" sz="2400" spc="-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presents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“</a:t>
            </a:r>
            <a:r>
              <a:rPr dirty="0" smtClean="0" sz="2400" spc="-209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el</a:t>
            </a:r>
            <a:r>
              <a:rPr dirty="0" smtClean="0" sz="2400" spc="4">
                <a:latin typeface="Times New Roman"/>
                <a:cs typeface="Times New Roman"/>
              </a:rPr>
              <a:t>c</a:t>
            </a:r>
            <a:r>
              <a:rPr dirty="0" smtClean="0" sz="2400" spc="-9">
                <a:latin typeface="Times New Roman"/>
                <a:cs typeface="Times New Roman"/>
              </a:rPr>
              <a:t>o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Servl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299161" marR="51709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cou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se”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with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yel</a:t>
            </a:r>
            <a:r>
              <a:rPr dirty="0" smtClean="0" sz="2400" spc="9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ow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backg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ound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foreground</a:t>
            </a:r>
            <a:endParaRPr sz="2400">
              <a:latin typeface="Times New Roman"/>
              <a:cs typeface="Times New Roman"/>
            </a:endParaRPr>
          </a:p>
          <a:p>
            <a:pPr marL="299161" marR="11836" indent="-286461" algn="just">
              <a:lnSpc>
                <a:spcPct val="100041"/>
              </a:lnSpc>
              <a:spcBef>
                <a:spcPts val="685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-119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ng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4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Produc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Servl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1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4">
                <a:latin typeface="Times New Roman"/>
                <a:cs typeface="Times New Roman"/>
              </a:rPr>
              <a:t>n</a:t>
            </a:r>
            <a:r>
              <a:rPr dirty="0" smtClean="0" sz="2400" spc="-9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ludes</a:t>
            </a:r>
            <a:r>
              <a:rPr dirty="0" smtClean="0" sz="2400" spc="1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form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with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</a:t>
            </a:r>
            <a:r>
              <a:rPr dirty="0" smtClean="0" sz="2400" spc="-14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bo</a:t>
            </a:r>
            <a:r>
              <a:rPr dirty="0" smtClean="0" sz="2400" spc="2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box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con</a:t>
            </a:r>
            <a:r>
              <a:rPr dirty="0" smtClean="0" sz="2400" spc="-9">
                <a:latin typeface="Times New Roman"/>
                <a:cs typeface="Times New Roman"/>
              </a:rPr>
              <a:t>t</a:t>
            </a:r>
            <a:r>
              <a:rPr dirty="0" smtClean="0" sz="2400" spc="-9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ining</a:t>
            </a:r>
            <a:r>
              <a:rPr dirty="0" smtClean="0" sz="2400" spc="10">
                <a:latin typeface="Times New Roman"/>
                <a:cs typeface="Times New Roman"/>
              </a:rPr>
              <a:t> </a:t>
            </a:r>
            <a:r>
              <a:rPr dirty="0" smtClean="0" sz="2400" spc="-1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-9">
                <a:latin typeface="Times New Roman"/>
                <a:cs typeface="Times New Roman"/>
              </a:rPr>
              <a:t>v</a:t>
            </a:r>
            <a:r>
              <a:rPr dirty="0" smtClean="0" sz="2400" spc="0">
                <a:latin typeface="Times New Roman"/>
                <a:cs typeface="Times New Roman"/>
              </a:rPr>
              <a:t>let</a:t>
            </a:r>
            <a:r>
              <a:rPr dirty="0" smtClean="0" sz="2400" spc="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&amp;</a:t>
            </a:r>
            <a:r>
              <a:rPr dirty="0" smtClean="0" sz="2400" spc="1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J</a:t>
            </a:r>
            <a:r>
              <a:rPr dirty="0" smtClean="0" sz="2400" spc="-14">
                <a:latin typeface="Times New Roman"/>
                <a:cs typeface="Times New Roman"/>
              </a:rPr>
              <a:t>S</a:t>
            </a:r>
            <a:r>
              <a:rPr dirty="0" smtClean="0" sz="2400" spc="-264">
                <a:latin typeface="Times New Roman"/>
                <a:cs typeface="Times New Roman"/>
              </a:rPr>
              <a:t>P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Str</a:t>
            </a:r>
            <a:r>
              <a:rPr dirty="0" smtClean="0" sz="2400" spc="4">
                <a:latin typeface="Times New Roman"/>
                <a:cs typeface="Times New Roman"/>
              </a:rPr>
              <a:t>u</a:t>
            </a:r>
            <a:r>
              <a:rPr dirty="0" smtClean="0" sz="2400" spc="0">
                <a:latin typeface="Times New Roman"/>
                <a:cs typeface="Times New Roman"/>
              </a:rPr>
              <a:t>ts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&amp;</a:t>
            </a:r>
            <a:r>
              <a:rPr dirty="0" smtClean="0" sz="2400" spc="1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JS</a:t>
            </a:r>
            <a:r>
              <a:rPr dirty="0" smtClean="0" sz="2400" spc="-194">
                <a:latin typeface="Times New Roman"/>
                <a:cs typeface="Times New Roman"/>
              </a:rPr>
              <a:t>F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r>
              <a:rPr dirty="0" smtClean="0" sz="2400" spc="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4">
                <a:latin typeface="Times New Roman"/>
                <a:cs typeface="Times New Roman"/>
              </a:rPr>
              <a:t>J</a:t>
            </a:r>
            <a:r>
              <a:rPr dirty="0" smtClean="0" sz="2400" spc="0">
                <a:latin typeface="Times New Roman"/>
                <a:cs typeface="Times New Roman"/>
              </a:rPr>
              <a:t>B,</a:t>
            </a:r>
            <a:r>
              <a:rPr dirty="0" smtClean="0" sz="2400" spc="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XMJ,</a:t>
            </a:r>
            <a:r>
              <a:rPr dirty="0" smtClean="0" sz="2400" spc="1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Java</a:t>
            </a:r>
            <a:r>
              <a:rPr dirty="0" smtClean="0" sz="2400" spc="15">
                <a:latin typeface="Times New Roman"/>
                <a:cs typeface="Times New Roman"/>
              </a:rPr>
              <a:t> </a:t>
            </a:r>
            <a:r>
              <a:rPr dirty="0" smtClean="0" sz="2400" spc="-204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eb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Serv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ce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,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but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on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with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value</a:t>
            </a:r>
            <a:r>
              <a:rPr dirty="0" smtClean="0" sz="2400" spc="-14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Add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66166" y="313209"/>
            <a:ext cx="8522148" cy="6235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8299" marR="5361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 b="1">
                <a:latin typeface="Times New Roman"/>
                <a:cs typeface="Times New Roman"/>
              </a:rPr>
              <a:t>Next</a:t>
            </a:r>
            <a:r>
              <a:rPr dirty="0" smtClean="0" sz="4400" spc="-14" b="1">
                <a:latin typeface="Times New Roman"/>
                <a:cs typeface="Times New Roman"/>
              </a:rPr>
              <a:t> </a:t>
            </a:r>
            <a:r>
              <a:rPr dirty="0" smtClean="0" sz="4400" spc="0" b="1">
                <a:latin typeface="Times New Roman"/>
                <a:cs typeface="Times New Roman"/>
              </a:rPr>
              <a:t>Lectu</a:t>
            </a:r>
            <a:r>
              <a:rPr dirty="0" smtClean="0" sz="4400" spc="-84" b="1">
                <a:latin typeface="Times New Roman"/>
                <a:cs typeface="Times New Roman"/>
              </a:rPr>
              <a:t>r</a:t>
            </a:r>
            <a:r>
              <a:rPr dirty="0" smtClean="0" sz="4400" spc="0" b="1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 marR="53610">
              <a:lnSpc>
                <a:spcPct val="95825"/>
              </a:lnSpc>
              <a:spcBef>
                <a:spcPts val="688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How</a:t>
            </a:r>
            <a:r>
              <a:rPr dirty="0" smtClean="0" sz="3200" spc="-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0" b="1">
                <a:latin typeface="Times New Roman"/>
                <a:cs typeface="Times New Roman"/>
              </a:rPr>
              <a:t> </a:t>
            </a:r>
            <a:r>
              <a:rPr dirty="0" smtClean="0" sz="3200" spc="-14" b="1">
                <a:latin typeface="Times New Roman"/>
                <a:cs typeface="Times New Roman"/>
              </a:rPr>
              <a:t>d</a:t>
            </a:r>
            <a:r>
              <a:rPr dirty="0" smtClean="0" sz="3200" spc="0" b="1">
                <a:latin typeface="Times New Roman"/>
                <a:cs typeface="Times New Roman"/>
              </a:rPr>
              <a:t>eploy</a:t>
            </a:r>
            <a:r>
              <a:rPr dirty="0" smtClean="0" sz="3200" spc="-25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the</a:t>
            </a:r>
            <a:r>
              <a:rPr dirty="0" smtClean="0" sz="3200" spc="-69" b="1">
                <a:latin typeface="Times New Roman"/>
                <a:cs typeface="Times New Roman"/>
              </a:rPr>
              <a:t> </a:t>
            </a:r>
            <a:r>
              <a:rPr dirty="0" smtClean="0" sz="3200" spc="-184" b="1">
                <a:latin typeface="Times New Roman"/>
                <a:cs typeface="Times New Roman"/>
              </a:rPr>
              <a:t>W</a:t>
            </a:r>
            <a:r>
              <a:rPr dirty="0" smtClean="0" sz="3200" spc="0" b="1">
                <a:latin typeface="Times New Roman"/>
                <a:cs typeface="Times New Roman"/>
              </a:rPr>
              <a:t>eb</a:t>
            </a:r>
            <a:r>
              <a:rPr dirty="0" smtClean="0" sz="3200" spc="-17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Ap</a:t>
            </a:r>
            <a:r>
              <a:rPr dirty="0" smtClean="0" sz="3200" spc="-14" b="1">
                <a:latin typeface="Times New Roman"/>
                <a:cs typeface="Times New Roman"/>
              </a:rPr>
              <a:t>p</a:t>
            </a:r>
            <a:r>
              <a:rPr dirty="0" smtClean="0" sz="3200" spc="0" b="1">
                <a:latin typeface="Times New Roman"/>
                <a:cs typeface="Times New Roman"/>
              </a:rPr>
              <a:t>lication</a:t>
            </a:r>
            <a:r>
              <a:rPr dirty="0" smtClean="0" sz="3200" spc="-3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-64" b="1">
                <a:latin typeface="Times New Roman"/>
                <a:cs typeface="Times New Roman"/>
              </a:rPr>
              <a:t> </a:t>
            </a:r>
            <a:r>
              <a:rPr dirty="0" smtClean="0" sz="3200" spc="-184" b="1">
                <a:latin typeface="Times New Roman"/>
                <a:cs typeface="Times New Roman"/>
              </a:rPr>
              <a:t>W</a:t>
            </a:r>
            <a:r>
              <a:rPr dirty="0" smtClean="0" sz="3200" spc="0" b="1">
                <a:latin typeface="Times New Roman"/>
                <a:cs typeface="Times New Roman"/>
              </a:rPr>
              <a:t>eb</a:t>
            </a:r>
            <a:endParaRPr sz="3200">
              <a:latin typeface="Times New Roman"/>
              <a:cs typeface="Times New Roman"/>
            </a:endParaRPr>
          </a:p>
          <a:p>
            <a:pPr marL="355600" marR="53610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Ser</a:t>
            </a:r>
            <a:r>
              <a:rPr dirty="0" smtClean="0" sz="3200" spc="9" b="1">
                <a:latin typeface="Times New Roman"/>
                <a:cs typeface="Times New Roman"/>
              </a:rPr>
              <a:t>v</a:t>
            </a:r>
            <a:r>
              <a:rPr dirty="0" smtClean="0" sz="3200" spc="0" b="1">
                <a:latin typeface="Times New Roman"/>
                <a:cs typeface="Times New Roman"/>
              </a:rPr>
              <a:t>e</a:t>
            </a:r>
            <a:r>
              <a:rPr dirty="0" smtClean="0" sz="3200" spc="4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469899" marR="53610">
              <a:lnSpc>
                <a:spcPct val="95825"/>
              </a:lnSpc>
              <a:spcBef>
                <a:spcPts val="797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-225">
                <a:latin typeface="Times New Roman"/>
                <a:cs typeface="Times New Roman"/>
              </a:rPr>
              <a:t>W</a:t>
            </a:r>
            <a:r>
              <a:rPr dirty="0" smtClean="0" sz="2800" spc="0">
                <a:latin typeface="Times New Roman"/>
                <a:cs typeface="Times New Roman"/>
              </a:rPr>
              <a:t>eb</a:t>
            </a:r>
            <a:r>
              <a:rPr dirty="0" smtClean="0" sz="2800" spc="-5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app</a:t>
            </a:r>
            <a:r>
              <a:rPr dirty="0" smtClean="0" sz="2800" spc="4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icatio</a:t>
            </a:r>
            <a:r>
              <a:rPr dirty="0" smtClean="0" sz="2800" spc="4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-7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St</a:t>
            </a:r>
            <a:r>
              <a:rPr dirty="0" smtClean="0" sz="2800" spc="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uct</a:t>
            </a:r>
            <a:r>
              <a:rPr dirty="0" smtClean="0" sz="2800" spc="4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re</a:t>
            </a:r>
            <a:endParaRPr sz="2800">
              <a:latin typeface="Times New Roman"/>
              <a:cs typeface="Times New Roman"/>
            </a:endParaRPr>
          </a:p>
          <a:p>
            <a:pPr marL="469899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-14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q</a:t>
            </a:r>
            <a:r>
              <a:rPr dirty="0" smtClean="0" sz="2800" spc="4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est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17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Para</a:t>
            </a:r>
            <a:r>
              <a:rPr dirty="0" smtClean="0" sz="2800" spc="-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et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14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s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194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16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Co</a:t>
            </a:r>
            <a:r>
              <a:rPr dirty="0" smtClean="0" sz="2800" spc="9">
                <a:latin typeface="Times New Roman"/>
                <a:cs typeface="Times New Roman"/>
              </a:rPr>
              <a:t>n</a:t>
            </a:r>
            <a:r>
              <a:rPr dirty="0" smtClean="0" sz="2800" spc="0">
                <a:latin typeface="Times New Roman"/>
                <a:cs typeface="Times New Roman"/>
              </a:rPr>
              <a:t>text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20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</a:t>
            </a:r>
            <a:r>
              <a:rPr dirty="0" smtClean="0" sz="2800" spc="-9">
                <a:latin typeface="Times New Roman"/>
                <a:cs typeface="Times New Roman"/>
              </a:rPr>
              <a:t>r</a:t>
            </a:r>
            <a:r>
              <a:rPr dirty="0" smtClean="0" sz="2800" spc="0">
                <a:latin typeface="Times New Roman"/>
                <a:cs typeface="Times New Roman"/>
              </a:rPr>
              <a:t>a</a:t>
            </a:r>
            <a:r>
              <a:rPr dirty="0" smtClean="0" sz="2800" spc="-1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et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rs</a:t>
            </a:r>
            <a:r>
              <a:rPr dirty="0" smtClean="0" sz="2800" spc="0">
                <a:latin typeface="Times New Roman"/>
                <a:cs typeface="Times New Roman"/>
              </a:rPr>
              <a:t>  </a:t>
            </a:r>
            <a:r>
              <a:rPr dirty="0" smtClean="0" sz="2800" spc="204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17080" marR="3969407" algn="ctr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Times New Roman"/>
                <a:cs typeface="Times New Roman"/>
              </a:rPr>
              <a:t>Con</a:t>
            </a:r>
            <a:r>
              <a:rPr dirty="0" smtClean="0" sz="2800" spc="9">
                <a:latin typeface="Times New Roman"/>
                <a:cs typeface="Times New Roman"/>
              </a:rPr>
              <a:t>f</a:t>
            </a:r>
            <a:r>
              <a:rPr dirty="0" smtClean="0" sz="2800" spc="0">
                <a:latin typeface="Times New Roman"/>
                <a:cs typeface="Times New Roman"/>
              </a:rPr>
              <a:t>i</a:t>
            </a:r>
            <a:r>
              <a:rPr dirty="0" smtClean="0" sz="2800" spc="4">
                <a:latin typeface="Times New Roman"/>
                <a:cs typeface="Times New Roman"/>
              </a:rPr>
              <a:t>g</a:t>
            </a:r>
            <a:r>
              <a:rPr dirty="0" smtClean="0" sz="2800" spc="0">
                <a:latin typeface="Times New Roman"/>
                <a:cs typeface="Times New Roman"/>
              </a:rPr>
              <a:t>/Ser</a:t>
            </a:r>
            <a:r>
              <a:rPr dirty="0" smtClean="0" sz="2800" spc="9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let</a:t>
            </a:r>
            <a:r>
              <a:rPr dirty="0" smtClean="0" sz="2800" spc="-15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Para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eters</a:t>
            </a:r>
            <a:endParaRPr sz="2800">
              <a:latin typeface="Times New Roman"/>
              <a:cs typeface="Times New Roman"/>
            </a:endParaRPr>
          </a:p>
          <a:p>
            <a:pPr marL="469899" marR="53610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Ap</a:t>
            </a:r>
            <a:r>
              <a:rPr dirty="0" smtClean="0" sz="2800" spc="4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lication</a:t>
            </a:r>
            <a:r>
              <a:rPr dirty="0" smtClean="0" sz="2800" spc="-58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Seg</a:t>
            </a:r>
            <a:r>
              <a:rPr dirty="0" smtClean="0" sz="2800" spc="-9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ents</a:t>
            </a:r>
            <a:r>
              <a:rPr dirty="0" smtClean="0" sz="2800" spc="-93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-3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Sco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700" marR="53610">
              <a:lnSpc>
                <a:spcPct val="95825"/>
              </a:lnSpc>
              <a:spcBef>
                <a:spcPts val="916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How</a:t>
            </a:r>
            <a:r>
              <a:rPr dirty="0" smtClean="0" sz="3200" spc="-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0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transfer</a:t>
            </a:r>
            <a:r>
              <a:rPr dirty="0" smtClean="0" sz="3200" spc="-7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f</a:t>
            </a:r>
            <a:r>
              <a:rPr dirty="0" smtClean="0" sz="3200" spc="-54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om</a:t>
            </a:r>
            <a:r>
              <a:rPr dirty="0" smtClean="0" sz="3200" spc="-19" b="1">
                <a:latin typeface="Times New Roman"/>
                <a:cs typeface="Times New Roman"/>
              </a:rPr>
              <a:t> </a:t>
            </a:r>
            <a:r>
              <a:rPr dirty="0" smtClean="0" sz="3200" spc="-54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es</a:t>
            </a:r>
            <a:r>
              <a:rPr dirty="0" smtClean="0" sz="3200" spc="4" b="1"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latin typeface="Times New Roman"/>
                <a:cs typeface="Times New Roman"/>
              </a:rPr>
              <a:t>u</a:t>
            </a:r>
            <a:r>
              <a:rPr dirty="0" smtClean="0" sz="3200" spc="-5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ces</a:t>
            </a:r>
            <a:r>
              <a:rPr dirty="0" smtClean="0" sz="3200" spc="0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to</a:t>
            </a:r>
            <a:r>
              <a:rPr dirty="0" smtClean="0" sz="3200" spc="-1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others</a:t>
            </a:r>
            <a:endParaRPr sz="3200">
              <a:latin typeface="Times New Roman"/>
              <a:cs typeface="Times New Roman"/>
            </a:endParaRPr>
          </a:p>
          <a:p>
            <a:pPr marL="312381" marR="3506551" algn="ctr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 b="1">
                <a:latin typeface="Times New Roman"/>
                <a:cs typeface="Times New Roman"/>
              </a:rPr>
              <a:t>with/wit</a:t>
            </a:r>
            <a:r>
              <a:rPr dirty="0" smtClean="0" sz="3200" spc="-14" b="1">
                <a:latin typeface="Times New Roman"/>
                <a:cs typeface="Times New Roman"/>
              </a:rPr>
              <a:t>h</a:t>
            </a:r>
            <a:r>
              <a:rPr dirty="0" smtClean="0" sz="3200" spc="0" b="1">
                <a:latin typeface="Times New Roman"/>
                <a:cs typeface="Times New Roman"/>
              </a:rPr>
              <a:t>out</a:t>
            </a:r>
            <a:r>
              <a:rPr dirty="0" smtClean="0" sz="3200" spc="-2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data/</a:t>
            </a:r>
            <a:r>
              <a:rPr dirty="0" smtClean="0" sz="3200" spc="4" b="1">
                <a:latin typeface="Times New Roman"/>
                <a:cs typeface="Times New Roman"/>
              </a:rPr>
              <a:t>o</a:t>
            </a:r>
            <a:r>
              <a:rPr dirty="0" smtClean="0" sz="3200" spc="0" b="1">
                <a:latin typeface="Times New Roman"/>
                <a:cs typeface="Times New Roman"/>
              </a:rPr>
              <a:t>bj</a:t>
            </a:r>
            <a:r>
              <a:rPr dirty="0" smtClean="0" sz="3200" spc="-9" b="1">
                <a:latin typeface="Times New Roman"/>
                <a:cs typeface="Times New Roman"/>
              </a:rPr>
              <a:t>e</a:t>
            </a:r>
            <a:r>
              <a:rPr dirty="0" smtClean="0" sz="3200" spc="0" b="1">
                <a:latin typeface="Times New Roman"/>
                <a:cs typeface="Times New Roman"/>
              </a:rPr>
              <a:t>cts?</a:t>
            </a:r>
            <a:endParaRPr sz="3200">
              <a:latin typeface="Times New Roman"/>
              <a:cs typeface="Times New Roman"/>
            </a:endParaRPr>
          </a:p>
          <a:p>
            <a:pPr marL="469899" marR="53610">
              <a:lnSpc>
                <a:spcPct val="95825"/>
              </a:lnSpc>
              <a:spcBef>
                <a:spcPts val="797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Attr</a:t>
            </a:r>
            <a:r>
              <a:rPr dirty="0" smtClean="0" sz="2800" spc="9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b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tes</a:t>
            </a:r>
            <a:r>
              <a:rPr dirty="0" smtClean="0" sz="2800" spc="-27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-3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Para</a:t>
            </a:r>
            <a:r>
              <a:rPr dirty="0" smtClean="0" sz="2800" spc="-14">
                <a:latin typeface="Times New Roman"/>
                <a:cs typeface="Times New Roman"/>
              </a:rPr>
              <a:t>m</a:t>
            </a:r>
            <a:r>
              <a:rPr dirty="0" smtClean="0" sz="2800" spc="0">
                <a:latin typeface="Times New Roman"/>
                <a:cs typeface="Times New Roman"/>
              </a:rPr>
              <a:t>eters</a:t>
            </a:r>
            <a:r>
              <a:rPr dirty="0" smtClean="0" sz="2800" spc="-61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-86">
                <a:latin typeface="Times New Roman"/>
                <a:cs typeface="Times New Roman"/>
              </a:rPr>
              <a:t> </a:t>
            </a:r>
            <a:r>
              <a:rPr dirty="0" smtClean="0" sz="2800" spc="-314">
                <a:latin typeface="Times New Roman"/>
                <a:cs typeface="Times New Roman"/>
              </a:rPr>
              <a:t>V</a:t>
            </a:r>
            <a:r>
              <a:rPr dirty="0" smtClean="0" sz="2800" spc="0">
                <a:latin typeface="Times New Roman"/>
                <a:cs typeface="Times New Roman"/>
              </a:rPr>
              <a:t>ariables</a:t>
            </a:r>
            <a:endParaRPr sz="2800">
              <a:latin typeface="Times New Roman"/>
              <a:cs typeface="Times New Roman"/>
            </a:endParaRPr>
          </a:p>
          <a:p>
            <a:pPr marL="469899" marR="53610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d</a:t>
            </a:r>
            <a:r>
              <a:rPr dirty="0" smtClean="0" sz="2800" spc="4">
                <a:latin typeface="Times New Roman"/>
                <a:cs typeface="Times New Roman"/>
              </a:rPr>
              <a:t>i</a:t>
            </a:r>
            <a:r>
              <a:rPr dirty="0" smtClean="0" sz="2800" spc="0">
                <a:latin typeface="Times New Roman"/>
                <a:cs typeface="Times New Roman"/>
              </a:rPr>
              <a:t>rect</a:t>
            </a:r>
            <a:r>
              <a:rPr dirty="0" smtClean="0" sz="2800" spc="-21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-36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q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estDis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atcher</a:t>
            </a:r>
            <a:endParaRPr sz="2800">
              <a:latin typeface="Times New Roman"/>
              <a:cs typeface="Times New Roman"/>
            </a:endParaRPr>
          </a:p>
          <a:p>
            <a:pPr marL="469899" marR="53610">
              <a:lnSpc>
                <a:spcPct val="95825"/>
              </a:lnSpc>
              <a:spcBef>
                <a:spcPts val="802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R</a:t>
            </a:r>
            <a:r>
              <a:rPr dirty="0" smtClean="0" sz="2800" spc="-9">
                <a:latin typeface="Times New Roman"/>
                <a:cs typeface="Times New Roman"/>
              </a:rPr>
              <a:t>e</a:t>
            </a:r>
            <a:r>
              <a:rPr dirty="0" smtClean="0" sz="2800" spc="0">
                <a:latin typeface="Times New Roman"/>
                <a:cs typeface="Times New Roman"/>
              </a:rPr>
              <a:t>q</a:t>
            </a:r>
            <a:r>
              <a:rPr dirty="0" smtClean="0" sz="2800" spc="9">
                <a:latin typeface="Times New Roman"/>
                <a:cs typeface="Times New Roman"/>
              </a:rPr>
              <a:t>u</a:t>
            </a:r>
            <a:r>
              <a:rPr dirty="0" smtClean="0" sz="2800" spc="0">
                <a:latin typeface="Times New Roman"/>
                <a:cs typeface="Times New Roman"/>
              </a:rPr>
              <a:t>estDis</a:t>
            </a:r>
            <a:r>
              <a:rPr dirty="0" smtClean="0" sz="2800" spc="9">
                <a:latin typeface="Times New Roman"/>
                <a:cs typeface="Times New Roman"/>
              </a:rPr>
              <a:t>p</a:t>
            </a:r>
            <a:r>
              <a:rPr dirty="0" smtClean="0" sz="2800" spc="0">
                <a:latin typeface="Times New Roman"/>
                <a:cs typeface="Times New Roman"/>
              </a:rPr>
              <a:t>atcher</a:t>
            </a:r>
            <a:r>
              <a:rPr dirty="0" smtClean="0" sz="2800" spc="-111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vs</a:t>
            </a:r>
            <a:r>
              <a:rPr dirty="0" smtClean="0" sz="2800" spc="0">
                <a:latin typeface="Times New Roman"/>
                <a:cs typeface="Times New Roman"/>
              </a:rPr>
              <a:t>.</a:t>
            </a:r>
            <a:r>
              <a:rPr dirty="0" smtClean="0" sz="2800" spc="-3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Fi</a:t>
            </a:r>
            <a:r>
              <a:rPr dirty="0" smtClean="0" sz="2800" spc="9">
                <a:latin typeface="Times New Roman"/>
                <a:cs typeface="Times New Roman"/>
              </a:rPr>
              <a:t>l</a:t>
            </a:r>
            <a:r>
              <a:rPr dirty="0" smtClean="0" sz="2800" spc="0">
                <a:latin typeface="Times New Roman"/>
                <a:cs typeface="Times New Roman"/>
              </a:rPr>
              <a:t>ter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710183"/>
            <a:ext cx="9144000" cy="5929884"/>
          </a:xfrm>
          <a:custGeom>
            <a:avLst/>
            <a:gdLst/>
            <a:ahLst/>
            <a:cxnLst/>
            <a:rect l="l" t="t" r="r" b="b"/>
            <a:pathLst>
              <a:path w="9144000" h="5929883">
                <a:moveTo>
                  <a:pt x="0" y="5929884"/>
                </a:moveTo>
                <a:lnTo>
                  <a:pt x="9144000" y="5929884"/>
                </a:lnTo>
                <a:lnTo>
                  <a:pt x="9144000" y="0"/>
                </a:lnTo>
                <a:lnTo>
                  <a:pt x="0" y="0"/>
                </a:lnTo>
                <a:lnTo>
                  <a:pt x="0" y="5929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62" y="3787902"/>
            <a:ext cx="1498092" cy="749808"/>
          </a:xfrm>
          <a:custGeom>
            <a:avLst/>
            <a:gdLst/>
            <a:ahLst/>
            <a:cxnLst/>
            <a:rect l="l" t="t" r="r" b="b"/>
            <a:pathLst>
              <a:path w="1498092" h="749808">
                <a:moveTo>
                  <a:pt x="0" y="74930"/>
                </a:moveTo>
                <a:lnTo>
                  <a:pt x="0" y="674878"/>
                </a:lnTo>
                <a:lnTo>
                  <a:pt x="171" y="679995"/>
                </a:lnTo>
                <a:lnTo>
                  <a:pt x="14532" y="719228"/>
                </a:lnTo>
                <a:lnTo>
                  <a:pt x="46918" y="744385"/>
                </a:lnTo>
                <a:lnTo>
                  <a:pt x="74982" y="749808"/>
                </a:lnTo>
                <a:lnTo>
                  <a:pt x="1423162" y="749808"/>
                </a:lnTo>
                <a:lnTo>
                  <a:pt x="1467493" y="735304"/>
                </a:lnTo>
                <a:lnTo>
                  <a:pt x="1492666" y="702939"/>
                </a:lnTo>
                <a:lnTo>
                  <a:pt x="1498092" y="674878"/>
                </a:lnTo>
                <a:lnTo>
                  <a:pt x="1498092" y="74930"/>
                </a:lnTo>
                <a:lnTo>
                  <a:pt x="1483588" y="30598"/>
                </a:lnTo>
                <a:lnTo>
                  <a:pt x="1451223" y="5425"/>
                </a:lnTo>
                <a:lnTo>
                  <a:pt x="1423162" y="0"/>
                </a:lnTo>
                <a:lnTo>
                  <a:pt x="74982" y="0"/>
                </a:lnTo>
                <a:lnTo>
                  <a:pt x="30608" y="14517"/>
                </a:lnTo>
                <a:lnTo>
                  <a:pt x="5428" y="46877"/>
                </a:lnTo>
                <a:lnTo>
                  <a:pt x="0" y="74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62" y="3787902"/>
            <a:ext cx="1498092" cy="749808"/>
          </a:xfrm>
          <a:custGeom>
            <a:avLst/>
            <a:gdLst/>
            <a:ahLst/>
            <a:cxnLst/>
            <a:rect l="l" t="t" r="r" b="b"/>
            <a:pathLst>
              <a:path w="1498092" h="749808">
                <a:moveTo>
                  <a:pt x="0" y="74930"/>
                </a:moveTo>
                <a:lnTo>
                  <a:pt x="11815" y="34530"/>
                </a:lnTo>
                <a:lnTo>
                  <a:pt x="42483" y="7380"/>
                </a:lnTo>
                <a:lnTo>
                  <a:pt x="74982" y="0"/>
                </a:lnTo>
                <a:lnTo>
                  <a:pt x="1423162" y="0"/>
                </a:lnTo>
                <a:lnTo>
                  <a:pt x="1463573" y="11810"/>
                </a:lnTo>
                <a:lnTo>
                  <a:pt x="1490723" y="42472"/>
                </a:lnTo>
                <a:lnTo>
                  <a:pt x="1498092" y="74930"/>
                </a:lnTo>
                <a:lnTo>
                  <a:pt x="1498092" y="674878"/>
                </a:lnTo>
                <a:lnTo>
                  <a:pt x="1486281" y="715289"/>
                </a:lnTo>
                <a:lnTo>
                  <a:pt x="1455619" y="742439"/>
                </a:lnTo>
                <a:lnTo>
                  <a:pt x="1423162" y="749808"/>
                </a:lnTo>
                <a:lnTo>
                  <a:pt x="74982" y="749808"/>
                </a:lnTo>
                <a:lnTo>
                  <a:pt x="34562" y="738005"/>
                </a:lnTo>
                <a:lnTo>
                  <a:pt x="7389" y="707362"/>
                </a:lnTo>
                <a:lnTo>
                  <a:pt x="0" y="674878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98092" y="3451352"/>
            <a:ext cx="527304" cy="710692"/>
          </a:xfrm>
          <a:custGeom>
            <a:avLst/>
            <a:gdLst/>
            <a:ahLst/>
            <a:cxnLst/>
            <a:rect l="l" t="t" r="r" b="b"/>
            <a:pathLst>
              <a:path w="527304" h="710692">
                <a:moveTo>
                  <a:pt x="0" y="710692"/>
                </a:moveTo>
                <a:lnTo>
                  <a:pt x="527304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26158" y="3077717"/>
            <a:ext cx="1498092" cy="748284"/>
          </a:xfrm>
          <a:custGeom>
            <a:avLst/>
            <a:gdLst/>
            <a:ahLst/>
            <a:cxnLst/>
            <a:rect l="l" t="t" r="r" b="b"/>
            <a:pathLst>
              <a:path w="1498092" h="748284">
                <a:moveTo>
                  <a:pt x="0" y="74803"/>
                </a:moveTo>
                <a:lnTo>
                  <a:pt x="0" y="673481"/>
                </a:lnTo>
                <a:lnTo>
                  <a:pt x="155" y="678344"/>
                </a:lnTo>
                <a:lnTo>
                  <a:pt x="14425" y="717618"/>
                </a:lnTo>
                <a:lnTo>
                  <a:pt x="46768" y="742842"/>
                </a:lnTo>
                <a:lnTo>
                  <a:pt x="74803" y="748284"/>
                </a:lnTo>
                <a:lnTo>
                  <a:pt x="1423289" y="748284"/>
                </a:lnTo>
                <a:lnTo>
                  <a:pt x="1467426" y="733858"/>
                </a:lnTo>
                <a:lnTo>
                  <a:pt x="1492650" y="701515"/>
                </a:lnTo>
                <a:lnTo>
                  <a:pt x="1498092" y="673481"/>
                </a:lnTo>
                <a:lnTo>
                  <a:pt x="1498092" y="74803"/>
                </a:lnTo>
                <a:lnTo>
                  <a:pt x="1483666" y="30665"/>
                </a:lnTo>
                <a:lnTo>
                  <a:pt x="1451323" y="5441"/>
                </a:lnTo>
                <a:lnTo>
                  <a:pt x="1423289" y="0"/>
                </a:lnTo>
                <a:lnTo>
                  <a:pt x="74803" y="0"/>
                </a:lnTo>
                <a:lnTo>
                  <a:pt x="30665" y="14425"/>
                </a:lnTo>
                <a:lnTo>
                  <a:pt x="5441" y="46768"/>
                </a:lnTo>
                <a:lnTo>
                  <a:pt x="0" y="74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26158" y="3077717"/>
            <a:ext cx="1498092" cy="748284"/>
          </a:xfrm>
          <a:custGeom>
            <a:avLst/>
            <a:gdLst/>
            <a:ahLst/>
            <a:cxnLst/>
            <a:rect l="l" t="t" r="r" b="b"/>
            <a:pathLst>
              <a:path w="1498092" h="748284">
                <a:moveTo>
                  <a:pt x="0" y="74803"/>
                </a:moveTo>
                <a:lnTo>
                  <a:pt x="11842" y="34425"/>
                </a:lnTo>
                <a:lnTo>
                  <a:pt x="42552" y="7304"/>
                </a:lnTo>
                <a:lnTo>
                  <a:pt x="74803" y="0"/>
                </a:lnTo>
                <a:lnTo>
                  <a:pt x="1423289" y="0"/>
                </a:lnTo>
                <a:lnTo>
                  <a:pt x="1463666" y="11842"/>
                </a:lnTo>
                <a:lnTo>
                  <a:pt x="1490787" y="42552"/>
                </a:lnTo>
                <a:lnTo>
                  <a:pt x="1498092" y="74803"/>
                </a:lnTo>
                <a:lnTo>
                  <a:pt x="1498092" y="673481"/>
                </a:lnTo>
                <a:lnTo>
                  <a:pt x="1486249" y="713858"/>
                </a:lnTo>
                <a:lnTo>
                  <a:pt x="1455539" y="740979"/>
                </a:lnTo>
                <a:lnTo>
                  <a:pt x="1423289" y="748284"/>
                </a:lnTo>
                <a:lnTo>
                  <a:pt x="74803" y="748284"/>
                </a:lnTo>
                <a:lnTo>
                  <a:pt x="34425" y="736441"/>
                </a:lnTo>
                <a:lnTo>
                  <a:pt x="7304" y="705731"/>
                </a:lnTo>
                <a:lnTo>
                  <a:pt x="0" y="673481"/>
                </a:lnTo>
                <a:lnTo>
                  <a:pt x="0" y="748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523488" y="1132332"/>
            <a:ext cx="1070737" cy="2319019"/>
          </a:xfrm>
          <a:custGeom>
            <a:avLst/>
            <a:gdLst/>
            <a:ahLst/>
            <a:cxnLst/>
            <a:rect l="l" t="t" r="r" b="b"/>
            <a:pathLst>
              <a:path w="1070737" h="2319019">
                <a:moveTo>
                  <a:pt x="0" y="2319019"/>
                </a:moveTo>
                <a:lnTo>
                  <a:pt x="1070737" y="0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595622" y="758189"/>
            <a:ext cx="4085844" cy="749808"/>
          </a:xfrm>
          <a:custGeom>
            <a:avLst/>
            <a:gdLst/>
            <a:ahLst/>
            <a:cxnLst/>
            <a:rect l="l" t="t" r="r" b="b"/>
            <a:pathLst>
              <a:path w="4085844" h="749808">
                <a:moveTo>
                  <a:pt x="0" y="74930"/>
                </a:moveTo>
                <a:lnTo>
                  <a:pt x="0" y="674877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29" y="749808"/>
                </a:lnTo>
                <a:lnTo>
                  <a:pt x="4010913" y="749808"/>
                </a:lnTo>
                <a:lnTo>
                  <a:pt x="4055245" y="735304"/>
                </a:lnTo>
                <a:lnTo>
                  <a:pt x="4080418" y="702939"/>
                </a:lnTo>
                <a:lnTo>
                  <a:pt x="4085844" y="674877"/>
                </a:lnTo>
                <a:lnTo>
                  <a:pt x="4085844" y="74930"/>
                </a:lnTo>
                <a:lnTo>
                  <a:pt x="4071340" y="30598"/>
                </a:lnTo>
                <a:lnTo>
                  <a:pt x="4038975" y="5425"/>
                </a:lnTo>
                <a:lnTo>
                  <a:pt x="4010913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95622" y="758189"/>
            <a:ext cx="4085844" cy="749808"/>
          </a:xfrm>
          <a:custGeom>
            <a:avLst/>
            <a:gdLst/>
            <a:ahLst/>
            <a:cxnLst/>
            <a:rect l="l" t="t" r="r" b="b"/>
            <a:pathLst>
              <a:path w="4085844" h="749808">
                <a:moveTo>
                  <a:pt x="0" y="74930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10913" y="0"/>
                </a:lnTo>
                <a:lnTo>
                  <a:pt x="4051325" y="11810"/>
                </a:lnTo>
                <a:lnTo>
                  <a:pt x="4078475" y="42472"/>
                </a:lnTo>
                <a:lnTo>
                  <a:pt x="4085844" y="74930"/>
                </a:lnTo>
                <a:lnTo>
                  <a:pt x="4085844" y="674877"/>
                </a:lnTo>
                <a:lnTo>
                  <a:pt x="4074033" y="715289"/>
                </a:lnTo>
                <a:lnTo>
                  <a:pt x="4043371" y="742439"/>
                </a:lnTo>
                <a:lnTo>
                  <a:pt x="4010913" y="749808"/>
                </a:lnTo>
                <a:lnTo>
                  <a:pt x="74929" y="749808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7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523488" y="1993646"/>
            <a:ext cx="1070737" cy="1457705"/>
          </a:xfrm>
          <a:custGeom>
            <a:avLst/>
            <a:gdLst/>
            <a:ahLst/>
            <a:cxnLst/>
            <a:rect l="l" t="t" r="r" b="b"/>
            <a:pathLst>
              <a:path w="1070737" h="1457705">
                <a:moveTo>
                  <a:pt x="1070737" y="0"/>
                </a:moveTo>
                <a:lnTo>
                  <a:pt x="0" y="1457705"/>
                </a:lnTo>
              </a:path>
              <a:path w="1070737" h="1457705">
                <a:moveTo>
                  <a:pt x="0" y="1457707"/>
                </a:moveTo>
                <a:lnTo>
                  <a:pt x="1070737" y="0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595622" y="1619250"/>
            <a:ext cx="4108704" cy="749808"/>
          </a:xfrm>
          <a:custGeom>
            <a:avLst/>
            <a:gdLst/>
            <a:ahLst/>
            <a:cxnLst/>
            <a:rect l="l" t="t" r="r" b="b"/>
            <a:pathLst>
              <a:path w="4108704" h="749808">
                <a:moveTo>
                  <a:pt x="0" y="74929"/>
                </a:moveTo>
                <a:lnTo>
                  <a:pt x="0" y="674877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29" y="749808"/>
                </a:lnTo>
                <a:lnTo>
                  <a:pt x="4033774" y="749808"/>
                </a:lnTo>
                <a:lnTo>
                  <a:pt x="4078105" y="735304"/>
                </a:lnTo>
                <a:lnTo>
                  <a:pt x="4103278" y="702939"/>
                </a:lnTo>
                <a:lnTo>
                  <a:pt x="4108704" y="674877"/>
                </a:lnTo>
                <a:lnTo>
                  <a:pt x="4108704" y="74929"/>
                </a:lnTo>
                <a:lnTo>
                  <a:pt x="4094200" y="30598"/>
                </a:lnTo>
                <a:lnTo>
                  <a:pt x="4061835" y="5425"/>
                </a:lnTo>
                <a:lnTo>
                  <a:pt x="4033774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595622" y="1619250"/>
            <a:ext cx="4108704" cy="749808"/>
          </a:xfrm>
          <a:custGeom>
            <a:avLst/>
            <a:gdLst/>
            <a:ahLst/>
            <a:cxnLst/>
            <a:rect l="l" t="t" r="r" b="b"/>
            <a:pathLst>
              <a:path w="4108704" h="749808">
                <a:moveTo>
                  <a:pt x="0" y="74929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33774" y="0"/>
                </a:lnTo>
                <a:lnTo>
                  <a:pt x="4074185" y="11810"/>
                </a:lnTo>
                <a:lnTo>
                  <a:pt x="4101335" y="42472"/>
                </a:lnTo>
                <a:lnTo>
                  <a:pt x="4108704" y="74929"/>
                </a:lnTo>
                <a:lnTo>
                  <a:pt x="4108704" y="674877"/>
                </a:lnTo>
                <a:lnTo>
                  <a:pt x="4096893" y="715289"/>
                </a:lnTo>
                <a:lnTo>
                  <a:pt x="4066231" y="742439"/>
                </a:lnTo>
                <a:lnTo>
                  <a:pt x="4033774" y="749808"/>
                </a:lnTo>
                <a:lnTo>
                  <a:pt x="74929" y="749808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7"/>
                </a:lnTo>
                <a:lnTo>
                  <a:pt x="0" y="7492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488" y="2855087"/>
            <a:ext cx="1070737" cy="596264"/>
          </a:xfrm>
          <a:custGeom>
            <a:avLst/>
            <a:gdLst/>
            <a:ahLst/>
            <a:cxnLst/>
            <a:rect l="l" t="t" r="r" b="b"/>
            <a:pathLst>
              <a:path w="1070737" h="596264">
                <a:moveTo>
                  <a:pt x="0" y="596264"/>
                </a:moveTo>
                <a:lnTo>
                  <a:pt x="1070737" y="0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95622" y="2481834"/>
            <a:ext cx="4114800" cy="748283"/>
          </a:xfrm>
          <a:custGeom>
            <a:avLst/>
            <a:gdLst/>
            <a:ahLst/>
            <a:cxnLst/>
            <a:rect l="l" t="t" r="r" b="b"/>
            <a:pathLst>
              <a:path w="4114800" h="748283">
                <a:moveTo>
                  <a:pt x="0" y="74802"/>
                </a:moveTo>
                <a:lnTo>
                  <a:pt x="0" y="673480"/>
                </a:lnTo>
                <a:lnTo>
                  <a:pt x="155" y="678344"/>
                </a:lnTo>
                <a:lnTo>
                  <a:pt x="14425" y="717618"/>
                </a:lnTo>
                <a:lnTo>
                  <a:pt x="46768" y="742842"/>
                </a:lnTo>
                <a:lnTo>
                  <a:pt x="74802" y="748283"/>
                </a:lnTo>
                <a:lnTo>
                  <a:pt x="4039997" y="748283"/>
                </a:lnTo>
                <a:lnTo>
                  <a:pt x="4084134" y="733858"/>
                </a:lnTo>
                <a:lnTo>
                  <a:pt x="4109358" y="701515"/>
                </a:lnTo>
                <a:lnTo>
                  <a:pt x="4114800" y="673480"/>
                </a:lnTo>
                <a:lnTo>
                  <a:pt x="4114800" y="74802"/>
                </a:lnTo>
                <a:lnTo>
                  <a:pt x="4100374" y="30665"/>
                </a:lnTo>
                <a:lnTo>
                  <a:pt x="4068031" y="5441"/>
                </a:lnTo>
                <a:lnTo>
                  <a:pt x="4039997" y="0"/>
                </a:lnTo>
                <a:lnTo>
                  <a:pt x="74802" y="0"/>
                </a:lnTo>
                <a:lnTo>
                  <a:pt x="30665" y="14425"/>
                </a:lnTo>
                <a:lnTo>
                  <a:pt x="5441" y="46768"/>
                </a:lnTo>
                <a:lnTo>
                  <a:pt x="0" y="7480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595622" y="2481834"/>
            <a:ext cx="4114800" cy="748283"/>
          </a:xfrm>
          <a:custGeom>
            <a:avLst/>
            <a:gdLst/>
            <a:ahLst/>
            <a:cxnLst/>
            <a:rect l="l" t="t" r="r" b="b"/>
            <a:pathLst>
              <a:path w="4114800" h="748283">
                <a:moveTo>
                  <a:pt x="0" y="74802"/>
                </a:moveTo>
                <a:lnTo>
                  <a:pt x="11842" y="34425"/>
                </a:lnTo>
                <a:lnTo>
                  <a:pt x="42552" y="7304"/>
                </a:lnTo>
                <a:lnTo>
                  <a:pt x="74802" y="0"/>
                </a:lnTo>
                <a:lnTo>
                  <a:pt x="4039997" y="0"/>
                </a:lnTo>
                <a:lnTo>
                  <a:pt x="4080374" y="11842"/>
                </a:lnTo>
                <a:lnTo>
                  <a:pt x="4107495" y="42552"/>
                </a:lnTo>
                <a:lnTo>
                  <a:pt x="4114800" y="74802"/>
                </a:lnTo>
                <a:lnTo>
                  <a:pt x="4114800" y="673480"/>
                </a:lnTo>
                <a:lnTo>
                  <a:pt x="4102957" y="713858"/>
                </a:lnTo>
                <a:lnTo>
                  <a:pt x="4072247" y="740979"/>
                </a:lnTo>
                <a:lnTo>
                  <a:pt x="4039997" y="748283"/>
                </a:lnTo>
                <a:lnTo>
                  <a:pt x="74802" y="748283"/>
                </a:lnTo>
                <a:lnTo>
                  <a:pt x="34425" y="736441"/>
                </a:lnTo>
                <a:lnTo>
                  <a:pt x="7304" y="705731"/>
                </a:lnTo>
                <a:lnTo>
                  <a:pt x="0" y="673480"/>
                </a:lnTo>
                <a:lnTo>
                  <a:pt x="0" y="748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523488" y="3451352"/>
            <a:ext cx="1070737" cy="265175"/>
          </a:xfrm>
          <a:custGeom>
            <a:avLst/>
            <a:gdLst/>
            <a:ahLst/>
            <a:cxnLst/>
            <a:rect l="l" t="t" r="r" b="b"/>
            <a:pathLst>
              <a:path w="1070737" h="265175">
                <a:moveTo>
                  <a:pt x="0" y="0"/>
                </a:moveTo>
                <a:lnTo>
                  <a:pt x="1070737" y="265175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595622" y="3342894"/>
            <a:ext cx="4108704" cy="748283"/>
          </a:xfrm>
          <a:custGeom>
            <a:avLst/>
            <a:gdLst/>
            <a:ahLst/>
            <a:cxnLst/>
            <a:rect l="l" t="t" r="r" b="b"/>
            <a:pathLst>
              <a:path w="4108704" h="748283">
                <a:moveTo>
                  <a:pt x="0" y="74802"/>
                </a:moveTo>
                <a:lnTo>
                  <a:pt x="0" y="673480"/>
                </a:lnTo>
                <a:lnTo>
                  <a:pt x="155" y="678344"/>
                </a:lnTo>
                <a:lnTo>
                  <a:pt x="14425" y="717618"/>
                </a:lnTo>
                <a:lnTo>
                  <a:pt x="46768" y="742842"/>
                </a:lnTo>
                <a:lnTo>
                  <a:pt x="74802" y="748283"/>
                </a:lnTo>
                <a:lnTo>
                  <a:pt x="4033901" y="748283"/>
                </a:lnTo>
                <a:lnTo>
                  <a:pt x="4078038" y="733858"/>
                </a:lnTo>
                <a:lnTo>
                  <a:pt x="4103262" y="701515"/>
                </a:lnTo>
                <a:lnTo>
                  <a:pt x="4108704" y="673480"/>
                </a:lnTo>
                <a:lnTo>
                  <a:pt x="4108704" y="74802"/>
                </a:lnTo>
                <a:lnTo>
                  <a:pt x="4094278" y="30665"/>
                </a:lnTo>
                <a:lnTo>
                  <a:pt x="4061935" y="5441"/>
                </a:lnTo>
                <a:lnTo>
                  <a:pt x="4033901" y="0"/>
                </a:lnTo>
                <a:lnTo>
                  <a:pt x="74802" y="0"/>
                </a:lnTo>
                <a:lnTo>
                  <a:pt x="30665" y="14425"/>
                </a:lnTo>
                <a:lnTo>
                  <a:pt x="5441" y="46768"/>
                </a:lnTo>
                <a:lnTo>
                  <a:pt x="0" y="7480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595622" y="3342894"/>
            <a:ext cx="4108704" cy="748283"/>
          </a:xfrm>
          <a:custGeom>
            <a:avLst/>
            <a:gdLst/>
            <a:ahLst/>
            <a:cxnLst/>
            <a:rect l="l" t="t" r="r" b="b"/>
            <a:pathLst>
              <a:path w="4108704" h="748283">
                <a:moveTo>
                  <a:pt x="0" y="74802"/>
                </a:moveTo>
                <a:lnTo>
                  <a:pt x="11842" y="34425"/>
                </a:lnTo>
                <a:lnTo>
                  <a:pt x="42552" y="7304"/>
                </a:lnTo>
                <a:lnTo>
                  <a:pt x="74802" y="0"/>
                </a:lnTo>
                <a:lnTo>
                  <a:pt x="4033901" y="0"/>
                </a:lnTo>
                <a:lnTo>
                  <a:pt x="4074278" y="11842"/>
                </a:lnTo>
                <a:lnTo>
                  <a:pt x="4101399" y="42552"/>
                </a:lnTo>
                <a:lnTo>
                  <a:pt x="4108704" y="74802"/>
                </a:lnTo>
                <a:lnTo>
                  <a:pt x="4108704" y="673480"/>
                </a:lnTo>
                <a:lnTo>
                  <a:pt x="4096861" y="713858"/>
                </a:lnTo>
                <a:lnTo>
                  <a:pt x="4066151" y="740979"/>
                </a:lnTo>
                <a:lnTo>
                  <a:pt x="4033901" y="748283"/>
                </a:lnTo>
                <a:lnTo>
                  <a:pt x="74802" y="748283"/>
                </a:lnTo>
                <a:lnTo>
                  <a:pt x="34425" y="736441"/>
                </a:lnTo>
                <a:lnTo>
                  <a:pt x="7304" y="705731"/>
                </a:lnTo>
                <a:lnTo>
                  <a:pt x="0" y="673480"/>
                </a:lnTo>
                <a:lnTo>
                  <a:pt x="0" y="7480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523488" y="3451352"/>
            <a:ext cx="1070737" cy="1126617"/>
          </a:xfrm>
          <a:custGeom>
            <a:avLst/>
            <a:gdLst/>
            <a:ahLst/>
            <a:cxnLst/>
            <a:rect l="l" t="t" r="r" b="b"/>
            <a:pathLst>
              <a:path w="1070737" h="1126617">
                <a:moveTo>
                  <a:pt x="0" y="0"/>
                </a:moveTo>
                <a:lnTo>
                  <a:pt x="1070737" y="1126617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595622" y="4203954"/>
            <a:ext cx="4149852" cy="749807"/>
          </a:xfrm>
          <a:custGeom>
            <a:avLst/>
            <a:gdLst/>
            <a:ahLst/>
            <a:cxnLst/>
            <a:rect l="l" t="t" r="r" b="b"/>
            <a:pathLst>
              <a:path w="4149852" h="749807">
                <a:moveTo>
                  <a:pt x="0" y="74930"/>
                </a:moveTo>
                <a:lnTo>
                  <a:pt x="0" y="674878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29" y="749808"/>
                </a:lnTo>
                <a:lnTo>
                  <a:pt x="4074922" y="749808"/>
                </a:lnTo>
                <a:lnTo>
                  <a:pt x="4119253" y="735304"/>
                </a:lnTo>
                <a:lnTo>
                  <a:pt x="4144426" y="702939"/>
                </a:lnTo>
                <a:lnTo>
                  <a:pt x="4149852" y="674878"/>
                </a:lnTo>
                <a:lnTo>
                  <a:pt x="4149852" y="74930"/>
                </a:lnTo>
                <a:lnTo>
                  <a:pt x="4135348" y="30598"/>
                </a:lnTo>
                <a:lnTo>
                  <a:pt x="4102983" y="5425"/>
                </a:lnTo>
                <a:lnTo>
                  <a:pt x="4074922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3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595622" y="4203954"/>
            <a:ext cx="4149852" cy="749807"/>
          </a:xfrm>
          <a:custGeom>
            <a:avLst/>
            <a:gdLst/>
            <a:ahLst/>
            <a:cxnLst/>
            <a:rect l="l" t="t" r="r" b="b"/>
            <a:pathLst>
              <a:path w="4149852" h="749807">
                <a:moveTo>
                  <a:pt x="0" y="74930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74922" y="0"/>
                </a:lnTo>
                <a:lnTo>
                  <a:pt x="4115333" y="11810"/>
                </a:lnTo>
                <a:lnTo>
                  <a:pt x="4142483" y="42472"/>
                </a:lnTo>
                <a:lnTo>
                  <a:pt x="4149852" y="74930"/>
                </a:lnTo>
                <a:lnTo>
                  <a:pt x="4149852" y="674878"/>
                </a:lnTo>
                <a:lnTo>
                  <a:pt x="4138041" y="715289"/>
                </a:lnTo>
                <a:lnTo>
                  <a:pt x="4107379" y="742439"/>
                </a:lnTo>
                <a:lnTo>
                  <a:pt x="4074922" y="749808"/>
                </a:lnTo>
                <a:lnTo>
                  <a:pt x="74929" y="749808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8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23488" y="3451352"/>
            <a:ext cx="1070737" cy="1988058"/>
          </a:xfrm>
          <a:custGeom>
            <a:avLst/>
            <a:gdLst/>
            <a:ahLst/>
            <a:cxnLst/>
            <a:rect l="l" t="t" r="r" b="b"/>
            <a:pathLst>
              <a:path w="1070737" h="1988058">
                <a:moveTo>
                  <a:pt x="0" y="0"/>
                </a:moveTo>
                <a:lnTo>
                  <a:pt x="1070737" y="1988058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595622" y="5065014"/>
            <a:ext cx="4090416" cy="749808"/>
          </a:xfrm>
          <a:custGeom>
            <a:avLst/>
            <a:gdLst/>
            <a:ahLst/>
            <a:cxnLst/>
            <a:rect l="l" t="t" r="r" b="b"/>
            <a:pathLst>
              <a:path w="4090416" h="749808">
                <a:moveTo>
                  <a:pt x="0" y="74930"/>
                </a:moveTo>
                <a:lnTo>
                  <a:pt x="0" y="674827"/>
                </a:lnTo>
                <a:lnTo>
                  <a:pt x="171" y="679945"/>
                </a:lnTo>
                <a:lnTo>
                  <a:pt x="14517" y="719200"/>
                </a:lnTo>
                <a:lnTo>
                  <a:pt x="46877" y="744380"/>
                </a:lnTo>
                <a:lnTo>
                  <a:pt x="74929" y="749808"/>
                </a:lnTo>
                <a:lnTo>
                  <a:pt x="4015485" y="749808"/>
                </a:lnTo>
                <a:lnTo>
                  <a:pt x="4059836" y="735276"/>
                </a:lnTo>
                <a:lnTo>
                  <a:pt x="4084993" y="702892"/>
                </a:lnTo>
                <a:lnTo>
                  <a:pt x="4090416" y="674827"/>
                </a:lnTo>
                <a:lnTo>
                  <a:pt x="4090416" y="74930"/>
                </a:lnTo>
                <a:lnTo>
                  <a:pt x="4075912" y="30598"/>
                </a:lnTo>
                <a:lnTo>
                  <a:pt x="4043547" y="5425"/>
                </a:lnTo>
                <a:lnTo>
                  <a:pt x="4015485" y="0"/>
                </a:lnTo>
                <a:lnTo>
                  <a:pt x="74929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3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595622" y="5065014"/>
            <a:ext cx="4090416" cy="749808"/>
          </a:xfrm>
          <a:custGeom>
            <a:avLst/>
            <a:gdLst/>
            <a:ahLst/>
            <a:cxnLst/>
            <a:rect l="l" t="t" r="r" b="b"/>
            <a:pathLst>
              <a:path w="4090416" h="749808">
                <a:moveTo>
                  <a:pt x="0" y="74930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29" y="0"/>
                </a:lnTo>
                <a:lnTo>
                  <a:pt x="4015485" y="0"/>
                </a:lnTo>
                <a:lnTo>
                  <a:pt x="4055897" y="11810"/>
                </a:lnTo>
                <a:lnTo>
                  <a:pt x="4083047" y="42472"/>
                </a:lnTo>
                <a:lnTo>
                  <a:pt x="4090416" y="74930"/>
                </a:lnTo>
                <a:lnTo>
                  <a:pt x="4090416" y="674827"/>
                </a:lnTo>
                <a:lnTo>
                  <a:pt x="4078613" y="715247"/>
                </a:lnTo>
                <a:lnTo>
                  <a:pt x="4047969" y="742419"/>
                </a:lnTo>
                <a:lnTo>
                  <a:pt x="4015485" y="749808"/>
                </a:lnTo>
                <a:lnTo>
                  <a:pt x="74929" y="749808"/>
                </a:lnTo>
                <a:lnTo>
                  <a:pt x="34530" y="737993"/>
                </a:lnTo>
                <a:lnTo>
                  <a:pt x="7380" y="707325"/>
                </a:lnTo>
                <a:lnTo>
                  <a:pt x="0" y="674827"/>
                </a:lnTo>
                <a:lnTo>
                  <a:pt x="0" y="749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523488" y="3451352"/>
            <a:ext cx="1070737" cy="2813748"/>
          </a:xfrm>
          <a:custGeom>
            <a:avLst/>
            <a:gdLst/>
            <a:ahLst/>
            <a:cxnLst/>
            <a:rect l="l" t="t" r="r" b="b"/>
            <a:pathLst>
              <a:path w="1070737" h="2813748">
                <a:moveTo>
                  <a:pt x="0" y="0"/>
                </a:moveTo>
                <a:lnTo>
                  <a:pt x="1070737" y="2813748"/>
                </a:lnTo>
              </a:path>
            </a:pathLst>
          </a:custGeom>
          <a:ln w="25400">
            <a:solidFill>
              <a:srgbClr val="4674A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95622" y="5891022"/>
            <a:ext cx="4114800" cy="749808"/>
          </a:xfrm>
          <a:custGeom>
            <a:avLst/>
            <a:gdLst/>
            <a:ahLst/>
            <a:cxnLst/>
            <a:rect l="l" t="t" r="r" b="b"/>
            <a:pathLst>
              <a:path w="4114800" h="749807">
                <a:moveTo>
                  <a:pt x="0" y="74980"/>
                </a:moveTo>
                <a:lnTo>
                  <a:pt x="0" y="674827"/>
                </a:lnTo>
                <a:lnTo>
                  <a:pt x="171" y="679945"/>
                </a:lnTo>
                <a:lnTo>
                  <a:pt x="14517" y="719200"/>
                </a:lnTo>
                <a:lnTo>
                  <a:pt x="46877" y="744380"/>
                </a:lnTo>
                <a:lnTo>
                  <a:pt x="74929" y="749807"/>
                </a:lnTo>
                <a:lnTo>
                  <a:pt x="4039870" y="749807"/>
                </a:lnTo>
                <a:lnTo>
                  <a:pt x="4084220" y="735276"/>
                </a:lnTo>
                <a:lnTo>
                  <a:pt x="4109377" y="702892"/>
                </a:lnTo>
                <a:lnTo>
                  <a:pt x="4114800" y="674827"/>
                </a:lnTo>
                <a:lnTo>
                  <a:pt x="4114800" y="74980"/>
                </a:lnTo>
                <a:lnTo>
                  <a:pt x="4100282" y="30607"/>
                </a:lnTo>
                <a:lnTo>
                  <a:pt x="4067922" y="5427"/>
                </a:lnTo>
                <a:lnTo>
                  <a:pt x="4039870" y="0"/>
                </a:lnTo>
                <a:lnTo>
                  <a:pt x="74929" y="0"/>
                </a:lnTo>
                <a:lnTo>
                  <a:pt x="30579" y="14531"/>
                </a:lnTo>
                <a:lnTo>
                  <a:pt x="5422" y="46915"/>
                </a:lnTo>
                <a:lnTo>
                  <a:pt x="0" y="749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595622" y="5891022"/>
            <a:ext cx="4114800" cy="749808"/>
          </a:xfrm>
          <a:custGeom>
            <a:avLst/>
            <a:gdLst/>
            <a:ahLst/>
            <a:cxnLst/>
            <a:rect l="l" t="t" r="r" b="b"/>
            <a:pathLst>
              <a:path w="4114800" h="749807">
                <a:moveTo>
                  <a:pt x="0" y="74980"/>
                </a:moveTo>
                <a:lnTo>
                  <a:pt x="11802" y="34560"/>
                </a:lnTo>
                <a:lnTo>
                  <a:pt x="42446" y="7388"/>
                </a:lnTo>
                <a:lnTo>
                  <a:pt x="74929" y="0"/>
                </a:lnTo>
                <a:lnTo>
                  <a:pt x="4039870" y="0"/>
                </a:lnTo>
                <a:lnTo>
                  <a:pt x="4080269" y="11814"/>
                </a:lnTo>
                <a:lnTo>
                  <a:pt x="4107419" y="42482"/>
                </a:lnTo>
                <a:lnTo>
                  <a:pt x="4114800" y="74980"/>
                </a:lnTo>
                <a:lnTo>
                  <a:pt x="4114800" y="674827"/>
                </a:lnTo>
                <a:lnTo>
                  <a:pt x="4102997" y="715247"/>
                </a:lnTo>
                <a:lnTo>
                  <a:pt x="4072353" y="742419"/>
                </a:lnTo>
                <a:lnTo>
                  <a:pt x="4039870" y="749807"/>
                </a:lnTo>
                <a:lnTo>
                  <a:pt x="74929" y="749807"/>
                </a:lnTo>
                <a:lnTo>
                  <a:pt x="34530" y="737993"/>
                </a:lnTo>
                <a:lnTo>
                  <a:pt x="7380" y="707325"/>
                </a:lnTo>
                <a:lnTo>
                  <a:pt x="0" y="674827"/>
                </a:lnTo>
                <a:lnTo>
                  <a:pt x="0" y="7498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498092" y="4162044"/>
            <a:ext cx="497840" cy="359791"/>
          </a:xfrm>
          <a:custGeom>
            <a:avLst/>
            <a:gdLst/>
            <a:ahLst/>
            <a:cxnLst/>
            <a:rect l="l" t="t" r="r" b="b"/>
            <a:pathLst>
              <a:path w="497840" h="359791">
                <a:moveTo>
                  <a:pt x="0" y="1"/>
                </a:moveTo>
                <a:lnTo>
                  <a:pt x="497840" y="359790"/>
                </a:lnTo>
                <a:lnTo>
                  <a:pt x="0" y="0"/>
                </a:lnTo>
              </a:path>
            </a:pathLst>
          </a:custGeom>
          <a:ln w="25400">
            <a:solidFill>
              <a:srgbClr val="3C669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997202" y="4147566"/>
            <a:ext cx="1498092" cy="749807"/>
          </a:xfrm>
          <a:custGeom>
            <a:avLst/>
            <a:gdLst/>
            <a:ahLst/>
            <a:cxnLst/>
            <a:rect l="l" t="t" r="r" b="b"/>
            <a:pathLst>
              <a:path w="1498092" h="749807">
                <a:moveTo>
                  <a:pt x="0" y="74929"/>
                </a:moveTo>
                <a:lnTo>
                  <a:pt x="0" y="674877"/>
                </a:lnTo>
                <a:lnTo>
                  <a:pt x="169" y="679954"/>
                </a:lnTo>
                <a:lnTo>
                  <a:pt x="14503" y="719209"/>
                </a:lnTo>
                <a:lnTo>
                  <a:pt x="46868" y="744382"/>
                </a:lnTo>
                <a:lnTo>
                  <a:pt x="74930" y="749807"/>
                </a:lnTo>
                <a:lnTo>
                  <a:pt x="1423162" y="749807"/>
                </a:lnTo>
                <a:lnTo>
                  <a:pt x="1467493" y="735304"/>
                </a:lnTo>
                <a:lnTo>
                  <a:pt x="1492666" y="702939"/>
                </a:lnTo>
                <a:lnTo>
                  <a:pt x="1498092" y="674877"/>
                </a:lnTo>
                <a:lnTo>
                  <a:pt x="1498092" y="74929"/>
                </a:lnTo>
                <a:lnTo>
                  <a:pt x="1483588" y="30598"/>
                </a:lnTo>
                <a:lnTo>
                  <a:pt x="1451223" y="5425"/>
                </a:lnTo>
                <a:lnTo>
                  <a:pt x="1423162" y="0"/>
                </a:lnTo>
                <a:lnTo>
                  <a:pt x="74930" y="0"/>
                </a:lnTo>
                <a:lnTo>
                  <a:pt x="30598" y="14503"/>
                </a:lnTo>
                <a:lnTo>
                  <a:pt x="5425" y="46868"/>
                </a:lnTo>
                <a:lnTo>
                  <a:pt x="0" y="7492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997202" y="4147566"/>
            <a:ext cx="1498092" cy="749807"/>
          </a:xfrm>
          <a:custGeom>
            <a:avLst/>
            <a:gdLst/>
            <a:ahLst/>
            <a:cxnLst/>
            <a:rect l="l" t="t" r="r" b="b"/>
            <a:pathLst>
              <a:path w="1498092" h="749807">
                <a:moveTo>
                  <a:pt x="0" y="74929"/>
                </a:moveTo>
                <a:lnTo>
                  <a:pt x="11810" y="34518"/>
                </a:lnTo>
                <a:lnTo>
                  <a:pt x="42472" y="7368"/>
                </a:lnTo>
                <a:lnTo>
                  <a:pt x="74930" y="0"/>
                </a:lnTo>
                <a:lnTo>
                  <a:pt x="1423162" y="0"/>
                </a:lnTo>
                <a:lnTo>
                  <a:pt x="1463573" y="11810"/>
                </a:lnTo>
                <a:lnTo>
                  <a:pt x="1490723" y="42472"/>
                </a:lnTo>
                <a:lnTo>
                  <a:pt x="1498092" y="74929"/>
                </a:lnTo>
                <a:lnTo>
                  <a:pt x="1498092" y="674877"/>
                </a:lnTo>
                <a:lnTo>
                  <a:pt x="1486281" y="715289"/>
                </a:lnTo>
                <a:lnTo>
                  <a:pt x="1455619" y="742439"/>
                </a:lnTo>
                <a:lnTo>
                  <a:pt x="1423162" y="749807"/>
                </a:lnTo>
                <a:lnTo>
                  <a:pt x="74930" y="749807"/>
                </a:lnTo>
                <a:lnTo>
                  <a:pt x="34518" y="737997"/>
                </a:lnTo>
                <a:lnTo>
                  <a:pt x="7368" y="707335"/>
                </a:lnTo>
                <a:lnTo>
                  <a:pt x="0" y="674877"/>
                </a:lnTo>
                <a:lnTo>
                  <a:pt x="0" y="7492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257032" y="890015"/>
            <a:ext cx="417575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03498" y="124526"/>
            <a:ext cx="111600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Next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5862" y="124526"/>
            <a:ext cx="178385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Lectu</a:t>
            </a:r>
            <a:r>
              <a:rPr dirty="0" smtClean="0" sz="4000" spc="-69" b="1">
                <a:latin typeface="Times New Roman"/>
                <a:cs typeface="Times New Roman"/>
              </a:rPr>
              <a:t>r</a:t>
            </a:r>
            <a:r>
              <a:rPr dirty="0" smtClean="0" sz="4000" spc="0" b="1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3054" y="840315"/>
            <a:ext cx="1506869" cy="582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  <a:p>
            <a:pPr marL="389762" marR="408878" algn="ctr">
              <a:lnSpc>
                <a:spcPct val="95825"/>
              </a:lnSpc>
              <a:spcBef>
                <a:spcPts val="416"/>
              </a:spcBef>
            </a:pPr>
            <a:r>
              <a:rPr dirty="0" smtClean="0" sz="1800" spc="0">
                <a:latin typeface="Times New Roman"/>
                <a:cs typeface="Times New Roman"/>
              </a:rPr>
              <a:t>Servl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146" y="1702255"/>
            <a:ext cx="1582470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2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–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ch</a:t>
            </a:r>
            <a:endParaRPr sz="1800">
              <a:latin typeface="Times New Roman"/>
              <a:cs typeface="Times New Roman"/>
            </a:endParaRPr>
          </a:p>
          <a:p>
            <a:pPr marL="171830" marR="189890"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latin typeface="Times New Roman"/>
                <a:cs typeface="Times New Roman"/>
              </a:rPr>
              <a:t>Bre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k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Do</a:t>
            </a:r>
            <a:r>
              <a:rPr dirty="0" smtClean="0" sz="1800" spc="-4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9192" y="2563950"/>
            <a:ext cx="2883458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3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CU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,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Shopping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Cart</a:t>
            </a:r>
            <a:endParaRPr sz="1800">
              <a:latin typeface="Times New Roman"/>
              <a:cs typeface="Times New Roman"/>
            </a:endParaRPr>
          </a:p>
          <a:p>
            <a:pPr marL="1054481" marR="1071829"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Ses</a:t>
            </a:r>
            <a:r>
              <a:rPr dirty="0" smtClean="0" sz="1800" spc="-9">
                <a:solidFill>
                  <a:srgbClr val="BEBEBE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856" y="3310064"/>
            <a:ext cx="52661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139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eb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5246" y="3425645"/>
            <a:ext cx="1506804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4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Log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31850" marR="352196"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Secu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99" y="3889684"/>
            <a:ext cx="1193283" cy="54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44" marR="38176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va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</a:pPr>
            <a:r>
              <a:rPr dirty="0" smtClean="0" sz="2000" spc="0">
                <a:latin typeface="Times New Roman"/>
                <a:cs typeface="Times New Roman"/>
              </a:rPr>
              <a:t>Java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PBL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5518" y="4286959"/>
            <a:ext cx="1763903" cy="581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199" marR="83515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5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CRUD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15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Scrip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8657" y="4380801"/>
            <a:ext cx="111064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BEBEBE"/>
                </a:solidFill>
                <a:latin typeface="Times New Roman"/>
                <a:cs typeface="Times New Roman"/>
              </a:rPr>
              <a:t>Enterp</a:t>
            </a:r>
            <a:r>
              <a:rPr dirty="0" smtClean="0" sz="2000" spc="4">
                <a:solidFill>
                  <a:srgbClr val="BEBEBE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-4">
                <a:solidFill>
                  <a:srgbClr val="BEBEBE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>
                <a:solidFill>
                  <a:srgbClr val="BEBEBE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862" y="5148654"/>
            <a:ext cx="1553057" cy="58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9" marR="13868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6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Log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12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1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-10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Act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97272" y="5974637"/>
            <a:ext cx="3128746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9681" marR="766876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opic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7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–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CRUD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413"/>
              </a:spcBef>
            </a:pP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-4">
                <a:solidFill>
                  <a:srgbClr val="BEBEBE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2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Co</a:t>
            </a:r>
            <a:r>
              <a:rPr dirty="0" smtClean="0" sz="1800" spc="-9">
                <a:solidFill>
                  <a:srgbClr val="BEBEBE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pl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te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-9">
                <a:solidFill>
                  <a:srgbClr val="BEBEBE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TL</a:t>
            </a:r>
            <a:r>
              <a:rPr dirty="0" smtClean="0" sz="1800" spc="-54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-</a:t>
            </a:r>
            <a:r>
              <a:rPr dirty="0" smtClean="0" sz="1800" spc="-29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14">
                <a:solidFill>
                  <a:srgbClr val="BEBEBE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ag</a:t>
            </a:r>
            <a:r>
              <a:rPr dirty="0" smtClean="0" sz="1800" spc="4">
                <a:solidFill>
                  <a:srgbClr val="BEBEBE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BEBEBE"/>
                </a:solidFill>
                <a:latin typeface="Times New Roman"/>
                <a:cs typeface="Times New Roman"/>
              </a:rPr>
              <a:t>ib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2048255"/>
            <a:ext cx="6934200" cy="480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266944" y="1127759"/>
            <a:ext cx="3877055" cy="961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41398" y="3204209"/>
            <a:ext cx="975360" cy="234696"/>
          </a:xfrm>
          <a:custGeom>
            <a:avLst/>
            <a:gdLst/>
            <a:ahLst/>
            <a:cxnLst/>
            <a:rect l="l" t="t" r="r" b="b"/>
            <a:pathLst>
              <a:path w="975360" h="234696">
                <a:moveTo>
                  <a:pt x="0" y="234696"/>
                </a:moveTo>
                <a:lnTo>
                  <a:pt x="975360" y="234696"/>
                </a:lnTo>
                <a:lnTo>
                  <a:pt x="975360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786378" y="6493002"/>
            <a:ext cx="976884" cy="236220"/>
          </a:xfrm>
          <a:custGeom>
            <a:avLst/>
            <a:gdLst/>
            <a:ahLst/>
            <a:cxnLst/>
            <a:rect l="l" t="t" r="r" b="b"/>
            <a:pathLst>
              <a:path w="976884" h="236220">
                <a:moveTo>
                  <a:pt x="0" y="236220"/>
                </a:moveTo>
                <a:lnTo>
                  <a:pt x="976884" y="236220"/>
                </a:lnTo>
                <a:lnTo>
                  <a:pt x="976884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6408" y="0"/>
            <a:ext cx="391269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5830" y="0"/>
            <a:ext cx="3678327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09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5814" y="623973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8910" y="623973"/>
            <a:ext cx="4496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8912" y="623973"/>
            <a:ext cx="12872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9646" y="623973"/>
            <a:ext cx="9201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-289">
                <a:latin typeface="Times New Roman"/>
                <a:cs typeface="Times New Roman"/>
              </a:rPr>
              <a:t>W</a:t>
            </a:r>
            <a:r>
              <a:rPr dirty="0" smtClean="0" sz="3600" spc="0"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5417" y="623973"/>
            <a:ext cx="225104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Applica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6787" y="623973"/>
            <a:ext cx="1389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617" y="4277906"/>
            <a:ext cx="2458220" cy="332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Java</a:t>
            </a:r>
            <a:r>
              <a:rPr dirty="0" smtClean="0" sz="2400" spc="-3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34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eb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1690" y="4279627"/>
            <a:ext cx="137579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categories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617" y="4644294"/>
            <a:ext cx="5284067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the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dirty="0" smtClean="0" sz="2400" spc="-125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eb</a:t>
            </a:r>
            <a:r>
              <a:rPr dirty="0" smtClean="0" sz="2400" spc="-12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pl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ca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ion”</a:t>
            </a:r>
            <a:r>
              <a:rPr dirty="0" smtClean="0" sz="2400" spc="-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2400" spc="-5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oj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17" y="6107588"/>
            <a:ext cx="2733501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Next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but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6378" y="6493002"/>
            <a:ext cx="976884" cy="236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41398" y="3204209"/>
            <a:ext cx="975360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7244" y="1420367"/>
            <a:ext cx="6989064" cy="505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913126" y="2085593"/>
            <a:ext cx="713231" cy="213360"/>
          </a:xfrm>
          <a:custGeom>
            <a:avLst/>
            <a:gdLst/>
            <a:ahLst/>
            <a:cxnLst/>
            <a:rect l="l" t="t" r="r" b="b"/>
            <a:pathLst>
              <a:path w="713231" h="213360">
                <a:moveTo>
                  <a:pt x="0" y="213360"/>
                </a:moveTo>
                <a:lnTo>
                  <a:pt x="713231" y="213360"/>
                </a:lnTo>
                <a:lnTo>
                  <a:pt x="713231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670554" y="2153412"/>
            <a:ext cx="3416807" cy="77724"/>
          </a:xfrm>
          <a:custGeom>
            <a:avLst/>
            <a:gdLst/>
            <a:ahLst/>
            <a:cxnLst/>
            <a:rect l="l" t="t" r="r" b="b"/>
            <a:pathLst>
              <a:path w="3416807" h="77724">
                <a:moveTo>
                  <a:pt x="3352038" y="51815"/>
                </a:moveTo>
                <a:lnTo>
                  <a:pt x="3339084" y="51815"/>
                </a:lnTo>
                <a:lnTo>
                  <a:pt x="3339084" y="77724"/>
                </a:lnTo>
                <a:lnTo>
                  <a:pt x="3416807" y="38862"/>
                </a:lnTo>
                <a:lnTo>
                  <a:pt x="3352038" y="51815"/>
                </a:lnTo>
                <a:close/>
              </a:path>
              <a:path w="3416807" h="77724">
                <a:moveTo>
                  <a:pt x="3352038" y="25908"/>
                </a:moveTo>
                <a:lnTo>
                  <a:pt x="3339084" y="0"/>
                </a:lnTo>
                <a:lnTo>
                  <a:pt x="3339083" y="25908"/>
                </a:lnTo>
                <a:lnTo>
                  <a:pt x="3352038" y="25908"/>
                </a:lnTo>
                <a:close/>
              </a:path>
              <a:path w="3416807" h="77724">
                <a:moveTo>
                  <a:pt x="0" y="25908"/>
                </a:moveTo>
                <a:lnTo>
                  <a:pt x="0" y="51815"/>
                </a:lnTo>
                <a:lnTo>
                  <a:pt x="3352038" y="51815"/>
                </a:lnTo>
                <a:lnTo>
                  <a:pt x="3416807" y="38862"/>
                </a:lnTo>
                <a:lnTo>
                  <a:pt x="3339084" y="0"/>
                </a:lnTo>
                <a:lnTo>
                  <a:pt x="335203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121146" y="2364486"/>
            <a:ext cx="711707" cy="214884"/>
          </a:xfrm>
          <a:custGeom>
            <a:avLst/>
            <a:gdLst/>
            <a:ahLst/>
            <a:cxnLst/>
            <a:rect l="l" t="t" r="r" b="b"/>
            <a:pathLst>
              <a:path w="711707" h="214884">
                <a:moveTo>
                  <a:pt x="0" y="214884"/>
                </a:moveTo>
                <a:lnTo>
                  <a:pt x="711707" y="214884"/>
                </a:lnTo>
                <a:lnTo>
                  <a:pt x="711707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805422" y="2446020"/>
            <a:ext cx="281939" cy="77724"/>
          </a:xfrm>
          <a:custGeom>
            <a:avLst/>
            <a:gdLst/>
            <a:ahLst/>
            <a:cxnLst/>
            <a:rect l="l" t="t" r="r" b="b"/>
            <a:pathLst>
              <a:path w="281939" h="77724">
                <a:moveTo>
                  <a:pt x="217170" y="51815"/>
                </a:moveTo>
                <a:lnTo>
                  <a:pt x="204216" y="51815"/>
                </a:lnTo>
                <a:lnTo>
                  <a:pt x="204216" y="77724"/>
                </a:lnTo>
                <a:lnTo>
                  <a:pt x="281939" y="38862"/>
                </a:lnTo>
                <a:lnTo>
                  <a:pt x="217170" y="51815"/>
                </a:lnTo>
                <a:close/>
              </a:path>
              <a:path w="281939" h="77724">
                <a:moveTo>
                  <a:pt x="217170" y="25907"/>
                </a:moveTo>
                <a:lnTo>
                  <a:pt x="204216" y="0"/>
                </a:lnTo>
                <a:lnTo>
                  <a:pt x="204216" y="25907"/>
                </a:lnTo>
                <a:lnTo>
                  <a:pt x="217170" y="25907"/>
                </a:lnTo>
                <a:close/>
              </a:path>
              <a:path w="281939" h="77724">
                <a:moveTo>
                  <a:pt x="0" y="25907"/>
                </a:moveTo>
                <a:lnTo>
                  <a:pt x="0" y="51815"/>
                </a:lnTo>
                <a:lnTo>
                  <a:pt x="217170" y="51815"/>
                </a:lnTo>
                <a:lnTo>
                  <a:pt x="281939" y="38862"/>
                </a:lnTo>
                <a:lnTo>
                  <a:pt x="204216" y="0"/>
                </a:lnTo>
                <a:lnTo>
                  <a:pt x="21717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995166" y="6086094"/>
            <a:ext cx="713232" cy="213360"/>
          </a:xfrm>
          <a:custGeom>
            <a:avLst/>
            <a:gdLst/>
            <a:ahLst/>
            <a:cxnLst/>
            <a:rect l="l" t="t" r="r" b="b"/>
            <a:pathLst>
              <a:path w="713232" h="213360">
                <a:moveTo>
                  <a:pt x="0" y="213359"/>
                </a:moveTo>
                <a:lnTo>
                  <a:pt x="713232" y="213359"/>
                </a:lnTo>
                <a:lnTo>
                  <a:pt x="713232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72032" y="0"/>
            <a:ext cx="391262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1377" y="0"/>
            <a:ext cx="36773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54" b="1">
                <a:latin typeface="Times New Roman"/>
                <a:cs typeface="Times New Roman"/>
              </a:rPr>
              <a:t> </a:t>
            </a:r>
            <a:r>
              <a:rPr dirty="0" smtClean="0" sz="4000" spc="-209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820" y="600859"/>
            <a:ext cx="14527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How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3918" y="600859"/>
            <a:ext cx="12872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4652" y="600859"/>
            <a:ext cx="9201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-289">
                <a:latin typeface="Times New Roman"/>
                <a:cs typeface="Times New Roman"/>
              </a:rPr>
              <a:t>W</a:t>
            </a:r>
            <a:r>
              <a:rPr dirty="0" smtClean="0" sz="3600" spc="0"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0423" y="600859"/>
            <a:ext cx="36624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Applica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ion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759" y="2070075"/>
            <a:ext cx="1914488" cy="751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Fill</a:t>
            </a:r>
            <a:r>
              <a:rPr dirty="0" smtClean="0" sz="1600" spc="14">
                <a:latin typeface="Times New Roman"/>
                <a:cs typeface="Times New Roman"/>
              </a:rPr>
              <a:t> </a:t>
            </a:r>
            <a:r>
              <a:rPr dirty="0" smtClean="0" sz="1600" spc="-9">
                <a:latin typeface="Times New Roman"/>
                <a:cs typeface="Times New Roman"/>
              </a:rPr>
              <a:t>y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29">
                <a:latin typeface="Times New Roman"/>
                <a:cs typeface="Times New Roman"/>
              </a:rPr>
              <a:t> </a:t>
            </a:r>
            <a:r>
              <a:rPr dirty="0" smtClean="0" sz="1600" spc="9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roject</a:t>
            </a:r>
            <a:r>
              <a:rPr dirty="0" smtClean="0" sz="1600" spc="6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3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2700" marR="30449">
              <a:lnSpc>
                <a:spcPct val="95825"/>
              </a:lnSpc>
              <a:spcBef>
                <a:spcPts val="273"/>
              </a:spcBef>
            </a:pPr>
            <a:r>
              <a:rPr dirty="0" smtClean="0" sz="1600" spc="0">
                <a:latin typeface="Times New Roman"/>
                <a:cs typeface="Times New Roman"/>
              </a:rPr>
              <a:t>Br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wser</a:t>
            </a:r>
            <a:r>
              <a:rPr dirty="0" smtClean="0" sz="1600" spc="-49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cati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Times New Roman"/>
                <a:cs typeface="Times New Roman"/>
              </a:rPr>
              <a:t>where</a:t>
            </a:r>
            <a:r>
              <a:rPr dirty="0" smtClean="0" sz="1600" spc="-3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st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re</a:t>
            </a:r>
            <a:r>
              <a:rPr dirty="0" smtClean="0" sz="1600" spc="-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the</a:t>
            </a:r>
            <a:r>
              <a:rPr dirty="0" smtClean="0" sz="1600" spc="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roject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895" y="5050186"/>
            <a:ext cx="2597814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34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1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Next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but</a:t>
            </a:r>
            <a:r>
              <a:rPr dirty="0" smtClean="0" sz="2400" spc="9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5166" y="6086094"/>
            <a:ext cx="713232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21146" y="2364486"/>
            <a:ext cx="71170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13126" y="2085593"/>
            <a:ext cx="713231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682496"/>
            <a:ext cx="6649211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727198" y="2660142"/>
            <a:ext cx="3299460" cy="187451"/>
          </a:xfrm>
          <a:custGeom>
            <a:avLst/>
            <a:gdLst/>
            <a:ahLst/>
            <a:cxnLst/>
            <a:rect l="l" t="t" r="r" b="b"/>
            <a:pathLst>
              <a:path w="3299460" h="187451">
                <a:moveTo>
                  <a:pt x="0" y="187451"/>
                </a:moveTo>
                <a:lnTo>
                  <a:pt x="3299460" y="187451"/>
                </a:lnTo>
                <a:lnTo>
                  <a:pt x="329946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032754" y="2705100"/>
            <a:ext cx="915924" cy="77724"/>
          </a:xfrm>
          <a:custGeom>
            <a:avLst/>
            <a:gdLst/>
            <a:ahLst/>
            <a:cxnLst/>
            <a:rect l="l" t="t" r="r" b="b"/>
            <a:pathLst>
              <a:path w="915924" h="77724">
                <a:moveTo>
                  <a:pt x="851153" y="51815"/>
                </a:moveTo>
                <a:lnTo>
                  <a:pt x="838200" y="51815"/>
                </a:lnTo>
                <a:lnTo>
                  <a:pt x="838200" y="77724"/>
                </a:lnTo>
                <a:lnTo>
                  <a:pt x="915924" y="38862"/>
                </a:lnTo>
                <a:lnTo>
                  <a:pt x="851153" y="51815"/>
                </a:lnTo>
                <a:close/>
              </a:path>
              <a:path w="915924" h="77724">
                <a:moveTo>
                  <a:pt x="851153" y="25908"/>
                </a:moveTo>
                <a:lnTo>
                  <a:pt x="838200" y="0"/>
                </a:lnTo>
                <a:lnTo>
                  <a:pt x="838200" y="25907"/>
                </a:lnTo>
                <a:lnTo>
                  <a:pt x="851153" y="25908"/>
                </a:lnTo>
                <a:close/>
              </a:path>
              <a:path w="915924" h="77724">
                <a:moveTo>
                  <a:pt x="0" y="25908"/>
                </a:moveTo>
                <a:lnTo>
                  <a:pt x="0" y="51815"/>
                </a:lnTo>
                <a:lnTo>
                  <a:pt x="851153" y="51815"/>
                </a:lnTo>
                <a:lnTo>
                  <a:pt x="915924" y="38862"/>
                </a:lnTo>
                <a:lnTo>
                  <a:pt x="838200" y="0"/>
                </a:lnTo>
                <a:lnTo>
                  <a:pt x="85115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829306" y="2926842"/>
            <a:ext cx="720852" cy="242315"/>
          </a:xfrm>
          <a:custGeom>
            <a:avLst/>
            <a:gdLst/>
            <a:ahLst/>
            <a:cxnLst/>
            <a:rect l="l" t="t" r="r" b="b"/>
            <a:pathLst>
              <a:path w="720852" h="242315">
                <a:moveTo>
                  <a:pt x="0" y="242315"/>
                </a:moveTo>
                <a:lnTo>
                  <a:pt x="720852" y="242315"/>
                </a:lnTo>
                <a:lnTo>
                  <a:pt x="720852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534917" y="3019044"/>
            <a:ext cx="3627120" cy="77723"/>
          </a:xfrm>
          <a:custGeom>
            <a:avLst/>
            <a:gdLst/>
            <a:ahLst/>
            <a:cxnLst/>
            <a:rect l="l" t="t" r="r" b="b"/>
            <a:pathLst>
              <a:path w="3627120" h="77723">
                <a:moveTo>
                  <a:pt x="3562350" y="51815"/>
                </a:moveTo>
                <a:lnTo>
                  <a:pt x="3549396" y="51815"/>
                </a:lnTo>
                <a:lnTo>
                  <a:pt x="3549396" y="77723"/>
                </a:lnTo>
                <a:lnTo>
                  <a:pt x="3627120" y="38861"/>
                </a:lnTo>
                <a:lnTo>
                  <a:pt x="3562350" y="51815"/>
                </a:lnTo>
                <a:close/>
              </a:path>
              <a:path w="3627120" h="77723">
                <a:moveTo>
                  <a:pt x="3562350" y="25907"/>
                </a:moveTo>
                <a:lnTo>
                  <a:pt x="3549396" y="0"/>
                </a:lnTo>
                <a:lnTo>
                  <a:pt x="3549396" y="25907"/>
                </a:lnTo>
                <a:lnTo>
                  <a:pt x="3562350" y="25907"/>
                </a:lnTo>
                <a:close/>
              </a:path>
              <a:path w="3627120" h="77723">
                <a:moveTo>
                  <a:pt x="0" y="25907"/>
                </a:moveTo>
                <a:lnTo>
                  <a:pt x="0" y="51815"/>
                </a:lnTo>
                <a:lnTo>
                  <a:pt x="3562350" y="51815"/>
                </a:lnTo>
                <a:lnTo>
                  <a:pt x="3627120" y="38861"/>
                </a:lnTo>
                <a:lnTo>
                  <a:pt x="3549396" y="0"/>
                </a:lnTo>
                <a:lnTo>
                  <a:pt x="356235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734818" y="3664457"/>
            <a:ext cx="926592" cy="228600"/>
          </a:xfrm>
          <a:custGeom>
            <a:avLst/>
            <a:gdLst/>
            <a:ahLst/>
            <a:cxnLst/>
            <a:rect l="l" t="t" r="r" b="b"/>
            <a:pathLst>
              <a:path w="926592" h="228600">
                <a:moveTo>
                  <a:pt x="0" y="228600"/>
                </a:moveTo>
                <a:lnTo>
                  <a:pt x="926592" y="228600"/>
                </a:lnTo>
                <a:lnTo>
                  <a:pt x="92659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681222" y="3745992"/>
            <a:ext cx="3374135" cy="77724"/>
          </a:xfrm>
          <a:custGeom>
            <a:avLst/>
            <a:gdLst/>
            <a:ahLst/>
            <a:cxnLst/>
            <a:rect l="l" t="t" r="r" b="b"/>
            <a:pathLst>
              <a:path w="3374135" h="77724">
                <a:moveTo>
                  <a:pt x="3309366" y="51815"/>
                </a:moveTo>
                <a:lnTo>
                  <a:pt x="3296412" y="51815"/>
                </a:lnTo>
                <a:lnTo>
                  <a:pt x="3296411" y="77723"/>
                </a:lnTo>
                <a:lnTo>
                  <a:pt x="3374135" y="38861"/>
                </a:lnTo>
                <a:lnTo>
                  <a:pt x="3309366" y="51815"/>
                </a:lnTo>
                <a:close/>
              </a:path>
              <a:path w="3374135" h="77724">
                <a:moveTo>
                  <a:pt x="3309366" y="25907"/>
                </a:moveTo>
                <a:lnTo>
                  <a:pt x="3296411" y="0"/>
                </a:lnTo>
                <a:lnTo>
                  <a:pt x="3296411" y="25908"/>
                </a:lnTo>
                <a:lnTo>
                  <a:pt x="3309366" y="25907"/>
                </a:lnTo>
                <a:close/>
              </a:path>
              <a:path w="3374135" h="77724">
                <a:moveTo>
                  <a:pt x="0" y="25907"/>
                </a:moveTo>
                <a:lnTo>
                  <a:pt x="0" y="51815"/>
                </a:lnTo>
                <a:lnTo>
                  <a:pt x="3309366" y="51815"/>
                </a:lnTo>
                <a:lnTo>
                  <a:pt x="3374135" y="38861"/>
                </a:lnTo>
                <a:lnTo>
                  <a:pt x="3296411" y="0"/>
                </a:lnTo>
                <a:lnTo>
                  <a:pt x="3309366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43222" y="6110478"/>
            <a:ext cx="711708" cy="214884"/>
          </a:xfrm>
          <a:custGeom>
            <a:avLst/>
            <a:gdLst/>
            <a:ahLst/>
            <a:cxnLst/>
            <a:rect l="l" t="t" r="r" b="b"/>
            <a:pathLst>
              <a:path w="711708" h="214884">
                <a:moveTo>
                  <a:pt x="0" y="214884"/>
                </a:moveTo>
                <a:lnTo>
                  <a:pt x="711708" y="214884"/>
                </a:lnTo>
                <a:lnTo>
                  <a:pt x="711708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7615" y="0"/>
            <a:ext cx="3913685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7032" y="0"/>
            <a:ext cx="3676966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64" b="1">
                <a:latin typeface="Times New Roman"/>
                <a:cs typeface="Times New Roman"/>
              </a:rPr>
              <a:t> </a:t>
            </a:r>
            <a:r>
              <a:rPr dirty="0" smtClean="0" sz="4000" spc="-219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708" y="616099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How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9804" y="616099"/>
            <a:ext cx="4496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9806" y="616099"/>
            <a:ext cx="12872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0540" y="616099"/>
            <a:ext cx="92014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-289">
                <a:latin typeface="Times New Roman"/>
                <a:cs typeface="Times New Roman"/>
              </a:rPr>
              <a:t>W</a:t>
            </a:r>
            <a:r>
              <a:rPr dirty="0" smtClean="0" sz="3600" spc="0"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6311" y="616099"/>
            <a:ext cx="366242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Applica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ion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0785" y="2605499"/>
            <a:ext cx="1991512" cy="802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9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se</a:t>
            </a:r>
            <a:r>
              <a:rPr dirty="0" smtClean="0" sz="1600" spc="-62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ed</a:t>
            </a:r>
            <a:r>
              <a:rPr dirty="0" smtClean="0" sz="1600" spc="-4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ser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  <a:p>
            <a:pPr marL="171450" marR="15201">
              <a:lnSpc>
                <a:spcPct val="95825"/>
              </a:lnSpc>
              <a:spcBef>
                <a:spcPts val="672"/>
              </a:spcBef>
            </a:pP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se</a:t>
            </a:r>
            <a:r>
              <a:rPr dirty="0" smtClean="0" sz="1600" spc="-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1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5</a:t>
            </a:r>
            <a:r>
              <a:rPr dirty="0" smtClean="0" sz="1600" spc="0">
                <a:latin typeface="Times New Roman"/>
                <a:cs typeface="Times New Roman"/>
              </a:rPr>
              <a:t>/</a:t>
            </a:r>
            <a:endParaRPr sz="1600">
              <a:latin typeface="Times New Roman"/>
              <a:cs typeface="Times New Roman"/>
            </a:endParaRPr>
          </a:p>
          <a:p>
            <a:pPr marL="171450" marR="1520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Times New Roman"/>
                <a:cs typeface="Times New Roman"/>
              </a:rPr>
              <a:t>J</a:t>
            </a:r>
            <a:r>
              <a:rPr dirty="0" smtClean="0" sz="1600" spc="9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EE</a:t>
            </a:r>
            <a:r>
              <a:rPr dirty="0" smtClean="0" sz="1600" spc="-3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0">
                <a:latin typeface="Times New Roman"/>
                <a:cs typeface="Times New Roman"/>
              </a:rPr>
              <a:t>.4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1758" y="3612228"/>
            <a:ext cx="2016240" cy="959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Mo</a:t>
            </a:r>
            <a:r>
              <a:rPr dirty="0" smtClean="0" sz="1600" spc="9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9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4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r>
              <a:rPr dirty="0" smtClean="0" sz="1600" spc="4">
                <a:latin typeface="Times New Roman"/>
                <a:cs typeface="Times New Roman"/>
              </a:rPr>
              <a:t>x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3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ath</a:t>
            </a:r>
            <a:endParaRPr sz="1600">
              <a:latin typeface="Times New Roman"/>
              <a:cs typeface="Times New Roman"/>
            </a:endParaRPr>
          </a:p>
          <a:p>
            <a:pPr marL="12700" marR="23662">
              <a:lnSpc>
                <a:spcPct val="100041"/>
              </a:lnSpc>
            </a:pPr>
            <a:r>
              <a:rPr dirty="0" smtClean="0" sz="1600" spc="0">
                <a:latin typeface="Times New Roman"/>
                <a:cs typeface="Times New Roman"/>
              </a:rPr>
              <a:t>(if</a:t>
            </a:r>
            <a:r>
              <a:rPr dirty="0" smtClean="0" sz="1600" spc="-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ecessar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).</a:t>
            </a:r>
            <a:r>
              <a:rPr dirty="0" smtClean="0" sz="1600" spc="-2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De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lts,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it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is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ed</a:t>
            </a:r>
            <a:r>
              <a:rPr dirty="0" smtClean="0" sz="1600" spc="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sa</a:t>
            </a:r>
            <a:r>
              <a:rPr dirty="0" smtClean="0" sz="1600" spc="-25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as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Project</a:t>
            </a:r>
            <a:r>
              <a:rPr dirty="0" smtClean="0" sz="1600" spc="-2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Na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195" y="5069250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1095" y="5071253"/>
            <a:ext cx="282281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800" spc="-1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Fi</a:t>
            </a:r>
            <a:r>
              <a:rPr dirty="0" smtClean="0" sz="2800" spc="9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ish</a:t>
            </a:r>
            <a:r>
              <a:rPr dirty="0" smtClean="0" sz="2800" spc="-6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9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tt</a:t>
            </a:r>
            <a:r>
              <a:rPr dirty="0" smtClean="0" sz="2800" spc="9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3222" y="6110478"/>
            <a:ext cx="711708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34818" y="3664457"/>
            <a:ext cx="92659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829306" y="2926842"/>
            <a:ext cx="720852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27198" y="2660142"/>
            <a:ext cx="3299460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64008" y="947927"/>
            <a:ext cx="3925824" cy="536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09194" y="1338833"/>
            <a:ext cx="1350264" cy="254508"/>
          </a:xfrm>
          <a:custGeom>
            <a:avLst/>
            <a:gdLst/>
            <a:ahLst/>
            <a:cxnLst/>
            <a:rect l="l" t="t" r="r" b="b"/>
            <a:pathLst>
              <a:path w="1350264" h="254508">
                <a:moveTo>
                  <a:pt x="0" y="254508"/>
                </a:moveTo>
                <a:lnTo>
                  <a:pt x="1350264" y="254508"/>
                </a:lnTo>
                <a:lnTo>
                  <a:pt x="1350264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757933" y="1420367"/>
            <a:ext cx="2638044" cy="77724"/>
          </a:xfrm>
          <a:custGeom>
            <a:avLst/>
            <a:gdLst/>
            <a:ahLst/>
            <a:cxnLst/>
            <a:rect l="l" t="t" r="r" b="b"/>
            <a:pathLst>
              <a:path w="2638044" h="77724">
                <a:moveTo>
                  <a:pt x="2573274" y="51816"/>
                </a:moveTo>
                <a:lnTo>
                  <a:pt x="2560320" y="51815"/>
                </a:lnTo>
                <a:lnTo>
                  <a:pt x="2560320" y="77724"/>
                </a:lnTo>
                <a:lnTo>
                  <a:pt x="2638044" y="38862"/>
                </a:lnTo>
                <a:lnTo>
                  <a:pt x="2573274" y="51816"/>
                </a:lnTo>
                <a:close/>
              </a:path>
              <a:path w="2638044" h="77724">
                <a:moveTo>
                  <a:pt x="2573274" y="25908"/>
                </a:moveTo>
                <a:lnTo>
                  <a:pt x="2560320" y="0"/>
                </a:lnTo>
                <a:lnTo>
                  <a:pt x="2560320" y="25907"/>
                </a:lnTo>
                <a:lnTo>
                  <a:pt x="2573274" y="25908"/>
                </a:lnTo>
                <a:close/>
              </a:path>
              <a:path w="2638044" h="77724">
                <a:moveTo>
                  <a:pt x="0" y="25908"/>
                </a:moveTo>
                <a:lnTo>
                  <a:pt x="0" y="51816"/>
                </a:lnTo>
                <a:lnTo>
                  <a:pt x="2573274" y="51816"/>
                </a:lnTo>
                <a:lnTo>
                  <a:pt x="2638044" y="38862"/>
                </a:lnTo>
                <a:lnTo>
                  <a:pt x="2560320" y="0"/>
                </a:lnTo>
                <a:lnTo>
                  <a:pt x="2573274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101090" y="1677162"/>
            <a:ext cx="1042416" cy="243839"/>
          </a:xfrm>
          <a:custGeom>
            <a:avLst/>
            <a:gdLst/>
            <a:ahLst/>
            <a:cxnLst/>
            <a:rect l="l" t="t" r="r" b="b"/>
            <a:pathLst>
              <a:path w="1042416" h="243839">
                <a:moveTo>
                  <a:pt x="0" y="243839"/>
                </a:moveTo>
                <a:lnTo>
                  <a:pt x="1042416" y="243839"/>
                </a:lnTo>
                <a:lnTo>
                  <a:pt x="1042416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8934" y="1775460"/>
            <a:ext cx="2342388" cy="77724"/>
          </a:xfrm>
          <a:custGeom>
            <a:avLst/>
            <a:gdLst/>
            <a:ahLst/>
            <a:cxnLst/>
            <a:rect l="l" t="t" r="r" b="b"/>
            <a:pathLst>
              <a:path w="2342388" h="77724">
                <a:moveTo>
                  <a:pt x="2277618" y="51815"/>
                </a:moveTo>
                <a:lnTo>
                  <a:pt x="2264664" y="51815"/>
                </a:lnTo>
                <a:lnTo>
                  <a:pt x="2264664" y="77724"/>
                </a:lnTo>
                <a:lnTo>
                  <a:pt x="2342388" y="38862"/>
                </a:lnTo>
                <a:lnTo>
                  <a:pt x="2277618" y="51815"/>
                </a:lnTo>
                <a:close/>
              </a:path>
              <a:path w="2342388" h="77724">
                <a:moveTo>
                  <a:pt x="2277618" y="25907"/>
                </a:moveTo>
                <a:lnTo>
                  <a:pt x="2264664" y="0"/>
                </a:lnTo>
                <a:lnTo>
                  <a:pt x="2264663" y="25908"/>
                </a:lnTo>
                <a:lnTo>
                  <a:pt x="2277618" y="25907"/>
                </a:lnTo>
                <a:close/>
              </a:path>
              <a:path w="2342388" h="77724">
                <a:moveTo>
                  <a:pt x="0" y="25907"/>
                </a:moveTo>
                <a:lnTo>
                  <a:pt x="0" y="51815"/>
                </a:lnTo>
                <a:lnTo>
                  <a:pt x="2277618" y="51815"/>
                </a:lnTo>
                <a:lnTo>
                  <a:pt x="2342388" y="38862"/>
                </a:lnTo>
                <a:lnTo>
                  <a:pt x="2264664" y="0"/>
                </a:lnTo>
                <a:lnTo>
                  <a:pt x="2277618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556510" y="2976372"/>
            <a:ext cx="2342388" cy="77724"/>
          </a:xfrm>
          <a:custGeom>
            <a:avLst/>
            <a:gdLst/>
            <a:ahLst/>
            <a:cxnLst/>
            <a:rect l="l" t="t" r="r" b="b"/>
            <a:pathLst>
              <a:path w="2342388" h="77724">
                <a:moveTo>
                  <a:pt x="2277617" y="51815"/>
                </a:moveTo>
                <a:lnTo>
                  <a:pt x="2264664" y="51815"/>
                </a:lnTo>
                <a:lnTo>
                  <a:pt x="2264664" y="77724"/>
                </a:lnTo>
                <a:lnTo>
                  <a:pt x="2342388" y="38862"/>
                </a:lnTo>
                <a:lnTo>
                  <a:pt x="2277617" y="51815"/>
                </a:lnTo>
                <a:close/>
              </a:path>
              <a:path w="2342388" h="77724">
                <a:moveTo>
                  <a:pt x="2277617" y="25907"/>
                </a:moveTo>
                <a:lnTo>
                  <a:pt x="2264664" y="0"/>
                </a:lnTo>
                <a:lnTo>
                  <a:pt x="2264663" y="25908"/>
                </a:lnTo>
                <a:lnTo>
                  <a:pt x="2277617" y="25907"/>
                </a:lnTo>
                <a:close/>
              </a:path>
              <a:path w="2342388" h="77724">
                <a:moveTo>
                  <a:pt x="0" y="25907"/>
                </a:moveTo>
                <a:lnTo>
                  <a:pt x="0" y="51815"/>
                </a:lnTo>
                <a:lnTo>
                  <a:pt x="2277617" y="51815"/>
                </a:lnTo>
                <a:lnTo>
                  <a:pt x="2342388" y="38862"/>
                </a:lnTo>
                <a:lnTo>
                  <a:pt x="2264664" y="0"/>
                </a:lnTo>
                <a:lnTo>
                  <a:pt x="2277617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738122" y="2908554"/>
            <a:ext cx="832103" cy="281939"/>
          </a:xfrm>
          <a:custGeom>
            <a:avLst/>
            <a:gdLst/>
            <a:ahLst/>
            <a:cxnLst/>
            <a:rect l="l" t="t" r="r" b="b"/>
            <a:pathLst>
              <a:path w="832103" h="281939">
                <a:moveTo>
                  <a:pt x="0" y="281939"/>
                </a:moveTo>
                <a:lnTo>
                  <a:pt x="832103" y="281939"/>
                </a:lnTo>
                <a:lnTo>
                  <a:pt x="832103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792730" y="4943856"/>
            <a:ext cx="2116835" cy="77724"/>
          </a:xfrm>
          <a:custGeom>
            <a:avLst/>
            <a:gdLst/>
            <a:ahLst/>
            <a:cxnLst/>
            <a:rect l="l" t="t" r="r" b="b"/>
            <a:pathLst>
              <a:path w="2116835" h="77724">
                <a:moveTo>
                  <a:pt x="2052066" y="51816"/>
                </a:moveTo>
                <a:lnTo>
                  <a:pt x="2039112" y="51815"/>
                </a:lnTo>
                <a:lnTo>
                  <a:pt x="2039111" y="77724"/>
                </a:lnTo>
                <a:lnTo>
                  <a:pt x="2116835" y="38862"/>
                </a:lnTo>
                <a:lnTo>
                  <a:pt x="2052066" y="51816"/>
                </a:lnTo>
                <a:close/>
              </a:path>
              <a:path w="2116835" h="77724">
                <a:moveTo>
                  <a:pt x="2052066" y="25908"/>
                </a:moveTo>
                <a:lnTo>
                  <a:pt x="2039111" y="0"/>
                </a:lnTo>
                <a:lnTo>
                  <a:pt x="2039111" y="25908"/>
                </a:lnTo>
                <a:lnTo>
                  <a:pt x="2052066" y="25908"/>
                </a:lnTo>
                <a:close/>
              </a:path>
              <a:path w="2116835" h="77724">
                <a:moveTo>
                  <a:pt x="0" y="25908"/>
                </a:moveTo>
                <a:lnTo>
                  <a:pt x="0" y="51816"/>
                </a:lnTo>
                <a:lnTo>
                  <a:pt x="2052066" y="51816"/>
                </a:lnTo>
                <a:lnTo>
                  <a:pt x="2116835" y="38862"/>
                </a:lnTo>
                <a:lnTo>
                  <a:pt x="2039111" y="0"/>
                </a:lnTo>
                <a:lnTo>
                  <a:pt x="2052066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79754" y="4874514"/>
            <a:ext cx="1703832" cy="242316"/>
          </a:xfrm>
          <a:custGeom>
            <a:avLst/>
            <a:gdLst/>
            <a:ahLst/>
            <a:cxnLst/>
            <a:rect l="l" t="t" r="r" b="b"/>
            <a:pathLst>
              <a:path w="1703832" h="242315">
                <a:moveTo>
                  <a:pt x="0" y="242316"/>
                </a:moveTo>
                <a:lnTo>
                  <a:pt x="1703832" y="242316"/>
                </a:lnTo>
                <a:lnTo>
                  <a:pt x="1703832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596134" y="3686555"/>
            <a:ext cx="2342388" cy="77724"/>
          </a:xfrm>
          <a:custGeom>
            <a:avLst/>
            <a:gdLst/>
            <a:ahLst/>
            <a:cxnLst/>
            <a:rect l="l" t="t" r="r" b="b"/>
            <a:pathLst>
              <a:path w="2342388" h="77724">
                <a:moveTo>
                  <a:pt x="2277618" y="51816"/>
                </a:moveTo>
                <a:lnTo>
                  <a:pt x="2264664" y="51815"/>
                </a:lnTo>
                <a:lnTo>
                  <a:pt x="2264664" y="77724"/>
                </a:lnTo>
                <a:lnTo>
                  <a:pt x="2342388" y="38862"/>
                </a:lnTo>
                <a:lnTo>
                  <a:pt x="2277618" y="51816"/>
                </a:lnTo>
                <a:close/>
              </a:path>
              <a:path w="2342388" h="77724">
                <a:moveTo>
                  <a:pt x="2277618" y="25908"/>
                </a:moveTo>
                <a:lnTo>
                  <a:pt x="2264664" y="0"/>
                </a:lnTo>
                <a:lnTo>
                  <a:pt x="2264663" y="25908"/>
                </a:lnTo>
                <a:lnTo>
                  <a:pt x="2277618" y="25908"/>
                </a:lnTo>
                <a:close/>
              </a:path>
              <a:path w="2342388" h="77724">
                <a:moveTo>
                  <a:pt x="0" y="25908"/>
                </a:moveTo>
                <a:lnTo>
                  <a:pt x="0" y="51816"/>
                </a:lnTo>
                <a:lnTo>
                  <a:pt x="2277618" y="51816"/>
                </a:lnTo>
                <a:lnTo>
                  <a:pt x="2342388" y="38862"/>
                </a:lnTo>
                <a:lnTo>
                  <a:pt x="2264664" y="0"/>
                </a:lnTo>
                <a:lnTo>
                  <a:pt x="227761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15746" y="3630929"/>
            <a:ext cx="1571243" cy="228600"/>
          </a:xfrm>
          <a:custGeom>
            <a:avLst/>
            <a:gdLst/>
            <a:ahLst/>
            <a:cxnLst/>
            <a:rect l="l" t="t" r="r" b="b"/>
            <a:pathLst>
              <a:path w="1571243" h="228600">
                <a:moveTo>
                  <a:pt x="0" y="228600"/>
                </a:moveTo>
                <a:lnTo>
                  <a:pt x="1571243" y="228600"/>
                </a:lnTo>
                <a:lnTo>
                  <a:pt x="157124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410206" y="3995928"/>
            <a:ext cx="2342388" cy="77724"/>
          </a:xfrm>
          <a:custGeom>
            <a:avLst/>
            <a:gdLst/>
            <a:ahLst/>
            <a:cxnLst/>
            <a:rect l="l" t="t" r="r" b="b"/>
            <a:pathLst>
              <a:path w="2342388" h="77724">
                <a:moveTo>
                  <a:pt x="2277618" y="51816"/>
                </a:moveTo>
                <a:lnTo>
                  <a:pt x="2264664" y="51815"/>
                </a:lnTo>
                <a:lnTo>
                  <a:pt x="2264664" y="77724"/>
                </a:lnTo>
                <a:lnTo>
                  <a:pt x="2342388" y="38862"/>
                </a:lnTo>
                <a:lnTo>
                  <a:pt x="2277618" y="51816"/>
                </a:lnTo>
                <a:close/>
              </a:path>
              <a:path w="2342388" h="77724">
                <a:moveTo>
                  <a:pt x="2277618" y="25908"/>
                </a:moveTo>
                <a:lnTo>
                  <a:pt x="2264664" y="0"/>
                </a:lnTo>
                <a:lnTo>
                  <a:pt x="2264663" y="25908"/>
                </a:lnTo>
                <a:lnTo>
                  <a:pt x="2277618" y="25908"/>
                </a:lnTo>
                <a:close/>
              </a:path>
              <a:path w="2342388" h="77724">
                <a:moveTo>
                  <a:pt x="0" y="25908"/>
                </a:moveTo>
                <a:lnTo>
                  <a:pt x="0" y="51816"/>
                </a:lnTo>
                <a:lnTo>
                  <a:pt x="2277618" y="51816"/>
                </a:lnTo>
                <a:lnTo>
                  <a:pt x="2342388" y="38862"/>
                </a:lnTo>
                <a:lnTo>
                  <a:pt x="2264664" y="0"/>
                </a:lnTo>
                <a:lnTo>
                  <a:pt x="227761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070610" y="3940302"/>
            <a:ext cx="1330452" cy="202692"/>
          </a:xfrm>
          <a:custGeom>
            <a:avLst/>
            <a:gdLst/>
            <a:ahLst/>
            <a:cxnLst/>
            <a:rect l="l" t="t" r="r" b="b"/>
            <a:pathLst>
              <a:path w="1330452" h="202692">
                <a:moveTo>
                  <a:pt x="0" y="202692"/>
                </a:moveTo>
                <a:lnTo>
                  <a:pt x="1330452" y="202692"/>
                </a:lnTo>
                <a:lnTo>
                  <a:pt x="1330452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06067" y="11071"/>
            <a:ext cx="6847306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 b="1">
                <a:latin typeface="Times New Roman"/>
                <a:cs typeface="Times New Roman"/>
              </a:rPr>
              <a:t>A</a:t>
            </a:r>
            <a:r>
              <a:rPr dirty="0" smtClean="0" sz="3600" spc="4" b="1">
                <a:latin typeface="Times New Roman"/>
                <a:cs typeface="Times New Roman"/>
              </a:rPr>
              <a:t>p</a:t>
            </a:r>
            <a:r>
              <a:rPr dirty="0" smtClean="0" sz="3600" spc="0" b="1">
                <a:latin typeface="Times New Roman"/>
                <a:cs typeface="Times New Roman"/>
              </a:rPr>
              <a:t>pen</a:t>
            </a:r>
            <a:r>
              <a:rPr dirty="0" smtClean="0" sz="3600" spc="9" b="1"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latin typeface="Times New Roman"/>
                <a:cs typeface="Times New Roman"/>
              </a:rPr>
              <a:t>ix</a:t>
            </a:r>
            <a:r>
              <a:rPr dirty="0" smtClean="0" sz="3600" spc="-19" b="1"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latin typeface="Times New Roman"/>
                <a:cs typeface="Times New Roman"/>
              </a:rPr>
              <a:t>–</a:t>
            </a:r>
            <a:r>
              <a:rPr dirty="0" smtClean="0" sz="3600" spc="0" b="1"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latin typeface="Times New Roman"/>
                <a:cs typeface="Times New Roman"/>
              </a:rPr>
              <a:t>Build</a:t>
            </a:r>
            <a:r>
              <a:rPr dirty="0" smtClean="0" sz="3600" spc="-64" b="1"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latin typeface="Times New Roman"/>
                <a:cs typeface="Times New Roman"/>
              </a:rPr>
              <a:t>The</a:t>
            </a:r>
            <a:r>
              <a:rPr dirty="0" smtClean="0" sz="3600" spc="0" b="1"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latin typeface="Times New Roman"/>
                <a:cs typeface="Times New Roman"/>
              </a:rPr>
              <a:t>Simple</a:t>
            </a:r>
            <a:r>
              <a:rPr dirty="0" smtClean="0" sz="3600" spc="-69" b="1">
                <a:latin typeface="Times New Roman"/>
                <a:cs typeface="Times New Roman"/>
              </a:rPr>
              <a:t> </a:t>
            </a:r>
            <a:r>
              <a:rPr dirty="0" smtClean="0" sz="3600" spc="-204" b="1"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latin typeface="Times New Roman"/>
                <a:cs typeface="Times New Roman"/>
              </a:rPr>
              <a:t>eb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5401" y="563603"/>
            <a:ext cx="87746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How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6529" y="563603"/>
            <a:ext cx="4030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4830" y="563603"/>
            <a:ext cx="11484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Create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0856" y="563603"/>
            <a:ext cx="2824520" cy="1017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-254">
                <a:latin typeface="Times New Roman"/>
                <a:cs typeface="Times New Roman"/>
              </a:rPr>
              <a:t>W</a:t>
            </a:r>
            <a:r>
              <a:rPr dirty="0" smtClean="0" sz="3200" spc="0">
                <a:latin typeface="Times New Roman"/>
                <a:cs typeface="Times New Roman"/>
              </a:rPr>
              <a:t>eb</a:t>
            </a:r>
            <a:r>
              <a:rPr dirty="0" smtClean="0" sz="3200" spc="-179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Ap</a:t>
            </a:r>
            <a:r>
              <a:rPr dirty="0" smtClean="0" sz="3200" spc="14">
                <a:latin typeface="Times New Roman"/>
                <a:cs typeface="Times New Roman"/>
              </a:rPr>
              <a:t>p</a:t>
            </a:r>
            <a:r>
              <a:rPr dirty="0" smtClean="0" sz="3200" spc="0">
                <a:latin typeface="Times New Roman"/>
                <a:cs typeface="Times New Roman"/>
              </a:rPr>
              <a:t>lication</a:t>
            </a:r>
            <a:endParaRPr sz="3200">
              <a:latin typeface="Times New Roman"/>
              <a:cs typeface="Times New Roman"/>
            </a:endParaRPr>
          </a:p>
          <a:p>
            <a:pPr marL="44445" marR="61036">
              <a:lnSpc>
                <a:spcPct val="95825"/>
              </a:lnSpc>
              <a:spcBef>
                <a:spcPts val="2565"/>
              </a:spcBef>
            </a:pPr>
            <a:r>
              <a:rPr dirty="0" smtClean="0" sz="1600" spc="0">
                <a:latin typeface="Times New Roman"/>
                <a:cs typeface="Times New Roman"/>
              </a:rPr>
              <a:t>Project</a:t>
            </a:r>
            <a:r>
              <a:rPr dirty="0" smtClean="0" sz="1600" spc="-2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6598" y="563603"/>
            <a:ext cx="12400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dirty="0" smtClean="0" sz="3200" spc="0">
                <a:latin typeface="Times New Roman"/>
                <a:cs typeface="Times New Roman"/>
              </a:rPr>
              <a:t>Proje</a:t>
            </a:r>
            <a:r>
              <a:rPr dirty="0" smtClean="0" sz="3200" spc="4">
                <a:latin typeface="Times New Roman"/>
                <a:cs typeface="Times New Roman"/>
              </a:rPr>
              <a:t>c</a:t>
            </a:r>
            <a:r>
              <a:rPr dirty="0" smtClean="0" sz="3200" spc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276" y="1765521"/>
            <a:ext cx="12510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139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eb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Directory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3178" y="2934048"/>
            <a:ext cx="4261939" cy="84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151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-139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eb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3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escrip</a:t>
            </a:r>
            <a:r>
              <a:rPr dirty="0" smtClean="0" sz="1600" spc="4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1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So</a:t>
            </a:r>
            <a:r>
              <a:rPr dirty="0" smtClean="0" sz="1600" spc="9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co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ir</a:t>
            </a:r>
            <a:r>
              <a:rPr dirty="0" smtClean="0" sz="1600" spc="-4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ctor</a:t>
            </a:r>
            <a:r>
              <a:rPr dirty="0" smtClean="0" sz="1600" spc="-11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taini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-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ja</a:t>
            </a:r>
            <a:r>
              <a:rPr dirty="0" smtClean="0" sz="1600" spc="4" b="1">
                <a:latin typeface="Times New Roman"/>
                <a:cs typeface="Times New Roman"/>
              </a:rPr>
              <a:t>v</a:t>
            </a:r>
            <a:r>
              <a:rPr dirty="0" smtClean="0" sz="1600" spc="0" b="1">
                <a:latin typeface="Times New Roman"/>
                <a:cs typeface="Times New Roman"/>
              </a:rPr>
              <a:t>a</a:t>
            </a:r>
            <a:r>
              <a:rPr dirty="0" smtClean="0" sz="1600" spc="-29" b="1">
                <a:latin typeface="Times New Roman"/>
                <a:cs typeface="Times New Roman"/>
              </a:rPr>
              <a:t> </a:t>
            </a:r>
            <a:r>
              <a:rPr dirty="0" smtClean="0" sz="1600" spc="-4" b="1">
                <a:latin typeface="Times New Roman"/>
                <a:cs typeface="Times New Roman"/>
              </a:rPr>
              <a:t>c</a:t>
            </a:r>
            <a:r>
              <a:rPr dirty="0" smtClean="0" sz="1600" spc="0" b="1">
                <a:latin typeface="Times New Roman"/>
                <a:cs typeface="Times New Roman"/>
              </a:rPr>
              <a:t>la</a:t>
            </a:r>
            <a:r>
              <a:rPr dirty="0" smtClean="0" sz="1600" spc="4" b="1">
                <a:latin typeface="Times New Roman"/>
                <a:cs typeface="Times New Roman"/>
              </a:rPr>
              <a:t>s</a:t>
            </a:r>
            <a:r>
              <a:rPr dirty="0" smtClean="0" sz="1600" spc="4" b="1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.</a:t>
            </a:r>
            <a:r>
              <a:rPr dirty="0" smtClean="0" sz="1600" spc="-48">
                <a:latin typeface="Times New Roman"/>
                <a:cs typeface="Times New Roman"/>
              </a:rPr>
              <a:t> </a:t>
            </a:r>
            <a:r>
              <a:rPr dirty="0" smtClean="0" sz="1600" spc="-9">
                <a:latin typeface="Times New Roman"/>
                <a:cs typeface="Times New Roman"/>
              </a:rPr>
              <a:t>W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en</a:t>
            </a:r>
            <a:endParaRPr sz="1600">
              <a:latin typeface="Times New Roman"/>
              <a:cs typeface="Times New Roman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roject</a:t>
            </a:r>
            <a:r>
              <a:rPr dirty="0" smtClean="0" sz="1600" spc="-2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is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ilt,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acka</a:t>
            </a:r>
            <a:r>
              <a:rPr dirty="0" smtClean="0" sz="1600" spc="9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5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12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latin typeface="Times New Roman"/>
                <a:cs typeface="Times New Roman"/>
              </a:rPr>
              <a:t>s</a:t>
            </a:r>
            <a:r>
              <a:rPr dirty="0" smtClean="0" sz="1600" spc="4" b="1">
                <a:latin typeface="Times New Roman"/>
                <a:cs typeface="Times New Roman"/>
              </a:rPr>
              <a:t>s</a:t>
            </a:r>
            <a:r>
              <a:rPr dirty="0" smtClean="0" sz="1600" spc="0" b="1">
                <a:latin typeface="Times New Roman"/>
                <a:cs typeface="Times New Roman"/>
              </a:rPr>
              <a:t>es</a:t>
            </a:r>
            <a:r>
              <a:rPr dirty="0" smtClean="0" sz="1600" spc="-35" b="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di</a:t>
            </a:r>
            <a:r>
              <a:rPr dirty="0" smtClean="0" sz="1600" spc="-25" b="1">
                <a:latin typeface="Times New Roman"/>
                <a:cs typeface="Times New Roman"/>
              </a:rPr>
              <a:t>r</a:t>
            </a:r>
            <a:r>
              <a:rPr dirty="0" smtClean="0" sz="1600" spc="0" b="1">
                <a:latin typeface="Times New Roman"/>
                <a:cs typeface="Times New Roman"/>
              </a:rPr>
              <a:t>ectory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0450" y="3996276"/>
            <a:ext cx="3874655" cy="471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rt</a:t>
            </a:r>
            <a:r>
              <a:rPr dirty="0" smtClean="0" sz="1600" spc="-5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li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ra</a:t>
            </a:r>
            <a:r>
              <a:rPr dirty="0" smtClean="0" sz="1600" spc="-9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irector</a:t>
            </a:r>
            <a:r>
              <a:rPr dirty="0" smtClean="0" sz="1600" spc="-11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,</a:t>
            </a:r>
            <a:r>
              <a:rPr dirty="0" smtClean="0" sz="1600" spc="-2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tai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-27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jar</a:t>
            </a:r>
            <a:r>
              <a:rPr dirty="0" smtClean="0" sz="1600" spc="-35" b="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file</a:t>
            </a:r>
            <a:r>
              <a:rPr dirty="0" smtClean="0" sz="1600" spc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-9">
                <a:latin typeface="Times New Roman"/>
                <a:cs typeface="Times New Roman"/>
              </a:rPr>
              <a:t>W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en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roject</a:t>
            </a:r>
            <a:r>
              <a:rPr dirty="0" smtClean="0" sz="1600" spc="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is</a:t>
            </a:r>
            <a:r>
              <a:rPr dirty="0" smtClean="0" sz="1600" spc="9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ilt,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ackage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19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lib</a:t>
            </a:r>
            <a:r>
              <a:rPr dirty="0" smtClean="0" sz="1600" spc="4" b="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di</a:t>
            </a:r>
            <a:r>
              <a:rPr dirty="0" smtClean="0" sz="1600" spc="-25" b="1">
                <a:latin typeface="Times New Roman"/>
                <a:cs typeface="Times New Roman"/>
              </a:rPr>
              <a:t>r</a:t>
            </a:r>
            <a:r>
              <a:rPr dirty="0" smtClean="0" sz="1600" spc="0" b="1">
                <a:latin typeface="Times New Roman"/>
                <a:cs typeface="Times New Roman"/>
              </a:rPr>
              <a:t>ec</a:t>
            </a:r>
            <a:r>
              <a:rPr dirty="0" smtClean="0" sz="1600" spc="-9" b="1">
                <a:latin typeface="Times New Roman"/>
                <a:cs typeface="Times New Roman"/>
              </a:rPr>
              <a:t>t</a:t>
            </a:r>
            <a:r>
              <a:rPr dirty="0" smtClean="0" sz="1600" spc="4" b="1"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latin typeface="Times New Roman"/>
                <a:cs typeface="Times New Roman"/>
              </a:rPr>
              <a:t>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650" y="4834857"/>
            <a:ext cx="3439341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ration</a:t>
            </a:r>
            <a:r>
              <a:rPr dirty="0" smtClean="0" sz="1600" spc="-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direct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ry</a:t>
            </a:r>
            <a:r>
              <a:rPr dirty="0" smtClean="0" sz="1600" spc="-2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related</a:t>
            </a:r>
            <a:r>
              <a:rPr dirty="0" smtClean="0" sz="1600" spc="-13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3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-139">
                <a:latin typeface="Times New Roman"/>
                <a:cs typeface="Times New Roman"/>
              </a:rPr>
              <a:t>W</a:t>
            </a:r>
            <a:r>
              <a:rPr dirty="0" smtClean="0" sz="1600" spc="0">
                <a:latin typeface="Times New Roman"/>
                <a:cs typeface="Times New Roman"/>
              </a:rPr>
              <a:t>eb</a:t>
            </a:r>
            <a:r>
              <a:rPr dirty="0" smtClean="0" sz="1600" spc="-10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754" y="4874514"/>
            <a:ext cx="1703832" cy="242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070610" y="3940302"/>
            <a:ext cx="1330452" cy="202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015746" y="3630929"/>
            <a:ext cx="1571243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38122" y="2908554"/>
            <a:ext cx="832103" cy="281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1090" y="1677162"/>
            <a:ext cx="1042416" cy="243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09194" y="1338833"/>
            <a:ext cx="1350264" cy="254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5364" y="4616196"/>
            <a:ext cx="5998464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126229" y="5487162"/>
            <a:ext cx="1751076" cy="248412"/>
          </a:xfrm>
          <a:custGeom>
            <a:avLst/>
            <a:gdLst/>
            <a:ahLst/>
            <a:cxnLst/>
            <a:rect l="l" t="t" r="r" b="b"/>
            <a:pathLst>
              <a:path w="1751076" h="248412">
                <a:moveTo>
                  <a:pt x="0" y="248412"/>
                </a:moveTo>
                <a:lnTo>
                  <a:pt x="1751076" y="248412"/>
                </a:lnTo>
                <a:lnTo>
                  <a:pt x="1751076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336792" y="4418076"/>
            <a:ext cx="2807208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9590" y="66189"/>
            <a:ext cx="8307590" cy="1382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3270" marR="61036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 b="1">
                <a:latin typeface="Times New Roman"/>
                <a:cs typeface="Times New Roman"/>
              </a:rPr>
              <a:t>Appen</a:t>
            </a:r>
            <a:r>
              <a:rPr dirty="0" smtClean="0" sz="3600" spc="4" b="1">
                <a:latin typeface="Times New Roman"/>
                <a:cs typeface="Times New Roman"/>
              </a:rPr>
              <a:t>d</a:t>
            </a:r>
            <a:r>
              <a:rPr dirty="0" smtClean="0" sz="3600" spc="0" b="1">
                <a:latin typeface="Times New Roman"/>
                <a:cs typeface="Times New Roman"/>
              </a:rPr>
              <a:t>ix</a:t>
            </a:r>
            <a:r>
              <a:rPr dirty="0" smtClean="0" sz="3600" spc="-9" b="1"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latin typeface="Times New Roman"/>
                <a:cs typeface="Times New Roman"/>
              </a:rPr>
              <a:t>–</a:t>
            </a:r>
            <a:r>
              <a:rPr dirty="0" smtClean="0" sz="3600" spc="-59" b="1">
                <a:latin typeface="Times New Roman"/>
                <a:cs typeface="Times New Roman"/>
              </a:rPr>
              <a:t> </a:t>
            </a:r>
            <a:r>
              <a:rPr dirty="0" smtClean="0" sz="3600" spc="-204" b="1">
                <a:latin typeface="Times New Roman"/>
                <a:cs typeface="Times New Roman"/>
              </a:rPr>
              <a:t>W</a:t>
            </a:r>
            <a:r>
              <a:rPr dirty="0" smtClean="0" sz="3600" spc="0" b="1">
                <a:latin typeface="Times New Roman"/>
                <a:cs typeface="Times New Roman"/>
              </a:rPr>
              <a:t>eb</a:t>
            </a:r>
            <a:r>
              <a:rPr dirty="0" smtClean="0" sz="3600" spc="-189" b="1">
                <a:latin typeface="Times New Roman"/>
                <a:cs typeface="Times New Roman"/>
              </a:rPr>
              <a:t> </a:t>
            </a:r>
            <a:r>
              <a:rPr dirty="0" smtClean="0" sz="3600" spc="0" b="1">
                <a:latin typeface="Times New Roman"/>
                <a:cs typeface="Times New Roman"/>
              </a:rPr>
              <a:t>Applications</a:t>
            </a:r>
            <a:endParaRPr sz="3600">
              <a:latin typeface="Times New Roman"/>
              <a:cs typeface="Times New Roman"/>
            </a:endParaRPr>
          </a:p>
          <a:p>
            <a:pPr marL="1233144">
              <a:lnSpc>
                <a:spcPts val="3500"/>
              </a:lnSpc>
            </a:pPr>
            <a:r>
              <a:rPr dirty="0" smtClean="0" sz="3200" spc="0">
                <a:latin typeface="Times New Roman"/>
                <a:cs typeface="Times New Roman"/>
              </a:rPr>
              <a:t>A</a:t>
            </a:r>
            <a:r>
              <a:rPr dirty="0" smtClean="0" sz="3200" spc="4">
                <a:latin typeface="Times New Roman"/>
                <a:cs typeface="Times New Roman"/>
              </a:rPr>
              <a:t>d</a:t>
            </a:r>
            <a:r>
              <a:rPr dirty="0" smtClean="0" sz="3200" spc="0">
                <a:latin typeface="Times New Roman"/>
                <a:cs typeface="Times New Roman"/>
              </a:rPr>
              <a:t>d</a:t>
            </a:r>
            <a:r>
              <a:rPr dirty="0" smtClean="0" sz="3200" spc="-14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the</a:t>
            </a:r>
            <a:r>
              <a:rPr dirty="0" smtClean="0" sz="3200" spc="0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ME</a:t>
            </a:r>
            <a:r>
              <a:rPr dirty="0" smtClean="0" sz="3200" spc="-254">
                <a:latin typeface="Times New Roman"/>
                <a:cs typeface="Times New Roman"/>
              </a:rPr>
              <a:t>T</a:t>
            </a:r>
            <a:r>
              <a:rPr dirty="0" smtClean="0" sz="3200" spc="4">
                <a:latin typeface="Times New Roman"/>
                <a:cs typeface="Times New Roman"/>
              </a:rPr>
              <a:t>A</a:t>
            </a:r>
            <a:r>
              <a:rPr dirty="0" smtClean="0" sz="3200" spc="0">
                <a:latin typeface="Times New Roman"/>
                <a:cs typeface="Times New Roman"/>
              </a:rPr>
              <a:t>-INF/context</a:t>
            </a:r>
            <a:r>
              <a:rPr dirty="0" smtClean="0" sz="3200" spc="-14">
                <a:latin typeface="Times New Roman"/>
                <a:cs typeface="Times New Roman"/>
              </a:rPr>
              <a:t>.</a:t>
            </a:r>
            <a:r>
              <a:rPr dirty="0" smtClean="0" sz="3200" spc="0">
                <a:latin typeface="Times New Roman"/>
                <a:cs typeface="Times New Roman"/>
              </a:rPr>
              <a:t>xml</a:t>
            </a:r>
            <a:r>
              <a:rPr dirty="0" smtClean="0" sz="3200" spc="-34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to</a:t>
            </a:r>
            <a:r>
              <a:rPr dirty="0" smtClean="0" sz="3200" spc="-19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pr</a:t>
            </a:r>
            <a:r>
              <a:rPr dirty="0" smtClean="0" sz="3200" spc="9">
                <a:latin typeface="Times New Roman"/>
                <a:cs typeface="Times New Roman"/>
              </a:rPr>
              <a:t>o</a:t>
            </a:r>
            <a:r>
              <a:rPr dirty="0" smtClean="0" sz="3200" spc="0">
                <a:latin typeface="Times New Roman"/>
                <a:cs typeface="Times New Roman"/>
              </a:rPr>
              <a:t>ject</a:t>
            </a:r>
            <a:endParaRPr sz="3200">
              <a:latin typeface="Times New Roman"/>
              <a:cs typeface="Times New Roman"/>
            </a:endParaRPr>
          </a:p>
          <a:p>
            <a:pPr marL="12700" marR="61036">
              <a:lnSpc>
                <a:spcPct val="95825"/>
              </a:lnSpc>
              <a:spcBef>
                <a:spcPts val="616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opt</a:t>
            </a:r>
            <a:r>
              <a:rPr dirty="0" smtClean="0" sz="2400" spc="4" b="1" i="1">
                <a:latin typeface="Times New Roman"/>
                <a:cs typeface="Times New Roman"/>
              </a:rPr>
              <a:t>i</a:t>
            </a:r>
            <a:r>
              <a:rPr dirty="0" smtClean="0" sz="2400" spc="0" b="1" i="1">
                <a:latin typeface="Times New Roman"/>
                <a:cs typeface="Times New Roman"/>
              </a:rPr>
              <a:t>onal</a:t>
            </a:r>
            <a:r>
              <a:rPr dirty="0" smtClean="0" sz="2400" spc="-14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–</a:t>
            </a:r>
            <a:r>
              <a:rPr dirty="0" smtClean="0" sz="2400" spc="0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if</a:t>
            </a:r>
            <a:r>
              <a:rPr dirty="0" smtClean="0" sz="2400" spc="0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it</a:t>
            </a:r>
            <a:r>
              <a:rPr dirty="0" smtClean="0" sz="2400" spc="-14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does</a:t>
            </a:r>
            <a:r>
              <a:rPr dirty="0" smtClean="0" sz="2400" spc="0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not</a:t>
            </a:r>
            <a:r>
              <a:rPr dirty="0" smtClean="0" sz="2400" spc="0" b="1" i="1">
                <a:latin typeface="Times New Roman"/>
                <a:cs typeface="Times New Roman"/>
              </a:rPr>
              <a:t> </a:t>
            </a:r>
            <a:r>
              <a:rPr dirty="0" smtClean="0" sz="2400" spc="0" b="1" i="1">
                <a:latin typeface="Times New Roman"/>
                <a:cs typeface="Times New Roman"/>
              </a:rPr>
              <a:t>exi</a:t>
            </a:r>
            <a:r>
              <a:rPr dirty="0" smtClean="0" sz="2400" spc="4" b="1" i="1">
                <a:latin typeface="Times New Roman"/>
                <a:cs typeface="Times New Roman"/>
              </a:rPr>
              <a:t>s</a:t>
            </a:r>
            <a:r>
              <a:rPr dirty="0" smtClean="0" sz="2400" spc="0" b="1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790" y="1452808"/>
            <a:ext cx="191028" cy="2108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 marR="198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07" y="1452808"/>
            <a:ext cx="8037751" cy="290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Rig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k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19">
                <a:latin typeface="Times New Roman"/>
                <a:cs typeface="Times New Roman"/>
              </a:rPr>
              <a:t> </a:t>
            </a:r>
            <a:r>
              <a:rPr dirty="0" smtClean="0" sz="2000" spc="-104" b="1">
                <a:latin typeface="Times New Roman"/>
                <a:cs typeface="Times New Roman"/>
              </a:rPr>
              <a:t>W</a:t>
            </a:r>
            <a:r>
              <a:rPr dirty="0" smtClean="0" sz="2000" spc="0" b="1">
                <a:latin typeface="Times New Roman"/>
                <a:cs typeface="Times New Roman"/>
              </a:rPr>
              <a:t>eb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Pa</a:t>
            </a:r>
            <a:r>
              <a:rPr dirty="0" smtClean="0" sz="2000" spc="9" b="1">
                <a:latin typeface="Times New Roman"/>
                <a:cs typeface="Times New Roman"/>
              </a:rPr>
              <a:t>g</a:t>
            </a:r>
            <a:r>
              <a:rPr dirty="0" smtClean="0" sz="2000" spc="0" b="1">
                <a:latin typeface="Times New Roman"/>
                <a:cs typeface="Times New Roman"/>
              </a:rPr>
              <a:t>es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N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9" b="1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en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12700" marR="1129156">
              <a:lnSpc>
                <a:spcPct val="100041"/>
              </a:lnSpc>
            </a:pP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New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Fi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Dial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9" b="1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cho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se</a:t>
            </a:r>
            <a:r>
              <a:rPr dirty="0" smtClean="0" sz="2000" spc="-2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er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Folde</a:t>
            </a:r>
            <a:r>
              <a:rPr dirty="0" smtClean="0" sz="2000" spc="-17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,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k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Ne</a:t>
            </a:r>
            <a:r>
              <a:rPr dirty="0" smtClean="0" sz="2000" spc="9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New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Folder</a:t>
            </a:r>
            <a:r>
              <a:rPr dirty="0" smtClean="0" sz="2000" spc="-5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Dialo</a:t>
            </a:r>
            <a:r>
              <a:rPr dirty="0" smtClean="0" sz="2000" spc="9" b="1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pe</a:t>
            </a:r>
            <a:r>
              <a:rPr dirty="0" smtClean="0" sz="2000" spc="-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ME</a:t>
            </a:r>
            <a:r>
              <a:rPr dirty="0" smtClean="0" sz="2000" spc="-154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latin typeface="Times New Roman"/>
                <a:cs typeface="Times New Roman"/>
              </a:rPr>
              <a:t>INF</a:t>
            </a:r>
            <a:r>
              <a:rPr dirty="0" smtClean="0" sz="2000" spc="-8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Folder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Na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Fin</a:t>
            </a:r>
            <a:r>
              <a:rPr dirty="0" smtClean="0" sz="2000" spc="-9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sh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</a:pPr>
            <a:r>
              <a:rPr dirty="0" smtClean="0" sz="2000" spc="0" b="1">
                <a:latin typeface="Times New Roman"/>
                <a:cs typeface="Times New Roman"/>
              </a:rPr>
              <a:t>Rig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-1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4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4" b="1">
                <a:latin typeface="Times New Roman"/>
                <a:cs typeface="Times New Roman"/>
              </a:rPr>
              <a:t>c</a:t>
            </a:r>
            <a:r>
              <a:rPr dirty="0" smtClean="0" sz="2000" spc="0" b="1">
                <a:latin typeface="Times New Roman"/>
                <a:cs typeface="Times New Roman"/>
              </a:rPr>
              <a:t>k</a:t>
            </a:r>
            <a:r>
              <a:rPr dirty="0" smtClean="0" sz="2000" spc="-9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-154" b="1">
                <a:latin typeface="Times New Roman"/>
                <a:cs typeface="Times New Roman"/>
              </a:rPr>
              <a:t>T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4" b="1">
                <a:latin typeface="Times New Roman"/>
                <a:cs typeface="Times New Roman"/>
              </a:rPr>
              <a:t>-</a:t>
            </a:r>
            <a:r>
              <a:rPr dirty="0" smtClean="0" sz="2000" spc="0" b="1">
                <a:latin typeface="Times New Roman"/>
                <a:cs typeface="Times New Roman"/>
              </a:rPr>
              <a:t>IN</a:t>
            </a:r>
            <a:r>
              <a:rPr dirty="0" smtClean="0" sz="2000" spc="4" b="1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Ne</a:t>
            </a:r>
            <a:r>
              <a:rPr dirty="0" smtClean="0" sz="2000" spc="-4" b="1">
                <a:latin typeface="Times New Roman"/>
                <a:cs typeface="Times New Roman"/>
              </a:rPr>
              <a:t>w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en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Ot</a:t>
            </a:r>
            <a:r>
              <a:rPr dirty="0" smtClean="0" sz="2000" spc="4" b="1">
                <a:latin typeface="Times New Roman"/>
                <a:cs typeface="Times New Roman"/>
              </a:rPr>
              <a:t>h</a:t>
            </a:r>
            <a:r>
              <a:rPr dirty="0" smtClean="0" sz="2000" spc="0" b="1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New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Fi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Dia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g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cho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se</a:t>
            </a:r>
            <a:r>
              <a:rPr dirty="0" smtClean="0" sz="2000" spc="-19" b="1">
                <a:latin typeface="Times New Roman"/>
                <a:cs typeface="Times New Roman"/>
              </a:rPr>
              <a:t> </a:t>
            </a:r>
            <a:r>
              <a:rPr dirty="0" smtClean="0" sz="2000" spc="29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ML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then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29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ML</a:t>
            </a:r>
            <a:r>
              <a:rPr dirty="0" smtClean="0" sz="2000" spc="-139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D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cumen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Ne</a:t>
            </a:r>
            <a:r>
              <a:rPr dirty="0" smtClean="0" sz="2000" spc="9" b="1">
                <a:latin typeface="Times New Roman"/>
                <a:cs typeface="Times New Roman"/>
              </a:rPr>
              <a:t>x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35"/>
              </a:lnSpc>
              <a:spcBef>
                <a:spcPts val="211"/>
              </a:spcBef>
            </a:pPr>
            <a:r>
              <a:rPr dirty="0" smtClean="0" baseline="-2898" sz="3000" spc="4">
                <a:latin typeface="Times New Roman"/>
                <a:cs typeface="Times New Roman"/>
              </a:rPr>
              <a:t>I</a:t>
            </a:r>
            <a:r>
              <a:rPr dirty="0" smtClean="0" baseline="-2898" sz="3000" spc="0">
                <a:latin typeface="Times New Roman"/>
                <a:cs typeface="Times New Roman"/>
              </a:rPr>
              <a:t>n</a:t>
            </a:r>
            <a:r>
              <a:rPr dirty="0" smtClean="0" baseline="-2898" sz="3000" spc="260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New</a:t>
            </a:r>
            <a:r>
              <a:rPr dirty="0" smtClean="0" baseline="-2898" sz="3000" spc="275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XML</a:t>
            </a:r>
            <a:r>
              <a:rPr dirty="0" smtClean="0" baseline="-2898" sz="3000" spc="184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D</a:t>
            </a:r>
            <a:r>
              <a:rPr dirty="0" smtClean="0" baseline="-2898" sz="3000" spc="9">
                <a:latin typeface="Times New Roman"/>
                <a:cs typeface="Times New Roman"/>
              </a:rPr>
              <a:t>o</a:t>
            </a:r>
            <a:r>
              <a:rPr dirty="0" smtClean="0" baseline="-2898" sz="3000" spc="-14">
                <a:latin typeface="Times New Roman"/>
                <a:cs typeface="Times New Roman"/>
              </a:rPr>
              <a:t>c</a:t>
            </a:r>
            <a:r>
              <a:rPr dirty="0" smtClean="0" baseline="-2898" sz="3000" spc="0">
                <a:latin typeface="Times New Roman"/>
                <a:cs typeface="Times New Roman"/>
              </a:rPr>
              <a:t>u</a:t>
            </a:r>
            <a:r>
              <a:rPr dirty="0" smtClean="0" baseline="-2898" sz="3000" spc="-19">
                <a:latin typeface="Times New Roman"/>
                <a:cs typeface="Times New Roman"/>
              </a:rPr>
              <a:t>m</a:t>
            </a:r>
            <a:r>
              <a:rPr dirty="0" smtClean="0" baseline="-2898" sz="3000" spc="0">
                <a:latin typeface="Times New Roman"/>
                <a:cs typeface="Times New Roman"/>
              </a:rPr>
              <a:t>ent</a:t>
            </a:r>
            <a:r>
              <a:rPr dirty="0" smtClean="0" baseline="-2898" sz="3000" spc="270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Di</a:t>
            </a:r>
            <a:r>
              <a:rPr dirty="0" smtClean="0" baseline="-2898" sz="3000" spc="-14">
                <a:latin typeface="Times New Roman"/>
                <a:cs typeface="Times New Roman"/>
              </a:rPr>
              <a:t>a</a:t>
            </a:r>
            <a:r>
              <a:rPr dirty="0" smtClean="0" baseline="-2898" sz="3000" spc="0">
                <a:latin typeface="Times New Roman"/>
                <a:cs typeface="Times New Roman"/>
              </a:rPr>
              <a:t>l</a:t>
            </a:r>
            <a:r>
              <a:rPr dirty="0" smtClean="0" baseline="-2898" sz="3000" spc="-9">
                <a:latin typeface="Times New Roman"/>
                <a:cs typeface="Times New Roman"/>
              </a:rPr>
              <a:t>o</a:t>
            </a:r>
            <a:r>
              <a:rPr dirty="0" smtClean="0" baseline="-2898" sz="3000" spc="0">
                <a:latin typeface="Times New Roman"/>
                <a:cs typeface="Times New Roman"/>
              </a:rPr>
              <a:t>g,</a:t>
            </a:r>
            <a:r>
              <a:rPr dirty="0" smtClean="0" baseline="-2898" sz="3000" spc="265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type</a:t>
            </a:r>
            <a:r>
              <a:rPr dirty="0" smtClean="0" baseline="-2898" sz="3000" spc="270" b="1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con</a:t>
            </a:r>
            <a:r>
              <a:rPr dirty="0" smtClean="0" baseline="-2898" sz="3000" spc="-14" b="1">
                <a:latin typeface="Times New Roman"/>
                <a:cs typeface="Times New Roman"/>
              </a:rPr>
              <a:t>t</a:t>
            </a:r>
            <a:r>
              <a:rPr dirty="0" smtClean="0" baseline="-2898" sz="3000" spc="0" b="1">
                <a:latin typeface="Times New Roman"/>
                <a:cs typeface="Times New Roman"/>
              </a:rPr>
              <a:t>e</a:t>
            </a:r>
            <a:r>
              <a:rPr dirty="0" smtClean="0" baseline="-2898" sz="3000" spc="-9" b="1">
                <a:latin typeface="Times New Roman"/>
                <a:cs typeface="Times New Roman"/>
              </a:rPr>
              <a:t>x</a:t>
            </a:r>
            <a:r>
              <a:rPr dirty="0" smtClean="0" baseline="-2898" sz="3000" spc="0" b="1">
                <a:latin typeface="Times New Roman"/>
                <a:cs typeface="Times New Roman"/>
              </a:rPr>
              <a:t>t</a:t>
            </a:r>
            <a:r>
              <a:rPr dirty="0" smtClean="0" baseline="-2898" sz="3000" spc="275" b="1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in</a:t>
            </a:r>
            <a:r>
              <a:rPr dirty="0" smtClean="0" baseline="-2898" sz="3000" spc="-14">
                <a:latin typeface="Times New Roman"/>
                <a:cs typeface="Times New Roman"/>
              </a:rPr>
              <a:t>t</a:t>
            </a:r>
            <a:r>
              <a:rPr dirty="0" smtClean="0" baseline="-2898" sz="3000" spc="0">
                <a:latin typeface="Times New Roman"/>
                <a:cs typeface="Times New Roman"/>
              </a:rPr>
              <a:t>o</a:t>
            </a:r>
            <a:r>
              <a:rPr dirty="0" smtClean="0" baseline="-2898" sz="3000" spc="275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Fi</a:t>
            </a:r>
            <a:r>
              <a:rPr dirty="0" smtClean="0" baseline="-2898" sz="3000" spc="-9" b="1">
                <a:latin typeface="Times New Roman"/>
                <a:cs typeface="Times New Roman"/>
              </a:rPr>
              <a:t>l</a:t>
            </a:r>
            <a:r>
              <a:rPr dirty="0" smtClean="0" baseline="-2898" sz="3000" spc="0" b="1">
                <a:latin typeface="Times New Roman"/>
                <a:cs typeface="Times New Roman"/>
              </a:rPr>
              <a:t>e</a:t>
            </a:r>
            <a:r>
              <a:rPr dirty="0" smtClean="0" baseline="-2898" sz="3000" spc="255" b="1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N</a:t>
            </a:r>
            <a:r>
              <a:rPr dirty="0" smtClean="0" baseline="-2898" sz="3000" spc="9" b="1">
                <a:latin typeface="Times New Roman"/>
                <a:cs typeface="Times New Roman"/>
              </a:rPr>
              <a:t>a</a:t>
            </a:r>
            <a:r>
              <a:rPr dirty="0" smtClean="0" baseline="-2898" sz="3000" spc="0" b="1">
                <a:latin typeface="Times New Roman"/>
                <a:cs typeface="Times New Roman"/>
              </a:rPr>
              <a:t>m</a:t>
            </a:r>
            <a:r>
              <a:rPr dirty="0" smtClean="0" baseline="-2898" sz="3000" spc="-14" b="1">
                <a:latin typeface="Times New Roman"/>
                <a:cs typeface="Times New Roman"/>
              </a:rPr>
              <a:t>e</a:t>
            </a:r>
            <a:r>
              <a:rPr dirty="0" smtClean="0" baseline="-2898" sz="3000" spc="0" b="1">
                <a:latin typeface="Times New Roman"/>
                <a:cs typeface="Times New Roman"/>
              </a:rPr>
              <a:t>,</a:t>
            </a:r>
            <a:r>
              <a:rPr dirty="0" smtClean="0" baseline="-2898" sz="3000" spc="275" b="1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c</a:t>
            </a:r>
            <a:r>
              <a:rPr dirty="0" smtClean="0" baseline="-2898" sz="3000" spc="-4" b="1">
                <a:latin typeface="Times New Roman"/>
                <a:cs typeface="Times New Roman"/>
              </a:rPr>
              <a:t>l</a:t>
            </a:r>
            <a:r>
              <a:rPr dirty="0" smtClean="0" baseline="-2898" sz="3000" spc="0" b="1">
                <a:latin typeface="Times New Roman"/>
                <a:cs typeface="Times New Roman"/>
              </a:rPr>
              <a:t>i</a:t>
            </a:r>
            <a:r>
              <a:rPr dirty="0" smtClean="0" baseline="-2898" sz="3000" spc="-4" b="1">
                <a:latin typeface="Times New Roman"/>
                <a:cs typeface="Times New Roman"/>
              </a:rPr>
              <a:t>c</a:t>
            </a:r>
            <a:r>
              <a:rPr dirty="0" smtClean="0" baseline="-2898" sz="3000" spc="0" b="1">
                <a:latin typeface="Times New Roman"/>
                <a:cs typeface="Times New Roman"/>
              </a:rPr>
              <a:t>k</a:t>
            </a:r>
            <a:r>
              <a:rPr dirty="0" smtClean="0" baseline="-2898" sz="3000" spc="255" b="1">
                <a:latin typeface="Times New Roman"/>
                <a:cs typeface="Times New Roman"/>
              </a:rPr>
              <a:t> </a:t>
            </a:r>
            <a:r>
              <a:rPr dirty="0" smtClean="0" baseline="-2898" sz="3000" spc="4" b="1">
                <a:latin typeface="Times New Roman"/>
                <a:cs typeface="Times New Roman"/>
              </a:rPr>
              <a:t>N</a:t>
            </a:r>
            <a:r>
              <a:rPr dirty="0" smtClean="0" baseline="-2898" sz="3000" spc="0" b="1">
                <a:latin typeface="Times New Roman"/>
                <a:cs typeface="Times New Roman"/>
              </a:rPr>
              <a:t>ext,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ts val="1985"/>
              </a:lnSpc>
            </a:pPr>
            <a:r>
              <a:rPr dirty="0" smtClean="0" baseline="1449" sz="3000" spc="0" b="1">
                <a:latin typeface="Times New Roman"/>
                <a:cs typeface="Times New Roman"/>
              </a:rPr>
              <a:t>then</a:t>
            </a:r>
            <a:r>
              <a:rPr dirty="0" smtClean="0" baseline="1449" sz="3000" spc="-19" b="1">
                <a:latin typeface="Times New Roman"/>
                <a:cs typeface="Times New Roman"/>
              </a:rPr>
              <a:t> </a:t>
            </a:r>
            <a:r>
              <a:rPr dirty="0" smtClean="0" baseline="1449" sz="3000" spc="0" b="1">
                <a:latin typeface="Times New Roman"/>
                <a:cs typeface="Times New Roman"/>
              </a:rPr>
              <a:t>c</a:t>
            </a:r>
            <a:r>
              <a:rPr dirty="0" smtClean="0" baseline="1449" sz="3000" spc="-9" b="1">
                <a:latin typeface="Times New Roman"/>
                <a:cs typeface="Times New Roman"/>
              </a:rPr>
              <a:t>l</a:t>
            </a:r>
            <a:r>
              <a:rPr dirty="0" smtClean="0" baseline="1449" sz="3000" spc="0" b="1">
                <a:latin typeface="Times New Roman"/>
                <a:cs typeface="Times New Roman"/>
              </a:rPr>
              <a:t>i</a:t>
            </a:r>
            <a:r>
              <a:rPr dirty="0" smtClean="0" baseline="1449" sz="3000" spc="-9" b="1">
                <a:latin typeface="Times New Roman"/>
                <a:cs typeface="Times New Roman"/>
              </a:rPr>
              <a:t>c</a:t>
            </a:r>
            <a:r>
              <a:rPr dirty="0" smtClean="0" baseline="1449" sz="3000" spc="0" b="1">
                <a:latin typeface="Times New Roman"/>
                <a:cs typeface="Times New Roman"/>
              </a:rPr>
              <a:t>k</a:t>
            </a:r>
            <a:r>
              <a:rPr dirty="0" smtClean="0" baseline="1449" sz="3000" spc="-9" b="1">
                <a:latin typeface="Times New Roman"/>
                <a:cs typeface="Times New Roman"/>
              </a:rPr>
              <a:t> </a:t>
            </a:r>
            <a:r>
              <a:rPr dirty="0" smtClean="0" baseline="1449" sz="3000" spc="0" b="1">
                <a:latin typeface="Times New Roman"/>
                <a:cs typeface="Times New Roman"/>
              </a:rPr>
              <a:t>F</a:t>
            </a:r>
            <a:r>
              <a:rPr dirty="0" smtClean="0" baseline="1449" sz="3000" spc="-9" b="1">
                <a:latin typeface="Times New Roman"/>
                <a:cs typeface="Times New Roman"/>
              </a:rPr>
              <a:t>i</a:t>
            </a:r>
            <a:r>
              <a:rPr dirty="0" smtClean="0" baseline="1449" sz="3000" spc="0" b="1">
                <a:latin typeface="Times New Roman"/>
                <a:cs typeface="Times New Roman"/>
              </a:rPr>
              <a:t>nish</a:t>
            </a:r>
            <a:endParaRPr sz="2000">
              <a:latin typeface="Times New Roman"/>
              <a:cs typeface="Times New Roman"/>
            </a:endParaRPr>
          </a:p>
          <a:p>
            <a:pPr marL="12700" marR="13928">
              <a:lnSpc>
                <a:spcPts val="1920"/>
              </a:lnSpc>
              <a:spcBef>
                <a:spcPts val="431"/>
              </a:spcBef>
            </a:pPr>
            <a:r>
              <a:rPr dirty="0" smtClean="0" sz="2000" spc="-14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ype</a:t>
            </a:r>
            <a:r>
              <a:rPr dirty="0" smtClean="0" sz="2000" spc="25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25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-9" b="1">
                <a:latin typeface="Times New Roman"/>
                <a:cs typeface="Times New Roman"/>
              </a:rPr>
              <a:t>n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ent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26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</a:t>
            </a:r>
            <a:r>
              <a:rPr dirty="0" smtClean="0" sz="2000" spc="-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t</a:t>
            </a:r>
            <a:r>
              <a:rPr dirty="0" smtClean="0" sz="2000" spc="-14" b="1">
                <a:latin typeface="Times New Roman"/>
                <a:cs typeface="Times New Roman"/>
              </a:rPr>
              <a:t>e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-4" b="1"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latin typeface="Times New Roman"/>
                <a:cs typeface="Times New Roman"/>
              </a:rPr>
              <a:t>.</a:t>
            </a:r>
            <a:r>
              <a:rPr dirty="0" smtClean="0" sz="2000" spc="0" b="1">
                <a:latin typeface="Times New Roman"/>
                <a:cs typeface="Times New Roman"/>
              </a:rPr>
              <a:t>x</a:t>
            </a:r>
            <a:r>
              <a:rPr dirty="0" smtClean="0" sz="2000" spc="-9" b="1"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f</a:t>
            </a:r>
            <a:r>
              <a:rPr dirty="0" smtClean="0" sz="2000" spc="0" b="1">
                <a:latin typeface="Times New Roman"/>
                <a:cs typeface="Times New Roman"/>
              </a:rPr>
              <a:t>i</a:t>
            </a:r>
            <a:r>
              <a:rPr dirty="0" smtClean="0" sz="2000" spc="-9" b="1"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25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as</a:t>
            </a:r>
            <a:r>
              <a:rPr dirty="0" smtClean="0" sz="2000" spc="24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(</a:t>
            </a:r>
            <a:r>
              <a:rPr dirty="0" smtClean="0" sz="2000" spc="0" b="1">
                <a:latin typeface="Times New Roman"/>
                <a:cs typeface="Times New Roman"/>
              </a:rPr>
              <a:t>Note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:</a:t>
            </a:r>
            <a:r>
              <a:rPr dirty="0" smtClean="0" sz="2000" spc="260" b="1">
                <a:latin typeface="Times New Roman"/>
                <a:cs typeface="Times New Roman"/>
              </a:rPr>
              <a:t> </a:t>
            </a:r>
            <a:r>
              <a:rPr dirty="0" smtClean="0" sz="2000" spc="-14" b="1">
                <a:latin typeface="Times New Roman"/>
                <a:cs typeface="Times New Roman"/>
              </a:rPr>
              <a:t>m</a:t>
            </a:r>
            <a:r>
              <a:rPr dirty="0" smtClean="0" sz="2000" spc="0" b="1">
                <a:latin typeface="Times New Roman"/>
                <a:cs typeface="Times New Roman"/>
              </a:rPr>
              <a:t>u</a:t>
            </a:r>
            <a:r>
              <a:rPr dirty="0" smtClean="0" sz="2000" spc="-9" b="1"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r>
              <a:rPr dirty="0" smtClean="0" sz="2000" spc="265" b="1">
                <a:latin typeface="Times New Roman"/>
                <a:cs typeface="Times New Roman"/>
              </a:rPr>
              <a:t> </a:t>
            </a:r>
            <a:r>
              <a:rPr dirty="0" smtClean="0" sz="2000" spc="-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y</a:t>
            </a:r>
            <a:r>
              <a:rPr dirty="0" smtClean="0" sz="2000" spc="4" b="1">
                <a:latin typeface="Times New Roman"/>
                <a:cs typeface="Times New Roman"/>
              </a:rPr>
              <a:t>p</a:t>
            </a:r>
            <a:r>
              <a:rPr dirty="0" smtClean="0" sz="2000" spc="0" b="1">
                <a:latin typeface="Times New Roman"/>
                <a:cs typeface="Times New Roman"/>
              </a:rPr>
              <a:t>e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“/”</a:t>
            </a:r>
            <a:r>
              <a:rPr dirty="0" smtClean="0" sz="2000" spc="250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-3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ont</a:t>
            </a:r>
            <a:r>
              <a:rPr dirty="0" smtClean="0" sz="2000" spc="244" b="1">
                <a:latin typeface="Times New Roman"/>
                <a:cs typeface="Times New Roman"/>
              </a:rPr>
              <a:t> </a:t>
            </a:r>
            <a:r>
              <a:rPr dirty="0" smtClean="0" sz="2000" spc="-4" b="1">
                <a:latin typeface="Times New Roman"/>
                <a:cs typeface="Times New Roman"/>
              </a:rPr>
              <a:t>of</a:t>
            </a:r>
            <a:r>
              <a:rPr dirty="0" smtClean="0" sz="2000" spc="-4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con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latin typeface="Times New Roman"/>
                <a:cs typeface="Times New Roman"/>
              </a:rPr>
              <a:t>ex</a:t>
            </a:r>
            <a:r>
              <a:rPr dirty="0" smtClean="0" sz="2000" spc="9" b="1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790" y="3830883"/>
            <a:ext cx="1908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6229" y="5487162"/>
            <a:ext cx="1751076" cy="248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700526"/>
            <a:ext cx="9144000" cy="410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918710" y="6336029"/>
            <a:ext cx="2063495" cy="522731"/>
          </a:xfrm>
          <a:custGeom>
            <a:avLst/>
            <a:gdLst/>
            <a:ahLst/>
            <a:cxnLst/>
            <a:rect l="l" t="t" r="r" b="b"/>
            <a:pathLst>
              <a:path w="2063495" h="522731">
                <a:moveTo>
                  <a:pt x="2063495" y="0"/>
                </a:moveTo>
                <a:lnTo>
                  <a:pt x="0" y="0"/>
                </a:lnTo>
                <a:lnTo>
                  <a:pt x="0" y="521968"/>
                </a:lnTo>
              </a:path>
              <a:path w="2063495" h="522731">
                <a:moveTo>
                  <a:pt x="2063495" y="521968"/>
                </a:moveTo>
                <a:lnTo>
                  <a:pt x="2063495" y="0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545335"/>
            <a:ext cx="2848356" cy="1208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897124" y="1528572"/>
            <a:ext cx="2770631" cy="1229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803392" y="1231391"/>
            <a:ext cx="2948940" cy="1432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1390" y="27625"/>
            <a:ext cx="3355577" cy="1093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0" marR="68625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1"/>
              </a:spcBef>
            </a:pPr>
            <a:r>
              <a:rPr dirty="0" smtClean="0" sz="3600" spc="0">
                <a:latin typeface="Times New Roman"/>
                <a:cs typeface="Times New Roman"/>
              </a:rPr>
              <a:t>Bui</a:t>
            </a:r>
            <a:r>
              <a:rPr dirty="0" smtClean="0" sz="3600" spc="-14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d</a:t>
            </a:r>
            <a:r>
              <a:rPr dirty="0" smtClean="0" sz="3600" spc="-19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Appli</a:t>
            </a:r>
            <a:r>
              <a:rPr dirty="0" smtClean="0" sz="3600" spc="-14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at</a:t>
            </a:r>
            <a:r>
              <a:rPr dirty="0" smtClean="0" sz="3600" spc="-14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18710" y="6336029"/>
            <a:ext cx="2063495" cy="521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575304" y="1216152"/>
            <a:ext cx="2848355" cy="242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07848" y="4311396"/>
            <a:ext cx="4733544" cy="212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356860" y="4184904"/>
            <a:ext cx="3570732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2783205" y="0"/>
            <a:ext cx="4981566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  <a:p>
            <a:pPr marL="1448689" marR="76123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Expec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at</a:t>
            </a:r>
            <a:r>
              <a:rPr dirty="0" smtClean="0" sz="3600" spc="-9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853183"/>
            <a:ext cx="4088891" cy="1263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242816" y="1522476"/>
            <a:ext cx="4393692" cy="144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180332" y="2944367"/>
            <a:ext cx="4032504" cy="15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96690" y="0"/>
            <a:ext cx="221675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486" y="588413"/>
            <a:ext cx="110896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Bui</a:t>
            </a:r>
            <a:r>
              <a:rPr dirty="0" smtClean="0" sz="3600" spc="-9">
                <a:latin typeface="Times New Roman"/>
                <a:cs typeface="Times New Roman"/>
              </a:rPr>
              <a:t>l</a:t>
            </a:r>
            <a:r>
              <a:rPr dirty="0" smtClean="0" sz="3600" spc="0"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3910" y="588413"/>
            <a:ext cx="225104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Applica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9590" y="4503903"/>
            <a:ext cx="7419412" cy="1459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dirty="0" smtClean="0" sz="3200" spc="0">
                <a:latin typeface="Arial"/>
                <a:cs typeface="Arial"/>
              </a:rPr>
              <a:t>•</a:t>
            </a:r>
            <a:r>
              <a:rPr dirty="0" smtClean="0" sz="3200" spc="691">
                <a:latin typeface="Arial"/>
                <a:cs typeface="Arial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Package</a:t>
            </a:r>
            <a:r>
              <a:rPr dirty="0" smtClean="0" sz="3200" spc="-75" b="1">
                <a:latin typeface="Times New Roman"/>
                <a:cs typeface="Times New Roman"/>
              </a:rPr>
              <a:t> </a:t>
            </a:r>
            <a:r>
              <a:rPr dirty="0" smtClean="0" sz="3200" spc="-184" b="1">
                <a:latin typeface="Times New Roman"/>
                <a:cs typeface="Times New Roman"/>
              </a:rPr>
              <a:t>W</a:t>
            </a:r>
            <a:r>
              <a:rPr dirty="0" smtClean="0" sz="3200" spc="0" b="1">
                <a:latin typeface="Times New Roman"/>
                <a:cs typeface="Times New Roman"/>
              </a:rPr>
              <a:t>ar</a:t>
            </a:r>
            <a:r>
              <a:rPr dirty="0" smtClean="0" sz="3200" spc="-54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file</a:t>
            </a:r>
            <a:r>
              <a:rPr dirty="0" smtClean="0" sz="3200" spc="-9" b="1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Times New Roman"/>
                <a:cs typeface="Times New Roman"/>
              </a:rPr>
              <a:t>with</a:t>
            </a:r>
            <a:r>
              <a:rPr dirty="0" smtClean="0" sz="3200" spc="-19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command</a:t>
            </a:r>
            <a:r>
              <a:rPr dirty="0" smtClean="0" sz="3200" spc="-29" b="1">
                <a:latin typeface="Times New Roman"/>
                <a:cs typeface="Times New Roman"/>
              </a:rPr>
              <a:t> </a:t>
            </a:r>
            <a:r>
              <a:rPr dirty="0" smtClean="0" sz="3200" spc="0" b="1">
                <a:latin typeface="Times New Roman"/>
                <a:cs typeface="Times New Roman"/>
              </a:rPr>
              <a:t>p</a:t>
            </a:r>
            <a:r>
              <a:rPr dirty="0" smtClean="0" sz="3200" spc="-59" b="1">
                <a:latin typeface="Times New Roman"/>
                <a:cs typeface="Times New Roman"/>
              </a:rPr>
              <a:t>r</a:t>
            </a:r>
            <a:r>
              <a:rPr dirty="0" smtClean="0" sz="3200" spc="0" b="1">
                <a:latin typeface="Times New Roman"/>
                <a:cs typeface="Times New Roman"/>
              </a:rPr>
              <a:t>ompt</a:t>
            </a:r>
            <a:endParaRPr sz="3200">
              <a:latin typeface="Times New Roman"/>
              <a:cs typeface="Times New Roman"/>
            </a:endParaRPr>
          </a:p>
          <a:p>
            <a:pPr marL="469900" marR="61426">
              <a:lnSpc>
                <a:spcPct val="95825"/>
              </a:lnSpc>
              <a:spcBef>
                <a:spcPts val="630"/>
              </a:spcBef>
            </a:pP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mtClean="0" sz="28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mtClean="0" sz="2800" spc="9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800" spc="-78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4" b="1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dirty="0" smtClean="0" sz="2800" spc="0" b="1">
                <a:solidFill>
                  <a:srgbClr val="FF0000"/>
                </a:solidFill>
                <a:latin typeface="Times New Roman"/>
                <a:cs typeface="Times New Roman"/>
              </a:rPr>
              <a:t>cvf</a:t>
            </a:r>
            <a:r>
              <a:rPr dirty="0" smtClean="0" sz="2800" spc="-4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fi</a:t>
            </a:r>
            <a:r>
              <a:rPr dirty="0" smtClean="0" sz="2800" spc="9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eN</a:t>
            </a:r>
            <a:r>
              <a:rPr dirty="0" smtClean="0" sz="2800" spc="-1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8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800" spc="-4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war</a:t>
            </a:r>
            <a:r>
              <a:rPr dirty="0" smtClean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rector</a:t>
            </a:r>
            <a:r>
              <a:rPr dirty="0" smtClean="0" sz="2800" spc="9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OrF</a:t>
            </a:r>
            <a:r>
              <a:rPr dirty="0" smtClean="0" sz="2800" spc="9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800" spc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endParaRPr sz="2800">
              <a:latin typeface="Times New Roman"/>
              <a:cs typeface="Times New Roman"/>
            </a:endParaRPr>
          </a:p>
          <a:p>
            <a:pPr marL="469900" marR="61426">
              <a:lnSpc>
                <a:spcPct val="95825"/>
              </a:lnSpc>
              <a:spcBef>
                <a:spcPts val="799"/>
              </a:spcBef>
            </a:pPr>
            <a:r>
              <a:rPr dirty="0" smtClean="0" sz="2800" spc="0">
                <a:latin typeface="Arial"/>
                <a:cs typeface="Arial"/>
              </a:rPr>
              <a:t>–</a:t>
            </a:r>
            <a:r>
              <a:rPr dirty="0" smtClean="0" sz="2800" spc="-85">
                <a:latin typeface="Arial"/>
                <a:cs typeface="Arial"/>
              </a:rPr>
              <a:t> </a:t>
            </a:r>
            <a:r>
              <a:rPr dirty="0" smtClean="0" sz="2800" spc="-4" b="1">
                <a:latin typeface="Times New Roman"/>
                <a:cs typeface="Times New Roman"/>
              </a:rPr>
              <a:t>E</a:t>
            </a:r>
            <a:r>
              <a:rPr dirty="0" smtClean="0" sz="2800" spc="4" b="1">
                <a:latin typeface="Times New Roman"/>
                <a:cs typeface="Times New Roman"/>
              </a:rPr>
              <a:t>x</a:t>
            </a:r>
            <a:r>
              <a:rPr dirty="0" smtClean="0" sz="2800" spc="0">
                <a:latin typeface="Times New Roman"/>
                <a:cs typeface="Times New Roman"/>
              </a:rPr>
              <a:t>:</a:t>
            </a:r>
            <a:r>
              <a:rPr dirty="0" smtClean="0" sz="2800" spc="-32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jar</a:t>
            </a:r>
            <a:r>
              <a:rPr dirty="0" smtClean="0" sz="2800" spc="0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–</a:t>
            </a:r>
            <a:r>
              <a:rPr dirty="0" smtClean="0" sz="2800" spc="0">
                <a:latin typeface="Times New Roman"/>
                <a:cs typeface="Times New Roman"/>
              </a:rPr>
              <a:t>cvf</a:t>
            </a:r>
            <a:r>
              <a:rPr dirty="0" smtClean="0" sz="2800" spc="-204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AJDay</a:t>
            </a:r>
            <a:r>
              <a:rPr dirty="0" smtClean="0" sz="2800" spc="4">
                <a:latin typeface="Times New Roman"/>
                <a:cs typeface="Times New Roman"/>
              </a:rPr>
              <a:t>1</a:t>
            </a:r>
            <a:r>
              <a:rPr dirty="0" smtClean="0" sz="2800" spc="4">
                <a:latin typeface="Times New Roman"/>
                <a:cs typeface="Times New Roman"/>
              </a:rPr>
              <a:t>_</a:t>
            </a:r>
            <a:r>
              <a:rPr dirty="0" smtClean="0" sz="2800" spc="4">
                <a:latin typeface="Times New Roman"/>
                <a:cs typeface="Times New Roman"/>
              </a:rPr>
              <a:t>7</a:t>
            </a:r>
            <a:r>
              <a:rPr dirty="0" smtClean="0" sz="2800" spc="-4">
                <a:latin typeface="Times New Roman"/>
                <a:cs typeface="Times New Roman"/>
              </a:rPr>
              <a:t>.</a:t>
            </a:r>
            <a:r>
              <a:rPr dirty="0" smtClean="0" sz="2800" spc="0">
                <a:latin typeface="Times New Roman"/>
                <a:cs typeface="Times New Roman"/>
              </a:rPr>
              <a:t>war</a:t>
            </a:r>
            <a:r>
              <a:rPr dirty="0" smtClean="0" sz="2800" spc="-148">
                <a:latin typeface="Times New Roman"/>
                <a:cs typeface="Times New Roman"/>
              </a:rPr>
              <a:t> </a:t>
            </a:r>
            <a:r>
              <a:rPr dirty="0" smtClean="0" sz="2800" spc="4">
                <a:latin typeface="Times New Roman"/>
                <a:cs typeface="Times New Roman"/>
              </a:rPr>
              <a:t>*</a:t>
            </a:r>
            <a:r>
              <a:rPr dirty="0" smtClean="0" sz="2800" spc="-4">
                <a:latin typeface="Times New Roman"/>
                <a:cs typeface="Times New Roman"/>
              </a:rPr>
              <a:t>.</a:t>
            </a:r>
            <a:r>
              <a:rPr dirty="0" smtClean="0" sz="2800" spc="0">
                <a:latin typeface="Times New Roman"/>
                <a:cs typeface="Times New Roman"/>
              </a:rPr>
              <a:t>jsp</a:t>
            </a:r>
            <a:r>
              <a:rPr dirty="0" smtClean="0" sz="2800" spc="-103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Times New Roman"/>
                <a:cs typeface="Times New Roman"/>
              </a:rPr>
              <a:t>WE</a:t>
            </a:r>
            <a:r>
              <a:rPr dirty="0" smtClean="0" sz="2800" spc="-9">
                <a:latin typeface="Times New Roman"/>
                <a:cs typeface="Times New Roman"/>
              </a:rPr>
              <a:t>B</a:t>
            </a:r>
            <a:r>
              <a:rPr dirty="0" smtClean="0" sz="2800" spc="9">
                <a:latin typeface="Times New Roman"/>
                <a:cs typeface="Times New Roman"/>
              </a:rPr>
              <a:t>-</a:t>
            </a:r>
            <a:r>
              <a:rPr dirty="0" smtClean="0" sz="2800" spc="0">
                <a:latin typeface="Times New Roman"/>
                <a:cs typeface="Times New Roman"/>
              </a:rPr>
              <a:t>INF</a:t>
            </a:r>
            <a:r>
              <a:rPr dirty="0" smtClean="0" sz="2800" spc="9">
                <a:latin typeface="Times New Roman"/>
                <a:cs typeface="Times New Roman"/>
              </a:rPr>
              <a:t>/</a:t>
            </a:r>
            <a:r>
              <a:rPr dirty="0" smtClean="0" sz="2800" spc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986528" y="1409700"/>
            <a:ext cx="2359152" cy="253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3787140"/>
            <a:ext cx="9144000" cy="2228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87274" y="4714494"/>
            <a:ext cx="8857488" cy="1214628"/>
          </a:xfrm>
          <a:custGeom>
            <a:avLst/>
            <a:gdLst/>
            <a:ahLst/>
            <a:cxnLst/>
            <a:rect l="l" t="t" r="r" b="b"/>
            <a:pathLst>
              <a:path w="8857488" h="1214627">
                <a:moveTo>
                  <a:pt x="8856726" y="0"/>
                </a:moveTo>
                <a:lnTo>
                  <a:pt x="0" y="0"/>
                </a:lnTo>
                <a:lnTo>
                  <a:pt x="0" y="1214627"/>
                </a:lnTo>
                <a:lnTo>
                  <a:pt x="8856726" y="1214627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62" y="3976878"/>
            <a:ext cx="265176" cy="1524000"/>
          </a:xfrm>
          <a:custGeom>
            <a:avLst/>
            <a:gdLst/>
            <a:ahLst/>
            <a:cxnLst/>
            <a:rect l="l" t="t" r="r" b="b"/>
            <a:pathLst>
              <a:path w="265176" h="1524000">
                <a:moveTo>
                  <a:pt x="0" y="1524000"/>
                </a:moveTo>
                <a:lnTo>
                  <a:pt x="265176" y="1524000"/>
                </a:lnTo>
                <a:lnTo>
                  <a:pt x="265176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891022" y="2995422"/>
            <a:ext cx="1210055" cy="243839"/>
          </a:xfrm>
          <a:custGeom>
            <a:avLst/>
            <a:gdLst/>
            <a:ahLst/>
            <a:cxnLst/>
            <a:rect l="l" t="t" r="r" b="b"/>
            <a:pathLst>
              <a:path w="1210055" h="243839">
                <a:moveTo>
                  <a:pt x="0" y="243839"/>
                </a:moveTo>
                <a:lnTo>
                  <a:pt x="1210055" y="243839"/>
                </a:lnTo>
                <a:lnTo>
                  <a:pt x="1210055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7220" y="1456943"/>
            <a:ext cx="2790444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31158" y="0"/>
            <a:ext cx="221675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2894" y="571911"/>
            <a:ext cx="368635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Deploy</a:t>
            </a:r>
            <a:r>
              <a:rPr dirty="0" smtClean="0" sz="3600" spc="-20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Appli</a:t>
            </a:r>
            <a:r>
              <a:rPr dirty="0" smtClean="0" sz="3600" spc="-14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at</a:t>
            </a:r>
            <a:r>
              <a:rPr dirty="0" smtClean="0" sz="3600" spc="-14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" y="3976878"/>
            <a:ext cx="275844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76606" y="3976878"/>
            <a:ext cx="8867394" cy="73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6606" y="4714494"/>
            <a:ext cx="8867394" cy="1214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62" y="5500878"/>
            <a:ext cx="275844" cy="428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891022" y="2995422"/>
            <a:ext cx="1210055" cy="243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91084" y="1399031"/>
            <a:ext cx="3470148" cy="292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383024" y="1673352"/>
            <a:ext cx="4212335" cy="272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31158" y="0"/>
            <a:ext cx="221675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35502" y="571911"/>
            <a:ext cx="310257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Run</a:t>
            </a:r>
            <a:r>
              <a:rPr dirty="0" smtClean="0" sz="3600" spc="-20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Appli</a:t>
            </a:r>
            <a:r>
              <a:rPr dirty="0" smtClean="0" sz="3600" spc="-14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at</a:t>
            </a:r>
            <a:r>
              <a:rPr dirty="0" smtClean="0" sz="3600" spc="-14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07492" y="2069592"/>
            <a:ext cx="7504176" cy="4146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646170" y="0"/>
            <a:ext cx="3101204" cy="1152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19" marR="68625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dirty="0" smtClean="0" sz="3600" spc="0">
                <a:latin typeface="Times New Roman"/>
                <a:cs typeface="Times New Roman"/>
              </a:rPr>
              <a:t>Run</a:t>
            </a:r>
            <a:r>
              <a:rPr dirty="0" smtClean="0" sz="3600" spc="-20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Appli</a:t>
            </a:r>
            <a:r>
              <a:rPr dirty="0" smtClean="0" sz="3600" spc="-14">
                <a:latin typeface="Times New Roman"/>
                <a:cs typeface="Times New Roman"/>
              </a:rPr>
              <a:t>c</a:t>
            </a:r>
            <a:r>
              <a:rPr dirty="0" smtClean="0" sz="3600" spc="0">
                <a:latin typeface="Times New Roman"/>
                <a:cs typeface="Times New Roman"/>
              </a:rPr>
              <a:t>at</a:t>
            </a:r>
            <a:r>
              <a:rPr dirty="0" smtClean="0" sz="3600" spc="-14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10896" y="1284732"/>
            <a:ext cx="3220212" cy="1046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153156" y="2250948"/>
            <a:ext cx="5644896" cy="96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96690" y="49850"/>
            <a:ext cx="2216750" cy="1093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  <a:p>
            <a:pPr marL="171196" marR="8853">
              <a:lnSpc>
                <a:spcPct val="95825"/>
              </a:lnSpc>
              <a:spcBef>
                <a:spcPts val="51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Addit</a:t>
            </a:r>
            <a:r>
              <a:rPr dirty="0" smtClean="0" sz="3600" spc="-14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onal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3583203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3583203"/>
            <a:ext cx="258425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dirty="0" smtClean="0" sz="2800" spc="0" b="1">
                <a:latin typeface="Times New Roman"/>
                <a:cs typeface="Times New Roman"/>
              </a:rPr>
              <a:t>Cach</a:t>
            </a:r>
            <a:r>
              <a:rPr dirty="0" smtClean="0" sz="2800" spc="-9" b="1">
                <a:latin typeface="Times New Roman"/>
                <a:cs typeface="Times New Roman"/>
              </a:rPr>
              <a:t>e</a:t>
            </a:r>
            <a:r>
              <a:rPr dirty="0" smtClean="0" sz="2800" spc="0" b="1">
                <a:latin typeface="Times New Roman"/>
                <a:cs typeface="Times New Roman"/>
              </a:rPr>
              <a:t>s</a:t>
            </a:r>
            <a:r>
              <a:rPr dirty="0" smtClean="0" sz="2800" spc="0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of</a:t>
            </a:r>
            <a:r>
              <a:rPr dirty="0" smtClean="0" sz="2800" spc="-23" b="1">
                <a:latin typeface="Times New Roman"/>
                <a:cs typeface="Times New Roman"/>
              </a:rPr>
              <a:t> </a:t>
            </a:r>
            <a:r>
              <a:rPr dirty="0" smtClean="0" sz="2800" spc="0" b="1">
                <a:latin typeface="Times New Roman"/>
                <a:cs typeface="Times New Roman"/>
              </a:rPr>
              <a:t>se</a:t>
            </a:r>
            <a:r>
              <a:rPr dirty="0" smtClean="0" sz="2800" spc="-14" b="1">
                <a:latin typeface="Times New Roman"/>
                <a:cs typeface="Times New Roman"/>
              </a:rPr>
              <a:t>r</a:t>
            </a:r>
            <a:r>
              <a:rPr dirty="0" smtClean="0" sz="2800" spc="0" b="1">
                <a:latin typeface="Times New Roman"/>
                <a:cs typeface="Times New Roman"/>
              </a:rPr>
              <a:t>ver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38826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4038826"/>
            <a:ext cx="8086872" cy="2781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dirty="0" smtClean="0" sz="2400" spc="-44" b="1"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latin typeface="Times New Roman"/>
                <a:cs typeface="Times New Roman"/>
              </a:rPr>
              <a:t>inX</a:t>
            </a:r>
            <a:r>
              <a:rPr dirty="0" smtClean="0" sz="2400" spc="-4" b="1">
                <a:latin typeface="Times New Roman"/>
                <a:cs typeface="Times New Roman"/>
              </a:rPr>
              <a:t>P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Docu</a:t>
            </a:r>
            <a:r>
              <a:rPr dirty="0" smtClean="0" sz="2400" spc="-1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ents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dirty="0" smtClean="0" sz="2400" spc="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ing</a:t>
            </a:r>
            <a:r>
              <a:rPr dirty="0" smtClean="0" sz="2400" spc="1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-1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oggedUse</a:t>
            </a:r>
            <a:r>
              <a:rPr dirty="0" smtClean="0" sz="2400" spc="9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Applica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Da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NetBean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9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7.4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pa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1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cat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7.0.41.0_base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</a:pP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loc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lhost\</a:t>
            </a:r>
            <a:endParaRPr sz="2400">
              <a:latin typeface="Times New Roman"/>
              <a:cs typeface="Times New Roman"/>
            </a:endParaRPr>
          </a:p>
          <a:p>
            <a:pPr marL="12700" marR="141605">
              <a:lnSpc>
                <a:spcPts val="2759"/>
              </a:lnSpc>
              <a:spcBef>
                <a:spcPts val="413"/>
              </a:spcBef>
            </a:pPr>
            <a:r>
              <a:rPr dirty="0" smtClean="0" sz="2400" spc="-89" b="1">
                <a:latin typeface="Times New Roman"/>
                <a:cs typeface="Times New Roman"/>
              </a:rPr>
              <a:t>V</a:t>
            </a:r>
            <a:r>
              <a:rPr dirty="0" smtClean="0" sz="2400" spc="0" b="1">
                <a:latin typeface="Times New Roman"/>
                <a:cs typeface="Times New Roman"/>
              </a:rPr>
              <a:t>i</a:t>
            </a:r>
            <a:r>
              <a:rPr dirty="0" smtClean="0" sz="2400" spc="4" b="1">
                <a:latin typeface="Times New Roman"/>
                <a:cs typeface="Times New Roman"/>
              </a:rPr>
              <a:t>s</a:t>
            </a:r>
            <a:r>
              <a:rPr dirty="0" smtClean="0" sz="2400" spc="0" b="1">
                <a:latin typeface="Times New Roman"/>
                <a:cs typeface="Times New Roman"/>
              </a:rPr>
              <a:t>ta</a:t>
            </a:r>
            <a:r>
              <a:rPr dirty="0" smtClean="0" sz="2400" spc="-4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or</a:t>
            </a:r>
            <a:r>
              <a:rPr dirty="0" smtClean="0" sz="2400" spc="-79" b="1">
                <a:latin typeface="Times New Roman"/>
                <a:cs typeface="Times New Roman"/>
              </a:rPr>
              <a:t> </a:t>
            </a:r>
            <a:r>
              <a:rPr dirty="0" smtClean="0" sz="2400" spc="-50" b="1"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latin typeface="Times New Roman"/>
                <a:cs typeface="Times New Roman"/>
              </a:rPr>
              <a:t>in</a:t>
            </a:r>
            <a:r>
              <a:rPr dirty="0" smtClean="0" sz="2400" spc="-9" b="1">
                <a:latin typeface="Times New Roman"/>
                <a:cs typeface="Times New Roman"/>
              </a:rPr>
              <a:t>7</a:t>
            </a:r>
            <a:r>
              <a:rPr dirty="0" smtClean="0" sz="2400" spc="0">
                <a:latin typeface="Times New Roman"/>
                <a:cs typeface="Times New Roman"/>
              </a:rPr>
              <a:t>: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12700" marR="141605">
              <a:lnSpc>
                <a:spcPts val="2759"/>
              </a:lnSpc>
            </a:pP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Logged</a:t>
            </a:r>
            <a:r>
              <a:rPr dirty="0" smtClean="0" sz="2400" spc="-9" b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dirty="0" smtClean="0" sz="2400" spc="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4" b="1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App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mtClean="0" sz="2400" spc="9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Roa</a:t>
            </a:r>
            <a:r>
              <a:rPr dirty="0" smtClean="0" sz="2400" spc="-1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NetBe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7.4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pa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12700" marR="141605">
              <a:lnSpc>
                <a:spcPts val="2759"/>
              </a:lnSpc>
            </a:pP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7.0.41.0_bas</a:t>
            </a:r>
            <a:r>
              <a:rPr dirty="0" smtClean="0" sz="2400" spc="9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Cat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lin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calhos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\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4"/>
              </a:spcBef>
            </a:pPr>
            <a:r>
              <a:rPr dirty="0" smtClean="0" sz="2400" spc="0">
                <a:latin typeface="Times New Roman"/>
                <a:cs typeface="Times New Roman"/>
              </a:rPr>
              <a:t>Above</a:t>
            </a:r>
            <a:r>
              <a:rPr dirty="0" smtClean="0" sz="2400" spc="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lo</a:t>
            </a:r>
            <a:r>
              <a:rPr dirty="0" smtClean="0" sz="2400" spc="9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4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-3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sh</a:t>
            </a:r>
            <a:r>
              <a:rPr dirty="0" smtClean="0" sz="2400" spc="4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u</a:t>
            </a:r>
            <a:r>
              <a:rPr dirty="0" smtClean="0" sz="2400" spc="4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d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be</a:t>
            </a:r>
            <a:r>
              <a:rPr dirty="0" smtClean="0" sz="2400" spc="-14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gone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and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cl</a:t>
            </a:r>
            <a:r>
              <a:rPr dirty="0" smtClean="0" sz="2400" spc="4" b="1">
                <a:latin typeface="Times New Roman"/>
                <a:cs typeface="Times New Roman"/>
              </a:rPr>
              <a:t>e</a:t>
            </a:r>
            <a:r>
              <a:rPr dirty="0" smtClean="0" sz="2400" spc="0" b="1">
                <a:latin typeface="Times New Roman"/>
                <a:cs typeface="Times New Roman"/>
              </a:rPr>
              <a:t>a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ed</a:t>
            </a:r>
            <a:r>
              <a:rPr dirty="0" smtClean="0" sz="2400" spc="-14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when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-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appl</a:t>
            </a:r>
            <a:r>
              <a:rPr dirty="0" smtClean="0" sz="2400" spc="9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cation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29"/>
              </a:spcBef>
            </a:pPr>
            <a:r>
              <a:rPr dirty="0" smtClean="0" sz="2400" spc="0" b="1">
                <a:latin typeface="Times New Roman"/>
                <a:cs typeface="Times New Roman"/>
              </a:rPr>
              <a:t>cannot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u</a:t>
            </a:r>
            <a:r>
              <a:rPr dirty="0" smtClean="0" sz="2400" spc="-4" b="1">
                <a:latin typeface="Times New Roman"/>
                <a:cs typeface="Times New Roman"/>
              </a:rPr>
              <a:t>n</a:t>
            </a:r>
            <a:r>
              <a:rPr dirty="0" smtClean="0" sz="2400" spc="0" b="1">
                <a:latin typeface="Times New Roman"/>
                <a:cs typeface="Times New Roman"/>
              </a:rPr>
              <a:t>deployed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w</a:t>
            </a:r>
            <a:r>
              <a:rPr dirty="0" smtClean="0" sz="2400" spc="0">
                <a:latin typeface="Times New Roman"/>
                <a:cs typeface="Times New Roman"/>
              </a:rPr>
              <a:t>eb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serve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occur</a:t>
            </a:r>
            <a:r>
              <a:rPr dirty="0" smtClean="0" sz="2400" spc="-59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the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er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099285"/>
            <a:ext cx="2237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6160513"/>
            <a:ext cx="2235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87196" y="1379219"/>
            <a:ext cx="7956804" cy="548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69258" y="2103881"/>
            <a:ext cx="4523232" cy="254508"/>
          </a:xfrm>
          <a:custGeom>
            <a:avLst/>
            <a:gdLst/>
            <a:ahLst/>
            <a:cxnLst/>
            <a:rect l="l" t="t" r="r" b="b"/>
            <a:pathLst>
              <a:path w="4523232" h="254508">
                <a:moveTo>
                  <a:pt x="0" y="254508"/>
                </a:moveTo>
                <a:lnTo>
                  <a:pt x="4523232" y="254508"/>
                </a:lnTo>
                <a:lnTo>
                  <a:pt x="4523232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2540507"/>
            <a:ext cx="3435096" cy="995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691890" y="2684526"/>
            <a:ext cx="713232" cy="214884"/>
          </a:xfrm>
          <a:custGeom>
            <a:avLst/>
            <a:gdLst/>
            <a:ahLst/>
            <a:cxnLst/>
            <a:rect l="l" t="t" r="r" b="b"/>
            <a:pathLst>
              <a:path w="713232" h="214884">
                <a:moveTo>
                  <a:pt x="0" y="214884"/>
                </a:moveTo>
                <a:lnTo>
                  <a:pt x="713232" y="214884"/>
                </a:lnTo>
                <a:lnTo>
                  <a:pt x="71323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889498" y="6479286"/>
            <a:ext cx="711707" cy="214884"/>
          </a:xfrm>
          <a:custGeom>
            <a:avLst/>
            <a:gdLst/>
            <a:ahLst/>
            <a:cxnLst/>
            <a:rect l="l" t="t" r="r" b="b"/>
            <a:pathLst>
              <a:path w="711707" h="214884">
                <a:moveTo>
                  <a:pt x="0" y="214883"/>
                </a:moveTo>
                <a:lnTo>
                  <a:pt x="711707" y="214883"/>
                </a:lnTo>
                <a:lnTo>
                  <a:pt x="711707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31894" y="40715"/>
            <a:ext cx="2216543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</a:t>
            </a:r>
            <a:r>
              <a:rPr dirty="0" smtClean="0" sz="4000" spc="-9" b="1">
                <a:latin typeface="Times New Roman"/>
                <a:cs typeface="Times New Roman"/>
              </a:rPr>
              <a:t>p</a:t>
            </a:r>
            <a:r>
              <a:rPr dirty="0" smtClean="0" sz="4000" spc="0" b="1">
                <a:latin typeface="Times New Roman"/>
                <a:cs typeface="Times New Roman"/>
              </a:rPr>
              <a:t>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9662" y="596922"/>
            <a:ext cx="12872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6796" y="596922"/>
            <a:ext cx="2969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093" y="596922"/>
            <a:ext cx="1389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Servlet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5289835"/>
            <a:ext cx="4274569" cy="1063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977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4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29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eb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ca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egor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the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“Se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vle</a:t>
            </a:r>
            <a:r>
              <a:rPr dirty="0" smtClean="0" sz="2400" spc="9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”</a:t>
            </a:r>
            <a:r>
              <a:rPr dirty="0" smtClean="0" sz="2400" spc="-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File</a:t>
            </a:r>
            <a:r>
              <a:rPr dirty="0" smtClean="0" sz="2400" spc="-6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-18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ypes</a:t>
            </a:r>
            <a:endParaRPr sz="2400">
              <a:latin typeface="Times New Roman"/>
              <a:cs typeface="Times New Roman"/>
            </a:endParaRPr>
          </a:p>
          <a:p>
            <a:pPr marL="12700" marR="45977">
              <a:lnSpc>
                <a:spcPct val="95825"/>
              </a:lnSpc>
              <a:spcBef>
                <a:spcPts val="110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Next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but</a:t>
            </a:r>
            <a:r>
              <a:rPr dirty="0" smtClean="0" sz="24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b="1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9498" y="6479286"/>
            <a:ext cx="711707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91890" y="2684526"/>
            <a:ext cx="713232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69258" y="2103881"/>
            <a:ext cx="4523232" cy="254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11252" y="1595628"/>
            <a:ext cx="6943344" cy="479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731770" y="2219706"/>
            <a:ext cx="1019556" cy="240791"/>
          </a:xfrm>
          <a:custGeom>
            <a:avLst/>
            <a:gdLst/>
            <a:ahLst/>
            <a:cxnLst/>
            <a:rect l="l" t="t" r="r" b="b"/>
            <a:pathLst>
              <a:path w="1019556" h="240791">
                <a:moveTo>
                  <a:pt x="0" y="240791"/>
                </a:moveTo>
                <a:lnTo>
                  <a:pt x="1019556" y="240791"/>
                </a:lnTo>
                <a:lnTo>
                  <a:pt x="1019556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51326" y="2275332"/>
            <a:ext cx="3499104" cy="77723"/>
          </a:xfrm>
          <a:custGeom>
            <a:avLst/>
            <a:gdLst/>
            <a:ahLst/>
            <a:cxnLst/>
            <a:rect l="l" t="t" r="r" b="b"/>
            <a:pathLst>
              <a:path w="3499104" h="77723">
                <a:moveTo>
                  <a:pt x="3434333" y="51815"/>
                </a:moveTo>
                <a:lnTo>
                  <a:pt x="3421380" y="51815"/>
                </a:lnTo>
                <a:lnTo>
                  <a:pt x="3421379" y="77723"/>
                </a:lnTo>
                <a:lnTo>
                  <a:pt x="3499104" y="38862"/>
                </a:lnTo>
                <a:lnTo>
                  <a:pt x="3434333" y="51815"/>
                </a:lnTo>
                <a:close/>
              </a:path>
              <a:path w="3499104" h="77723">
                <a:moveTo>
                  <a:pt x="3434333" y="25907"/>
                </a:moveTo>
                <a:lnTo>
                  <a:pt x="3421379" y="0"/>
                </a:lnTo>
                <a:lnTo>
                  <a:pt x="3421380" y="25907"/>
                </a:lnTo>
                <a:lnTo>
                  <a:pt x="3434333" y="25907"/>
                </a:lnTo>
                <a:close/>
              </a:path>
              <a:path w="3499104" h="77723">
                <a:moveTo>
                  <a:pt x="0" y="25907"/>
                </a:moveTo>
                <a:lnTo>
                  <a:pt x="0" y="51815"/>
                </a:lnTo>
                <a:lnTo>
                  <a:pt x="3434333" y="51815"/>
                </a:lnTo>
                <a:lnTo>
                  <a:pt x="3499104" y="38862"/>
                </a:lnTo>
                <a:lnTo>
                  <a:pt x="3421379" y="0"/>
                </a:lnTo>
                <a:lnTo>
                  <a:pt x="3434333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731770" y="3135630"/>
            <a:ext cx="1019556" cy="240791"/>
          </a:xfrm>
          <a:custGeom>
            <a:avLst/>
            <a:gdLst/>
            <a:ahLst/>
            <a:cxnLst/>
            <a:rect l="l" t="t" r="r" b="b"/>
            <a:pathLst>
              <a:path w="1019556" h="240791">
                <a:moveTo>
                  <a:pt x="0" y="240791"/>
                </a:moveTo>
                <a:lnTo>
                  <a:pt x="1019556" y="240791"/>
                </a:lnTo>
                <a:lnTo>
                  <a:pt x="1019556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751326" y="3215640"/>
            <a:ext cx="3499104" cy="77724"/>
          </a:xfrm>
          <a:custGeom>
            <a:avLst/>
            <a:gdLst/>
            <a:ahLst/>
            <a:cxnLst/>
            <a:rect l="l" t="t" r="r" b="b"/>
            <a:pathLst>
              <a:path w="3499104" h="77724">
                <a:moveTo>
                  <a:pt x="3434333" y="51815"/>
                </a:moveTo>
                <a:lnTo>
                  <a:pt x="3421380" y="51815"/>
                </a:lnTo>
                <a:lnTo>
                  <a:pt x="3421379" y="77724"/>
                </a:lnTo>
                <a:lnTo>
                  <a:pt x="3499104" y="38862"/>
                </a:lnTo>
                <a:lnTo>
                  <a:pt x="3434333" y="51815"/>
                </a:lnTo>
                <a:close/>
              </a:path>
              <a:path w="3499104" h="77724">
                <a:moveTo>
                  <a:pt x="3434333" y="25908"/>
                </a:moveTo>
                <a:lnTo>
                  <a:pt x="3421379" y="0"/>
                </a:lnTo>
                <a:lnTo>
                  <a:pt x="3421380" y="25907"/>
                </a:lnTo>
                <a:lnTo>
                  <a:pt x="3434333" y="25908"/>
                </a:lnTo>
                <a:close/>
              </a:path>
              <a:path w="3499104" h="77724">
                <a:moveTo>
                  <a:pt x="0" y="25908"/>
                </a:moveTo>
                <a:lnTo>
                  <a:pt x="0" y="51815"/>
                </a:lnTo>
                <a:lnTo>
                  <a:pt x="3434333" y="51815"/>
                </a:lnTo>
                <a:lnTo>
                  <a:pt x="3499104" y="38862"/>
                </a:lnTo>
                <a:lnTo>
                  <a:pt x="3421379" y="0"/>
                </a:lnTo>
                <a:lnTo>
                  <a:pt x="343433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155186" y="6043422"/>
            <a:ext cx="713232" cy="213359"/>
          </a:xfrm>
          <a:custGeom>
            <a:avLst/>
            <a:gdLst/>
            <a:ahLst/>
            <a:cxnLst/>
            <a:rect l="l" t="t" r="r" b="b"/>
            <a:pathLst>
              <a:path w="713232" h="213360">
                <a:moveTo>
                  <a:pt x="0" y="213359"/>
                </a:moveTo>
                <a:lnTo>
                  <a:pt x="713232" y="213359"/>
                </a:lnTo>
                <a:lnTo>
                  <a:pt x="713232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17035" y="4765"/>
            <a:ext cx="221675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4803" y="560346"/>
            <a:ext cx="12872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1937" y="560346"/>
            <a:ext cx="2969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234" y="560346"/>
            <a:ext cx="1389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Servlet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4608" y="2092546"/>
            <a:ext cx="1354654" cy="471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Fill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2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ser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let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3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0082" y="3075526"/>
            <a:ext cx="120871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Fill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se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acka</a:t>
            </a:r>
            <a:r>
              <a:rPr dirty="0" smtClean="0" sz="1600" spc="9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4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8520" y="5131353"/>
            <a:ext cx="2967873" cy="382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8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800" spc="16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800" spc="-1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Next</a:t>
            </a:r>
            <a:r>
              <a:rPr dirty="0" smtClean="0" sz="2800" spc="-5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2800" spc="9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tt</a:t>
            </a:r>
            <a:r>
              <a:rPr dirty="0" smtClean="0" sz="2800" spc="9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800" spc="0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5186" y="6043422"/>
            <a:ext cx="713232" cy="213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31770" y="3135630"/>
            <a:ext cx="101955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31770" y="2219706"/>
            <a:ext cx="101955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" y="1094231"/>
            <a:ext cx="6943344" cy="478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080766" y="2582417"/>
            <a:ext cx="1060704" cy="521208"/>
          </a:xfrm>
          <a:custGeom>
            <a:avLst/>
            <a:gdLst/>
            <a:ahLst/>
            <a:cxnLst/>
            <a:rect l="l" t="t" r="r" b="b"/>
            <a:pathLst>
              <a:path w="1060704" h="521208">
                <a:moveTo>
                  <a:pt x="0" y="521208"/>
                </a:moveTo>
                <a:lnTo>
                  <a:pt x="1060704" y="521208"/>
                </a:lnTo>
                <a:lnTo>
                  <a:pt x="1060704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141470" y="2813304"/>
            <a:ext cx="2961131" cy="77724"/>
          </a:xfrm>
          <a:custGeom>
            <a:avLst/>
            <a:gdLst/>
            <a:ahLst/>
            <a:cxnLst/>
            <a:rect l="l" t="t" r="r" b="b"/>
            <a:pathLst>
              <a:path w="2961131" h="77724">
                <a:moveTo>
                  <a:pt x="2896361" y="51816"/>
                </a:moveTo>
                <a:lnTo>
                  <a:pt x="2883408" y="51815"/>
                </a:lnTo>
                <a:lnTo>
                  <a:pt x="2883407" y="77724"/>
                </a:lnTo>
                <a:lnTo>
                  <a:pt x="2961131" y="38862"/>
                </a:lnTo>
                <a:lnTo>
                  <a:pt x="2896361" y="51816"/>
                </a:lnTo>
                <a:close/>
              </a:path>
              <a:path w="2961131" h="77724">
                <a:moveTo>
                  <a:pt x="2896361" y="25908"/>
                </a:moveTo>
                <a:lnTo>
                  <a:pt x="2883407" y="0"/>
                </a:lnTo>
                <a:lnTo>
                  <a:pt x="2883408" y="25907"/>
                </a:lnTo>
                <a:lnTo>
                  <a:pt x="2896361" y="25908"/>
                </a:lnTo>
                <a:close/>
              </a:path>
              <a:path w="2961131" h="77724">
                <a:moveTo>
                  <a:pt x="0" y="25908"/>
                </a:moveTo>
                <a:lnTo>
                  <a:pt x="0" y="51816"/>
                </a:lnTo>
                <a:lnTo>
                  <a:pt x="2896361" y="51816"/>
                </a:lnTo>
                <a:lnTo>
                  <a:pt x="2961131" y="38862"/>
                </a:lnTo>
                <a:lnTo>
                  <a:pt x="2883407" y="0"/>
                </a:lnTo>
                <a:lnTo>
                  <a:pt x="2896361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74870" y="5511546"/>
            <a:ext cx="711708" cy="213359"/>
          </a:xfrm>
          <a:custGeom>
            <a:avLst/>
            <a:gdLst/>
            <a:ahLst/>
            <a:cxnLst/>
            <a:rect l="l" t="t" r="r" b="b"/>
            <a:pathLst>
              <a:path w="711708" h="213360">
                <a:moveTo>
                  <a:pt x="0" y="213359"/>
                </a:moveTo>
                <a:lnTo>
                  <a:pt x="711708" y="213359"/>
                </a:lnTo>
                <a:lnTo>
                  <a:pt x="711708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65854" y="16712"/>
            <a:ext cx="2216543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</a:t>
            </a:r>
            <a:r>
              <a:rPr dirty="0" smtClean="0" sz="4000" spc="-9" b="1">
                <a:latin typeface="Times New Roman"/>
                <a:cs typeface="Times New Roman"/>
              </a:rPr>
              <a:t>p</a:t>
            </a:r>
            <a:r>
              <a:rPr dirty="0" smtClean="0" sz="4000" spc="0" b="1">
                <a:latin typeface="Times New Roman"/>
                <a:cs typeface="Times New Roman"/>
              </a:rPr>
              <a:t>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9717" y="618512"/>
            <a:ext cx="12872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6852" y="618512"/>
            <a:ext cx="2969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4149" y="618512"/>
            <a:ext cx="139014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4">
                <a:latin typeface="Times New Roman"/>
                <a:cs typeface="Times New Roman"/>
              </a:rPr>
              <a:t>S</a:t>
            </a:r>
            <a:r>
              <a:rPr dirty="0" smtClean="0" sz="3600" spc="0">
                <a:latin typeface="Times New Roman"/>
                <a:cs typeface="Times New Roman"/>
              </a:rPr>
              <a:t>ervlet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759" y="2513424"/>
            <a:ext cx="1971955" cy="1203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Mo</a:t>
            </a:r>
            <a:r>
              <a:rPr dirty="0" smtClean="0" sz="1600" spc="9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9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y</a:t>
            </a:r>
            <a:r>
              <a:rPr dirty="0" smtClean="0" sz="1600" spc="-4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Servlet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dirty="0" smtClean="0" sz="1600" spc="0">
                <a:latin typeface="Times New Roman"/>
                <a:cs typeface="Times New Roman"/>
              </a:rPr>
              <a:t>Na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URL</a:t>
            </a:r>
            <a:r>
              <a:rPr dirty="0" smtClean="0" sz="1600" spc="-9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Patte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if</a:t>
            </a:r>
            <a:r>
              <a:rPr dirty="0" smtClean="0" sz="1600" spc="1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ecessar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)</a:t>
            </a:r>
            <a:r>
              <a:rPr dirty="0" smtClean="0" sz="1600" spc="-2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to</a:t>
            </a:r>
            <a:r>
              <a:rPr dirty="0" smtClean="0" sz="1600" spc="-1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ser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let</a:t>
            </a:r>
            <a:r>
              <a:rPr dirty="0" smtClean="0" sz="1600" spc="-2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in</a:t>
            </a:r>
            <a:r>
              <a:rPr dirty="0" smtClean="0" sz="1600" spc="9">
                <a:latin typeface="Times New Roman"/>
                <a:cs typeface="Times New Roman"/>
              </a:rPr>
              <a:t>f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3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ation</a:t>
            </a:r>
            <a:r>
              <a:rPr dirty="0" smtClean="0" sz="1600" spc="5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to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web.x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5556509"/>
            <a:ext cx="2766419" cy="33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sz="24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Click</a:t>
            </a:r>
            <a:r>
              <a:rPr dirty="0" smtClean="0" sz="2400" spc="-1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Fin</a:t>
            </a:r>
            <a:r>
              <a:rPr dirty="0" smtClean="0" sz="2400" spc="4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sh</a:t>
            </a:r>
            <a:r>
              <a:rPr dirty="0" smtClean="0" sz="2400" spc="-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but</a:t>
            </a:r>
            <a:r>
              <a:rPr dirty="0" smtClean="0" sz="2400" spc="4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5922269"/>
            <a:ext cx="8757458" cy="624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0"/>
              </a:lnSpc>
              <a:spcBef>
                <a:spcPts val="124"/>
              </a:spcBef>
            </a:pPr>
            <a:r>
              <a:rPr dirty="0" smtClean="0" baseline="-1207" sz="3600" spc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dirty="0" smtClean="0" baseline="-1207" sz="3600" spc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baseline="-1207" sz="3600" spc="529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The</a:t>
            </a:r>
            <a:r>
              <a:rPr dirty="0" smtClean="0" baseline="-1207" sz="3600" spc="-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se</a:t>
            </a:r>
            <a:r>
              <a:rPr dirty="0" smtClean="0" baseline="-1207" sz="3600" spc="4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vlet</a:t>
            </a:r>
            <a:r>
              <a:rPr dirty="0" smtClean="0" baseline="-1207" sz="3600" spc="-1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cl</a:t>
            </a:r>
            <a:r>
              <a:rPr dirty="0" smtClean="0" baseline="-1207" sz="3600" spc="4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ss</a:t>
            </a:r>
            <a:r>
              <a:rPr dirty="0" smtClean="0" baseline="-1207" sz="3600" spc="-1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(e</a:t>
            </a:r>
            <a:r>
              <a:rPr dirty="0" smtClean="0" baseline="-1207" sz="3600" spc="4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dirty="0" smtClean="0" baseline="-1207" sz="3600" spc="-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HelloSe</a:t>
            </a:r>
            <a:r>
              <a:rPr dirty="0" smtClean="0" baseline="-1207" sz="3600" spc="9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vlet.</a:t>
            </a:r>
            <a:r>
              <a:rPr dirty="0" smtClean="0" baseline="-1207" sz="3600" spc="-4">
                <a:solidFill>
                  <a:srgbClr val="FF3300"/>
                </a:solidFill>
                <a:latin typeface="Times New Roman"/>
                <a:cs typeface="Times New Roman"/>
              </a:rPr>
              <a:t>j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av</a:t>
            </a:r>
            <a:r>
              <a:rPr dirty="0" smtClean="0" baseline="-1207" sz="3600" spc="-4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mtClean="0" baseline="-1207" sz="3600" spc="-2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added</a:t>
            </a:r>
            <a:r>
              <a:rPr dirty="0" smtClean="0" baseline="-1207" sz="3600" spc="-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to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so</a:t>
            </a:r>
            <a:r>
              <a:rPr dirty="0" smtClean="0" baseline="-1207" sz="3600" spc="4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rce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packag</a:t>
            </a:r>
            <a:r>
              <a:rPr dirty="0" smtClean="0" baseline="-1207" sz="3600" spc="4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-1207" sz="36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600" marR="10065">
              <a:lnSpc>
                <a:spcPts val="2380"/>
              </a:lnSpc>
            </a:pP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(with</a:t>
            </a:r>
            <a:r>
              <a:rPr dirty="0" smtClean="0" baseline="1207" sz="3600" spc="-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package</a:t>
            </a:r>
            <a:r>
              <a:rPr dirty="0" smtClean="0" baseline="1207" sz="3600" spc="-2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na</a:t>
            </a:r>
            <a:r>
              <a:rPr dirty="0" smtClean="0" baseline="1207" sz="3600" spc="-19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if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it</a:t>
            </a:r>
            <a:r>
              <a:rPr dirty="0" smtClean="0" baseline="1207" sz="3600" spc="-125">
                <a:solidFill>
                  <a:srgbClr val="FF3300"/>
                </a:solidFill>
                <a:latin typeface="Times New Roman"/>
                <a:cs typeface="Times New Roman"/>
              </a:rPr>
              <a:t>’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baseline="1207" sz="3600" spc="-2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exis</a:t>
            </a:r>
            <a:r>
              <a:rPr dirty="0" smtClean="0" baseline="1207" sz="3600" spc="4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mtClean="0" baseline="1207" sz="3600" spc="-1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and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it</a:t>
            </a:r>
            <a:r>
              <a:rPr dirty="0" smtClean="0" baseline="1207" sz="3600" spc="-125">
                <a:solidFill>
                  <a:srgbClr val="FF3300"/>
                </a:solidFill>
                <a:latin typeface="Times New Roman"/>
                <a:cs typeface="Times New Roman"/>
              </a:rPr>
              <a:t>’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baseline="1207" sz="3600" spc="-2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infor</a:t>
            </a:r>
            <a:r>
              <a:rPr dirty="0" smtClean="0" baseline="1207" sz="3600" spc="-25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at</a:t>
            </a:r>
            <a:r>
              <a:rPr dirty="0" smtClean="0" baseline="1207" sz="3600" spc="4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on</a:t>
            </a:r>
            <a:r>
              <a:rPr dirty="0" smtClean="0" baseline="1207" sz="3600" spc="-14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ad</a:t>
            </a:r>
            <a:r>
              <a:rPr dirty="0" smtClean="0" baseline="1207" sz="3600" spc="-4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ed</a:t>
            </a:r>
            <a:r>
              <a:rPr dirty="0" smtClean="0" baseline="1207" sz="3600" spc="-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to</a:t>
            </a:r>
            <a:r>
              <a:rPr dirty="0" smtClean="0" baseline="1207" sz="3600" spc="-9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r>
              <a:rPr dirty="0" smtClean="0" baseline="1207" sz="3600" spc="-19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1207" sz="3600" spc="0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4870" y="5511546"/>
            <a:ext cx="711708" cy="213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080766" y="2582417"/>
            <a:ext cx="1060704" cy="52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92251"/>
            <a:ext cx="6638544" cy="636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65854" y="0"/>
            <a:ext cx="221675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9717" y="566450"/>
            <a:ext cx="30142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</a:t>
            </a:r>
            <a:r>
              <a:rPr dirty="0" smtClean="0" sz="3600" spc="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5052" y="1036318"/>
            <a:ext cx="7801356" cy="577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08126" y="2849118"/>
            <a:ext cx="6766559" cy="1857755"/>
          </a:xfrm>
          <a:custGeom>
            <a:avLst/>
            <a:gdLst/>
            <a:ahLst/>
            <a:cxnLst/>
            <a:rect l="l" t="t" r="r" b="b"/>
            <a:pathLst>
              <a:path w="6766559" h="1857755">
                <a:moveTo>
                  <a:pt x="0" y="1857755"/>
                </a:moveTo>
                <a:lnTo>
                  <a:pt x="6766559" y="1857755"/>
                </a:lnTo>
                <a:lnTo>
                  <a:pt x="6766559" y="0"/>
                </a:lnTo>
                <a:lnTo>
                  <a:pt x="0" y="0"/>
                </a:lnTo>
                <a:lnTo>
                  <a:pt x="0" y="1857755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65854" y="0"/>
            <a:ext cx="221675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9717" y="566450"/>
            <a:ext cx="30142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Crea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a</a:t>
            </a:r>
            <a:r>
              <a:rPr dirty="0" smtClean="0" sz="3600" spc="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Servl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8126" y="2849118"/>
            <a:ext cx="6766559" cy="1857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80416" y="737615"/>
            <a:ext cx="2894076" cy="5826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38606" y="2195322"/>
            <a:ext cx="1757172" cy="720851"/>
          </a:xfrm>
          <a:custGeom>
            <a:avLst/>
            <a:gdLst/>
            <a:ahLst/>
            <a:cxnLst/>
            <a:rect l="l" t="t" r="r" b="b"/>
            <a:pathLst>
              <a:path w="1757172" h="720851">
                <a:moveTo>
                  <a:pt x="0" y="720851"/>
                </a:moveTo>
                <a:lnTo>
                  <a:pt x="1757172" y="720851"/>
                </a:lnTo>
                <a:lnTo>
                  <a:pt x="1757172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804160" y="2336165"/>
            <a:ext cx="2730245" cy="199771"/>
          </a:xfrm>
          <a:custGeom>
            <a:avLst/>
            <a:gdLst/>
            <a:ahLst/>
            <a:cxnLst/>
            <a:rect l="l" t="t" r="r" b="b"/>
            <a:pathLst>
              <a:path w="2730245" h="199771">
                <a:moveTo>
                  <a:pt x="0" y="173862"/>
                </a:moveTo>
                <a:lnTo>
                  <a:pt x="1523" y="199771"/>
                </a:lnTo>
                <a:lnTo>
                  <a:pt x="2653364" y="51653"/>
                </a:lnTo>
                <a:lnTo>
                  <a:pt x="2666365" y="50926"/>
                </a:lnTo>
                <a:lnTo>
                  <a:pt x="2654807" y="77597"/>
                </a:lnTo>
                <a:lnTo>
                  <a:pt x="2730245" y="34417"/>
                </a:lnTo>
                <a:lnTo>
                  <a:pt x="2664841" y="25146"/>
                </a:lnTo>
                <a:lnTo>
                  <a:pt x="2651929" y="25866"/>
                </a:lnTo>
                <a:lnTo>
                  <a:pt x="0" y="173862"/>
                </a:lnTo>
                <a:close/>
              </a:path>
              <a:path w="2730245" h="199771">
                <a:moveTo>
                  <a:pt x="2664841" y="25146"/>
                </a:moveTo>
                <a:lnTo>
                  <a:pt x="2730245" y="34417"/>
                </a:lnTo>
                <a:lnTo>
                  <a:pt x="2650490" y="0"/>
                </a:lnTo>
                <a:lnTo>
                  <a:pt x="2651929" y="25866"/>
                </a:lnTo>
                <a:lnTo>
                  <a:pt x="2664841" y="25146"/>
                </a:lnTo>
                <a:close/>
              </a:path>
              <a:path w="2730245" h="199771">
                <a:moveTo>
                  <a:pt x="2654807" y="77597"/>
                </a:moveTo>
                <a:lnTo>
                  <a:pt x="2666365" y="50926"/>
                </a:lnTo>
                <a:lnTo>
                  <a:pt x="2653364" y="51653"/>
                </a:lnTo>
                <a:lnTo>
                  <a:pt x="2654807" y="775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05662" y="3606546"/>
            <a:ext cx="1905000" cy="720851"/>
          </a:xfrm>
          <a:custGeom>
            <a:avLst/>
            <a:gdLst/>
            <a:ahLst/>
            <a:cxnLst/>
            <a:rect l="l" t="t" r="r" b="b"/>
            <a:pathLst>
              <a:path w="1905000" h="720851">
                <a:moveTo>
                  <a:pt x="0" y="720851"/>
                </a:moveTo>
                <a:lnTo>
                  <a:pt x="1905000" y="720851"/>
                </a:lnTo>
                <a:lnTo>
                  <a:pt x="1905000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029839" y="3747135"/>
            <a:ext cx="2571623" cy="186308"/>
          </a:xfrm>
          <a:custGeom>
            <a:avLst/>
            <a:gdLst/>
            <a:ahLst/>
            <a:cxnLst/>
            <a:rect l="l" t="t" r="r" b="b"/>
            <a:pathLst>
              <a:path w="2571623" h="186309">
                <a:moveTo>
                  <a:pt x="0" y="160400"/>
                </a:moveTo>
                <a:lnTo>
                  <a:pt x="1269" y="186308"/>
                </a:lnTo>
                <a:lnTo>
                  <a:pt x="2494657" y="51753"/>
                </a:lnTo>
                <a:lnTo>
                  <a:pt x="2507615" y="51053"/>
                </a:lnTo>
                <a:lnTo>
                  <a:pt x="2496058" y="77723"/>
                </a:lnTo>
                <a:lnTo>
                  <a:pt x="2571623" y="34670"/>
                </a:lnTo>
                <a:lnTo>
                  <a:pt x="2506218" y="25272"/>
                </a:lnTo>
                <a:lnTo>
                  <a:pt x="2493267" y="25971"/>
                </a:lnTo>
                <a:lnTo>
                  <a:pt x="0" y="160400"/>
                </a:lnTo>
                <a:close/>
              </a:path>
              <a:path w="2571623" h="186309">
                <a:moveTo>
                  <a:pt x="2506218" y="25272"/>
                </a:moveTo>
                <a:lnTo>
                  <a:pt x="2571623" y="34670"/>
                </a:lnTo>
                <a:lnTo>
                  <a:pt x="2491866" y="0"/>
                </a:lnTo>
                <a:lnTo>
                  <a:pt x="2493267" y="25971"/>
                </a:lnTo>
                <a:lnTo>
                  <a:pt x="2506218" y="25272"/>
                </a:lnTo>
                <a:close/>
              </a:path>
              <a:path w="2571623" h="186309">
                <a:moveTo>
                  <a:pt x="2496058" y="77723"/>
                </a:moveTo>
                <a:lnTo>
                  <a:pt x="2507615" y="51053"/>
                </a:lnTo>
                <a:lnTo>
                  <a:pt x="2494657" y="51753"/>
                </a:lnTo>
                <a:lnTo>
                  <a:pt x="2496058" y="777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78230" y="4560570"/>
            <a:ext cx="1905000" cy="249936"/>
          </a:xfrm>
          <a:custGeom>
            <a:avLst/>
            <a:gdLst/>
            <a:ahLst/>
            <a:cxnLst/>
            <a:rect l="l" t="t" r="r" b="b"/>
            <a:pathLst>
              <a:path w="1905000" h="249936">
                <a:moveTo>
                  <a:pt x="0" y="249935"/>
                </a:moveTo>
                <a:lnTo>
                  <a:pt x="1905000" y="249935"/>
                </a:lnTo>
                <a:lnTo>
                  <a:pt x="1905000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976499" y="4527423"/>
            <a:ext cx="2573147" cy="184784"/>
          </a:xfrm>
          <a:custGeom>
            <a:avLst/>
            <a:gdLst/>
            <a:ahLst/>
            <a:cxnLst/>
            <a:rect l="l" t="t" r="r" b="b"/>
            <a:pathLst>
              <a:path w="2573147" h="184784">
                <a:moveTo>
                  <a:pt x="0" y="158876"/>
                </a:moveTo>
                <a:lnTo>
                  <a:pt x="1269" y="184784"/>
                </a:lnTo>
                <a:lnTo>
                  <a:pt x="2496227" y="51742"/>
                </a:lnTo>
                <a:lnTo>
                  <a:pt x="2509139" y="51053"/>
                </a:lnTo>
                <a:lnTo>
                  <a:pt x="2497581" y="77596"/>
                </a:lnTo>
                <a:lnTo>
                  <a:pt x="2573147" y="34670"/>
                </a:lnTo>
                <a:lnTo>
                  <a:pt x="2507741" y="25145"/>
                </a:lnTo>
                <a:lnTo>
                  <a:pt x="2494870" y="25832"/>
                </a:lnTo>
                <a:lnTo>
                  <a:pt x="0" y="158876"/>
                </a:lnTo>
                <a:close/>
              </a:path>
              <a:path w="2573147" h="184784">
                <a:moveTo>
                  <a:pt x="2507741" y="25145"/>
                </a:moveTo>
                <a:lnTo>
                  <a:pt x="2573147" y="34670"/>
                </a:lnTo>
                <a:lnTo>
                  <a:pt x="2493517" y="0"/>
                </a:lnTo>
                <a:lnTo>
                  <a:pt x="2494870" y="25832"/>
                </a:lnTo>
                <a:lnTo>
                  <a:pt x="2507741" y="25145"/>
                </a:lnTo>
                <a:close/>
              </a:path>
              <a:path w="2573147" h="184784">
                <a:moveTo>
                  <a:pt x="2497581" y="77596"/>
                </a:moveTo>
                <a:lnTo>
                  <a:pt x="2509139" y="51053"/>
                </a:lnTo>
                <a:lnTo>
                  <a:pt x="2496227" y="51742"/>
                </a:lnTo>
                <a:lnTo>
                  <a:pt x="2497581" y="775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77062" y="5246370"/>
            <a:ext cx="1905000" cy="249936"/>
          </a:xfrm>
          <a:custGeom>
            <a:avLst/>
            <a:gdLst/>
            <a:ahLst/>
            <a:cxnLst/>
            <a:rect l="l" t="t" r="r" b="b"/>
            <a:pathLst>
              <a:path w="1905000" h="249936">
                <a:moveTo>
                  <a:pt x="0" y="249935"/>
                </a:moveTo>
                <a:lnTo>
                  <a:pt x="1905000" y="249935"/>
                </a:lnTo>
                <a:lnTo>
                  <a:pt x="1905000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775331" y="5213223"/>
            <a:ext cx="2571622" cy="184784"/>
          </a:xfrm>
          <a:custGeom>
            <a:avLst/>
            <a:gdLst/>
            <a:ahLst/>
            <a:cxnLst/>
            <a:rect l="l" t="t" r="r" b="b"/>
            <a:pathLst>
              <a:path w="2571622" h="184785">
                <a:moveTo>
                  <a:pt x="0" y="158876"/>
                </a:moveTo>
                <a:lnTo>
                  <a:pt x="1269" y="184784"/>
                </a:lnTo>
                <a:lnTo>
                  <a:pt x="2494704" y="51742"/>
                </a:lnTo>
                <a:lnTo>
                  <a:pt x="2507615" y="51053"/>
                </a:lnTo>
                <a:lnTo>
                  <a:pt x="2496058" y="77596"/>
                </a:lnTo>
                <a:lnTo>
                  <a:pt x="2571622" y="34670"/>
                </a:lnTo>
                <a:lnTo>
                  <a:pt x="2506218" y="25145"/>
                </a:lnTo>
                <a:lnTo>
                  <a:pt x="2493347" y="25832"/>
                </a:lnTo>
                <a:lnTo>
                  <a:pt x="0" y="158876"/>
                </a:lnTo>
                <a:close/>
              </a:path>
              <a:path w="2571622" h="184785">
                <a:moveTo>
                  <a:pt x="2506218" y="25145"/>
                </a:moveTo>
                <a:lnTo>
                  <a:pt x="2571622" y="34670"/>
                </a:lnTo>
                <a:lnTo>
                  <a:pt x="2491994" y="0"/>
                </a:lnTo>
                <a:lnTo>
                  <a:pt x="2493347" y="25832"/>
                </a:lnTo>
                <a:lnTo>
                  <a:pt x="2506218" y="25145"/>
                </a:lnTo>
                <a:close/>
              </a:path>
              <a:path w="2571622" h="184785">
                <a:moveTo>
                  <a:pt x="2496058" y="77596"/>
                </a:moveTo>
                <a:lnTo>
                  <a:pt x="2507615" y="51053"/>
                </a:lnTo>
                <a:lnTo>
                  <a:pt x="2494704" y="51742"/>
                </a:lnTo>
                <a:lnTo>
                  <a:pt x="2496058" y="775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83205" y="0"/>
            <a:ext cx="128651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6444" y="0"/>
            <a:ext cx="2530888" cy="108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endParaRPr sz="4000">
              <a:latin typeface="Times New Roman"/>
              <a:cs typeface="Times New Roman"/>
            </a:endParaRPr>
          </a:p>
          <a:p>
            <a:pPr marL="98459" marR="157604" algn="ctr">
              <a:lnSpc>
                <a:spcPct val="95825"/>
              </a:lnSpc>
            </a:pPr>
            <a:r>
              <a:rPr dirty="0" smtClean="0" sz="3600" spc="0">
                <a:latin typeface="Times New Roman"/>
                <a:cs typeface="Times New Roman"/>
              </a:rPr>
              <a:t>Expec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at</a:t>
            </a:r>
            <a:r>
              <a:rPr dirty="0" smtClean="0" sz="3600" spc="-9">
                <a:latin typeface="Times New Roman"/>
                <a:cs typeface="Times New Roman"/>
              </a:rPr>
              <a:t>i</a:t>
            </a:r>
            <a:r>
              <a:rPr dirty="0" smtClean="0" sz="3600" spc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5668" y="0"/>
            <a:ext cx="108910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9778" y="2141949"/>
            <a:ext cx="6292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HT</a:t>
            </a:r>
            <a:r>
              <a:rPr dirty="0" smtClean="0" sz="1600" spc="-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6580" y="3553427"/>
            <a:ext cx="63003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Servlet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178" y="4453857"/>
            <a:ext cx="165889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DB</a:t>
            </a:r>
            <a:r>
              <a:rPr dirty="0" smtClean="0" sz="1600" spc="-1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ecti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7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Lib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629" y="5139657"/>
            <a:ext cx="113027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JD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-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Driver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062" y="5246370"/>
            <a:ext cx="1905000" cy="249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78230" y="4560570"/>
            <a:ext cx="1905000" cy="249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05662" y="3606546"/>
            <a:ext cx="1905000" cy="720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38606" y="2195322"/>
            <a:ext cx="1757172" cy="720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2854274"/>
            <a:ext cx="2271776" cy="308025"/>
          </a:xfrm>
          <a:custGeom>
            <a:avLst/>
            <a:gdLst/>
            <a:ahLst/>
            <a:cxnLst/>
            <a:rect l="l" t="t" r="r" b="b"/>
            <a:pathLst>
              <a:path w="2271776" h="308025">
                <a:moveTo>
                  <a:pt x="0" y="308025"/>
                </a:moveTo>
                <a:lnTo>
                  <a:pt x="2271776" y="308025"/>
                </a:lnTo>
                <a:lnTo>
                  <a:pt x="2271776" y="0"/>
                </a:lnTo>
                <a:lnTo>
                  <a:pt x="0" y="0"/>
                </a:lnTo>
                <a:lnTo>
                  <a:pt x="0" y="30802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271776" y="2854274"/>
            <a:ext cx="6872224" cy="308025"/>
          </a:xfrm>
          <a:custGeom>
            <a:avLst/>
            <a:gdLst/>
            <a:ahLst/>
            <a:cxnLst/>
            <a:rect l="l" t="t" r="r" b="b"/>
            <a:pathLst>
              <a:path w="6872224" h="308025">
                <a:moveTo>
                  <a:pt x="0" y="308025"/>
                </a:moveTo>
                <a:lnTo>
                  <a:pt x="6872224" y="308025"/>
                </a:lnTo>
                <a:lnTo>
                  <a:pt x="6872224" y="0"/>
                </a:lnTo>
                <a:lnTo>
                  <a:pt x="0" y="0"/>
                </a:lnTo>
                <a:lnTo>
                  <a:pt x="0" y="30802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271776" y="2847975"/>
            <a:ext cx="0" cy="3975098"/>
          </a:xfrm>
          <a:custGeom>
            <a:avLst/>
            <a:gdLst/>
            <a:ahLst/>
            <a:cxnLst/>
            <a:rect l="l" t="t" r="r" b="b"/>
            <a:pathLst>
              <a:path w="0" h="3975098">
                <a:moveTo>
                  <a:pt x="0" y="0"/>
                </a:moveTo>
                <a:lnTo>
                  <a:pt x="0" y="39750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6350" y="3162300"/>
            <a:ext cx="9156700" cy="0"/>
          </a:xfrm>
          <a:custGeom>
            <a:avLst/>
            <a:gdLst/>
            <a:ahLst/>
            <a:cxnLst/>
            <a:rect l="l" t="t" r="r" b="b"/>
            <a:pathLst>
              <a:path w="9156700" h="0">
                <a:moveTo>
                  <a:pt x="9150350" y="0"/>
                </a:moveTo>
                <a:lnTo>
                  <a:pt x="6350" y="0"/>
                </a:lnTo>
              </a:path>
              <a:path w="9156700" h="0">
                <a:moveTo>
                  <a:pt x="6350" y="1"/>
                </a:moveTo>
                <a:lnTo>
                  <a:pt x="9150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6350" y="4076954"/>
            <a:ext cx="9156700" cy="0"/>
          </a:xfrm>
          <a:custGeom>
            <a:avLst/>
            <a:gdLst/>
            <a:ahLst/>
            <a:cxnLst/>
            <a:rect l="l" t="t" r="r" b="b"/>
            <a:pathLst>
              <a:path w="9156700" h="0">
                <a:moveTo>
                  <a:pt x="9150350" y="0"/>
                </a:moveTo>
                <a:lnTo>
                  <a:pt x="6350" y="0"/>
                </a:lnTo>
              </a:path>
              <a:path w="9156700" h="0">
                <a:moveTo>
                  <a:pt x="6350" y="1"/>
                </a:moveTo>
                <a:lnTo>
                  <a:pt x="9150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6350" y="5540121"/>
            <a:ext cx="9156700" cy="0"/>
          </a:xfrm>
          <a:custGeom>
            <a:avLst/>
            <a:gdLst/>
            <a:ahLst/>
            <a:cxnLst/>
            <a:rect l="l" t="t" r="r" b="b"/>
            <a:pathLst>
              <a:path w="9156700" h="0">
                <a:moveTo>
                  <a:pt x="9150350" y="0"/>
                </a:moveTo>
                <a:lnTo>
                  <a:pt x="6350" y="0"/>
                </a:lnTo>
              </a:path>
              <a:path w="9156700" h="0">
                <a:moveTo>
                  <a:pt x="6350" y="1"/>
                </a:moveTo>
                <a:lnTo>
                  <a:pt x="9150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2847975"/>
            <a:ext cx="0" cy="3975098"/>
          </a:xfrm>
          <a:custGeom>
            <a:avLst/>
            <a:gdLst/>
            <a:ahLst/>
            <a:cxnLst/>
            <a:rect l="l" t="t" r="r" b="b"/>
            <a:pathLst>
              <a:path w="0" h="3975098">
                <a:moveTo>
                  <a:pt x="0" y="0"/>
                </a:moveTo>
                <a:lnTo>
                  <a:pt x="0" y="39750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0" y="2847975"/>
            <a:ext cx="0" cy="3975098"/>
          </a:xfrm>
          <a:custGeom>
            <a:avLst/>
            <a:gdLst/>
            <a:ahLst/>
            <a:cxnLst/>
            <a:rect l="l" t="t" r="r" b="b"/>
            <a:pathLst>
              <a:path w="0" h="3975098">
                <a:moveTo>
                  <a:pt x="0" y="0"/>
                </a:moveTo>
                <a:lnTo>
                  <a:pt x="0" y="39750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6350" y="2854325"/>
            <a:ext cx="9156700" cy="0"/>
          </a:xfrm>
          <a:custGeom>
            <a:avLst/>
            <a:gdLst/>
            <a:ahLst/>
            <a:cxnLst/>
            <a:rect l="l" t="t" r="r" b="b"/>
            <a:pathLst>
              <a:path w="9156700" h="0">
                <a:moveTo>
                  <a:pt x="9150350" y="0"/>
                </a:moveTo>
                <a:lnTo>
                  <a:pt x="6350" y="0"/>
                </a:lnTo>
              </a:path>
              <a:path w="9156700" h="0">
                <a:moveTo>
                  <a:pt x="6350" y="1"/>
                </a:moveTo>
                <a:lnTo>
                  <a:pt x="9150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6350" y="6816723"/>
            <a:ext cx="9156700" cy="0"/>
          </a:xfrm>
          <a:custGeom>
            <a:avLst/>
            <a:gdLst/>
            <a:ahLst/>
            <a:cxnLst/>
            <a:rect l="l" t="t" r="r" b="b"/>
            <a:pathLst>
              <a:path w="9156700" h="0">
                <a:moveTo>
                  <a:pt x="9150350" y="0"/>
                </a:moveTo>
                <a:lnTo>
                  <a:pt x="6350" y="0"/>
                </a:lnTo>
              </a:path>
              <a:path w="9156700" h="0">
                <a:moveTo>
                  <a:pt x="6350" y="1"/>
                </a:moveTo>
                <a:lnTo>
                  <a:pt x="91503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20593" y="0"/>
            <a:ext cx="410614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64" y="477669"/>
            <a:ext cx="7363282" cy="2371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00985">
              <a:lnSpc>
                <a:spcPts val="3445"/>
              </a:lnSpc>
              <a:spcBef>
                <a:spcPts val="172"/>
              </a:spcBef>
            </a:pPr>
            <a:r>
              <a:rPr dirty="0" smtClean="0" baseline="-4026" sz="5400" spc="0">
                <a:latin typeface="Times New Roman"/>
                <a:cs typeface="Times New Roman"/>
              </a:rPr>
              <a:t>Servle</a:t>
            </a:r>
            <a:r>
              <a:rPr dirty="0" smtClean="0" baseline="-4026" sz="5400" spc="-9">
                <a:latin typeface="Times New Roman"/>
                <a:cs typeface="Times New Roman"/>
              </a:rPr>
              <a:t>t</a:t>
            </a:r>
            <a:r>
              <a:rPr dirty="0" smtClean="0" baseline="-4026" sz="5400" spc="0">
                <a:latin typeface="Times New Roman"/>
                <a:cs typeface="Times New Roman"/>
              </a:rPr>
              <a:t>Request</a:t>
            </a:r>
            <a:r>
              <a:rPr dirty="0" smtClean="0" baseline="-4026" sz="5400" spc="14">
                <a:latin typeface="Times New Roman"/>
                <a:cs typeface="Times New Roman"/>
              </a:rPr>
              <a:t> </a:t>
            </a:r>
            <a:r>
              <a:rPr dirty="0" smtClean="0" baseline="-4026" sz="5400" spc="0">
                <a:latin typeface="Times New Roman"/>
                <a:cs typeface="Times New Roman"/>
              </a:rPr>
              <a:t>int</a:t>
            </a:r>
            <a:r>
              <a:rPr dirty="0" smtClean="0" baseline="-4026" sz="5400" spc="-9">
                <a:latin typeface="Times New Roman"/>
                <a:cs typeface="Times New Roman"/>
              </a:rPr>
              <a:t>e</a:t>
            </a:r>
            <a:r>
              <a:rPr dirty="0" smtClean="0" baseline="-4026" sz="5400" spc="0">
                <a:latin typeface="Times New Roman"/>
                <a:cs typeface="Times New Roman"/>
              </a:rPr>
              <a:t>rface</a:t>
            </a:r>
            <a:endParaRPr sz="3600">
              <a:latin typeface="Times New Roman"/>
              <a:cs typeface="Times New Roman"/>
            </a:endParaRPr>
          </a:p>
          <a:p>
            <a:pPr marL="12700" marR="68579">
              <a:lnSpc>
                <a:spcPts val="1725"/>
              </a:lnSpc>
            </a:pPr>
            <a:r>
              <a:rPr dirty="0" smtClean="0" baseline="2898" sz="3000" spc="0">
                <a:latin typeface="Arial"/>
                <a:cs typeface="Arial"/>
              </a:rPr>
              <a:t>•</a:t>
            </a:r>
            <a:r>
              <a:rPr dirty="0" smtClean="0" baseline="2898" sz="3000" spc="0">
                <a:latin typeface="Arial"/>
                <a:cs typeface="Arial"/>
              </a:rPr>
              <a:t>  </a:t>
            </a:r>
            <a:r>
              <a:rPr dirty="0" smtClean="0" baseline="2898" sz="3000" spc="338">
                <a:latin typeface="Arial"/>
                <a:cs typeface="Arial"/>
              </a:rPr>
              <a:t> </a:t>
            </a:r>
            <a:r>
              <a:rPr dirty="0" smtClean="0" baseline="2898" sz="3000" spc="0">
                <a:latin typeface="Times New Roman"/>
                <a:cs typeface="Times New Roman"/>
              </a:rPr>
              <a:t>P</a:t>
            </a:r>
            <a:r>
              <a:rPr dirty="0" smtClean="0" baseline="2898" sz="3000" spc="4">
                <a:latin typeface="Times New Roman"/>
                <a:cs typeface="Times New Roman"/>
              </a:rPr>
              <a:t>r</a:t>
            </a:r>
            <a:r>
              <a:rPr dirty="0" smtClean="0" baseline="2898" sz="3000" spc="0">
                <a:latin typeface="Times New Roman"/>
                <a:cs typeface="Times New Roman"/>
              </a:rPr>
              <a:t>o</a:t>
            </a:r>
            <a:r>
              <a:rPr dirty="0" smtClean="0" baseline="2898" sz="3000" spc="9">
                <a:latin typeface="Times New Roman"/>
                <a:cs typeface="Times New Roman"/>
              </a:rPr>
              <a:t>v</a:t>
            </a:r>
            <a:r>
              <a:rPr dirty="0" smtClean="0" baseline="2898" sz="3000" spc="0">
                <a:latin typeface="Times New Roman"/>
                <a:cs typeface="Times New Roman"/>
              </a:rPr>
              <a:t>ides</a:t>
            </a:r>
            <a:r>
              <a:rPr dirty="0" smtClean="0" baseline="2898" sz="3000" spc="-39">
                <a:latin typeface="Times New Roman"/>
                <a:cs typeface="Times New Roman"/>
              </a:rPr>
              <a:t> </a:t>
            </a:r>
            <a:r>
              <a:rPr dirty="0" smtClean="0" baseline="2898" sz="3000" spc="0" b="1">
                <a:latin typeface="Times New Roman"/>
                <a:cs typeface="Times New Roman"/>
              </a:rPr>
              <a:t>access</a:t>
            </a:r>
            <a:r>
              <a:rPr dirty="0" smtClean="0" baseline="2898" sz="3000" spc="-19" b="1">
                <a:latin typeface="Times New Roman"/>
                <a:cs typeface="Times New Roman"/>
              </a:rPr>
              <a:t> </a:t>
            </a:r>
            <a:r>
              <a:rPr dirty="0" smtClean="0" baseline="2898" sz="3000" spc="-4">
                <a:latin typeface="Times New Roman"/>
                <a:cs typeface="Times New Roman"/>
              </a:rPr>
              <a:t>t</a:t>
            </a:r>
            <a:r>
              <a:rPr dirty="0" smtClean="0" baseline="2898" sz="3000" spc="0">
                <a:latin typeface="Times New Roman"/>
                <a:cs typeface="Times New Roman"/>
              </a:rPr>
              <a:t>o</a:t>
            </a:r>
            <a:r>
              <a:rPr dirty="0" smtClean="0" baseline="2898" sz="3000" spc="0">
                <a:latin typeface="Times New Roman"/>
                <a:cs typeface="Times New Roman"/>
              </a:rPr>
              <a:t> </a:t>
            </a:r>
            <a:r>
              <a:rPr dirty="0" smtClean="0" baseline="2898" sz="3000" spc="0" b="1">
                <a:latin typeface="Times New Roman"/>
                <a:cs typeface="Times New Roman"/>
              </a:rPr>
              <a:t>spec</a:t>
            </a:r>
            <a:r>
              <a:rPr dirty="0" smtClean="0" baseline="2898" sz="3000" spc="-4" b="1">
                <a:latin typeface="Times New Roman"/>
                <a:cs typeface="Times New Roman"/>
              </a:rPr>
              <a:t>i</a:t>
            </a:r>
            <a:r>
              <a:rPr dirty="0" smtClean="0" baseline="2898" sz="3000" spc="0" b="1">
                <a:latin typeface="Times New Roman"/>
                <a:cs typeface="Times New Roman"/>
              </a:rPr>
              <a:t>fic</a:t>
            </a:r>
            <a:r>
              <a:rPr dirty="0" smtClean="0" baseline="2898" sz="3000" spc="-25" b="1">
                <a:latin typeface="Times New Roman"/>
                <a:cs typeface="Times New Roman"/>
              </a:rPr>
              <a:t> </a:t>
            </a:r>
            <a:r>
              <a:rPr dirty="0" smtClean="0" baseline="2898" sz="3000" spc="0" b="1">
                <a:latin typeface="Times New Roman"/>
                <a:cs typeface="Times New Roman"/>
              </a:rPr>
              <a:t>inf</a:t>
            </a:r>
            <a:r>
              <a:rPr dirty="0" smtClean="0" baseline="2898" sz="3000" spc="4" b="1">
                <a:latin typeface="Times New Roman"/>
                <a:cs typeface="Times New Roman"/>
              </a:rPr>
              <a:t>o</a:t>
            </a:r>
            <a:r>
              <a:rPr dirty="0" smtClean="0" baseline="2898" sz="3000" spc="0" b="1">
                <a:latin typeface="Times New Roman"/>
                <a:cs typeface="Times New Roman"/>
              </a:rPr>
              <a:t>rm</a:t>
            </a:r>
            <a:r>
              <a:rPr dirty="0" smtClean="0" baseline="2898" sz="3000" spc="-9" b="1">
                <a:latin typeface="Times New Roman"/>
                <a:cs typeface="Times New Roman"/>
              </a:rPr>
              <a:t>a</a:t>
            </a:r>
            <a:r>
              <a:rPr dirty="0" smtClean="0" baseline="2898" sz="3000" spc="0" b="1">
                <a:latin typeface="Times New Roman"/>
                <a:cs typeface="Times New Roman"/>
              </a:rPr>
              <a:t>ti</a:t>
            </a:r>
            <a:r>
              <a:rPr dirty="0" smtClean="0" baseline="2898" sz="3000" spc="-4" b="1">
                <a:latin typeface="Times New Roman"/>
                <a:cs typeface="Times New Roman"/>
              </a:rPr>
              <a:t>o</a:t>
            </a:r>
            <a:r>
              <a:rPr dirty="0" smtClean="0" baseline="2898" sz="3000" spc="0" b="1">
                <a:latin typeface="Times New Roman"/>
                <a:cs typeface="Times New Roman"/>
              </a:rPr>
              <a:t>n</a:t>
            </a:r>
            <a:r>
              <a:rPr dirty="0" smtClean="0" baseline="2898" sz="3000" spc="-39" b="1">
                <a:latin typeface="Times New Roman"/>
                <a:cs typeface="Times New Roman"/>
              </a:rPr>
              <a:t> </a:t>
            </a:r>
            <a:r>
              <a:rPr dirty="0" smtClean="0" baseline="2898" sz="3000" spc="0" b="1">
                <a:latin typeface="Times New Roman"/>
                <a:cs typeface="Times New Roman"/>
              </a:rPr>
              <a:t>a</a:t>
            </a:r>
            <a:r>
              <a:rPr dirty="0" smtClean="0" baseline="2898" sz="3000" spc="4" b="1">
                <a:latin typeface="Times New Roman"/>
                <a:cs typeface="Times New Roman"/>
              </a:rPr>
              <a:t>b</a:t>
            </a:r>
            <a:r>
              <a:rPr dirty="0" smtClean="0" baseline="2898" sz="3000" spc="0" b="1">
                <a:latin typeface="Times New Roman"/>
                <a:cs typeface="Times New Roman"/>
              </a:rPr>
              <a:t>o</a:t>
            </a:r>
            <a:r>
              <a:rPr dirty="0" smtClean="0" baseline="2898" sz="3000" spc="4" b="1">
                <a:latin typeface="Times New Roman"/>
                <a:cs typeface="Times New Roman"/>
              </a:rPr>
              <a:t>u</a:t>
            </a:r>
            <a:r>
              <a:rPr dirty="0" smtClean="0" baseline="2898" sz="3000" spc="0" b="1">
                <a:latin typeface="Times New Roman"/>
                <a:cs typeface="Times New Roman"/>
              </a:rPr>
              <a:t>t</a:t>
            </a:r>
            <a:r>
              <a:rPr dirty="0" smtClean="0" baseline="2898" sz="3000" spc="-25" b="1">
                <a:latin typeface="Times New Roman"/>
                <a:cs typeface="Times New Roman"/>
              </a:rPr>
              <a:t> </a:t>
            </a:r>
            <a:r>
              <a:rPr dirty="0" smtClean="0" baseline="2898" sz="3000" spc="0">
                <a:latin typeface="Times New Roman"/>
                <a:cs typeface="Times New Roman"/>
              </a:rPr>
              <a:t>the</a:t>
            </a:r>
            <a:r>
              <a:rPr dirty="0" smtClean="0" baseline="2898" sz="3000" spc="-9">
                <a:latin typeface="Times New Roman"/>
                <a:cs typeface="Times New Roman"/>
              </a:rPr>
              <a:t> </a:t>
            </a:r>
            <a:r>
              <a:rPr dirty="0" smtClean="0" baseline="2898" sz="3000" spc="-39" b="1">
                <a:latin typeface="Times New Roman"/>
                <a:cs typeface="Times New Roman"/>
              </a:rPr>
              <a:t>r</a:t>
            </a:r>
            <a:r>
              <a:rPr dirty="0" smtClean="0" baseline="2898" sz="3000" spc="0" b="1">
                <a:latin typeface="Times New Roman"/>
                <a:cs typeface="Times New Roman"/>
              </a:rPr>
              <a:t>equest</a:t>
            </a:r>
            <a:endParaRPr sz="20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3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Defines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ect</a:t>
            </a:r>
            <a:r>
              <a:rPr dirty="0" smtClean="0" sz="2000" spc="-3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(Ser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equ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st</a:t>
            </a:r>
            <a:r>
              <a:rPr dirty="0" smtClean="0" sz="2000" spc="-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b</a:t>
            </a:r>
            <a:r>
              <a:rPr dirty="0" smtClean="0" sz="2000" spc="4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taining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ac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ual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(e</a:t>
            </a:r>
            <a:r>
              <a:rPr dirty="0" smtClean="0" sz="1800" spc="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proto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ol,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URL,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5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pe)</a:t>
            </a:r>
            <a:endParaRPr sz="18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Cont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ng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raw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(e</a:t>
            </a:r>
            <a:r>
              <a:rPr dirty="0" smtClean="0" sz="1800" spc="4">
                <a:latin typeface="Times New Roman"/>
                <a:cs typeface="Times New Roman"/>
              </a:rPr>
              <a:t>x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de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input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8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Cont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in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ng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nt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spe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para</a:t>
            </a:r>
            <a:r>
              <a:rPr dirty="0" smtClean="0" sz="1800" spc="4" b="1"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r>
              <a:rPr dirty="0" smtClean="0" sz="1800" spc="9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rs</a:t>
            </a:r>
            <a:endParaRPr sz="1800">
              <a:latin typeface="Times New Roman"/>
              <a:cs typeface="Times New Roman"/>
            </a:endParaRPr>
          </a:p>
          <a:p>
            <a:pPr marL="470204" marR="68579">
              <a:lnSpc>
                <a:spcPct val="95825"/>
              </a:lnSpc>
              <a:spcBef>
                <a:spcPts val="70"/>
              </a:spcBef>
            </a:pPr>
            <a:r>
              <a:rPr dirty="0" smtClean="0" sz="1800" spc="0">
                <a:latin typeface="Arial"/>
                <a:cs typeface="Arial"/>
              </a:rPr>
              <a:t>–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58">
                <a:latin typeface="Arial"/>
                <a:cs typeface="Arial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pa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sed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as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an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argum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nt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vi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9" b="1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()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hod</a:t>
            </a:r>
            <a:endParaRPr sz="1800">
              <a:latin typeface="Times New Roman"/>
              <a:cs typeface="Times New Roman"/>
            </a:endParaRPr>
          </a:p>
          <a:p>
            <a:pPr marL="12700" marR="68579">
              <a:lnSpc>
                <a:spcPct val="95825"/>
              </a:lnSpc>
              <a:spcBef>
                <a:spcPts val="95"/>
              </a:spcBef>
            </a:pPr>
            <a:r>
              <a:rPr dirty="0" smtClean="0" sz="2000" spc="0">
                <a:latin typeface="Arial"/>
                <a:cs typeface="Arial"/>
              </a:rPr>
              <a:t>•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3924" y="6204151"/>
            <a:ext cx="38219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values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or</a:t>
            </a:r>
            <a:r>
              <a:rPr dirty="0" smtClean="0" sz="1800" spc="-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ll</a:t>
            </a:r>
            <a:r>
              <a:rPr dirty="0" smtClean="0" sz="1800" spc="14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amet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do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not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ex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5" y="2854325"/>
            <a:ext cx="2268601" cy="307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814" marR="777978" algn="ctr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eth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1776" y="2854325"/>
            <a:ext cx="6869049" cy="307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33407" marR="2930795" algn="ctr">
              <a:lnSpc>
                <a:spcPct val="95825"/>
              </a:lnSpc>
              <a:spcBef>
                <a:spcPts val="375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cr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pt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5" y="3162300"/>
            <a:ext cx="2268601" cy="91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8"/>
              </a:spcBef>
            </a:pPr>
            <a:endParaRPr sz="500"/>
          </a:p>
          <a:p>
            <a:pPr marL="88265">
              <a:lnSpc>
                <a:spcPct val="95825"/>
              </a:lnSpc>
              <a:spcBef>
                <a:spcPts val="2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Pa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am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1776" y="3162300"/>
            <a:ext cx="6869049" cy="91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pu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Str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ng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ara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r(St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ing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nam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turns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value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spe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pa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amet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by</a:t>
            </a:r>
            <a:r>
              <a:rPr dirty="0" smtClean="0" sz="1800" spc="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name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29">
                <a:latin typeface="Times New Roman"/>
                <a:cs typeface="Times New Roman"/>
              </a:rPr>
              <a:t>(</a:t>
            </a:r>
            <a:r>
              <a:rPr dirty="0" smtClean="0" sz="1800" spc="0" b="1">
                <a:latin typeface="Times New Roman"/>
                <a:cs typeface="Times New Roman"/>
              </a:rPr>
              <a:t>or</a:t>
            </a:r>
            <a:r>
              <a:rPr dirty="0" smtClean="0" sz="1800" spc="-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ll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or</a:t>
            </a:r>
            <a:r>
              <a:rPr dirty="0" smtClean="0" sz="1800" spc="-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“”)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4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String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</a:t>
            </a:r>
            <a:r>
              <a:rPr dirty="0" smtClean="0" sz="1800" spc="9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Par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“</a:t>
            </a:r>
            <a:r>
              <a:rPr dirty="0" smtClean="0" sz="1800" spc="0">
                <a:latin typeface="Times New Roman"/>
                <a:cs typeface="Times New Roman"/>
              </a:rPr>
              <a:t>tx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9">
                <a:latin typeface="Times New Roman"/>
                <a:cs typeface="Times New Roman"/>
              </a:rPr>
              <a:t>”</a:t>
            </a:r>
            <a:r>
              <a:rPr dirty="0" smtClean="0" sz="1800" spc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" y="4076954"/>
            <a:ext cx="2268601" cy="1463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9"/>
              </a:spcBef>
            </a:pPr>
            <a:endParaRPr sz="650"/>
          </a:p>
          <a:p>
            <a:pPr marL="88265">
              <a:lnSpc>
                <a:spcPct val="95825"/>
              </a:lnSpc>
              <a:spcBef>
                <a:spcPts val="4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Pa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am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te</a:t>
            </a:r>
            <a:r>
              <a:rPr dirty="0" smtClean="0" sz="1800" spc="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Names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1776" y="4076954"/>
            <a:ext cx="6869049" cy="1463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pu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Enume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ation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ara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rNa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es()</a:t>
            </a:r>
            <a:endParaRPr sz="1800">
              <a:latin typeface="Times New Roman"/>
              <a:cs typeface="Times New Roman"/>
            </a:endParaRPr>
          </a:p>
          <a:p>
            <a:pPr marL="434848" marR="50816" indent="-343154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28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urns</a:t>
            </a:r>
            <a:r>
              <a:rPr dirty="0" smtClean="0" sz="1800" spc="27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</a:t>
            </a:r>
            <a:r>
              <a:rPr dirty="0" smtClean="0" sz="1800" spc="29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enume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ation</a:t>
            </a:r>
            <a:r>
              <a:rPr dirty="0" smtClean="0" sz="1800" spc="29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28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string</a:t>
            </a:r>
            <a:r>
              <a:rPr dirty="0" smtClean="0" sz="1800" spc="28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obje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ts</a:t>
            </a:r>
            <a:r>
              <a:rPr dirty="0" smtClean="0" sz="1800" spc="29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containing</a:t>
            </a:r>
            <a:r>
              <a:rPr dirty="0" smtClean="0" sz="1800" spc="28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the</a:t>
            </a:r>
            <a:r>
              <a:rPr dirty="0" smtClean="0" sz="1800" spc="28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name</a:t>
            </a:r>
            <a:r>
              <a:rPr dirty="0" smtClean="0" sz="1800" spc="29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param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te</a:t>
            </a:r>
            <a:r>
              <a:rPr dirty="0" smtClean="0" sz="1800" spc="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urns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empty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me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ation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f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quest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paramete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4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nu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9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on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</a:t>
            </a:r>
            <a:r>
              <a:rPr dirty="0" smtClean="0" sz="1800" spc="9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Par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erN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e(</a:t>
            </a:r>
            <a:r>
              <a:rPr dirty="0" smtClean="0" sz="1800" spc="4">
                <a:latin typeface="Times New Roman"/>
                <a:cs typeface="Times New Roman"/>
              </a:rPr>
              <a:t>)</a:t>
            </a:r>
            <a:r>
              <a:rPr dirty="0" smtClean="0" sz="1800" spc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" y="5540121"/>
            <a:ext cx="2268601" cy="1276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8"/>
              </a:spcBef>
            </a:pPr>
            <a:endParaRPr sz="950"/>
          </a:p>
          <a:p>
            <a:pPr marL="88265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Pa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am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te</a:t>
            </a:r>
            <a:r>
              <a:rPr dirty="0" smtClean="0" sz="1800" spc="9" b="1">
                <a:latin typeface="Times New Roman"/>
                <a:cs typeface="Times New Roman"/>
              </a:rPr>
              <a:t>r</a:t>
            </a:r>
            <a:r>
              <a:rPr dirty="0" smtClean="0" sz="1800" spc="-169" b="1">
                <a:latin typeface="Times New Roman"/>
                <a:cs typeface="Times New Roman"/>
              </a:rPr>
              <a:t>V</a:t>
            </a:r>
            <a:r>
              <a:rPr dirty="0" smtClean="0" sz="1800" spc="0" b="1">
                <a:latin typeface="Times New Roman"/>
                <a:cs typeface="Times New Roman"/>
              </a:rPr>
              <a:t>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71776" y="5540121"/>
            <a:ext cx="6869049" cy="1276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24"/>
              </a:spcBef>
            </a:pPr>
            <a:endParaRPr sz="750"/>
          </a:p>
          <a:p>
            <a:pPr marL="91693">
              <a:lnSpc>
                <a:spcPct val="95825"/>
              </a:lnSpc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pu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Str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ng[]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g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ara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64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alu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s(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ng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nam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2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Returns</a:t>
            </a:r>
            <a:r>
              <a:rPr dirty="0" smtClean="0" sz="1800" spc="23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an</a:t>
            </a:r>
            <a:r>
              <a:rPr dirty="0" smtClean="0" sz="1800" spc="24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ar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ay</a:t>
            </a:r>
            <a:r>
              <a:rPr dirty="0" smtClean="0" sz="1800" spc="24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23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string</a:t>
            </a:r>
            <a:r>
              <a:rPr dirty="0" smtClean="0" sz="1800" spc="2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-4" b="1"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latin typeface="Times New Roman"/>
                <a:cs typeface="Times New Roman"/>
              </a:rPr>
              <a:t>je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ts</a:t>
            </a:r>
            <a:r>
              <a:rPr dirty="0" smtClean="0" sz="1800" spc="24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cont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ining</a:t>
            </a:r>
            <a:r>
              <a:rPr dirty="0" smtClean="0" sz="1800" spc="24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all</a:t>
            </a:r>
            <a:r>
              <a:rPr dirty="0" smtClean="0" sz="1800" spc="23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23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25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aramet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91693">
              <a:lnSpc>
                <a:spcPct val="95825"/>
              </a:lnSpc>
              <a:spcBef>
                <a:spcPts val="2204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String</a:t>
            </a:r>
            <a:r>
              <a:rPr dirty="0" smtClean="0" sz="1800" spc="4">
                <a:latin typeface="Times New Roman"/>
                <a:cs typeface="Times New Roman"/>
              </a:rPr>
              <a:t>[</a:t>
            </a:r>
            <a:r>
              <a:rPr dirty="0" smtClean="0" sz="1800" spc="0">
                <a:latin typeface="Times New Roman"/>
                <a:cs typeface="Times New Roman"/>
              </a:rPr>
              <a:t>]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va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ue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q</a:t>
            </a:r>
            <a:r>
              <a:rPr dirty="0" smtClean="0" sz="1800" spc="0">
                <a:latin typeface="Times New Roman"/>
                <a:cs typeface="Times New Roman"/>
              </a:rPr>
              <a:t>uest</a:t>
            </a:r>
            <a:r>
              <a:rPr dirty="0" smtClean="0" sz="1800" spc="9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Par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-200">
                <a:latin typeface="Times New Roman"/>
                <a:cs typeface="Times New Roman"/>
              </a:rPr>
              <a:t>V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ues(</a:t>
            </a:r>
            <a:r>
              <a:rPr dirty="0" smtClean="0" sz="1800" spc="4">
                <a:latin typeface="Times New Roman"/>
                <a:cs typeface="Times New Roman"/>
              </a:rPr>
              <a:t>”</a:t>
            </a:r>
            <a:r>
              <a:rPr dirty="0" smtClean="0" sz="1800" spc="0">
                <a:latin typeface="Times New Roman"/>
                <a:cs typeface="Times New Roman"/>
              </a:rPr>
              <a:t>chk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0">
                <a:latin typeface="Times New Roman"/>
                <a:cs typeface="Times New Roman"/>
              </a:rPr>
              <a:t>emove</a:t>
            </a:r>
            <a:r>
              <a:rPr dirty="0" smtClean="0" sz="1800" spc="4">
                <a:latin typeface="Times New Roman"/>
                <a:cs typeface="Times New Roman"/>
              </a:rPr>
              <a:t>”</a:t>
            </a:r>
            <a:r>
              <a:rPr dirty="0" smtClean="0" sz="1800" spc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72796" y="1114044"/>
            <a:ext cx="5015484" cy="2554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849624" y="3601210"/>
            <a:ext cx="5032248" cy="316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194042" y="4014978"/>
            <a:ext cx="1034796" cy="291084"/>
          </a:xfrm>
          <a:custGeom>
            <a:avLst/>
            <a:gdLst/>
            <a:ahLst/>
            <a:cxnLst/>
            <a:rect l="l" t="t" r="r" b="b"/>
            <a:pathLst>
              <a:path w="1034796" h="291084">
                <a:moveTo>
                  <a:pt x="0" y="291084"/>
                </a:moveTo>
                <a:lnTo>
                  <a:pt x="1034796" y="291084"/>
                </a:lnTo>
                <a:lnTo>
                  <a:pt x="1034796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72796" y="1114044"/>
            <a:ext cx="5015484" cy="2554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65176" y="1114044"/>
            <a:ext cx="3555491" cy="2859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76983" y="0"/>
            <a:ext cx="5759894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1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</a:t>
            </a:r>
            <a:r>
              <a:rPr dirty="0" smtClean="0" sz="4000" spc="9" b="1">
                <a:latin typeface="Times New Roman"/>
                <a:cs typeface="Times New Roman"/>
              </a:rPr>
              <a:t>d</a:t>
            </a:r>
            <a:r>
              <a:rPr dirty="0" smtClean="0" sz="4000" spc="0" b="1">
                <a:latin typeface="Times New Roman"/>
                <a:cs typeface="Times New Roman"/>
              </a:rPr>
              <a:t>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4042" y="4014978"/>
            <a:ext cx="1034796" cy="2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17932" y="1234439"/>
            <a:ext cx="873252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12214" y="4053078"/>
            <a:ext cx="4754880" cy="228600"/>
          </a:xfrm>
          <a:custGeom>
            <a:avLst/>
            <a:gdLst/>
            <a:ahLst/>
            <a:cxnLst/>
            <a:rect l="l" t="t" r="r" b="b"/>
            <a:pathLst>
              <a:path w="4754880" h="228600">
                <a:moveTo>
                  <a:pt x="0" y="228600"/>
                </a:moveTo>
                <a:lnTo>
                  <a:pt x="4754880" y="228600"/>
                </a:lnTo>
                <a:lnTo>
                  <a:pt x="475488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13738" y="4984242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0" y="228599"/>
                </a:moveTo>
                <a:lnTo>
                  <a:pt x="838200" y="228599"/>
                </a:lnTo>
                <a:lnTo>
                  <a:pt x="8382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623822" y="4008881"/>
            <a:ext cx="6353556" cy="1249680"/>
          </a:xfrm>
          <a:custGeom>
            <a:avLst/>
            <a:gdLst/>
            <a:ahLst/>
            <a:cxnLst/>
            <a:rect l="l" t="t" r="r" b="b"/>
            <a:pathLst>
              <a:path w="6353556" h="1249679">
                <a:moveTo>
                  <a:pt x="0" y="1249680"/>
                </a:moveTo>
                <a:lnTo>
                  <a:pt x="6353556" y="1249680"/>
                </a:lnTo>
                <a:lnTo>
                  <a:pt x="6353556" y="0"/>
                </a:lnTo>
                <a:lnTo>
                  <a:pt x="0" y="0"/>
                </a:lnTo>
                <a:lnTo>
                  <a:pt x="0" y="124968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3738" y="4984242"/>
            <a:ext cx="838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12214" y="4053078"/>
            <a:ext cx="475488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23822" y="4008881"/>
            <a:ext cx="6353556" cy="1249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05740" y="1080515"/>
            <a:ext cx="8859012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21358" y="3862578"/>
            <a:ext cx="4724400" cy="413004"/>
          </a:xfrm>
          <a:custGeom>
            <a:avLst/>
            <a:gdLst/>
            <a:ahLst/>
            <a:cxnLst/>
            <a:rect l="l" t="t" r="r" b="b"/>
            <a:pathLst>
              <a:path w="4724400" h="413003">
                <a:moveTo>
                  <a:pt x="0" y="413004"/>
                </a:moveTo>
                <a:lnTo>
                  <a:pt x="4724400" y="413004"/>
                </a:lnTo>
                <a:lnTo>
                  <a:pt x="4724400" y="0"/>
                </a:lnTo>
                <a:lnTo>
                  <a:pt x="0" y="0"/>
                </a:lnTo>
                <a:lnTo>
                  <a:pt x="0" y="41300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222242" y="4685538"/>
            <a:ext cx="836676" cy="198119"/>
          </a:xfrm>
          <a:custGeom>
            <a:avLst/>
            <a:gdLst/>
            <a:ahLst/>
            <a:cxnLst/>
            <a:rect l="l" t="t" r="r" b="b"/>
            <a:pathLst>
              <a:path w="836676" h="198119">
                <a:moveTo>
                  <a:pt x="0" y="198119"/>
                </a:moveTo>
                <a:lnTo>
                  <a:pt x="836676" y="198119"/>
                </a:lnTo>
                <a:lnTo>
                  <a:pt x="836676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026402" y="4670298"/>
            <a:ext cx="760476" cy="198119"/>
          </a:xfrm>
          <a:custGeom>
            <a:avLst/>
            <a:gdLst/>
            <a:ahLst/>
            <a:cxnLst/>
            <a:rect l="l" t="t" r="r" b="b"/>
            <a:pathLst>
              <a:path w="760476" h="198120">
                <a:moveTo>
                  <a:pt x="0" y="198119"/>
                </a:moveTo>
                <a:lnTo>
                  <a:pt x="760476" y="198119"/>
                </a:lnTo>
                <a:lnTo>
                  <a:pt x="760476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875" y="474121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6402" y="4670298"/>
            <a:ext cx="760476" cy="198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222242" y="4685538"/>
            <a:ext cx="836676" cy="198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21358" y="3862578"/>
            <a:ext cx="4724400" cy="413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78892" y="1025651"/>
            <a:ext cx="3849624" cy="298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657600" y="2776728"/>
            <a:ext cx="5486400" cy="3866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89432" y="996694"/>
            <a:ext cx="7505700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102358" y="3376422"/>
            <a:ext cx="4405884" cy="1737359"/>
          </a:xfrm>
          <a:custGeom>
            <a:avLst/>
            <a:gdLst/>
            <a:ahLst/>
            <a:cxnLst/>
            <a:rect l="l" t="t" r="r" b="b"/>
            <a:pathLst>
              <a:path w="4405884" h="1737359">
                <a:moveTo>
                  <a:pt x="0" y="1737359"/>
                </a:moveTo>
                <a:lnTo>
                  <a:pt x="4405884" y="1737359"/>
                </a:lnTo>
                <a:lnTo>
                  <a:pt x="4405884" y="0"/>
                </a:lnTo>
                <a:lnTo>
                  <a:pt x="0" y="0"/>
                </a:lnTo>
                <a:lnTo>
                  <a:pt x="0" y="173735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146554" y="3376422"/>
            <a:ext cx="4238244" cy="213360"/>
          </a:xfrm>
          <a:custGeom>
            <a:avLst/>
            <a:gdLst/>
            <a:ahLst/>
            <a:cxnLst/>
            <a:rect l="l" t="t" r="r" b="b"/>
            <a:pathLst>
              <a:path w="4238244" h="213360">
                <a:moveTo>
                  <a:pt x="0" y="213360"/>
                </a:moveTo>
                <a:lnTo>
                  <a:pt x="4238244" y="213360"/>
                </a:lnTo>
                <a:lnTo>
                  <a:pt x="4238244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422398" y="4031741"/>
            <a:ext cx="3869436" cy="413004"/>
          </a:xfrm>
          <a:custGeom>
            <a:avLst/>
            <a:gdLst/>
            <a:ahLst/>
            <a:cxnLst/>
            <a:rect l="l" t="t" r="r" b="b"/>
            <a:pathLst>
              <a:path w="3869436" h="413004">
                <a:moveTo>
                  <a:pt x="0" y="413004"/>
                </a:moveTo>
                <a:lnTo>
                  <a:pt x="3869436" y="413004"/>
                </a:lnTo>
                <a:lnTo>
                  <a:pt x="3869436" y="0"/>
                </a:lnTo>
                <a:lnTo>
                  <a:pt x="0" y="0"/>
                </a:lnTo>
                <a:lnTo>
                  <a:pt x="0" y="41300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451354" y="4548378"/>
            <a:ext cx="3870960" cy="413004"/>
          </a:xfrm>
          <a:custGeom>
            <a:avLst/>
            <a:gdLst/>
            <a:ahLst/>
            <a:cxnLst/>
            <a:rect l="l" t="t" r="r" b="b"/>
            <a:pathLst>
              <a:path w="3870960" h="413003">
                <a:moveTo>
                  <a:pt x="0" y="413004"/>
                </a:moveTo>
                <a:lnTo>
                  <a:pt x="3870960" y="413004"/>
                </a:lnTo>
                <a:lnTo>
                  <a:pt x="3870960" y="0"/>
                </a:lnTo>
                <a:lnTo>
                  <a:pt x="0" y="0"/>
                </a:lnTo>
                <a:lnTo>
                  <a:pt x="0" y="413004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8642" y="5129022"/>
            <a:ext cx="4724400" cy="335279"/>
          </a:xfrm>
          <a:custGeom>
            <a:avLst/>
            <a:gdLst/>
            <a:ahLst/>
            <a:cxnLst/>
            <a:rect l="l" t="t" r="r" b="b"/>
            <a:pathLst>
              <a:path w="4724400" h="335279">
                <a:moveTo>
                  <a:pt x="0" y="335279"/>
                </a:moveTo>
                <a:lnTo>
                  <a:pt x="4724400" y="335279"/>
                </a:lnTo>
                <a:lnTo>
                  <a:pt x="4724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56638" y="5462778"/>
            <a:ext cx="4724400" cy="336803"/>
          </a:xfrm>
          <a:custGeom>
            <a:avLst/>
            <a:gdLst/>
            <a:ahLst/>
            <a:cxnLst/>
            <a:rect l="l" t="t" r="r" b="b"/>
            <a:pathLst>
              <a:path w="4724400" h="336803">
                <a:moveTo>
                  <a:pt x="0" y="336804"/>
                </a:moveTo>
                <a:lnTo>
                  <a:pt x="4724400" y="336804"/>
                </a:lnTo>
                <a:lnTo>
                  <a:pt x="472440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2875" y="474121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1354" y="4548378"/>
            <a:ext cx="3870960" cy="413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422398" y="4031741"/>
            <a:ext cx="3869436" cy="413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056638" y="3376422"/>
            <a:ext cx="45719" cy="2087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102358" y="3376422"/>
            <a:ext cx="44196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146554" y="3376422"/>
            <a:ext cx="4238244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384798" y="3376422"/>
            <a:ext cx="123444" cy="213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508242" y="3376422"/>
            <a:ext cx="304800" cy="1744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102358" y="3589782"/>
            <a:ext cx="4405884" cy="1531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102358" y="5121402"/>
            <a:ext cx="4694682" cy="3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56638" y="5463540"/>
            <a:ext cx="4740402" cy="336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273552" y="2779776"/>
            <a:ext cx="5870448" cy="366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116318" y="3161538"/>
            <a:ext cx="2028444" cy="292608"/>
          </a:xfrm>
          <a:custGeom>
            <a:avLst/>
            <a:gdLst/>
            <a:ahLst/>
            <a:cxnLst/>
            <a:rect l="l" t="t" r="r" b="b"/>
            <a:pathLst>
              <a:path w="2028444" h="292608">
                <a:moveTo>
                  <a:pt x="2027681" y="0"/>
                </a:moveTo>
                <a:lnTo>
                  <a:pt x="0" y="0"/>
                </a:lnTo>
                <a:lnTo>
                  <a:pt x="0" y="292608"/>
                </a:lnTo>
                <a:lnTo>
                  <a:pt x="2027681" y="292608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84982" y="5709666"/>
            <a:ext cx="3611879" cy="838200"/>
          </a:xfrm>
          <a:custGeom>
            <a:avLst/>
            <a:gdLst/>
            <a:ahLst/>
            <a:cxnLst/>
            <a:rect l="l" t="t" r="r" b="b"/>
            <a:pathLst>
              <a:path w="3611879" h="838199">
                <a:moveTo>
                  <a:pt x="0" y="838200"/>
                </a:moveTo>
                <a:lnTo>
                  <a:pt x="3611879" y="838200"/>
                </a:lnTo>
                <a:lnTo>
                  <a:pt x="3611879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101852"/>
            <a:ext cx="3849624" cy="2980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4982" y="5709666"/>
            <a:ext cx="3611879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116318" y="3161538"/>
            <a:ext cx="2027681" cy="292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62128" y="1274064"/>
            <a:ext cx="8881872" cy="444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99438" y="4014978"/>
            <a:ext cx="3352800" cy="336804"/>
          </a:xfrm>
          <a:custGeom>
            <a:avLst/>
            <a:gdLst/>
            <a:ahLst/>
            <a:cxnLst/>
            <a:rect l="l" t="t" r="r" b="b"/>
            <a:pathLst>
              <a:path w="3352800" h="336803">
                <a:moveTo>
                  <a:pt x="0" y="336804"/>
                </a:moveTo>
                <a:lnTo>
                  <a:pt x="3352800" y="336804"/>
                </a:lnTo>
                <a:lnTo>
                  <a:pt x="3352800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9438" y="4014978"/>
            <a:ext cx="3352800" cy="33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63295" y="1092706"/>
            <a:ext cx="7610856" cy="568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812798" y="5418582"/>
            <a:ext cx="4282440" cy="1007363"/>
          </a:xfrm>
          <a:custGeom>
            <a:avLst/>
            <a:gdLst/>
            <a:ahLst/>
            <a:cxnLst/>
            <a:rect l="l" t="t" r="r" b="b"/>
            <a:pathLst>
              <a:path w="4282440" h="1007363">
                <a:moveTo>
                  <a:pt x="0" y="1007364"/>
                </a:moveTo>
                <a:lnTo>
                  <a:pt x="4282440" y="1007364"/>
                </a:lnTo>
                <a:lnTo>
                  <a:pt x="4282440" y="0"/>
                </a:lnTo>
                <a:lnTo>
                  <a:pt x="0" y="0"/>
                </a:lnTo>
                <a:lnTo>
                  <a:pt x="0" y="100736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12798" y="5418582"/>
            <a:ext cx="4282440" cy="1007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02407" y="1848612"/>
            <a:ext cx="1517904" cy="85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06679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95630" y="2072132"/>
            <a:ext cx="61442" cy="53847"/>
          </a:xfrm>
          <a:custGeom>
            <a:avLst/>
            <a:gdLst/>
            <a:ahLst/>
            <a:cxnLst/>
            <a:rect l="l" t="t" r="r" b="b"/>
            <a:pathLst>
              <a:path w="61442" h="53847">
                <a:moveTo>
                  <a:pt x="0" y="26923"/>
                </a:moveTo>
                <a:lnTo>
                  <a:pt x="3671" y="14153"/>
                </a:lnTo>
                <a:lnTo>
                  <a:pt x="13418" y="4675"/>
                </a:lnTo>
                <a:lnTo>
                  <a:pt x="27341" y="161"/>
                </a:lnTo>
                <a:lnTo>
                  <a:pt x="30721" y="0"/>
                </a:lnTo>
                <a:lnTo>
                  <a:pt x="45297" y="3219"/>
                </a:lnTo>
                <a:lnTo>
                  <a:pt x="56110" y="11765"/>
                </a:lnTo>
                <a:lnTo>
                  <a:pt x="61258" y="23964"/>
                </a:lnTo>
                <a:lnTo>
                  <a:pt x="61442" y="26923"/>
                </a:lnTo>
                <a:lnTo>
                  <a:pt x="57771" y="39694"/>
                </a:lnTo>
                <a:lnTo>
                  <a:pt x="48023" y="49172"/>
                </a:lnTo>
                <a:lnTo>
                  <a:pt x="34100" y="53686"/>
                </a:lnTo>
                <a:lnTo>
                  <a:pt x="30721" y="53847"/>
                </a:lnTo>
                <a:lnTo>
                  <a:pt x="16144" y="50628"/>
                </a:lnTo>
                <a:lnTo>
                  <a:pt x="5331" y="42082"/>
                </a:lnTo>
                <a:lnTo>
                  <a:pt x="183" y="29883"/>
                </a:lnTo>
                <a:lnTo>
                  <a:pt x="0" y="2692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2046" y="2288921"/>
            <a:ext cx="319290" cy="48101"/>
          </a:xfrm>
          <a:custGeom>
            <a:avLst/>
            <a:gdLst/>
            <a:ahLst/>
            <a:cxnLst/>
            <a:rect l="l" t="t" r="r" b="b"/>
            <a:pathLst>
              <a:path w="319290" h="48101">
                <a:moveTo>
                  <a:pt x="0" y="0"/>
                </a:moveTo>
                <a:lnTo>
                  <a:pt x="15981" y="9139"/>
                </a:lnTo>
                <a:lnTo>
                  <a:pt x="31962" y="17316"/>
                </a:lnTo>
                <a:lnTo>
                  <a:pt x="47940" y="24531"/>
                </a:lnTo>
                <a:lnTo>
                  <a:pt x="63916" y="30784"/>
                </a:lnTo>
                <a:lnTo>
                  <a:pt x="79891" y="36075"/>
                </a:lnTo>
                <a:lnTo>
                  <a:pt x="95863" y="40405"/>
                </a:lnTo>
                <a:lnTo>
                  <a:pt x="111834" y="43772"/>
                </a:lnTo>
                <a:lnTo>
                  <a:pt x="127803" y="46177"/>
                </a:lnTo>
                <a:lnTo>
                  <a:pt x="143770" y="47620"/>
                </a:lnTo>
                <a:lnTo>
                  <a:pt x="159735" y="48101"/>
                </a:lnTo>
                <a:lnTo>
                  <a:pt x="175699" y="47620"/>
                </a:lnTo>
                <a:lnTo>
                  <a:pt x="191660" y="46177"/>
                </a:lnTo>
                <a:lnTo>
                  <a:pt x="207620" y="43772"/>
                </a:lnTo>
                <a:lnTo>
                  <a:pt x="223578" y="40405"/>
                </a:lnTo>
                <a:lnTo>
                  <a:pt x="239535" y="36075"/>
                </a:lnTo>
                <a:lnTo>
                  <a:pt x="255489" y="30784"/>
                </a:lnTo>
                <a:lnTo>
                  <a:pt x="271442" y="24531"/>
                </a:lnTo>
                <a:lnTo>
                  <a:pt x="287393" y="17316"/>
                </a:lnTo>
                <a:lnTo>
                  <a:pt x="303343" y="9139"/>
                </a:lnTo>
                <a:lnTo>
                  <a:pt x="31929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982" y="1917953"/>
            <a:ext cx="589788" cy="516636"/>
          </a:xfrm>
          <a:custGeom>
            <a:avLst/>
            <a:gdLst/>
            <a:ahLst/>
            <a:cxnLst/>
            <a:rect l="l" t="t" r="r" b="b"/>
            <a:pathLst>
              <a:path w="589788" h="516636">
                <a:moveTo>
                  <a:pt x="0" y="258318"/>
                </a:moveTo>
                <a:lnTo>
                  <a:pt x="977" y="237137"/>
                </a:lnTo>
                <a:lnTo>
                  <a:pt x="3859" y="216428"/>
                </a:lnTo>
                <a:lnTo>
                  <a:pt x="8570" y="196255"/>
                </a:lnTo>
                <a:lnTo>
                  <a:pt x="15033" y="176686"/>
                </a:lnTo>
                <a:lnTo>
                  <a:pt x="23174" y="157787"/>
                </a:lnTo>
                <a:lnTo>
                  <a:pt x="32915" y="139625"/>
                </a:lnTo>
                <a:lnTo>
                  <a:pt x="44182" y="122266"/>
                </a:lnTo>
                <a:lnTo>
                  <a:pt x="56897" y="105777"/>
                </a:lnTo>
                <a:lnTo>
                  <a:pt x="70986" y="90225"/>
                </a:lnTo>
                <a:lnTo>
                  <a:pt x="86372" y="75676"/>
                </a:lnTo>
                <a:lnTo>
                  <a:pt x="102980" y="62196"/>
                </a:lnTo>
                <a:lnTo>
                  <a:pt x="120733" y="49853"/>
                </a:lnTo>
                <a:lnTo>
                  <a:pt x="139556" y="38712"/>
                </a:lnTo>
                <a:lnTo>
                  <a:pt x="159373" y="28841"/>
                </a:lnTo>
                <a:lnTo>
                  <a:pt x="180108" y="20306"/>
                </a:lnTo>
                <a:lnTo>
                  <a:pt x="201684" y="13173"/>
                </a:lnTo>
                <a:lnTo>
                  <a:pt x="224027" y="7509"/>
                </a:lnTo>
                <a:lnTo>
                  <a:pt x="247060" y="3382"/>
                </a:lnTo>
                <a:lnTo>
                  <a:pt x="270708" y="856"/>
                </a:lnTo>
                <a:lnTo>
                  <a:pt x="294894" y="0"/>
                </a:lnTo>
                <a:lnTo>
                  <a:pt x="319079" y="856"/>
                </a:lnTo>
                <a:lnTo>
                  <a:pt x="342727" y="3382"/>
                </a:lnTo>
                <a:lnTo>
                  <a:pt x="365760" y="7509"/>
                </a:lnTo>
                <a:lnTo>
                  <a:pt x="388103" y="13173"/>
                </a:lnTo>
                <a:lnTo>
                  <a:pt x="409679" y="20306"/>
                </a:lnTo>
                <a:lnTo>
                  <a:pt x="430414" y="28841"/>
                </a:lnTo>
                <a:lnTo>
                  <a:pt x="450231" y="38712"/>
                </a:lnTo>
                <a:lnTo>
                  <a:pt x="469054" y="49853"/>
                </a:lnTo>
                <a:lnTo>
                  <a:pt x="486807" y="62196"/>
                </a:lnTo>
                <a:lnTo>
                  <a:pt x="503415" y="75676"/>
                </a:lnTo>
                <a:lnTo>
                  <a:pt x="518801" y="90225"/>
                </a:lnTo>
                <a:lnTo>
                  <a:pt x="532890" y="105777"/>
                </a:lnTo>
                <a:lnTo>
                  <a:pt x="545605" y="122266"/>
                </a:lnTo>
                <a:lnTo>
                  <a:pt x="556872" y="139625"/>
                </a:lnTo>
                <a:lnTo>
                  <a:pt x="566613" y="157787"/>
                </a:lnTo>
                <a:lnTo>
                  <a:pt x="574754" y="176686"/>
                </a:lnTo>
                <a:lnTo>
                  <a:pt x="581217" y="196255"/>
                </a:lnTo>
                <a:lnTo>
                  <a:pt x="585928" y="216428"/>
                </a:lnTo>
                <a:lnTo>
                  <a:pt x="588810" y="237137"/>
                </a:lnTo>
                <a:lnTo>
                  <a:pt x="589788" y="258318"/>
                </a:lnTo>
                <a:lnTo>
                  <a:pt x="588810" y="279498"/>
                </a:lnTo>
                <a:lnTo>
                  <a:pt x="585928" y="300207"/>
                </a:lnTo>
                <a:lnTo>
                  <a:pt x="581217" y="320380"/>
                </a:lnTo>
                <a:lnTo>
                  <a:pt x="574754" y="339949"/>
                </a:lnTo>
                <a:lnTo>
                  <a:pt x="566613" y="358848"/>
                </a:lnTo>
                <a:lnTo>
                  <a:pt x="556872" y="377010"/>
                </a:lnTo>
                <a:lnTo>
                  <a:pt x="545605" y="394369"/>
                </a:lnTo>
                <a:lnTo>
                  <a:pt x="532890" y="410858"/>
                </a:lnTo>
                <a:lnTo>
                  <a:pt x="518801" y="426410"/>
                </a:lnTo>
                <a:lnTo>
                  <a:pt x="503415" y="440959"/>
                </a:lnTo>
                <a:lnTo>
                  <a:pt x="486807" y="454439"/>
                </a:lnTo>
                <a:lnTo>
                  <a:pt x="469054" y="466782"/>
                </a:lnTo>
                <a:lnTo>
                  <a:pt x="450231" y="477923"/>
                </a:lnTo>
                <a:lnTo>
                  <a:pt x="430414" y="487794"/>
                </a:lnTo>
                <a:lnTo>
                  <a:pt x="409679" y="496329"/>
                </a:lnTo>
                <a:lnTo>
                  <a:pt x="388103" y="503462"/>
                </a:lnTo>
                <a:lnTo>
                  <a:pt x="365760" y="509126"/>
                </a:lnTo>
                <a:lnTo>
                  <a:pt x="342727" y="513253"/>
                </a:lnTo>
                <a:lnTo>
                  <a:pt x="319079" y="515779"/>
                </a:lnTo>
                <a:lnTo>
                  <a:pt x="294894" y="516636"/>
                </a:lnTo>
                <a:lnTo>
                  <a:pt x="270708" y="515779"/>
                </a:lnTo>
                <a:lnTo>
                  <a:pt x="247060" y="513253"/>
                </a:lnTo>
                <a:lnTo>
                  <a:pt x="224027" y="509126"/>
                </a:lnTo>
                <a:lnTo>
                  <a:pt x="201684" y="503462"/>
                </a:lnTo>
                <a:lnTo>
                  <a:pt x="180108" y="496329"/>
                </a:lnTo>
                <a:lnTo>
                  <a:pt x="159373" y="487794"/>
                </a:lnTo>
                <a:lnTo>
                  <a:pt x="139556" y="477923"/>
                </a:lnTo>
                <a:lnTo>
                  <a:pt x="120733" y="466782"/>
                </a:lnTo>
                <a:lnTo>
                  <a:pt x="102980" y="454439"/>
                </a:lnTo>
                <a:lnTo>
                  <a:pt x="86372" y="440959"/>
                </a:lnTo>
                <a:lnTo>
                  <a:pt x="70986" y="426410"/>
                </a:lnTo>
                <a:lnTo>
                  <a:pt x="56897" y="410858"/>
                </a:lnTo>
                <a:lnTo>
                  <a:pt x="44182" y="394369"/>
                </a:lnTo>
                <a:lnTo>
                  <a:pt x="32915" y="377010"/>
                </a:lnTo>
                <a:lnTo>
                  <a:pt x="23174" y="358848"/>
                </a:lnTo>
                <a:lnTo>
                  <a:pt x="15033" y="339949"/>
                </a:lnTo>
                <a:lnTo>
                  <a:pt x="8570" y="320380"/>
                </a:lnTo>
                <a:lnTo>
                  <a:pt x="3859" y="300207"/>
                </a:lnTo>
                <a:lnTo>
                  <a:pt x="977" y="279498"/>
                </a:lnTo>
                <a:lnTo>
                  <a:pt x="0" y="25831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11212" y="2190024"/>
            <a:ext cx="1711769" cy="170712"/>
          </a:xfrm>
          <a:custGeom>
            <a:avLst/>
            <a:gdLst/>
            <a:ahLst/>
            <a:cxnLst/>
            <a:rect l="l" t="t" r="r" b="b"/>
            <a:pathLst>
              <a:path w="1711769" h="170712">
                <a:moveTo>
                  <a:pt x="0" y="92546"/>
                </a:moveTo>
                <a:lnTo>
                  <a:pt x="634" y="130646"/>
                </a:lnTo>
                <a:lnTo>
                  <a:pt x="1603821" y="103883"/>
                </a:lnTo>
                <a:lnTo>
                  <a:pt x="1664652" y="100293"/>
                </a:lnTo>
                <a:lnTo>
                  <a:pt x="1673669" y="64606"/>
                </a:lnTo>
                <a:lnTo>
                  <a:pt x="1711769" y="83021"/>
                </a:lnTo>
                <a:lnTo>
                  <a:pt x="1567878" y="2249"/>
                </a:lnTo>
                <a:lnTo>
                  <a:pt x="1556096" y="0"/>
                </a:lnTo>
                <a:lnTo>
                  <a:pt x="1545474" y="5048"/>
                </a:lnTo>
                <a:lnTo>
                  <a:pt x="1541970" y="9615"/>
                </a:lnTo>
                <a:lnTo>
                  <a:pt x="1539654" y="21333"/>
                </a:lnTo>
                <a:lnTo>
                  <a:pt x="1544652" y="31932"/>
                </a:lnTo>
                <a:lnTo>
                  <a:pt x="1549209" y="35523"/>
                </a:lnTo>
                <a:lnTo>
                  <a:pt x="1603144" y="65784"/>
                </a:lnTo>
                <a:lnTo>
                  <a:pt x="1664017" y="67400"/>
                </a:lnTo>
                <a:lnTo>
                  <a:pt x="1636139" y="84296"/>
                </a:lnTo>
                <a:lnTo>
                  <a:pt x="1603144" y="65784"/>
                </a:lnTo>
                <a:lnTo>
                  <a:pt x="0" y="92546"/>
                </a:lnTo>
                <a:close/>
              </a:path>
              <a:path w="1711769" h="170712">
                <a:moveTo>
                  <a:pt x="1544510" y="162142"/>
                </a:moveTo>
                <a:lnTo>
                  <a:pt x="1553620" y="169847"/>
                </a:lnTo>
                <a:lnTo>
                  <a:pt x="1565311" y="170712"/>
                </a:lnTo>
                <a:lnTo>
                  <a:pt x="1570672" y="168492"/>
                </a:lnTo>
                <a:lnTo>
                  <a:pt x="1711769" y="83021"/>
                </a:lnTo>
                <a:lnTo>
                  <a:pt x="1673669" y="64606"/>
                </a:lnTo>
                <a:lnTo>
                  <a:pt x="1674304" y="102706"/>
                </a:lnTo>
                <a:lnTo>
                  <a:pt x="1673669" y="64606"/>
                </a:lnTo>
                <a:lnTo>
                  <a:pt x="1664652" y="100293"/>
                </a:lnTo>
                <a:lnTo>
                  <a:pt x="1603821" y="103883"/>
                </a:lnTo>
                <a:lnTo>
                  <a:pt x="1550860" y="135980"/>
                </a:lnTo>
                <a:lnTo>
                  <a:pt x="1543100" y="145090"/>
                </a:lnTo>
                <a:lnTo>
                  <a:pt x="1542279" y="156781"/>
                </a:lnTo>
                <a:lnTo>
                  <a:pt x="1544510" y="162142"/>
                </a:lnTo>
                <a:close/>
              </a:path>
              <a:path w="1711769" h="170712">
                <a:moveTo>
                  <a:pt x="1664017" y="67400"/>
                </a:moveTo>
                <a:lnTo>
                  <a:pt x="1603144" y="65784"/>
                </a:lnTo>
                <a:lnTo>
                  <a:pt x="1636139" y="84296"/>
                </a:lnTo>
                <a:lnTo>
                  <a:pt x="1664017" y="674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071366" y="194462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20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700"/>
                </a:lnTo>
                <a:lnTo>
                  <a:pt x="507111" y="-62864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4"/>
                </a:lnTo>
                <a:lnTo>
                  <a:pt x="611505" y="39624"/>
                </a:lnTo>
                <a:lnTo>
                  <a:pt x="541021" y="39448"/>
                </a:lnTo>
                <a:lnTo>
                  <a:pt x="487553" y="70485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4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4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4"/>
                </a:lnTo>
                <a:lnTo>
                  <a:pt x="611632" y="15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79592" y="1579626"/>
            <a:ext cx="198882" cy="795527"/>
          </a:xfrm>
          <a:custGeom>
            <a:avLst/>
            <a:gdLst/>
            <a:ahLst/>
            <a:cxnLst/>
            <a:rect l="l" t="t" r="r" b="b"/>
            <a:pathLst>
              <a:path w="198882" h="795527">
                <a:moveTo>
                  <a:pt x="0" y="198882"/>
                </a:moveTo>
                <a:lnTo>
                  <a:pt x="0" y="795527"/>
                </a:lnTo>
                <a:lnTo>
                  <a:pt x="198882" y="596646"/>
                </a:lnTo>
                <a:lnTo>
                  <a:pt x="198882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  <a:lnTo>
                  <a:pt x="198881" y="0"/>
                </a:lnTo>
                <a:lnTo>
                  <a:pt x="0" y="198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06874" y="1579626"/>
            <a:ext cx="1371600" cy="795527"/>
          </a:xfrm>
          <a:custGeom>
            <a:avLst/>
            <a:gdLst/>
            <a:ahLst/>
            <a:cxnLst/>
            <a:rect l="l" t="t" r="r" b="b"/>
            <a:pathLst>
              <a:path w="1371600" h="795527">
                <a:moveTo>
                  <a:pt x="0" y="198882"/>
                </a:moveTo>
                <a:lnTo>
                  <a:pt x="198881" y="0"/>
                </a:lnTo>
                <a:lnTo>
                  <a:pt x="1371600" y="0"/>
                </a:lnTo>
                <a:lnTo>
                  <a:pt x="1371600" y="596646"/>
                </a:lnTo>
                <a:lnTo>
                  <a:pt x="1172717" y="795527"/>
                </a:lnTo>
                <a:lnTo>
                  <a:pt x="0" y="795527"/>
                </a:lnTo>
                <a:lnTo>
                  <a:pt x="0" y="1988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706874" y="1579626"/>
            <a:ext cx="1371600" cy="198882"/>
          </a:xfrm>
          <a:custGeom>
            <a:avLst/>
            <a:gdLst/>
            <a:ahLst/>
            <a:cxnLst/>
            <a:rect l="l" t="t" r="r" b="b"/>
            <a:pathLst>
              <a:path w="1371600" h="198882">
                <a:moveTo>
                  <a:pt x="0" y="198882"/>
                </a:moveTo>
                <a:lnTo>
                  <a:pt x="1172717" y="198882"/>
                </a:lnTo>
                <a:lnTo>
                  <a:pt x="137160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879592" y="1778508"/>
            <a:ext cx="0" cy="596645"/>
          </a:xfrm>
          <a:custGeom>
            <a:avLst/>
            <a:gdLst/>
            <a:ahLst/>
            <a:cxnLst/>
            <a:rect l="l" t="t" r="r" b="b"/>
            <a:pathLst>
              <a:path w="0" h="596645">
                <a:moveTo>
                  <a:pt x="0" y="0"/>
                </a:moveTo>
                <a:lnTo>
                  <a:pt x="0" y="59664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263390" y="1107186"/>
            <a:ext cx="0" cy="5102225"/>
          </a:xfrm>
          <a:custGeom>
            <a:avLst/>
            <a:gdLst/>
            <a:ahLst/>
            <a:cxnLst/>
            <a:rect l="l" t="t" r="r" b="b"/>
            <a:pathLst>
              <a:path w="0" h="5102225">
                <a:moveTo>
                  <a:pt x="0" y="0"/>
                </a:moveTo>
                <a:lnTo>
                  <a:pt x="0" y="5102225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973318" y="1914144"/>
            <a:ext cx="601980" cy="104659"/>
          </a:xfrm>
          <a:custGeom>
            <a:avLst/>
            <a:gdLst/>
            <a:ahLst/>
            <a:cxnLst/>
            <a:rect l="l" t="t" r="r" b="b"/>
            <a:pathLst>
              <a:path w="601980" h="104659">
                <a:moveTo>
                  <a:pt x="601980" y="4063"/>
                </a:moveTo>
                <a:lnTo>
                  <a:pt x="573786" y="20429"/>
                </a:lnTo>
                <a:lnTo>
                  <a:pt x="601980" y="36956"/>
                </a:lnTo>
                <a:lnTo>
                  <a:pt x="601980" y="4063"/>
                </a:lnTo>
                <a:close/>
              </a:path>
              <a:path w="601980" h="104659">
                <a:moveTo>
                  <a:pt x="478162" y="84742"/>
                </a:moveTo>
                <a:lnTo>
                  <a:pt x="480568" y="96519"/>
                </a:lnTo>
                <a:lnTo>
                  <a:pt x="484249" y="101022"/>
                </a:lnTo>
                <a:lnTo>
                  <a:pt x="494943" y="105850"/>
                </a:lnTo>
                <a:lnTo>
                  <a:pt x="506603" y="103377"/>
                </a:lnTo>
                <a:lnTo>
                  <a:pt x="649351" y="20573"/>
                </a:lnTo>
                <a:lnTo>
                  <a:pt x="507111" y="-62865"/>
                </a:lnTo>
                <a:lnTo>
                  <a:pt x="501585" y="-65035"/>
                </a:lnTo>
                <a:lnTo>
                  <a:pt x="489918" y="-63945"/>
                </a:lnTo>
                <a:lnTo>
                  <a:pt x="480949" y="-56007"/>
                </a:lnTo>
                <a:lnTo>
                  <a:pt x="478796" y="-50620"/>
                </a:lnTo>
                <a:lnTo>
                  <a:pt x="479852" y="-38969"/>
                </a:lnTo>
                <a:lnTo>
                  <a:pt x="487807" y="-29972"/>
                </a:lnTo>
                <a:lnTo>
                  <a:pt x="541236" y="1348"/>
                </a:lnTo>
                <a:lnTo>
                  <a:pt x="611632" y="1523"/>
                </a:lnTo>
                <a:lnTo>
                  <a:pt x="611505" y="39623"/>
                </a:lnTo>
                <a:lnTo>
                  <a:pt x="541021" y="39448"/>
                </a:lnTo>
                <a:lnTo>
                  <a:pt x="487553" y="70484"/>
                </a:lnTo>
                <a:lnTo>
                  <a:pt x="483039" y="74067"/>
                </a:lnTo>
                <a:lnTo>
                  <a:pt x="478162" y="84742"/>
                </a:lnTo>
                <a:close/>
              </a:path>
              <a:path w="601980" h="104659">
                <a:moveTo>
                  <a:pt x="611632" y="1523"/>
                </a:moveTo>
                <a:lnTo>
                  <a:pt x="601980" y="4063"/>
                </a:lnTo>
                <a:lnTo>
                  <a:pt x="601980" y="36956"/>
                </a:lnTo>
                <a:lnTo>
                  <a:pt x="573786" y="20429"/>
                </a:lnTo>
                <a:lnTo>
                  <a:pt x="601980" y="4063"/>
                </a:lnTo>
                <a:lnTo>
                  <a:pt x="611632" y="1523"/>
                </a:lnTo>
                <a:lnTo>
                  <a:pt x="541236" y="1348"/>
                </a:lnTo>
                <a:lnTo>
                  <a:pt x="0" y="0"/>
                </a:lnTo>
                <a:lnTo>
                  <a:pt x="0" y="38100"/>
                </a:lnTo>
                <a:lnTo>
                  <a:pt x="541021" y="39448"/>
                </a:lnTo>
                <a:lnTo>
                  <a:pt x="611505" y="39623"/>
                </a:lnTo>
                <a:lnTo>
                  <a:pt x="611632" y="15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794244" y="2900679"/>
            <a:ext cx="486409" cy="926211"/>
          </a:xfrm>
          <a:custGeom>
            <a:avLst/>
            <a:gdLst/>
            <a:ahLst/>
            <a:cxnLst/>
            <a:rect l="l" t="t" r="r" b="b"/>
            <a:pathLst>
              <a:path w="486409" h="926211">
                <a:moveTo>
                  <a:pt x="469391" y="135128"/>
                </a:moveTo>
                <a:lnTo>
                  <a:pt x="442029" y="117241"/>
                </a:lnTo>
                <a:lnTo>
                  <a:pt x="439927" y="149860"/>
                </a:lnTo>
                <a:lnTo>
                  <a:pt x="469391" y="135128"/>
                </a:lnTo>
                <a:close/>
              </a:path>
              <a:path w="486409" h="926211">
                <a:moveTo>
                  <a:pt x="337820" y="94615"/>
                </a:moveTo>
                <a:lnTo>
                  <a:pt x="475869" y="184912"/>
                </a:lnTo>
                <a:lnTo>
                  <a:pt x="475996" y="142494"/>
                </a:lnTo>
                <a:lnTo>
                  <a:pt x="444464" y="79440"/>
                </a:lnTo>
                <a:lnTo>
                  <a:pt x="34035" y="-741299"/>
                </a:lnTo>
                <a:lnTo>
                  <a:pt x="0" y="-724280"/>
                </a:lnTo>
                <a:lnTo>
                  <a:pt x="410347" y="96532"/>
                </a:lnTo>
                <a:lnTo>
                  <a:pt x="441832" y="159512"/>
                </a:lnTo>
                <a:lnTo>
                  <a:pt x="469391" y="135128"/>
                </a:lnTo>
                <a:lnTo>
                  <a:pt x="439927" y="149860"/>
                </a:lnTo>
                <a:lnTo>
                  <a:pt x="442029" y="117241"/>
                </a:lnTo>
                <a:lnTo>
                  <a:pt x="469391" y="135128"/>
                </a:lnTo>
                <a:lnTo>
                  <a:pt x="441832" y="159512"/>
                </a:lnTo>
                <a:lnTo>
                  <a:pt x="337820" y="94615"/>
                </a:lnTo>
                <a:close/>
              </a:path>
              <a:path w="486409" h="926211">
                <a:moveTo>
                  <a:pt x="475996" y="142494"/>
                </a:moveTo>
                <a:lnTo>
                  <a:pt x="475869" y="184912"/>
                </a:lnTo>
                <a:lnTo>
                  <a:pt x="486409" y="20193"/>
                </a:lnTo>
                <a:lnTo>
                  <a:pt x="486405" y="17394"/>
                </a:lnTo>
                <a:lnTo>
                  <a:pt x="480846" y="5461"/>
                </a:lnTo>
                <a:lnTo>
                  <a:pt x="468629" y="0"/>
                </a:lnTo>
                <a:lnTo>
                  <a:pt x="466005" y="19"/>
                </a:lnTo>
                <a:lnTo>
                  <a:pt x="453957" y="5546"/>
                </a:lnTo>
                <a:lnTo>
                  <a:pt x="448436" y="17780"/>
                </a:lnTo>
                <a:lnTo>
                  <a:pt x="444464" y="79440"/>
                </a:lnTo>
                <a:lnTo>
                  <a:pt x="475996" y="142494"/>
                </a:lnTo>
                <a:close/>
              </a:path>
              <a:path w="486409" h="926211">
                <a:moveTo>
                  <a:pt x="441832" y="159512"/>
                </a:moveTo>
                <a:lnTo>
                  <a:pt x="410347" y="96532"/>
                </a:lnTo>
                <a:lnTo>
                  <a:pt x="358648" y="62737"/>
                </a:lnTo>
                <a:lnTo>
                  <a:pt x="353226" y="60273"/>
                </a:lnTo>
                <a:lnTo>
                  <a:pt x="341528" y="60775"/>
                </a:lnTo>
                <a:lnTo>
                  <a:pt x="332231" y="68199"/>
                </a:lnTo>
                <a:lnTo>
                  <a:pt x="329829" y="73510"/>
                </a:lnTo>
                <a:lnTo>
                  <a:pt x="330324" y="85201"/>
                </a:lnTo>
                <a:lnTo>
                  <a:pt x="337820" y="94615"/>
                </a:lnTo>
                <a:lnTo>
                  <a:pt x="441832" y="159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256526" y="2402586"/>
            <a:ext cx="567817" cy="810260"/>
          </a:xfrm>
          <a:custGeom>
            <a:avLst/>
            <a:gdLst/>
            <a:ahLst/>
            <a:cxnLst/>
            <a:rect l="l" t="t" r="r" b="b"/>
            <a:pathLst>
              <a:path w="567817" h="810260">
                <a:moveTo>
                  <a:pt x="38480" y="89153"/>
                </a:moveTo>
                <a:lnTo>
                  <a:pt x="0" y="0"/>
                </a:lnTo>
                <a:lnTo>
                  <a:pt x="17906" y="126491"/>
                </a:lnTo>
                <a:lnTo>
                  <a:pt x="49300" y="104842"/>
                </a:lnTo>
                <a:lnTo>
                  <a:pt x="38480" y="89153"/>
                </a:lnTo>
                <a:close/>
              </a:path>
              <a:path w="567817" h="810260">
                <a:moveTo>
                  <a:pt x="156464" y="192912"/>
                </a:moveTo>
                <a:lnTo>
                  <a:pt x="125095" y="214629"/>
                </a:lnTo>
                <a:lnTo>
                  <a:pt x="189992" y="308610"/>
                </a:lnTo>
                <a:lnTo>
                  <a:pt x="221360" y="287019"/>
                </a:lnTo>
                <a:lnTo>
                  <a:pt x="156464" y="192912"/>
                </a:lnTo>
                <a:close/>
              </a:path>
              <a:path w="567817" h="810260">
                <a:moveTo>
                  <a:pt x="243077" y="318388"/>
                </a:moveTo>
                <a:lnTo>
                  <a:pt x="211708" y="339978"/>
                </a:lnTo>
                <a:lnTo>
                  <a:pt x="276605" y="434086"/>
                </a:lnTo>
                <a:lnTo>
                  <a:pt x="307975" y="412368"/>
                </a:lnTo>
                <a:lnTo>
                  <a:pt x="243077" y="318388"/>
                </a:lnTo>
                <a:close/>
              </a:path>
              <a:path w="567817" h="810260">
                <a:moveTo>
                  <a:pt x="329565" y="443738"/>
                </a:moveTo>
                <a:lnTo>
                  <a:pt x="298323" y="465454"/>
                </a:lnTo>
                <a:lnTo>
                  <a:pt x="363220" y="559435"/>
                </a:lnTo>
                <a:lnTo>
                  <a:pt x="394589" y="537844"/>
                </a:lnTo>
                <a:lnTo>
                  <a:pt x="329565" y="443738"/>
                </a:lnTo>
                <a:close/>
              </a:path>
              <a:path w="567817" h="810260">
                <a:moveTo>
                  <a:pt x="416178" y="569087"/>
                </a:moveTo>
                <a:lnTo>
                  <a:pt x="384937" y="590803"/>
                </a:lnTo>
                <a:lnTo>
                  <a:pt x="449833" y="684784"/>
                </a:lnTo>
                <a:lnTo>
                  <a:pt x="481202" y="663193"/>
                </a:lnTo>
                <a:lnTo>
                  <a:pt x="416178" y="569087"/>
                </a:lnTo>
                <a:close/>
              </a:path>
              <a:path w="567817" h="810260">
                <a:moveTo>
                  <a:pt x="502793" y="694563"/>
                </a:moveTo>
                <a:lnTo>
                  <a:pt x="471550" y="716152"/>
                </a:lnTo>
                <a:lnTo>
                  <a:pt x="536448" y="810260"/>
                </a:lnTo>
                <a:lnTo>
                  <a:pt x="567817" y="788542"/>
                </a:lnTo>
                <a:lnTo>
                  <a:pt x="502793" y="694563"/>
                </a:lnTo>
                <a:close/>
              </a:path>
              <a:path w="567817" h="810260">
                <a:moveTo>
                  <a:pt x="69850" y="67563"/>
                </a:moveTo>
                <a:lnTo>
                  <a:pt x="49300" y="104842"/>
                </a:lnTo>
                <a:lnTo>
                  <a:pt x="103377" y="183261"/>
                </a:lnTo>
                <a:lnTo>
                  <a:pt x="134747" y="161543"/>
                </a:lnTo>
                <a:lnTo>
                  <a:pt x="80659" y="83217"/>
                </a:lnTo>
                <a:lnTo>
                  <a:pt x="112014" y="61594"/>
                </a:lnTo>
                <a:lnTo>
                  <a:pt x="0" y="0"/>
                </a:lnTo>
                <a:lnTo>
                  <a:pt x="38480" y="89153"/>
                </a:lnTo>
                <a:lnTo>
                  <a:pt x="49300" y="104842"/>
                </a:lnTo>
                <a:lnTo>
                  <a:pt x="69850" y="675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2542" y="1475994"/>
            <a:ext cx="1267967" cy="914400"/>
          </a:xfrm>
          <a:custGeom>
            <a:avLst/>
            <a:gdLst/>
            <a:ahLst/>
            <a:cxnLst/>
            <a:rect l="l" t="t" r="r" b="b"/>
            <a:pathLst>
              <a:path w="1267967" h="914400">
                <a:moveTo>
                  <a:pt x="0" y="457200"/>
                </a:moveTo>
                <a:lnTo>
                  <a:pt x="2101" y="494693"/>
                </a:lnTo>
                <a:lnTo>
                  <a:pt x="8297" y="531353"/>
                </a:lnTo>
                <a:lnTo>
                  <a:pt x="32320" y="601699"/>
                </a:lnTo>
                <a:lnTo>
                  <a:pt x="70764" y="667297"/>
                </a:lnTo>
                <a:lnTo>
                  <a:pt x="94985" y="698020"/>
                </a:lnTo>
                <a:lnTo>
                  <a:pt x="122322" y="727204"/>
                </a:lnTo>
                <a:lnTo>
                  <a:pt x="152611" y="754729"/>
                </a:lnTo>
                <a:lnTo>
                  <a:pt x="185689" y="780478"/>
                </a:lnTo>
                <a:lnTo>
                  <a:pt x="221394" y="804334"/>
                </a:lnTo>
                <a:lnTo>
                  <a:pt x="259561" y="826178"/>
                </a:lnTo>
                <a:lnTo>
                  <a:pt x="300028" y="845894"/>
                </a:lnTo>
                <a:lnTo>
                  <a:pt x="342632" y="863362"/>
                </a:lnTo>
                <a:lnTo>
                  <a:pt x="387209" y="878466"/>
                </a:lnTo>
                <a:lnTo>
                  <a:pt x="433596" y="891088"/>
                </a:lnTo>
                <a:lnTo>
                  <a:pt x="481630" y="901110"/>
                </a:lnTo>
                <a:lnTo>
                  <a:pt x="531148" y="908415"/>
                </a:lnTo>
                <a:lnTo>
                  <a:pt x="581987" y="912884"/>
                </a:lnTo>
                <a:lnTo>
                  <a:pt x="633983" y="914400"/>
                </a:lnTo>
                <a:lnTo>
                  <a:pt x="685980" y="912884"/>
                </a:lnTo>
                <a:lnTo>
                  <a:pt x="736819" y="908415"/>
                </a:lnTo>
                <a:lnTo>
                  <a:pt x="786337" y="901110"/>
                </a:lnTo>
                <a:lnTo>
                  <a:pt x="834371" y="891088"/>
                </a:lnTo>
                <a:lnTo>
                  <a:pt x="880758" y="878466"/>
                </a:lnTo>
                <a:lnTo>
                  <a:pt x="925335" y="863362"/>
                </a:lnTo>
                <a:lnTo>
                  <a:pt x="967939" y="845894"/>
                </a:lnTo>
                <a:lnTo>
                  <a:pt x="1008406" y="826178"/>
                </a:lnTo>
                <a:lnTo>
                  <a:pt x="1046573" y="804334"/>
                </a:lnTo>
                <a:lnTo>
                  <a:pt x="1082278" y="780478"/>
                </a:lnTo>
                <a:lnTo>
                  <a:pt x="1115356" y="754729"/>
                </a:lnTo>
                <a:lnTo>
                  <a:pt x="1145645" y="727204"/>
                </a:lnTo>
                <a:lnTo>
                  <a:pt x="1172982" y="698020"/>
                </a:lnTo>
                <a:lnTo>
                  <a:pt x="1197203" y="667297"/>
                </a:lnTo>
                <a:lnTo>
                  <a:pt x="1218146" y="635150"/>
                </a:lnTo>
                <a:lnTo>
                  <a:pt x="1249542" y="567061"/>
                </a:lnTo>
                <a:lnTo>
                  <a:pt x="1265866" y="494693"/>
                </a:lnTo>
                <a:lnTo>
                  <a:pt x="1267967" y="457200"/>
                </a:lnTo>
                <a:lnTo>
                  <a:pt x="1265866" y="419706"/>
                </a:lnTo>
                <a:lnTo>
                  <a:pt x="1249542" y="347338"/>
                </a:lnTo>
                <a:lnTo>
                  <a:pt x="1218146" y="279249"/>
                </a:lnTo>
                <a:lnTo>
                  <a:pt x="1197203" y="247102"/>
                </a:lnTo>
                <a:lnTo>
                  <a:pt x="1172982" y="216379"/>
                </a:lnTo>
                <a:lnTo>
                  <a:pt x="1145645" y="187195"/>
                </a:lnTo>
                <a:lnTo>
                  <a:pt x="1115356" y="159670"/>
                </a:lnTo>
                <a:lnTo>
                  <a:pt x="1082278" y="133921"/>
                </a:lnTo>
                <a:lnTo>
                  <a:pt x="1046573" y="110065"/>
                </a:lnTo>
                <a:lnTo>
                  <a:pt x="1008406" y="88221"/>
                </a:lnTo>
                <a:lnTo>
                  <a:pt x="967939" y="68505"/>
                </a:lnTo>
                <a:lnTo>
                  <a:pt x="925335" y="51037"/>
                </a:lnTo>
                <a:lnTo>
                  <a:pt x="880758" y="35933"/>
                </a:lnTo>
                <a:lnTo>
                  <a:pt x="834371" y="23311"/>
                </a:lnTo>
                <a:lnTo>
                  <a:pt x="786337" y="13289"/>
                </a:lnTo>
                <a:lnTo>
                  <a:pt x="736819" y="5984"/>
                </a:lnTo>
                <a:lnTo>
                  <a:pt x="685980" y="1515"/>
                </a:lnTo>
                <a:lnTo>
                  <a:pt x="633983" y="0"/>
                </a:lnTo>
                <a:lnTo>
                  <a:pt x="581987" y="1515"/>
                </a:lnTo>
                <a:lnTo>
                  <a:pt x="531148" y="5984"/>
                </a:lnTo>
                <a:lnTo>
                  <a:pt x="481630" y="13289"/>
                </a:lnTo>
                <a:lnTo>
                  <a:pt x="433596" y="23311"/>
                </a:lnTo>
                <a:lnTo>
                  <a:pt x="387209" y="35933"/>
                </a:lnTo>
                <a:lnTo>
                  <a:pt x="342632" y="51037"/>
                </a:lnTo>
                <a:lnTo>
                  <a:pt x="300028" y="68505"/>
                </a:lnTo>
                <a:lnTo>
                  <a:pt x="259561" y="88221"/>
                </a:lnTo>
                <a:lnTo>
                  <a:pt x="221394" y="110065"/>
                </a:lnTo>
                <a:lnTo>
                  <a:pt x="185689" y="133921"/>
                </a:lnTo>
                <a:lnTo>
                  <a:pt x="152611" y="159670"/>
                </a:lnTo>
                <a:lnTo>
                  <a:pt x="122322" y="187195"/>
                </a:lnTo>
                <a:lnTo>
                  <a:pt x="94985" y="216379"/>
                </a:lnTo>
                <a:lnTo>
                  <a:pt x="70764" y="247102"/>
                </a:lnTo>
                <a:lnTo>
                  <a:pt x="49821" y="279249"/>
                </a:lnTo>
                <a:lnTo>
                  <a:pt x="18425" y="347338"/>
                </a:lnTo>
                <a:lnTo>
                  <a:pt x="2101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2542" y="1475994"/>
            <a:ext cx="1267967" cy="914400"/>
          </a:xfrm>
          <a:custGeom>
            <a:avLst/>
            <a:gdLst/>
            <a:ahLst/>
            <a:cxnLst/>
            <a:rect l="l" t="t" r="r" b="b"/>
            <a:pathLst>
              <a:path w="1267967" h="914400">
                <a:moveTo>
                  <a:pt x="0" y="457200"/>
                </a:moveTo>
                <a:lnTo>
                  <a:pt x="8297" y="383046"/>
                </a:lnTo>
                <a:lnTo>
                  <a:pt x="32320" y="312700"/>
                </a:lnTo>
                <a:lnTo>
                  <a:pt x="70764" y="247102"/>
                </a:lnTo>
                <a:lnTo>
                  <a:pt x="94985" y="216379"/>
                </a:lnTo>
                <a:lnTo>
                  <a:pt x="122322" y="187195"/>
                </a:lnTo>
                <a:lnTo>
                  <a:pt x="152611" y="159670"/>
                </a:lnTo>
                <a:lnTo>
                  <a:pt x="185689" y="133921"/>
                </a:lnTo>
                <a:lnTo>
                  <a:pt x="221394" y="110065"/>
                </a:lnTo>
                <a:lnTo>
                  <a:pt x="259561" y="88221"/>
                </a:lnTo>
                <a:lnTo>
                  <a:pt x="300028" y="68505"/>
                </a:lnTo>
                <a:lnTo>
                  <a:pt x="342632" y="51037"/>
                </a:lnTo>
                <a:lnTo>
                  <a:pt x="387209" y="35933"/>
                </a:lnTo>
                <a:lnTo>
                  <a:pt x="433596" y="23311"/>
                </a:lnTo>
                <a:lnTo>
                  <a:pt x="481630" y="13289"/>
                </a:lnTo>
                <a:lnTo>
                  <a:pt x="531148" y="5984"/>
                </a:lnTo>
                <a:lnTo>
                  <a:pt x="581987" y="1515"/>
                </a:lnTo>
                <a:lnTo>
                  <a:pt x="633983" y="0"/>
                </a:lnTo>
                <a:lnTo>
                  <a:pt x="685980" y="1515"/>
                </a:lnTo>
                <a:lnTo>
                  <a:pt x="736819" y="5984"/>
                </a:lnTo>
                <a:lnTo>
                  <a:pt x="786337" y="13289"/>
                </a:lnTo>
                <a:lnTo>
                  <a:pt x="834371" y="23311"/>
                </a:lnTo>
                <a:lnTo>
                  <a:pt x="880758" y="35933"/>
                </a:lnTo>
                <a:lnTo>
                  <a:pt x="925335" y="51037"/>
                </a:lnTo>
                <a:lnTo>
                  <a:pt x="967939" y="68505"/>
                </a:lnTo>
                <a:lnTo>
                  <a:pt x="1008406" y="88221"/>
                </a:lnTo>
                <a:lnTo>
                  <a:pt x="1046573" y="110065"/>
                </a:lnTo>
                <a:lnTo>
                  <a:pt x="1082278" y="133921"/>
                </a:lnTo>
                <a:lnTo>
                  <a:pt x="1115356" y="159670"/>
                </a:lnTo>
                <a:lnTo>
                  <a:pt x="1145645" y="187195"/>
                </a:lnTo>
                <a:lnTo>
                  <a:pt x="1172982" y="216379"/>
                </a:lnTo>
                <a:lnTo>
                  <a:pt x="1197203" y="247102"/>
                </a:lnTo>
                <a:lnTo>
                  <a:pt x="1218146" y="279249"/>
                </a:lnTo>
                <a:lnTo>
                  <a:pt x="1249542" y="347338"/>
                </a:lnTo>
                <a:lnTo>
                  <a:pt x="1265866" y="419706"/>
                </a:lnTo>
                <a:lnTo>
                  <a:pt x="1267967" y="457200"/>
                </a:lnTo>
                <a:lnTo>
                  <a:pt x="1265866" y="494693"/>
                </a:lnTo>
                <a:lnTo>
                  <a:pt x="1249542" y="567061"/>
                </a:lnTo>
                <a:lnTo>
                  <a:pt x="1218146" y="635150"/>
                </a:lnTo>
                <a:lnTo>
                  <a:pt x="1197203" y="667297"/>
                </a:lnTo>
                <a:lnTo>
                  <a:pt x="1172982" y="698020"/>
                </a:lnTo>
                <a:lnTo>
                  <a:pt x="1145645" y="727204"/>
                </a:lnTo>
                <a:lnTo>
                  <a:pt x="1115356" y="754729"/>
                </a:lnTo>
                <a:lnTo>
                  <a:pt x="1082278" y="780478"/>
                </a:lnTo>
                <a:lnTo>
                  <a:pt x="1046573" y="804334"/>
                </a:lnTo>
                <a:lnTo>
                  <a:pt x="1008406" y="826178"/>
                </a:lnTo>
                <a:lnTo>
                  <a:pt x="967939" y="845894"/>
                </a:lnTo>
                <a:lnTo>
                  <a:pt x="925335" y="863362"/>
                </a:lnTo>
                <a:lnTo>
                  <a:pt x="880758" y="878466"/>
                </a:lnTo>
                <a:lnTo>
                  <a:pt x="834371" y="891088"/>
                </a:lnTo>
                <a:lnTo>
                  <a:pt x="786337" y="901110"/>
                </a:lnTo>
                <a:lnTo>
                  <a:pt x="736819" y="908415"/>
                </a:lnTo>
                <a:lnTo>
                  <a:pt x="685980" y="912884"/>
                </a:lnTo>
                <a:lnTo>
                  <a:pt x="633983" y="914400"/>
                </a:lnTo>
                <a:lnTo>
                  <a:pt x="581987" y="912884"/>
                </a:lnTo>
                <a:lnTo>
                  <a:pt x="531148" y="908415"/>
                </a:lnTo>
                <a:lnTo>
                  <a:pt x="481630" y="901110"/>
                </a:lnTo>
                <a:lnTo>
                  <a:pt x="433596" y="891088"/>
                </a:lnTo>
                <a:lnTo>
                  <a:pt x="387209" y="878466"/>
                </a:lnTo>
                <a:lnTo>
                  <a:pt x="342632" y="863362"/>
                </a:lnTo>
                <a:lnTo>
                  <a:pt x="300028" y="845894"/>
                </a:lnTo>
                <a:lnTo>
                  <a:pt x="259561" y="826178"/>
                </a:lnTo>
                <a:lnTo>
                  <a:pt x="221394" y="804334"/>
                </a:lnTo>
                <a:lnTo>
                  <a:pt x="185689" y="780478"/>
                </a:lnTo>
                <a:lnTo>
                  <a:pt x="152611" y="754729"/>
                </a:lnTo>
                <a:lnTo>
                  <a:pt x="122322" y="727204"/>
                </a:lnTo>
                <a:lnTo>
                  <a:pt x="94985" y="698020"/>
                </a:lnTo>
                <a:lnTo>
                  <a:pt x="70764" y="667297"/>
                </a:lnTo>
                <a:lnTo>
                  <a:pt x="49821" y="635150"/>
                </a:lnTo>
                <a:lnTo>
                  <a:pt x="18425" y="567061"/>
                </a:lnTo>
                <a:lnTo>
                  <a:pt x="2101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878703" y="2045970"/>
            <a:ext cx="742696" cy="170132"/>
          </a:xfrm>
          <a:custGeom>
            <a:avLst/>
            <a:gdLst/>
            <a:ahLst/>
            <a:cxnLst/>
            <a:rect l="l" t="t" r="r" b="b"/>
            <a:pathLst>
              <a:path w="742696" h="170132">
                <a:moveTo>
                  <a:pt x="36575" y="70357"/>
                </a:moveTo>
                <a:lnTo>
                  <a:pt x="137160" y="0"/>
                </a:lnTo>
                <a:lnTo>
                  <a:pt x="0" y="91820"/>
                </a:lnTo>
                <a:lnTo>
                  <a:pt x="36575" y="70357"/>
                </a:lnTo>
                <a:close/>
              </a:path>
              <a:path w="742696" h="170132">
                <a:moveTo>
                  <a:pt x="163575" y="5206"/>
                </a:moveTo>
                <a:lnTo>
                  <a:pt x="154138" y="-2143"/>
                </a:lnTo>
                <a:lnTo>
                  <a:pt x="142420" y="-2460"/>
                </a:lnTo>
                <a:lnTo>
                  <a:pt x="137160" y="0"/>
                </a:lnTo>
                <a:lnTo>
                  <a:pt x="36575" y="70357"/>
                </a:lnTo>
                <a:lnTo>
                  <a:pt x="0" y="91820"/>
                </a:lnTo>
                <a:lnTo>
                  <a:pt x="147447" y="165862"/>
                </a:lnTo>
                <a:lnTo>
                  <a:pt x="38988" y="108457"/>
                </a:lnTo>
                <a:lnTo>
                  <a:pt x="46355" y="72389"/>
                </a:lnTo>
                <a:lnTo>
                  <a:pt x="75571" y="87076"/>
                </a:lnTo>
                <a:lnTo>
                  <a:pt x="48387" y="105282"/>
                </a:lnTo>
                <a:lnTo>
                  <a:pt x="46355" y="72389"/>
                </a:lnTo>
                <a:lnTo>
                  <a:pt x="38988" y="108457"/>
                </a:lnTo>
                <a:lnTo>
                  <a:pt x="109408" y="104086"/>
                </a:lnTo>
                <a:lnTo>
                  <a:pt x="742696" y="64769"/>
                </a:lnTo>
                <a:lnTo>
                  <a:pt x="740282" y="26669"/>
                </a:lnTo>
                <a:lnTo>
                  <a:pt x="107067" y="65981"/>
                </a:lnTo>
                <a:lnTo>
                  <a:pt x="158369" y="31622"/>
                </a:lnTo>
                <a:lnTo>
                  <a:pt x="165665" y="22185"/>
                </a:lnTo>
                <a:lnTo>
                  <a:pt x="166025" y="10467"/>
                </a:lnTo>
                <a:lnTo>
                  <a:pt x="163575" y="5206"/>
                </a:lnTo>
                <a:close/>
              </a:path>
              <a:path w="742696" h="170132">
                <a:moveTo>
                  <a:pt x="169682" y="162153"/>
                </a:moveTo>
                <a:lnTo>
                  <a:pt x="172974" y="157479"/>
                </a:lnTo>
                <a:lnTo>
                  <a:pt x="174726" y="145580"/>
                </a:lnTo>
                <a:lnTo>
                  <a:pt x="169230" y="135153"/>
                </a:lnTo>
                <a:lnTo>
                  <a:pt x="164592" y="131825"/>
                </a:lnTo>
                <a:lnTo>
                  <a:pt x="109408" y="104086"/>
                </a:lnTo>
                <a:lnTo>
                  <a:pt x="38988" y="108457"/>
                </a:lnTo>
                <a:lnTo>
                  <a:pt x="147447" y="165862"/>
                </a:lnTo>
                <a:lnTo>
                  <a:pt x="159321" y="167671"/>
                </a:lnTo>
                <a:lnTo>
                  <a:pt x="169682" y="162153"/>
                </a:lnTo>
                <a:close/>
              </a:path>
              <a:path w="742696" h="170132">
                <a:moveTo>
                  <a:pt x="75571" y="87076"/>
                </a:moveTo>
                <a:lnTo>
                  <a:pt x="46355" y="72389"/>
                </a:lnTo>
                <a:lnTo>
                  <a:pt x="48387" y="105282"/>
                </a:lnTo>
                <a:lnTo>
                  <a:pt x="75571" y="8707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292095" y="3392424"/>
            <a:ext cx="151790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22954" y="2319654"/>
            <a:ext cx="923417" cy="1248029"/>
          </a:xfrm>
          <a:custGeom>
            <a:avLst/>
            <a:gdLst/>
            <a:ahLst/>
            <a:cxnLst/>
            <a:rect l="l" t="t" r="r" b="b"/>
            <a:pathLst>
              <a:path w="923417" h="1248029">
                <a:moveTo>
                  <a:pt x="6985" y="1206246"/>
                </a:moveTo>
                <a:lnTo>
                  <a:pt x="17272" y="1083945"/>
                </a:lnTo>
                <a:lnTo>
                  <a:pt x="0" y="1248029"/>
                </a:lnTo>
                <a:lnTo>
                  <a:pt x="6985" y="1206246"/>
                </a:lnTo>
                <a:close/>
              </a:path>
              <a:path w="923417" h="1248029">
                <a:moveTo>
                  <a:pt x="892683" y="0"/>
                </a:moveTo>
                <a:lnTo>
                  <a:pt x="876084" y="22606"/>
                </a:lnTo>
                <a:lnTo>
                  <a:pt x="48647" y="1149504"/>
                </a:lnTo>
                <a:lnTo>
                  <a:pt x="95980" y="1149504"/>
                </a:lnTo>
                <a:lnTo>
                  <a:pt x="923417" y="22606"/>
                </a:lnTo>
              </a:path>
              <a:path w="923417" h="1248029">
                <a:moveTo>
                  <a:pt x="34964" y="1066978"/>
                </a:moveTo>
                <a:lnTo>
                  <a:pt x="34792" y="1067054"/>
                </a:lnTo>
                <a:lnTo>
                  <a:pt x="23108" y="1072185"/>
                </a:lnTo>
                <a:lnTo>
                  <a:pt x="22805" y="1072796"/>
                </a:lnTo>
                <a:lnTo>
                  <a:pt x="17272" y="1083945"/>
                </a:lnTo>
                <a:lnTo>
                  <a:pt x="17207" y="1084710"/>
                </a:lnTo>
                <a:lnTo>
                  <a:pt x="16930" y="1088009"/>
                </a:lnTo>
                <a:lnTo>
                  <a:pt x="11757" y="1149504"/>
                </a:lnTo>
                <a:lnTo>
                  <a:pt x="48647" y="1149504"/>
                </a:lnTo>
                <a:lnTo>
                  <a:pt x="55118" y="1088009"/>
                </a:lnTo>
                <a:lnTo>
                  <a:pt x="55193" y="1084710"/>
                </a:lnTo>
                <a:lnTo>
                  <a:pt x="54859" y="1083945"/>
                </a:lnTo>
                <a:lnTo>
                  <a:pt x="49986" y="1072796"/>
                </a:lnTo>
                <a:lnTo>
                  <a:pt x="48735" y="1072185"/>
                </a:lnTo>
                <a:lnTo>
                  <a:pt x="38226" y="1067054"/>
                </a:lnTo>
              </a:path>
              <a:path w="923417" h="1248029">
                <a:moveTo>
                  <a:pt x="11757" y="1149504"/>
                </a:moveTo>
                <a:lnTo>
                  <a:pt x="9866" y="1171986"/>
                </a:lnTo>
                <a:lnTo>
                  <a:pt x="8599" y="1187046"/>
                </a:lnTo>
                <a:lnTo>
                  <a:pt x="68415" y="1187046"/>
                </a:lnTo>
                <a:lnTo>
                  <a:pt x="79473" y="1171986"/>
                </a:lnTo>
                <a:lnTo>
                  <a:pt x="95980" y="1149504"/>
                </a:lnTo>
              </a:path>
              <a:path w="923417" h="1248029">
                <a:moveTo>
                  <a:pt x="151257" y="1182370"/>
                </a:moveTo>
                <a:lnTo>
                  <a:pt x="37719" y="1228852"/>
                </a:lnTo>
                <a:lnTo>
                  <a:pt x="44177" y="1228852"/>
                </a:lnTo>
              </a:path>
              <a:path w="923417" h="1248029">
                <a:moveTo>
                  <a:pt x="8599" y="1187046"/>
                </a:moveTo>
                <a:lnTo>
                  <a:pt x="7508" y="1200023"/>
                </a:lnTo>
                <a:lnTo>
                  <a:pt x="6985" y="1206246"/>
                </a:lnTo>
                <a:lnTo>
                  <a:pt x="4755" y="1219581"/>
                </a:lnTo>
                <a:lnTo>
                  <a:pt x="41275" y="1219581"/>
                </a:lnTo>
                <a:lnTo>
                  <a:pt x="23177" y="1206246"/>
                </a:lnTo>
                <a:lnTo>
                  <a:pt x="14732" y="1200023"/>
                </a:lnTo>
                <a:lnTo>
                  <a:pt x="44698" y="1187046"/>
                </a:lnTo>
              </a:path>
              <a:path w="923417" h="1248029">
                <a:moveTo>
                  <a:pt x="44698" y="1187046"/>
                </a:moveTo>
                <a:lnTo>
                  <a:pt x="41275" y="1219581"/>
                </a:lnTo>
                <a:lnTo>
                  <a:pt x="44526" y="1219581"/>
                </a:lnTo>
                <a:lnTo>
                  <a:pt x="68415" y="1187046"/>
                </a:lnTo>
              </a:path>
              <a:path w="923417" h="1248029">
                <a:moveTo>
                  <a:pt x="4755" y="1219581"/>
                </a:moveTo>
                <a:lnTo>
                  <a:pt x="3205" y="1228852"/>
                </a:lnTo>
                <a:lnTo>
                  <a:pt x="37719" y="1228852"/>
                </a:lnTo>
                <a:lnTo>
                  <a:pt x="44526" y="1219581"/>
                </a:lnTo>
              </a:path>
              <a:path w="923417" h="1248029">
                <a:moveTo>
                  <a:pt x="3205" y="1228852"/>
                </a:moveTo>
                <a:lnTo>
                  <a:pt x="0" y="1248029"/>
                </a:lnTo>
                <a:lnTo>
                  <a:pt x="44177" y="1228852"/>
                </a:lnTo>
              </a:path>
              <a:path w="923417" h="1248029">
                <a:moveTo>
                  <a:pt x="151257" y="1182370"/>
                </a:moveTo>
                <a:lnTo>
                  <a:pt x="155951" y="1179470"/>
                </a:lnTo>
                <a:lnTo>
                  <a:pt x="162200" y="1169399"/>
                </a:lnTo>
                <a:lnTo>
                  <a:pt x="161162" y="1157351"/>
                </a:lnTo>
                <a:lnTo>
                  <a:pt x="158263" y="1152656"/>
                </a:lnTo>
                <a:lnTo>
                  <a:pt x="148192" y="1146407"/>
                </a:lnTo>
                <a:lnTo>
                  <a:pt x="136144" y="1147445"/>
                </a:lnTo>
                <a:lnTo>
                  <a:pt x="79473" y="1171986"/>
                </a:lnTo>
                <a:lnTo>
                  <a:pt x="37719" y="1228852"/>
                </a:lnTo>
                <a:lnTo>
                  <a:pt x="151257" y="1182370"/>
                </a:lnTo>
                <a:close/>
              </a:path>
              <a:path w="923417" h="1248029">
                <a:moveTo>
                  <a:pt x="44698" y="1187046"/>
                </a:moveTo>
                <a:lnTo>
                  <a:pt x="14732" y="1200023"/>
                </a:lnTo>
                <a:lnTo>
                  <a:pt x="41275" y="1219581"/>
                </a:lnTo>
                <a:lnTo>
                  <a:pt x="44698" y="118704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2574" y="2434590"/>
            <a:ext cx="1786699" cy="1413510"/>
          </a:xfrm>
          <a:custGeom>
            <a:avLst/>
            <a:gdLst/>
            <a:ahLst/>
            <a:cxnLst/>
            <a:rect l="l" t="t" r="r" b="b"/>
            <a:pathLst>
              <a:path w="1786699" h="1413510">
                <a:moveTo>
                  <a:pt x="999045" y="763015"/>
                </a:moveTo>
                <a:lnTo>
                  <a:pt x="879411" y="668655"/>
                </a:lnTo>
                <a:lnTo>
                  <a:pt x="855789" y="698626"/>
                </a:lnTo>
                <a:lnTo>
                  <a:pt x="975550" y="792861"/>
                </a:lnTo>
                <a:lnTo>
                  <a:pt x="999045" y="763015"/>
                </a:lnTo>
                <a:close/>
              </a:path>
              <a:path w="1786699" h="1413510">
                <a:moveTo>
                  <a:pt x="1208595" y="928115"/>
                </a:moveTo>
                <a:lnTo>
                  <a:pt x="1088834" y="833755"/>
                </a:lnTo>
                <a:lnTo>
                  <a:pt x="1065339" y="863600"/>
                </a:lnTo>
                <a:lnTo>
                  <a:pt x="1184973" y="957961"/>
                </a:lnTo>
                <a:lnTo>
                  <a:pt x="1208595" y="928115"/>
                </a:lnTo>
                <a:close/>
              </a:path>
              <a:path w="1786699" h="1413510">
                <a:moveTo>
                  <a:pt x="1418018" y="1093089"/>
                </a:moveTo>
                <a:lnTo>
                  <a:pt x="1298384" y="998855"/>
                </a:lnTo>
                <a:lnTo>
                  <a:pt x="1274762" y="1028700"/>
                </a:lnTo>
                <a:lnTo>
                  <a:pt x="1394396" y="1123061"/>
                </a:lnTo>
                <a:lnTo>
                  <a:pt x="1418018" y="1093089"/>
                </a:lnTo>
                <a:close/>
              </a:path>
              <a:path w="1786699" h="1413510">
                <a:moveTo>
                  <a:pt x="1627568" y="1258189"/>
                </a:moveTo>
                <a:lnTo>
                  <a:pt x="1507807" y="1163827"/>
                </a:lnTo>
                <a:lnTo>
                  <a:pt x="1484185" y="1193800"/>
                </a:lnTo>
                <a:lnTo>
                  <a:pt x="1603946" y="1288161"/>
                </a:lnTo>
                <a:lnTo>
                  <a:pt x="1627568" y="1258189"/>
                </a:lnTo>
                <a:close/>
              </a:path>
              <a:path w="1786699" h="1413510">
                <a:moveTo>
                  <a:pt x="1786699" y="1383665"/>
                </a:moveTo>
                <a:lnTo>
                  <a:pt x="1717230" y="1328928"/>
                </a:lnTo>
                <a:lnTo>
                  <a:pt x="1693735" y="1358900"/>
                </a:lnTo>
                <a:lnTo>
                  <a:pt x="1763077" y="1413510"/>
                </a:lnTo>
                <a:lnTo>
                  <a:pt x="1786699" y="1383665"/>
                </a:lnTo>
                <a:close/>
              </a:path>
              <a:path w="1786699" h="1413510">
                <a:moveTo>
                  <a:pt x="17894" y="38354"/>
                </a:moveTo>
                <a:lnTo>
                  <a:pt x="27038" y="42163"/>
                </a:lnTo>
                <a:lnTo>
                  <a:pt x="41478" y="8382"/>
                </a:lnTo>
                <a:lnTo>
                  <a:pt x="163372" y="22860"/>
                </a:lnTo>
                <a:lnTo>
                  <a:pt x="0" y="0"/>
                </a:lnTo>
                <a:lnTo>
                  <a:pt x="60477" y="153415"/>
                </a:lnTo>
                <a:lnTo>
                  <a:pt x="17894" y="38354"/>
                </a:lnTo>
                <a:close/>
              </a:path>
              <a:path w="1786699" h="1413510">
                <a:moveTo>
                  <a:pt x="85178" y="164211"/>
                </a:moveTo>
                <a:lnTo>
                  <a:pt x="94474" y="156331"/>
                </a:lnTo>
                <a:lnTo>
                  <a:pt x="97180" y="144734"/>
                </a:lnTo>
                <a:lnTo>
                  <a:pt x="95923" y="139446"/>
                </a:lnTo>
                <a:lnTo>
                  <a:pt x="73250" y="81934"/>
                </a:lnTo>
                <a:lnTo>
                  <a:pt x="137591" y="132587"/>
                </a:lnTo>
                <a:lnTo>
                  <a:pt x="161175" y="102743"/>
                </a:lnTo>
                <a:lnTo>
                  <a:pt x="96758" y="51960"/>
                </a:lnTo>
                <a:lnTo>
                  <a:pt x="59363" y="46706"/>
                </a:lnTo>
                <a:lnTo>
                  <a:pt x="47409" y="16383"/>
                </a:lnTo>
                <a:lnTo>
                  <a:pt x="96758" y="51960"/>
                </a:lnTo>
                <a:lnTo>
                  <a:pt x="158089" y="60579"/>
                </a:lnTo>
                <a:lnTo>
                  <a:pt x="170739" y="57934"/>
                </a:lnTo>
                <a:lnTo>
                  <a:pt x="178724" y="47966"/>
                </a:lnTo>
                <a:lnTo>
                  <a:pt x="179603" y="44323"/>
                </a:lnTo>
                <a:lnTo>
                  <a:pt x="176914" y="31619"/>
                </a:lnTo>
                <a:lnTo>
                  <a:pt x="166893" y="23677"/>
                </a:lnTo>
                <a:lnTo>
                  <a:pt x="163372" y="22860"/>
                </a:lnTo>
                <a:lnTo>
                  <a:pt x="41478" y="8382"/>
                </a:lnTo>
                <a:lnTo>
                  <a:pt x="27038" y="42163"/>
                </a:lnTo>
                <a:lnTo>
                  <a:pt x="17894" y="38354"/>
                </a:lnTo>
                <a:lnTo>
                  <a:pt x="60477" y="153415"/>
                </a:lnTo>
                <a:lnTo>
                  <a:pt x="68318" y="162726"/>
                </a:lnTo>
                <a:lnTo>
                  <a:pt x="79949" y="165439"/>
                </a:lnTo>
                <a:lnTo>
                  <a:pt x="85178" y="164211"/>
                </a:lnTo>
                <a:close/>
              </a:path>
              <a:path w="1786699" h="1413510">
                <a:moveTo>
                  <a:pt x="47409" y="16383"/>
                </a:moveTo>
                <a:lnTo>
                  <a:pt x="59363" y="46706"/>
                </a:lnTo>
                <a:lnTo>
                  <a:pt x="96758" y="51960"/>
                </a:lnTo>
                <a:lnTo>
                  <a:pt x="47409" y="16383"/>
                </a:lnTo>
                <a:close/>
              </a:path>
              <a:path w="1786699" h="1413510">
                <a:moveTo>
                  <a:pt x="370649" y="267715"/>
                </a:moveTo>
                <a:lnTo>
                  <a:pt x="250951" y="173482"/>
                </a:lnTo>
                <a:lnTo>
                  <a:pt x="227368" y="203326"/>
                </a:lnTo>
                <a:lnTo>
                  <a:pt x="347078" y="297688"/>
                </a:lnTo>
                <a:lnTo>
                  <a:pt x="370649" y="267715"/>
                </a:lnTo>
                <a:close/>
              </a:path>
              <a:path w="1786699" h="1413510">
                <a:moveTo>
                  <a:pt x="580135" y="432815"/>
                </a:moveTo>
                <a:lnTo>
                  <a:pt x="460425" y="338582"/>
                </a:lnTo>
                <a:lnTo>
                  <a:pt x="436854" y="368426"/>
                </a:lnTo>
                <a:lnTo>
                  <a:pt x="556552" y="462788"/>
                </a:lnTo>
                <a:lnTo>
                  <a:pt x="580135" y="432815"/>
                </a:lnTo>
                <a:close/>
              </a:path>
              <a:path w="1786699" h="1413510">
                <a:moveTo>
                  <a:pt x="789622" y="597915"/>
                </a:moveTo>
                <a:lnTo>
                  <a:pt x="669912" y="503555"/>
                </a:lnTo>
                <a:lnTo>
                  <a:pt x="646328" y="533526"/>
                </a:lnTo>
                <a:lnTo>
                  <a:pt x="766000" y="627888"/>
                </a:lnTo>
                <a:lnTo>
                  <a:pt x="789622" y="59791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2104" y="494693"/>
                </a:lnTo>
                <a:lnTo>
                  <a:pt x="8308" y="531353"/>
                </a:lnTo>
                <a:lnTo>
                  <a:pt x="32363" y="601699"/>
                </a:lnTo>
                <a:lnTo>
                  <a:pt x="70856" y="667297"/>
                </a:lnTo>
                <a:lnTo>
                  <a:pt x="95109" y="698020"/>
                </a:lnTo>
                <a:lnTo>
                  <a:pt x="122480" y="727204"/>
                </a:lnTo>
                <a:lnTo>
                  <a:pt x="152808" y="754729"/>
                </a:lnTo>
                <a:lnTo>
                  <a:pt x="185927" y="780478"/>
                </a:lnTo>
                <a:lnTo>
                  <a:pt x="221676" y="804334"/>
                </a:lnTo>
                <a:lnTo>
                  <a:pt x="259890" y="826178"/>
                </a:lnTo>
                <a:lnTo>
                  <a:pt x="300406" y="845894"/>
                </a:lnTo>
                <a:lnTo>
                  <a:pt x="343061" y="863362"/>
                </a:lnTo>
                <a:lnTo>
                  <a:pt x="387691" y="878466"/>
                </a:lnTo>
                <a:lnTo>
                  <a:pt x="434132" y="891088"/>
                </a:lnTo>
                <a:lnTo>
                  <a:pt x="482222" y="901110"/>
                </a:lnTo>
                <a:lnTo>
                  <a:pt x="531796" y="908415"/>
                </a:lnTo>
                <a:lnTo>
                  <a:pt x="582692" y="912884"/>
                </a:lnTo>
                <a:lnTo>
                  <a:pt x="634746" y="914400"/>
                </a:lnTo>
                <a:lnTo>
                  <a:pt x="686799" y="912884"/>
                </a:lnTo>
                <a:lnTo>
                  <a:pt x="737695" y="908415"/>
                </a:lnTo>
                <a:lnTo>
                  <a:pt x="787269" y="901110"/>
                </a:lnTo>
                <a:lnTo>
                  <a:pt x="835359" y="891088"/>
                </a:lnTo>
                <a:lnTo>
                  <a:pt x="881800" y="878466"/>
                </a:lnTo>
                <a:lnTo>
                  <a:pt x="926430" y="863362"/>
                </a:lnTo>
                <a:lnTo>
                  <a:pt x="969085" y="845894"/>
                </a:lnTo>
                <a:lnTo>
                  <a:pt x="1009601" y="826178"/>
                </a:lnTo>
                <a:lnTo>
                  <a:pt x="1047815" y="804334"/>
                </a:lnTo>
                <a:lnTo>
                  <a:pt x="1083563" y="780478"/>
                </a:lnTo>
                <a:lnTo>
                  <a:pt x="1116683" y="754729"/>
                </a:lnTo>
                <a:lnTo>
                  <a:pt x="1147011" y="727204"/>
                </a:lnTo>
                <a:lnTo>
                  <a:pt x="1174382" y="698020"/>
                </a:lnTo>
                <a:lnTo>
                  <a:pt x="1198635" y="667297"/>
                </a:lnTo>
                <a:lnTo>
                  <a:pt x="1219604" y="635150"/>
                </a:lnTo>
                <a:lnTo>
                  <a:pt x="1251042" y="567061"/>
                </a:lnTo>
                <a:lnTo>
                  <a:pt x="1267387" y="494693"/>
                </a:lnTo>
                <a:lnTo>
                  <a:pt x="1269492" y="457200"/>
                </a:lnTo>
                <a:lnTo>
                  <a:pt x="1267387" y="419706"/>
                </a:lnTo>
                <a:lnTo>
                  <a:pt x="1251042" y="347338"/>
                </a:lnTo>
                <a:lnTo>
                  <a:pt x="1219604" y="279249"/>
                </a:lnTo>
                <a:lnTo>
                  <a:pt x="1198635" y="247102"/>
                </a:lnTo>
                <a:lnTo>
                  <a:pt x="1174382" y="216379"/>
                </a:lnTo>
                <a:lnTo>
                  <a:pt x="1147011" y="187195"/>
                </a:lnTo>
                <a:lnTo>
                  <a:pt x="1116683" y="159670"/>
                </a:lnTo>
                <a:lnTo>
                  <a:pt x="1083563" y="133921"/>
                </a:lnTo>
                <a:lnTo>
                  <a:pt x="1047815" y="110065"/>
                </a:lnTo>
                <a:lnTo>
                  <a:pt x="1009601" y="88221"/>
                </a:lnTo>
                <a:lnTo>
                  <a:pt x="969085" y="68505"/>
                </a:lnTo>
                <a:lnTo>
                  <a:pt x="926430" y="51037"/>
                </a:lnTo>
                <a:lnTo>
                  <a:pt x="881800" y="35933"/>
                </a:lnTo>
                <a:lnTo>
                  <a:pt x="835359" y="23311"/>
                </a:lnTo>
                <a:lnTo>
                  <a:pt x="787269" y="13289"/>
                </a:lnTo>
                <a:lnTo>
                  <a:pt x="737695" y="5984"/>
                </a:lnTo>
                <a:lnTo>
                  <a:pt x="686799" y="1515"/>
                </a:lnTo>
                <a:lnTo>
                  <a:pt x="634746" y="0"/>
                </a:lnTo>
                <a:lnTo>
                  <a:pt x="582692" y="1515"/>
                </a:lnTo>
                <a:lnTo>
                  <a:pt x="531796" y="5984"/>
                </a:lnTo>
                <a:lnTo>
                  <a:pt x="482222" y="13289"/>
                </a:lnTo>
                <a:lnTo>
                  <a:pt x="434132" y="23311"/>
                </a:lnTo>
                <a:lnTo>
                  <a:pt x="387691" y="35933"/>
                </a:lnTo>
                <a:lnTo>
                  <a:pt x="343061" y="51037"/>
                </a:lnTo>
                <a:lnTo>
                  <a:pt x="300406" y="68505"/>
                </a:lnTo>
                <a:lnTo>
                  <a:pt x="259890" y="88221"/>
                </a:lnTo>
                <a:lnTo>
                  <a:pt x="221676" y="110065"/>
                </a:lnTo>
                <a:lnTo>
                  <a:pt x="185927" y="133921"/>
                </a:lnTo>
                <a:lnTo>
                  <a:pt x="152808" y="159670"/>
                </a:lnTo>
                <a:lnTo>
                  <a:pt x="122480" y="187195"/>
                </a:lnTo>
                <a:lnTo>
                  <a:pt x="95109" y="216379"/>
                </a:lnTo>
                <a:lnTo>
                  <a:pt x="70856" y="247102"/>
                </a:lnTo>
                <a:lnTo>
                  <a:pt x="49887" y="279249"/>
                </a:lnTo>
                <a:lnTo>
                  <a:pt x="18449" y="347338"/>
                </a:lnTo>
                <a:lnTo>
                  <a:pt x="2104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634478" y="3097529"/>
            <a:ext cx="1269492" cy="914400"/>
          </a:xfrm>
          <a:custGeom>
            <a:avLst/>
            <a:gdLst/>
            <a:ahLst/>
            <a:cxnLst/>
            <a:rect l="l" t="t" r="r" b="b"/>
            <a:pathLst>
              <a:path w="1269492" h="914400">
                <a:moveTo>
                  <a:pt x="0" y="457200"/>
                </a:moveTo>
                <a:lnTo>
                  <a:pt x="8308" y="383046"/>
                </a:lnTo>
                <a:lnTo>
                  <a:pt x="32363" y="312700"/>
                </a:lnTo>
                <a:lnTo>
                  <a:pt x="70856" y="247102"/>
                </a:lnTo>
                <a:lnTo>
                  <a:pt x="95109" y="216379"/>
                </a:lnTo>
                <a:lnTo>
                  <a:pt x="122480" y="187195"/>
                </a:lnTo>
                <a:lnTo>
                  <a:pt x="152808" y="159670"/>
                </a:lnTo>
                <a:lnTo>
                  <a:pt x="185927" y="133921"/>
                </a:lnTo>
                <a:lnTo>
                  <a:pt x="221676" y="110065"/>
                </a:lnTo>
                <a:lnTo>
                  <a:pt x="259890" y="88221"/>
                </a:lnTo>
                <a:lnTo>
                  <a:pt x="300406" y="68505"/>
                </a:lnTo>
                <a:lnTo>
                  <a:pt x="343061" y="51037"/>
                </a:lnTo>
                <a:lnTo>
                  <a:pt x="387691" y="35933"/>
                </a:lnTo>
                <a:lnTo>
                  <a:pt x="434132" y="23311"/>
                </a:lnTo>
                <a:lnTo>
                  <a:pt x="482222" y="13289"/>
                </a:lnTo>
                <a:lnTo>
                  <a:pt x="531796" y="5984"/>
                </a:lnTo>
                <a:lnTo>
                  <a:pt x="582692" y="1515"/>
                </a:lnTo>
                <a:lnTo>
                  <a:pt x="634746" y="0"/>
                </a:lnTo>
                <a:lnTo>
                  <a:pt x="686799" y="1515"/>
                </a:lnTo>
                <a:lnTo>
                  <a:pt x="737695" y="5984"/>
                </a:lnTo>
                <a:lnTo>
                  <a:pt x="787269" y="13289"/>
                </a:lnTo>
                <a:lnTo>
                  <a:pt x="835359" y="23311"/>
                </a:lnTo>
                <a:lnTo>
                  <a:pt x="881800" y="35933"/>
                </a:lnTo>
                <a:lnTo>
                  <a:pt x="926430" y="51037"/>
                </a:lnTo>
                <a:lnTo>
                  <a:pt x="969085" y="68505"/>
                </a:lnTo>
                <a:lnTo>
                  <a:pt x="1009601" y="88221"/>
                </a:lnTo>
                <a:lnTo>
                  <a:pt x="1047815" y="110065"/>
                </a:lnTo>
                <a:lnTo>
                  <a:pt x="1083563" y="133921"/>
                </a:lnTo>
                <a:lnTo>
                  <a:pt x="1116683" y="159670"/>
                </a:lnTo>
                <a:lnTo>
                  <a:pt x="1147011" y="187195"/>
                </a:lnTo>
                <a:lnTo>
                  <a:pt x="1174382" y="216379"/>
                </a:lnTo>
                <a:lnTo>
                  <a:pt x="1198635" y="247102"/>
                </a:lnTo>
                <a:lnTo>
                  <a:pt x="1219604" y="279249"/>
                </a:lnTo>
                <a:lnTo>
                  <a:pt x="1251042" y="347338"/>
                </a:lnTo>
                <a:lnTo>
                  <a:pt x="1267387" y="419706"/>
                </a:lnTo>
                <a:lnTo>
                  <a:pt x="1269492" y="457200"/>
                </a:lnTo>
                <a:lnTo>
                  <a:pt x="1267387" y="494693"/>
                </a:lnTo>
                <a:lnTo>
                  <a:pt x="1251042" y="567061"/>
                </a:lnTo>
                <a:lnTo>
                  <a:pt x="1219604" y="635150"/>
                </a:lnTo>
                <a:lnTo>
                  <a:pt x="1198635" y="667297"/>
                </a:lnTo>
                <a:lnTo>
                  <a:pt x="1174382" y="698020"/>
                </a:lnTo>
                <a:lnTo>
                  <a:pt x="1147011" y="727204"/>
                </a:lnTo>
                <a:lnTo>
                  <a:pt x="1116683" y="754729"/>
                </a:lnTo>
                <a:lnTo>
                  <a:pt x="1083563" y="780478"/>
                </a:lnTo>
                <a:lnTo>
                  <a:pt x="1047815" y="804334"/>
                </a:lnTo>
                <a:lnTo>
                  <a:pt x="1009601" y="826178"/>
                </a:lnTo>
                <a:lnTo>
                  <a:pt x="969085" y="845894"/>
                </a:lnTo>
                <a:lnTo>
                  <a:pt x="926430" y="863362"/>
                </a:lnTo>
                <a:lnTo>
                  <a:pt x="881800" y="878466"/>
                </a:lnTo>
                <a:lnTo>
                  <a:pt x="835359" y="891088"/>
                </a:lnTo>
                <a:lnTo>
                  <a:pt x="787269" y="901110"/>
                </a:lnTo>
                <a:lnTo>
                  <a:pt x="737695" y="908415"/>
                </a:lnTo>
                <a:lnTo>
                  <a:pt x="686799" y="912884"/>
                </a:lnTo>
                <a:lnTo>
                  <a:pt x="634746" y="914400"/>
                </a:lnTo>
                <a:lnTo>
                  <a:pt x="582692" y="912884"/>
                </a:lnTo>
                <a:lnTo>
                  <a:pt x="531796" y="908415"/>
                </a:lnTo>
                <a:lnTo>
                  <a:pt x="482222" y="901110"/>
                </a:lnTo>
                <a:lnTo>
                  <a:pt x="434132" y="891088"/>
                </a:lnTo>
                <a:lnTo>
                  <a:pt x="387691" y="878466"/>
                </a:lnTo>
                <a:lnTo>
                  <a:pt x="343061" y="863362"/>
                </a:lnTo>
                <a:lnTo>
                  <a:pt x="300406" y="845894"/>
                </a:lnTo>
                <a:lnTo>
                  <a:pt x="259890" y="826178"/>
                </a:lnTo>
                <a:lnTo>
                  <a:pt x="221676" y="804334"/>
                </a:lnTo>
                <a:lnTo>
                  <a:pt x="185927" y="780478"/>
                </a:lnTo>
                <a:lnTo>
                  <a:pt x="152808" y="754729"/>
                </a:lnTo>
                <a:lnTo>
                  <a:pt x="122480" y="727204"/>
                </a:lnTo>
                <a:lnTo>
                  <a:pt x="95109" y="698020"/>
                </a:lnTo>
                <a:lnTo>
                  <a:pt x="70856" y="667297"/>
                </a:lnTo>
                <a:lnTo>
                  <a:pt x="49887" y="635150"/>
                </a:lnTo>
                <a:lnTo>
                  <a:pt x="18449" y="567061"/>
                </a:lnTo>
                <a:lnTo>
                  <a:pt x="2104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582661" y="4882133"/>
            <a:ext cx="1296924" cy="228600"/>
          </a:xfrm>
          <a:custGeom>
            <a:avLst/>
            <a:gdLst/>
            <a:ahLst/>
            <a:cxnLst/>
            <a:rect l="l" t="t" r="r" b="b"/>
            <a:pathLst>
              <a:path w="1296924" h="228600">
                <a:moveTo>
                  <a:pt x="1296924" y="114300"/>
                </a:moveTo>
                <a:lnTo>
                  <a:pt x="1263865" y="150424"/>
                </a:lnTo>
                <a:lnTo>
                  <a:pt x="1224544" y="166824"/>
                </a:lnTo>
                <a:lnTo>
                  <a:pt x="1171809" y="181801"/>
                </a:lnTo>
                <a:lnTo>
                  <a:pt x="1106995" y="195119"/>
                </a:lnTo>
                <a:lnTo>
                  <a:pt x="1031437" y="206544"/>
                </a:lnTo>
                <a:lnTo>
                  <a:pt x="990046" y="211473"/>
                </a:lnTo>
                <a:lnTo>
                  <a:pt x="946469" y="215840"/>
                </a:lnTo>
                <a:lnTo>
                  <a:pt x="900874" y="219616"/>
                </a:lnTo>
                <a:lnTo>
                  <a:pt x="853427" y="222772"/>
                </a:lnTo>
                <a:lnTo>
                  <a:pt x="804296" y="225277"/>
                </a:lnTo>
                <a:lnTo>
                  <a:pt x="753646" y="227103"/>
                </a:lnTo>
                <a:lnTo>
                  <a:pt x="701646" y="228221"/>
                </a:lnTo>
                <a:lnTo>
                  <a:pt x="648462" y="228600"/>
                </a:lnTo>
                <a:lnTo>
                  <a:pt x="595277" y="228221"/>
                </a:lnTo>
                <a:lnTo>
                  <a:pt x="543277" y="227103"/>
                </a:lnTo>
                <a:lnTo>
                  <a:pt x="492627" y="225277"/>
                </a:lnTo>
                <a:lnTo>
                  <a:pt x="443496" y="222772"/>
                </a:lnTo>
                <a:lnTo>
                  <a:pt x="396049" y="219616"/>
                </a:lnTo>
                <a:lnTo>
                  <a:pt x="350454" y="215840"/>
                </a:lnTo>
                <a:lnTo>
                  <a:pt x="306877" y="211473"/>
                </a:lnTo>
                <a:lnTo>
                  <a:pt x="265486" y="206544"/>
                </a:lnTo>
                <a:lnTo>
                  <a:pt x="226448" y="201083"/>
                </a:lnTo>
                <a:lnTo>
                  <a:pt x="156094" y="188682"/>
                </a:lnTo>
                <a:lnTo>
                  <a:pt x="97153" y="174505"/>
                </a:lnTo>
                <a:lnTo>
                  <a:pt x="50958" y="158787"/>
                </a:lnTo>
                <a:lnTo>
                  <a:pt x="8487" y="132838"/>
                </a:lnTo>
                <a:lnTo>
                  <a:pt x="0" y="114300"/>
                </a:lnTo>
                <a:lnTo>
                  <a:pt x="2149" y="104926"/>
                </a:lnTo>
                <a:lnTo>
                  <a:pt x="33058" y="78175"/>
                </a:lnTo>
                <a:lnTo>
                  <a:pt x="72379" y="61775"/>
                </a:lnTo>
                <a:lnTo>
                  <a:pt x="125114" y="46798"/>
                </a:lnTo>
                <a:lnTo>
                  <a:pt x="189928" y="33480"/>
                </a:lnTo>
                <a:lnTo>
                  <a:pt x="265486" y="22055"/>
                </a:lnTo>
                <a:lnTo>
                  <a:pt x="306877" y="17126"/>
                </a:lnTo>
                <a:lnTo>
                  <a:pt x="350454" y="12759"/>
                </a:lnTo>
                <a:lnTo>
                  <a:pt x="396049" y="8983"/>
                </a:lnTo>
                <a:lnTo>
                  <a:pt x="443496" y="5827"/>
                </a:lnTo>
                <a:lnTo>
                  <a:pt x="492627" y="3322"/>
                </a:lnTo>
                <a:lnTo>
                  <a:pt x="543277" y="1496"/>
                </a:lnTo>
                <a:lnTo>
                  <a:pt x="595277" y="378"/>
                </a:lnTo>
                <a:lnTo>
                  <a:pt x="648462" y="0"/>
                </a:lnTo>
                <a:lnTo>
                  <a:pt x="701646" y="378"/>
                </a:lnTo>
                <a:lnTo>
                  <a:pt x="753646" y="1496"/>
                </a:lnTo>
                <a:lnTo>
                  <a:pt x="804296" y="3322"/>
                </a:lnTo>
                <a:lnTo>
                  <a:pt x="853427" y="5827"/>
                </a:lnTo>
                <a:lnTo>
                  <a:pt x="900874" y="8983"/>
                </a:lnTo>
                <a:lnTo>
                  <a:pt x="946469" y="12759"/>
                </a:lnTo>
                <a:lnTo>
                  <a:pt x="990046" y="17126"/>
                </a:lnTo>
                <a:lnTo>
                  <a:pt x="1031437" y="22055"/>
                </a:lnTo>
                <a:lnTo>
                  <a:pt x="1070475" y="27516"/>
                </a:lnTo>
                <a:lnTo>
                  <a:pt x="1140829" y="39917"/>
                </a:lnTo>
                <a:lnTo>
                  <a:pt x="1199770" y="54094"/>
                </a:lnTo>
                <a:lnTo>
                  <a:pt x="1245965" y="69812"/>
                </a:lnTo>
                <a:lnTo>
                  <a:pt x="1288436" y="95761"/>
                </a:lnTo>
                <a:lnTo>
                  <a:pt x="1296924" y="1143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582661" y="4996433"/>
            <a:ext cx="1296924" cy="800100"/>
          </a:xfrm>
          <a:custGeom>
            <a:avLst/>
            <a:gdLst/>
            <a:ahLst/>
            <a:cxnLst/>
            <a:rect l="l" t="t" r="r" b="b"/>
            <a:pathLst>
              <a:path w="1296924" h="800100">
                <a:moveTo>
                  <a:pt x="1296924" y="0"/>
                </a:moveTo>
                <a:lnTo>
                  <a:pt x="1296924" y="685800"/>
                </a:lnTo>
                <a:lnTo>
                  <a:pt x="1294774" y="695175"/>
                </a:lnTo>
                <a:lnTo>
                  <a:pt x="1263865" y="721929"/>
                </a:lnTo>
                <a:lnTo>
                  <a:pt x="1224544" y="738329"/>
                </a:lnTo>
                <a:lnTo>
                  <a:pt x="1171809" y="753306"/>
                </a:lnTo>
                <a:lnTo>
                  <a:pt x="1106995" y="766624"/>
                </a:lnTo>
                <a:lnTo>
                  <a:pt x="1031437" y="778048"/>
                </a:lnTo>
                <a:lnTo>
                  <a:pt x="990046" y="782976"/>
                </a:lnTo>
                <a:lnTo>
                  <a:pt x="946469" y="787343"/>
                </a:lnTo>
                <a:lnTo>
                  <a:pt x="900874" y="791118"/>
                </a:lnTo>
                <a:lnTo>
                  <a:pt x="853427" y="794273"/>
                </a:lnTo>
                <a:lnTo>
                  <a:pt x="804296" y="796778"/>
                </a:lnTo>
                <a:lnTo>
                  <a:pt x="753646" y="798604"/>
                </a:lnTo>
                <a:lnTo>
                  <a:pt x="701646" y="799721"/>
                </a:lnTo>
                <a:lnTo>
                  <a:pt x="648462" y="800100"/>
                </a:lnTo>
                <a:lnTo>
                  <a:pt x="595277" y="799721"/>
                </a:lnTo>
                <a:lnTo>
                  <a:pt x="543277" y="798604"/>
                </a:lnTo>
                <a:lnTo>
                  <a:pt x="492627" y="796778"/>
                </a:lnTo>
                <a:lnTo>
                  <a:pt x="443496" y="794273"/>
                </a:lnTo>
                <a:lnTo>
                  <a:pt x="396049" y="791118"/>
                </a:lnTo>
                <a:lnTo>
                  <a:pt x="350454" y="787343"/>
                </a:lnTo>
                <a:lnTo>
                  <a:pt x="306877" y="782976"/>
                </a:lnTo>
                <a:lnTo>
                  <a:pt x="265486" y="778048"/>
                </a:lnTo>
                <a:lnTo>
                  <a:pt x="226448" y="772587"/>
                </a:lnTo>
                <a:lnTo>
                  <a:pt x="156094" y="760187"/>
                </a:lnTo>
                <a:lnTo>
                  <a:pt x="97153" y="746010"/>
                </a:lnTo>
                <a:lnTo>
                  <a:pt x="50958" y="730293"/>
                </a:lnTo>
                <a:lnTo>
                  <a:pt x="8487" y="704341"/>
                </a:lnTo>
                <a:lnTo>
                  <a:pt x="0" y="685800"/>
                </a:ln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197697" y="3990594"/>
            <a:ext cx="401472" cy="1052322"/>
          </a:xfrm>
          <a:custGeom>
            <a:avLst/>
            <a:gdLst/>
            <a:ahLst/>
            <a:cxnLst/>
            <a:rect l="l" t="t" r="r" b="b"/>
            <a:pathLst>
              <a:path w="401472" h="1052322">
                <a:moveTo>
                  <a:pt x="28092" y="1010411"/>
                </a:moveTo>
                <a:lnTo>
                  <a:pt x="31156" y="872215"/>
                </a:lnTo>
                <a:lnTo>
                  <a:pt x="19454" y="867894"/>
                </a:lnTo>
                <a:lnTo>
                  <a:pt x="15138" y="868298"/>
                </a:lnTo>
                <a:lnTo>
                  <a:pt x="4296" y="874868"/>
                </a:lnTo>
                <a:lnTo>
                  <a:pt x="0" y="886554"/>
                </a:lnTo>
                <a:lnTo>
                  <a:pt x="406" y="890777"/>
                </a:lnTo>
                <a:lnTo>
                  <a:pt x="34188" y="1052321"/>
                </a:lnTo>
                <a:lnTo>
                  <a:pt x="64160" y="1022476"/>
                </a:lnTo>
                <a:lnTo>
                  <a:pt x="28092" y="1010411"/>
                </a:lnTo>
                <a:close/>
              </a:path>
              <a:path w="401472" h="1052322">
                <a:moveTo>
                  <a:pt x="33553" y="1002156"/>
                </a:moveTo>
                <a:lnTo>
                  <a:pt x="64795" y="1012570"/>
                </a:lnTo>
                <a:lnTo>
                  <a:pt x="58119" y="980602"/>
                </a:lnTo>
                <a:lnTo>
                  <a:pt x="50394" y="943607"/>
                </a:lnTo>
                <a:lnTo>
                  <a:pt x="33553" y="1002156"/>
                </a:lnTo>
                <a:close/>
              </a:path>
              <a:path w="401472" h="1052322">
                <a:moveTo>
                  <a:pt x="159918" y="916558"/>
                </a:moveTo>
                <a:lnTo>
                  <a:pt x="149461" y="910516"/>
                </a:lnTo>
                <a:lnTo>
                  <a:pt x="137708" y="911835"/>
                </a:lnTo>
                <a:lnTo>
                  <a:pt x="132994" y="914907"/>
                </a:lnTo>
                <a:lnTo>
                  <a:pt x="86432" y="955761"/>
                </a:lnTo>
                <a:lnTo>
                  <a:pt x="401472" y="12064"/>
                </a:lnTo>
                <a:lnTo>
                  <a:pt x="365404" y="0"/>
                </a:lnTo>
                <a:lnTo>
                  <a:pt x="50394" y="943607"/>
                </a:lnTo>
                <a:lnTo>
                  <a:pt x="58119" y="980602"/>
                </a:lnTo>
                <a:lnTo>
                  <a:pt x="64795" y="1012570"/>
                </a:lnTo>
                <a:lnTo>
                  <a:pt x="33553" y="1002156"/>
                </a:lnTo>
                <a:lnTo>
                  <a:pt x="50394" y="943607"/>
                </a:lnTo>
                <a:lnTo>
                  <a:pt x="37744" y="883030"/>
                </a:lnTo>
                <a:lnTo>
                  <a:pt x="31156" y="872215"/>
                </a:lnTo>
                <a:lnTo>
                  <a:pt x="28092" y="1010411"/>
                </a:lnTo>
                <a:lnTo>
                  <a:pt x="64160" y="1022476"/>
                </a:lnTo>
                <a:lnTo>
                  <a:pt x="34188" y="1052321"/>
                </a:lnTo>
                <a:lnTo>
                  <a:pt x="158140" y="943482"/>
                </a:lnTo>
                <a:lnTo>
                  <a:pt x="164197" y="933039"/>
                </a:lnTo>
                <a:lnTo>
                  <a:pt x="162912" y="921274"/>
                </a:lnTo>
                <a:lnTo>
                  <a:pt x="159918" y="9165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899654" y="3906774"/>
            <a:ext cx="213105" cy="1039113"/>
          </a:xfrm>
          <a:custGeom>
            <a:avLst/>
            <a:gdLst/>
            <a:ahLst/>
            <a:cxnLst/>
            <a:rect l="l" t="t" r="r" b="b"/>
            <a:pathLst>
              <a:path w="213105" h="1039113">
                <a:moveTo>
                  <a:pt x="39624" y="0"/>
                </a:moveTo>
                <a:lnTo>
                  <a:pt x="34798" y="97027"/>
                </a:lnTo>
                <a:lnTo>
                  <a:pt x="72517" y="91439"/>
                </a:lnTo>
                <a:lnTo>
                  <a:pt x="113029" y="104648"/>
                </a:lnTo>
                <a:lnTo>
                  <a:pt x="39624" y="0"/>
                </a:lnTo>
                <a:close/>
              </a:path>
              <a:path w="213105" h="1039113">
                <a:moveTo>
                  <a:pt x="111887" y="355219"/>
                </a:moveTo>
                <a:lnTo>
                  <a:pt x="74168" y="360806"/>
                </a:lnTo>
                <a:lnTo>
                  <a:pt x="96647" y="511556"/>
                </a:lnTo>
                <a:lnTo>
                  <a:pt x="134366" y="505840"/>
                </a:lnTo>
                <a:lnTo>
                  <a:pt x="111887" y="355219"/>
                </a:lnTo>
                <a:close/>
              </a:path>
              <a:path w="213105" h="1039113">
                <a:moveTo>
                  <a:pt x="151256" y="618998"/>
                </a:moveTo>
                <a:lnTo>
                  <a:pt x="113538" y="624586"/>
                </a:lnTo>
                <a:lnTo>
                  <a:pt x="136017" y="775334"/>
                </a:lnTo>
                <a:lnTo>
                  <a:pt x="173736" y="769619"/>
                </a:lnTo>
                <a:lnTo>
                  <a:pt x="151256" y="618998"/>
                </a:lnTo>
                <a:close/>
              </a:path>
              <a:path w="213105" h="1039113">
                <a:moveTo>
                  <a:pt x="190626" y="882776"/>
                </a:moveTo>
                <a:lnTo>
                  <a:pt x="152907" y="888364"/>
                </a:lnTo>
                <a:lnTo>
                  <a:pt x="175387" y="1039113"/>
                </a:lnTo>
                <a:lnTo>
                  <a:pt x="213105" y="1033399"/>
                </a:lnTo>
                <a:lnTo>
                  <a:pt x="190626" y="882776"/>
                </a:lnTo>
                <a:close/>
              </a:path>
              <a:path w="213105" h="1039113">
                <a:moveTo>
                  <a:pt x="39624" y="0"/>
                </a:moveTo>
                <a:lnTo>
                  <a:pt x="0" y="121538"/>
                </a:lnTo>
                <a:lnTo>
                  <a:pt x="37614" y="115917"/>
                </a:lnTo>
                <a:lnTo>
                  <a:pt x="57276" y="247776"/>
                </a:lnTo>
                <a:lnTo>
                  <a:pt x="94996" y="242062"/>
                </a:lnTo>
                <a:lnTo>
                  <a:pt x="75328" y="110281"/>
                </a:lnTo>
                <a:lnTo>
                  <a:pt x="113029" y="104648"/>
                </a:lnTo>
                <a:lnTo>
                  <a:pt x="72517" y="91439"/>
                </a:lnTo>
                <a:lnTo>
                  <a:pt x="34798" y="97027"/>
                </a:lnTo>
                <a:lnTo>
                  <a:pt x="3962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83205" y="0"/>
            <a:ext cx="498156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Build</a:t>
            </a:r>
            <a:r>
              <a:rPr dirty="0" smtClean="0" sz="4000" spc="-6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Simple</a:t>
            </a:r>
            <a:r>
              <a:rPr dirty="0" smtClean="0" sz="4000" spc="-39" b="1">
                <a:latin typeface="Times New Roman"/>
                <a:cs typeface="Times New Roman"/>
              </a:rPr>
              <a:t> </a:t>
            </a:r>
            <a:r>
              <a:rPr dirty="0" smtClean="0" sz="4000" spc="-214" b="1">
                <a:latin typeface="Times New Roman"/>
                <a:cs typeface="Times New Roman"/>
              </a:rPr>
              <a:t>W</a:t>
            </a:r>
            <a:r>
              <a:rPr dirty="0" smtClean="0" sz="4000" spc="0" b="1">
                <a:latin typeface="Times New Roman"/>
                <a:cs typeface="Times New Roman"/>
              </a:rPr>
              <a:t>eb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473" y="588667"/>
            <a:ext cx="335793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Interac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ive</a:t>
            </a:r>
            <a:r>
              <a:rPr dirty="0" smtClean="0" sz="3600" spc="25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Server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0723" y="588667"/>
            <a:ext cx="12877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3498" y="1322534"/>
            <a:ext cx="154944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2.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end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equest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9909" y="1819603"/>
            <a:ext cx="7461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5967" y="1826724"/>
            <a:ext cx="969861" cy="52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100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eb/A</a:t>
            </a:r>
            <a:r>
              <a:rPr dirty="0" smtClean="0" sz="1800" spc="-9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  <a:p>
            <a:pPr marL="121538" marR="140322" algn="ctr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8222" y="2366728"/>
            <a:ext cx="153983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3.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892" y="2474034"/>
            <a:ext cx="143723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1.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Cli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k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6201" y="2739210"/>
            <a:ext cx="1563420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5.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Res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esult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2905" y="3442409"/>
            <a:ext cx="5662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DAO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2260" y="4187264"/>
            <a:ext cx="12849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4.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Que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270" y="4361889"/>
            <a:ext cx="1518952" cy="107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6.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di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pla</a:t>
            </a:r>
            <a:r>
              <a:rPr dirty="0" smtClean="0" sz="1800" spc="9" b="1">
                <a:solidFill>
                  <a:srgbClr val="E36C09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100" b="1">
                <a:solidFill>
                  <a:srgbClr val="E36C09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come</a:t>
            </a:r>
            <a:r>
              <a:rPr dirty="0" smtClean="0" sz="1800" spc="-14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age/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inval</a:t>
            </a:r>
            <a:r>
              <a:rPr dirty="0" smtClean="0" sz="1800" spc="4" b="1">
                <a:solidFill>
                  <a:srgbClr val="E36C09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dirty="0" smtClean="0" sz="1800" spc="-9" b="1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E36C09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0563" y="5284290"/>
            <a:ext cx="3763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latin typeface="Times New Roman"/>
                <a:cs typeface="Times New Roman"/>
              </a:rPr>
              <a:t>DB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9403" y="5686854"/>
            <a:ext cx="9343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68321" y="5745681"/>
            <a:ext cx="866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56716" y="3122675"/>
            <a:ext cx="7987283" cy="3735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34278" y="3694938"/>
            <a:ext cx="3110483" cy="259080"/>
          </a:xfrm>
          <a:custGeom>
            <a:avLst/>
            <a:gdLst/>
            <a:ahLst/>
            <a:cxnLst/>
            <a:rect l="l" t="t" r="r" b="b"/>
            <a:pathLst>
              <a:path w="3110483" h="259080">
                <a:moveTo>
                  <a:pt x="3109722" y="0"/>
                </a:moveTo>
                <a:lnTo>
                  <a:pt x="0" y="0"/>
                </a:lnTo>
                <a:lnTo>
                  <a:pt x="0" y="259080"/>
                </a:lnTo>
                <a:lnTo>
                  <a:pt x="3109722" y="259080"/>
                </a:lnTo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279398" y="5889497"/>
            <a:ext cx="2634995" cy="969263"/>
          </a:xfrm>
          <a:custGeom>
            <a:avLst/>
            <a:gdLst/>
            <a:ahLst/>
            <a:cxnLst/>
            <a:rect l="l" t="t" r="r" b="b"/>
            <a:pathLst>
              <a:path w="2634995" h="969263">
                <a:moveTo>
                  <a:pt x="2634995" y="0"/>
                </a:moveTo>
                <a:lnTo>
                  <a:pt x="0" y="0"/>
                </a:lnTo>
                <a:lnTo>
                  <a:pt x="0" y="968499"/>
                </a:lnTo>
              </a:path>
              <a:path w="2634995" h="969263">
                <a:moveTo>
                  <a:pt x="2634995" y="968499"/>
                </a:moveTo>
                <a:lnTo>
                  <a:pt x="2634995" y="0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69748" y="1124712"/>
            <a:ext cx="3971544" cy="323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398" y="5889497"/>
            <a:ext cx="2634995" cy="968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034278" y="3694938"/>
            <a:ext cx="3109722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85572" y="1100327"/>
            <a:ext cx="8449056" cy="552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373118" y="4304538"/>
            <a:ext cx="1187196" cy="1342644"/>
          </a:xfrm>
          <a:custGeom>
            <a:avLst/>
            <a:gdLst/>
            <a:ahLst/>
            <a:cxnLst/>
            <a:rect l="l" t="t" r="r" b="b"/>
            <a:pathLst>
              <a:path w="1187196" h="1342643">
                <a:moveTo>
                  <a:pt x="0" y="1342644"/>
                </a:moveTo>
                <a:lnTo>
                  <a:pt x="1187196" y="1342644"/>
                </a:lnTo>
                <a:lnTo>
                  <a:pt x="118719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73118" y="4304538"/>
            <a:ext cx="1187196" cy="13426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56032" y="1083564"/>
            <a:ext cx="8887968" cy="531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828038" y="3923538"/>
            <a:ext cx="6338316" cy="260604"/>
          </a:xfrm>
          <a:custGeom>
            <a:avLst/>
            <a:gdLst/>
            <a:ahLst/>
            <a:cxnLst/>
            <a:rect l="l" t="t" r="r" b="b"/>
            <a:pathLst>
              <a:path w="6338316" h="260604">
                <a:moveTo>
                  <a:pt x="0" y="260604"/>
                </a:moveTo>
                <a:lnTo>
                  <a:pt x="6338316" y="260604"/>
                </a:lnTo>
                <a:lnTo>
                  <a:pt x="6338316" y="0"/>
                </a:lnTo>
                <a:lnTo>
                  <a:pt x="0" y="0"/>
                </a:lnTo>
                <a:lnTo>
                  <a:pt x="0" y="260604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28038" y="3923538"/>
            <a:ext cx="6338316" cy="260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40663"/>
            <a:ext cx="5952744" cy="2241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601468" y="2273807"/>
            <a:ext cx="5689091" cy="453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416046" y="1268729"/>
            <a:ext cx="1799844" cy="745236"/>
          </a:xfrm>
          <a:custGeom>
            <a:avLst/>
            <a:gdLst/>
            <a:ahLst/>
            <a:cxnLst/>
            <a:rect l="l" t="t" r="r" b="b"/>
            <a:pathLst>
              <a:path w="1799844" h="745236">
                <a:moveTo>
                  <a:pt x="0" y="745236"/>
                </a:moveTo>
                <a:lnTo>
                  <a:pt x="1799844" y="745236"/>
                </a:lnTo>
                <a:lnTo>
                  <a:pt x="1799844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877817" y="4665726"/>
            <a:ext cx="4454651" cy="981456"/>
          </a:xfrm>
          <a:custGeom>
            <a:avLst/>
            <a:gdLst/>
            <a:ahLst/>
            <a:cxnLst/>
            <a:rect l="l" t="t" r="r" b="b"/>
            <a:pathLst>
              <a:path w="4454651" h="981455">
                <a:moveTo>
                  <a:pt x="0" y="981456"/>
                </a:moveTo>
                <a:lnTo>
                  <a:pt x="4454651" y="981456"/>
                </a:lnTo>
                <a:lnTo>
                  <a:pt x="4454651" y="0"/>
                </a:lnTo>
                <a:lnTo>
                  <a:pt x="0" y="0"/>
                </a:lnTo>
                <a:lnTo>
                  <a:pt x="0" y="981456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7817" y="4665726"/>
            <a:ext cx="4454651" cy="981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416046" y="1268729"/>
            <a:ext cx="1799844" cy="745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211324" y="3639310"/>
            <a:ext cx="6932676" cy="3218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28638" y="4074414"/>
            <a:ext cx="2516124" cy="359663"/>
          </a:xfrm>
          <a:custGeom>
            <a:avLst/>
            <a:gdLst/>
            <a:ahLst/>
            <a:cxnLst/>
            <a:rect l="l" t="t" r="r" b="b"/>
            <a:pathLst>
              <a:path w="2516124" h="359663">
                <a:moveTo>
                  <a:pt x="2515361" y="0"/>
                </a:moveTo>
                <a:lnTo>
                  <a:pt x="0" y="0"/>
                </a:lnTo>
                <a:lnTo>
                  <a:pt x="0" y="359663"/>
                </a:lnTo>
                <a:lnTo>
                  <a:pt x="2515361" y="359663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996946" y="6467094"/>
            <a:ext cx="1431035" cy="359664"/>
          </a:xfrm>
          <a:custGeom>
            <a:avLst/>
            <a:gdLst/>
            <a:ahLst/>
            <a:cxnLst/>
            <a:rect l="l" t="t" r="r" b="b"/>
            <a:pathLst>
              <a:path w="1431035" h="359664">
                <a:moveTo>
                  <a:pt x="0" y="359663"/>
                </a:moveTo>
                <a:lnTo>
                  <a:pt x="1431035" y="359663"/>
                </a:lnTo>
                <a:lnTo>
                  <a:pt x="1431035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135379"/>
            <a:ext cx="3794760" cy="3727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946" y="6467094"/>
            <a:ext cx="1431035" cy="359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628638" y="4074414"/>
            <a:ext cx="2515361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68096"/>
            <a:ext cx="6105144" cy="5469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915155" y="4555235"/>
            <a:ext cx="5228844" cy="2302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64742" y="4132326"/>
            <a:ext cx="2987040" cy="1231392"/>
          </a:xfrm>
          <a:custGeom>
            <a:avLst/>
            <a:gdLst/>
            <a:ahLst/>
            <a:cxnLst/>
            <a:rect l="l" t="t" r="r" b="b"/>
            <a:pathLst>
              <a:path w="2987040" h="1231392">
                <a:moveTo>
                  <a:pt x="0" y="1231392"/>
                </a:moveTo>
                <a:lnTo>
                  <a:pt x="2987040" y="1231392"/>
                </a:lnTo>
                <a:lnTo>
                  <a:pt x="2987040" y="0"/>
                </a:lnTo>
                <a:lnTo>
                  <a:pt x="0" y="0"/>
                </a:lnTo>
                <a:lnTo>
                  <a:pt x="0" y="1231392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57066" y="6499097"/>
            <a:ext cx="1185672" cy="359664"/>
          </a:xfrm>
          <a:custGeom>
            <a:avLst/>
            <a:gdLst/>
            <a:ahLst/>
            <a:cxnLst/>
            <a:rect l="l" t="t" r="r" b="b"/>
            <a:pathLst>
              <a:path w="1185672" h="359663">
                <a:moveTo>
                  <a:pt x="1185672" y="0"/>
                </a:moveTo>
                <a:lnTo>
                  <a:pt x="0" y="0"/>
                </a:lnTo>
                <a:lnTo>
                  <a:pt x="0" y="358900"/>
                </a:lnTo>
              </a:path>
              <a:path w="1185672" h="359663">
                <a:moveTo>
                  <a:pt x="1185672" y="358900"/>
                </a:moveTo>
                <a:lnTo>
                  <a:pt x="1185672" y="0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268718" y="4906518"/>
            <a:ext cx="1876044" cy="359663"/>
          </a:xfrm>
          <a:custGeom>
            <a:avLst/>
            <a:gdLst/>
            <a:ahLst/>
            <a:cxnLst/>
            <a:rect l="l" t="t" r="r" b="b"/>
            <a:pathLst>
              <a:path w="1876044" h="359663">
                <a:moveTo>
                  <a:pt x="1875281" y="0"/>
                </a:moveTo>
                <a:lnTo>
                  <a:pt x="0" y="0"/>
                </a:lnTo>
                <a:lnTo>
                  <a:pt x="0" y="359663"/>
                </a:lnTo>
                <a:lnTo>
                  <a:pt x="1875281" y="359663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3875" y="0"/>
            <a:ext cx="6723612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875" y="542447"/>
            <a:ext cx="765165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Requ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st</a:t>
            </a:r>
            <a:r>
              <a:rPr dirty="0" smtClean="0" sz="3600" spc="2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–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066" y="6499097"/>
            <a:ext cx="1185672" cy="35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268718" y="4906518"/>
            <a:ext cx="1875281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364742" y="4132326"/>
            <a:ext cx="2987040" cy="1231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71475" y="3640124"/>
            <a:ext cx="2090801" cy="304876"/>
          </a:xfrm>
          <a:custGeom>
            <a:avLst/>
            <a:gdLst/>
            <a:ahLst/>
            <a:cxnLst/>
            <a:rect l="l" t="t" r="r" b="b"/>
            <a:pathLst>
              <a:path w="2090801" h="304876">
                <a:moveTo>
                  <a:pt x="0" y="304876"/>
                </a:moveTo>
                <a:lnTo>
                  <a:pt x="2090801" y="304876"/>
                </a:lnTo>
                <a:lnTo>
                  <a:pt x="2090801" y="0"/>
                </a:lnTo>
                <a:lnTo>
                  <a:pt x="0" y="0"/>
                </a:lnTo>
                <a:lnTo>
                  <a:pt x="0" y="3048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462276" y="3640124"/>
            <a:ext cx="6345174" cy="304876"/>
          </a:xfrm>
          <a:custGeom>
            <a:avLst/>
            <a:gdLst/>
            <a:ahLst/>
            <a:cxnLst/>
            <a:rect l="l" t="t" r="r" b="b"/>
            <a:pathLst>
              <a:path w="6345174" h="304876">
                <a:moveTo>
                  <a:pt x="0" y="304876"/>
                </a:moveTo>
                <a:lnTo>
                  <a:pt x="6345174" y="304876"/>
                </a:lnTo>
                <a:lnTo>
                  <a:pt x="6345174" y="0"/>
                </a:lnTo>
                <a:lnTo>
                  <a:pt x="0" y="0"/>
                </a:lnTo>
                <a:lnTo>
                  <a:pt x="0" y="3048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462276" y="3633851"/>
            <a:ext cx="0" cy="2695511"/>
          </a:xfrm>
          <a:custGeom>
            <a:avLst/>
            <a:gdLst/>
            <a:ahLst/>
            <a:cxnLst/>
            <a:rect l="l" t="t" r="r" b="b"/>
            <a:pathLst>
              <a:path w="0" h="2695511">
                <a:moveTo>
                  <a:pt x="0" y="0"/>
                </a:moveTo>
                <a:lnTo>
                  <a:pt x="0" y="2695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65125" y="3945001"/>
            <a:ext cx="8448675" cy="0"/>
          </a:xfrm>
          <a:custGeom>
            <a:avLst/>
            <a:gdLst/>
            <a:ahLst/>
            <a:cxnLst/>
            <a:rect l="l" t="t" r="r" b="b"/>
            <a:pathLst>
              <a:path w="8448675" h="0">
                <a:moveTo>
                  <a:pt x="0" y="0"/>
                </a:moveTo>
                <a:lnTo>
                  <a:pt x="8448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65125" y="5133975"/>
            <a:ext cx="8448675" cy="0"/>
          </a:xfrm>
          <a:custGeom>
            <a:avLst/>
            <a:gdLst/>
            <a:ahLst/>
            <a:cxnLst/>
            <a:rect l="l" t="t" r="r" b="b"/>
            <a:pathLst>
              <a:path w="8448675" h="0">
                <a:moveTo>
                  <a:pt x="0" y="0"/>
                </a:moveTo>
                <a:lnTo>
                  <a:pt x="8448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71475" y="3633851"/>
            <a:ext cx="0" cy="2695511"/>
          </a:xfrm>
          <a:custGeom>
            <a:avLst/>
            <a:gdLst/>
            <a:ahLst/>
            <a:cxnLst/>
            <a:rect l="l" t="t" r="r" b="b"/>
            <a:pathLst>
              <a:path w="0" h="2695511">
                <a:moveTo>
                  <a:pt x="0" y="0"/>
                </a:moveTo>
                <a:lnTo>
                  <a:pt x="0" y="2695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807450" y="3633851"/>
            <a:ext cx="0" cy="2695511"/>
          </a:xfrm>
          <a:custGeom>
            <a:avLst/>
            <a:gdLst/>
            <a:ahLst/>
            <a:cxnLst/>
            <a:rect l="l" t="t" r="r" b="b"/>
            <a:pathLst>
              <a:path w="0" h="2695511">
                <a:moveTo>
                  <a:pt x="0" y="0"/>
                </a:moveTo>
                <a:lnTo>
                  <a:pt x="0" y="2695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5125" y="3640201"/>
            <a:ext cx="8448675" cy="0"/>
          </a:xfrm>
          <a:custGeom>
            <a:avLst/>
            <a:gdLst/>
            <a:ahLst/>
            <a:cxnLst/>
            <a:rect l="l" t="t" r="r" b="b"/>
            <a:pathLst>
              <a:path w="8448675" h="0">
                <a:moveTo>
                  <a:pt x="0" y="0"/>
                </a:moveTo>
                <a:lnTo>
                  <a:pt x="8448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5125" y="6323012"/>
            <a:ext cx="8448675" cy="0"/>
          </a:xfrm>
          <a:custGeom>
            <a:avLst/>
            <a:gdLst/>
            <a:ahLst/>
            <a:cxnLst/>
            <a:rect l="l" t="t" r="r" b="b"/>
            <a:pathLst>
              <a:path w="8448675" h="0">
                <a:moveTo>
                  <a:pt x="0" y="0"/>
                </a:moveTo>
                <a:lnTo>
                  <a:pt x="8448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764" y="542447"/>
            <a:ext cx="8848288" cy="296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9921" marR="52573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Servl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tR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sponse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erface</a:t>
            </a:r>
            <a:endParaRPr sz="36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438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34">
                <a:latin typeface="Arial"/>
                <a:cs typeface="Arial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-44" b="1">
                <a:latin typeface="Times New Roman"/>
                <a:cs typeface="Times New Roman"/>
              </a:rPr>
              <a:t>r</a:t>
            </a:r>
            <a:r>
              <a:rPr dirty="0" smtClean="0" sz="2400" spc="0" b="1">
                <a:latin typeface="Times New Roman"/>
                <a:cs typeface="Times New Roman"/>
              </a:rPr>
              <a:t>esponse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sent</a:t>
            </a:r>
            <a:r>
              <a:rPr dirty="0" smtClean="0" sz="2400" spc="9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by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vlet</a:t>
            </a:r>
            <a:r>
              <a:rPr dirty="0" smtClean="0" sz="2400" spc="-1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cl</a:t>
            </a:r>
            <a:r>
              <a:rPr dirty="0" smtClean="0" sz="2400" spc="9" b="1">
                <a:latin typeface="Times New Roman"/>
                <a:cs typeface="Times New Roman"/>
              </a:rPr>
              <a:t>i</a:t>
            </a:r>
            <a:r>
              <a:rPr dirty="0" smtClean="0" sz="2400" spc="0" b="1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95"/>
              </a:lnSpc>
              <a:spcBef>
                <a:spcPts val="244"/>
              </a:spcBef>
            </a:pPr>
            <a:r>
              <a:rPr dirty="0" smtClean="0" baseline="-2415" sz="3600" spc="0">
                <a:latin typeface="Arial"/>
                <a:cs typeface="Arial"/>
              </a:rPr>
              <a:t>•</a:t>
            </a:r>
            <a:r>
              <a:rPr dirty="0" smtClean="0" baseline="-2415" sz="3600" spc="0">
                <a:latin typeface="Arial"/>
                <a:cs typeface="Arial"/>
              </a:rPr>
              <a:t> </a:t>
            </a:r>
            <a:r>
              <a:rPr dirty="0" smtClean="0" baseline="-2415" sz="3600" spc="534">
                <a:latin typeface="Arial"/>
                <a:cs typeface="Arial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Include</a:t>
            </a:r>
            <a:r>
              <a:rPr dirty="0" smtClean="0" baseline="-2415" sz="3600" spc="0">
                <a:latin typeface="Times New Roman"/>
                <a:cs typeface="Times New Roman"/>
              </a:rPr>
              <a:t> </a:t>
            </a:r>
            <a:r>
              <a:rPr dirty="0" smtClean="0" baseline="-2415" sz="3600" spc="264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a</a:t>
            </a:r>
            <a:r>
              <a:rPr dirty="0" smtClean="0" baseline="-2415" sz="3600" spc="-4" b="1">
                <a:latin typeface="Times New Roman"/>
                <a:cs typeface="Times New Roman"/>
              </a:rPr>
              <a:t>l</a:t>
            </a:r>
            <a:r>
              <a:rPr dirty="0" smtClean="0" baseline="-2415" sz="3600" spc="0" b="1">
                <a:latin typeface="Times New Roman"/>
                <a:cs typeface="Times New Roman"/>
              </a:rPr>
              <a:t>l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54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the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69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m</a:t>
            </a:r>
            <a:r>
              <a:rPr dirty="0" smtClean="0" baseline="-2415" sz="3600" spc="4" b="1">
                <a:latin typeface="Times New Roman"/>
                <a:cs typeface="Times New Roman"/>
              </a:rPr>
              <a:t>e</a:t>
            </a:r>
            <a:r>
              <a:rPr dirty="0" smtClean="0" baseline="-2415" sz="3600" spc="0" b="1">
                <a:latin typeface="Times New Roman"/>
                <a:cs typeface="Times New Roman"/>
              </a:rPr>
              <a:t>thods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69" b="1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ne</a:t>
            </a:r>
            <a:r>
              <a:rPr dirty="0" smtClean="0" baseline="-2415" sz="3600" spc="9">
                <a:latin typeface="Times New Roman"/>
                <a:cs typeface="Times New Roman"/>
              </a:rPr>
              <a:t>e</a:t>
            </a:r>
            <a:r>
              <a:rPr dirty="0" smtClean="0" baseline="-2415" sz="3600" spc="0">
                <a:latin typeface="Times New Roman"/>
                <a:cs typeface="Times New Roman"/>
              </a:rPr>
              <a:t>ded</a:t>
            </a:r>
            <a:r>
              <a:rPr dirty="0" smtClean="0" baseline="-2415" sz="3600" spc="0">
                <a:latin typeface="Times New Roman"/>
                <a:cs typeface="Times New Roman"/>
              </a:rPr>
              <a:t> </a:t>
            </a:r>
            <a:r>
              <a:rPr dirty="0" smtClean="0" baseline="-2415" sz="3600" spc="264">
                <a:latin typeface="Times New Roman"/>
                <a:cs typeface="Times New Roman"/>
              </a:rPr>
              <a:t> </a:t>
            </a:r>
            <a:r>
              <a:rPr dirty="0" smtClean="0" baseline="-2415" sz="3600" spc="4" b="1">
                <a:latin typeface="Times New Roman"/>
                <a:cs typeface="Times New Roman"/>
              </a:rPr>
              <a:t>t</a:t>
            </a:r>
            <a:r>
              <a:rPr dirty="0" smtClean="0" baseline="-2415" sz="3600" spc="0" b="1">
                <a:latin typeface="Times New Roman"/>
                <a:cs typeface="Times New Roman"/>
              </a:rPr>
              <a:t>o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64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c</a:t>
            </a:r>
            <a:r>
              <a:rPr dirty="0" smtClean="0" baseline="-2415" sz="3600" spc="-44" b="1">
                <a:latin typeface="Times New Roman"/>
                <a:cs typeface="Times New Roman"/>
              </a:rPr>
              <a:t>r</a:t>
            </a:r>
            <a:r>
              <a:rPr dirty="0" smtClean="0" baseline="-2415" sz="3600" spc="0" b="1">
                <a:latin typeface="Times New Roman"/>
                <a:cs typeface="Times New Roman"/>
              </a:rPr>
              <a:t>ea</a:t>
            </a:r>
            <a:r>
              <a:rPr dirty="0" smtClean="0" baseline="-2415" sz="3600" spc="4" b="1">
                <a:latin typeface="Times New Roman"/>
                <a:cs typeface="Times New Roman"/>
              </a:rPr>
              <a:t>t</a:t>
            </a:r>
            <a:r>
              <a:rPr dirty="0" smtClean="0" baseline="-2415" sz="3600" spc="0" b="1">
                <a:latin typeface="Times New Roman"/>
                <a:cs typeface="Times New Roman"/>
              </a:rPr>
              <a:t>e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59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and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69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man</a:t>
            </a:r>
            <a:r>
              <a:rPr dirty="0" smtClean="0" baseline="-2415" sz="3600" spc="4" b="1">
                <a:latin typeface="Times New Roman"/>
                <a:cs typeface="Times New Roman"/>
              </a:rPr>
              <a:t>i</a:t>
            </a:r>
            <a:r>
              <a:rPr dirty="0" smtClean="0" baseline="-2415" sz="3600" spc="0" b="1">
                <a:latin typeface="Times New Roman"/>
                <a:cs typeface="Times New Roman"/>
              </a:rPr>
              <a:t>pulate</a:t>
            </a:r>
            <a:r>
              <a:rPr dirty="0" smtClean="0" baseline="-2415" sz="3600" spc="0" b="1">
                <a:latin typeface="Times New Roman"/>
                <a:cs typeface="Times New Roman"/>
              </a:rPr>
              <a:t> </a:t>
            </a:r>
            <a:r>
              <a:rPr dirty="0" smtClean="0" baseline="-2415" sz="3600" spc="264" b="1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904" marR="52573">
              <a:lnSpc>
                <a:spcPts val="2380"/>
              </a:lnSpc>
            </a:pPr>
            <a:r>
              <a:rPr dirty="0" smtClean="0" baseline="1207" sz="3600" spc="0" b="1">
                <a:latin typeface="Times New Roman"/>
                <a:cs typeface="Times New Roman"/>
              </a:rPr>
              <a:t>servl</a:t>
            </a:r>
            <a:r>
              <a:rPr dirty="0" smtClean="0" baseline="1207" sz="3600" spc="4" b="1">
                <a:latin typeface="Times New Roman"/>
                <a:cs typeface="Times New Roman"/>
              </a:rPr>
              <a:t>e</a:t>
            </a:r>
            <a:r>
              <a:rPr dirty="0" smtClean="0" baseline="1207" sz="3600" spc="0" b="1">
                <a:latin typeface="Times New Roman"/>
                <a:cs typeface="Times New Roman"/>
              </a:rPr>
              <a:t>t</a:t>
            </a:r>
            <a:r>
              <a:rPr dirty="0" smtClean="0" baseline="1207" sz="3600" spc="-75" b="1">
                <a:latin typeface="Times New Roman"/>
                <a:cs typeface="Times New Roman"/>
              </a:rPr>
              <a:t>’</a:t>
            </a:r>
            <a:r>
              <a:rPr dirty="0" smtClean="0" baseline="1207" sz="3600" spc="0" b="1">
                <a:latin typeface="Times New Roman"/>
                <a:cs typeface="Times New Roman"/>
              </a:rPr>
              <a:t>s</a:t>
            </a:r>
            <a:r>
              <a:rPr dirty="0" smtClean="0" baseline="1207" sz="3600" spc="-29" b="1">
                <a:latin typeface="Times New Roman"/>
                <a:cs typeface="Times New Roman"/>
              </a:rPr>
              <a:t> </a:t>
            </a:r>
            <a:r>
              <a:rPr dirty="0" smtClean="0" baseline="1207" sz="3600" spc="0" b="1">
                <a:latin typeface="Times New Roman"/>
                <a:cs typeface="Times New Roman"/>
              </a:rPr>
              <a:t>outp</a:t>
            </a:r>
            <a:r>
              <a:rPr dirty="0" smtClean="0" baseline="1207" sz="3600" spc="-4" b="1">
                <a:latin typeface="Times New Roman"/>
                <a:cs typeface="Times New Roman"/>
              </a:rPr>
              <a:t>u</a:t>
            </a:r>
            <a:r>
              <a:rPr dirty="0" smtClean="0" baseline="1207" sz="3600" spc="0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609">
              <a:lnSpc>
                <a:spcPts val="2695"/>
              </a:lnSpc>
              <a:spcBef>
                <a:spcPts val="125"/>
              </a:spcBef>
            </a:pPr>
            <a:r>
              <a:rPr dirty="0" smtClean="0" baseline="-2415" sz="3600" spc="0">
                <a:latin typeface="Arial"/>
                <a:cs typeface="Arial"/>
              </a:rPr>
              <a:t>•</a:t>
            </a:r>
            <a:r>
              <a:rPr dirty="0" smtClean="0" baseline="-2415" sz="3600" spc="0">
                <a:latin typeface="Arial"/>
                <a:cs typeface="Arial"/>
              </a:rPr>
              <a:t> </a:t>
            </a:r>
            <a:r>
              <a:rPr dirty="0" smtClean="0" baseline="-2415" sz="3600" spc="534">
                <a:latin typeface="Arial"/>
                <a:cs typeface="Arial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Retrieve</a:t>
            </a:r>
            <a:r>
              <a:rPr dirty="0" smtClean="0" baseline="-2415" sz="3600" spc="119" b="1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an</a:t>
            </a:r>
            <a:r>
              <a:rPr dirty="0" smtClean="0" baseline="-2415" sz="3600" spc="119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output</a:t>
            </a:r>
            <a:r>
              <a:rPr dirty="0" smtClean="0" baseline="-2415" sz="3600" spc="134" b="1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s</a:t>
            </a:r>
            <a:r>
              <a:rPr dirty="0" smtClean="0" baseline="-2415" sz="3600" spc="4" b="1">
                <a:latin typeface="Times New Roman"/>
                <a:cs typeface="Times New Roman"/>
              </a:rPr>
              <a:t>t</a:t>
            </a:r>
            <a:r>
              <a:rPr dirty="0" smtClean="0" baseline="-2415" sz="3600" spc="-44" b="1">
                <a:latin typeface="Times New Roman"/>
                <a:cs typeface="Times New Roman"/>
              </a:rPr>
              <a:t>r</a:t>
            </a:r>
            <a:r>
              <a:rPr dirty="0" smtClean="0" baseline="-2415" sz="3600" spc="0" b="1">
                <a:latin typeface="Times New Roman"/>
                <a:cs typeface="Times New Roman"/>
              </a:rPr>
              <a:t>eam</a:t>
            </a:r>
            <a:r>
              <a:rPr dirty="0" smtClean="0" baseline="-2415" sz="3600" spc="139" b="1">
                <a:latin typeface="Times New Roman"/>
                <a:cs typeface="Times New Roman"/>
              </a:rPr>
              <a:t> </a:t>
            </a:r>
            <a:r>
              <a:rPr dirty="0" smtClean="0" baseline="-2415" sz="3600" spc="4">
                <a:latin typeface="Times New Roman"/>
                <a:cs typeface="Times New Roman"/>
              </a:rPr>
              <a:t>t</a:t>
            </a:r>
            <a:r>
              <a:rPr dirty="0" smtClean="0" baseline="-2415" sz="3600" spc="0">
                <a:latin typeface="Times New Roman"/>
                <a:cs typeface="Times New Roman"/>
              </a:rPr>
              <a:t>o</a:t>
            </a:r>
            <a:r>
              <a:rPr dirty="0" smtClean="0" baseline="-2415" sz="3600" spc="134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send</a:t>
            </a:r>
            <a:r>
              <a:rPr dirty="0" smtClean="0" baseline="-2415" sz="3600" spc="125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data</a:t>
            </a:r>
            <a:r>
              <a:rPr dirty="0" smtClean="0" baseline="-2415" sz="3600" spc="129">
                <a:latin typeface="Times New Roman"/>
                <a:cs typeface="Times New Roman"/>
              </a:rPr>
              <a:t> </a:t>
            </a:r>
            <a:r>
              <a:rPr dirty="0" smtClean="0" baseline="-2415" sz="3600" spc="4">
                <a:latin typeface="Times New Roman"/>
                <a:cs typeface="Times New Roman"/>
              </a:rPr>
              <a:t>t</a:t>
            </a:r>
            <a:r>
              <a:rPr dirty="0" smtClean="0" baseline="-2415" sz="3600" spc="0">
                <a:latin typeface="Times New Roman"/>
                <a:cs typeface="Times New Roman"/>
              </a:rPr>
              <a:t>o</a:t>
            </a:r>
            <a:r>
              <a:rPr dirty="0" smtClean="0" baseline="-2415" sz="3600" spc="119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the</a:t>
            </a:r>
            <a:r>
              <a:rPr dirty="0" smtClean="0" baseline="-2415" sz="3600" spc="129">
                <a:latin typeface="Times New Roman"/>
                <a:cs typeface="Times New Roman"/>
              </a:rPr>
              <a:t> </a:t>
            </a:r>
            <a:r>
              <a:rPr dirty="0" smtClean="0" baseline="-2415" sz="3600" spc="-9">
                <a:latin typeface="Times New Roman"/>
                <a:cs typeface="Times New Roman"/>
              </a:rPr>
              <a:t>c</a:t>
            </a:r>
            <a:r>
              <a:rPr dirty="0" smtClean="0" baseline="-2415" sz="3600" spc="0">
                <a:latin typeface="Times New Roman"/>
                <a:cs typeface="Times New Roman"/>
              </a:rPr>
              <a:t>lie</a:t>
            </a:r>
            <a:r>
              <a:rPr dirty="0" smtClean="0" baseline="-2415" sz="3600" spc="-9">
                <a:latin typeface="Times New Roman"/>
                <a:cs typeface="Times New Roman"/>
              </a:rPr>
              <a:t>n</a:t>
            </a:r>
            <a:r>
              <a:rPr dirty="0" smtClean="0" baseline="-2415" sz="3600" spc="0">
                <a:latin typeface="Times New Roman"/>
                <a:cs typeface="Times New Roman"/>
              </a:rPr>
              <a:t>t,</a:t>
            </a:r>
            <a:r>
              <a:rPr dirty="0" smtClean="0" baseline="-2415" sz="3600" spc="134">
                <a:latin typeface="Times New Roman"/>
                <a:cs typeface="Times New Roman"/>
              </a:rPr>
              <a:t> </a:t>
            </a:r>
            <a:r>
              <a:rPr dirty="0" smtClean="0" baseline="-2415" sz="3600" spc="0" b="1">
                <a:latin typeface="Times New Roman"/>
                <a:cs typeface="Times New Roman"/>
              </a:rPr>
              <a:t>de</a:t>
            </a:r>
            <a:r>
              <a:rPr dirty="0" smtClean="0" baseline="-2415" sz="3600" spc="-9" b="1">
                <a:latin typeface="Times New Roman"/>
                <a:cs typeface="Times New Roman"/>
              </a:rPr>
              <a:t>c</a:t>
            </a:r>
            <a:r>
              <a:rPr dirty="0" smtClean="0" baseline="-2415" sz="3600" spc="0" b="1">
                <a:latin typeface="Times New Roman"/>
                <a:cs typeface="Times New Roman"/>
              </a:rPr>
              <a:t>ide</a:t>
            </a:r>
            <a:r>
              <a:rPr dirty="0" smtClean="0" baseline="-2415" sz="3600" spc="125" b="1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on</a:t>
            </a:r>
            <a:r>
              <a:rPr dirty="0" smtClean="0" baseline="-2415" sz="3600" spc="129">
                <a:latin typeface="Times New Roman"/>
                <a:cs typeface="Times New Roman"/>
              </a:rPr>
              <a:t> </a:t>
            </a:r>
            <a:r>
              <a:rPr dirty="0" smtClean="0" baseline="-2415" sz="3600" spc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904" marR="52573">
              <a:lnSpc>
                <a:spcPts val="2375"/>
              </a:lnSpc>
            </a:pPr>
            <a:r>
              <a:rPr dirty="0" smtClean="0" baseline="1207" sz="3600" spc="0" b="1">
                <a:latin typeface="Times New Roman"/>
                <a:cs typeface="Times New Roman"/>
              </a:rPr>
              <a:t>cont</a:t>
            </a:r>
            <a:r>
              <a:rPr dirty="0" smtClean="0" baseline="1207" sz="3600" spc="4" b="1">
                <a:latin typeface="Times New Roman"/>
                <a:cs typeface="Times New Roman"/>
              </a:rPr>
              <a:t>e</a:t>
            </a:r>
            <a:r>
              <a:rPr dirty="0" smtClean="0" baseline="1207" sz="3600" spc="0" b="1">
                <a:latin typeface="Times New Roman"/>
                <a:cs typeface="Times New Roman"/>
              </a:rPr>
              <a:t>nt</a:t>
            </a:r>
            <a:r>
              <a:rPr dirty="0" smtClean="0" baseline="1207" sz="3600" spc="-9" b="1">
                <a:latin typeface="Times New Roman"/>
                <a:cs typeface="Times New Roman"/>
              </a:rPr>
              <a:t> </a:t>
            </a:r>
            <a:r>
              <a:rPr dirty="0" smtClean="0" baseline="1207" sz="3600" spc="0" b="1">
                <a:latin typeface="Times New Roman"/>
                <a:cs typeface="Times New Roman"/>
              </a:rPr>
              <a:t>type</a:t>
            </a:r>
            <a:r>
              <a:rPr dirty="0" smtClean="0" baseline="1207" sz="3600" spc="0" b="1">
                <a:latin typeface="Times New Roman"/>
                <a:cs typeface="Times New Roman"/>
              </a:rPr>
              <a:t> </a:t>
            </a:r>
            <a:r>
              <a:rPr dirty="0" smtClean="0" baseline="1207" sz="3600" spc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34">
                <a:latin typeface="Arial"/>
                <a:cs typeface="Arial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Define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 b="1">
                <a:latin typeface="Times New Roman"/>
                <a:cs typeface="Times New Roman"/>
              </a:rPr>
              <a:t>obje</a:t>
            </a:r>
            <a:r>
              <a:rPr dirty="0" smtClean="0" sz="2400" spc="4" b="1">
                <a:latin typeface="Times New Roman"/>
                <a:cs typeface="Times New Roman"/>
              </a:rPr>
              <a:t>c</a:t>
            </a:r>
            <a:r>
              <a:rPr dirty="0" smtClean="0" sz="2400" spc="0" b="1">
                <a:latin typeface="Times New Roman"/>
                <a:cs typeface="Times New Roman"/>
              </a:rPr>
              <a:t>ts</a:t>
            </a:r>
            <a:r>
              <a:rPr dirty="0" smtClean="0" sz="2400" spc="0" b="1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pas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ed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as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-3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gu</a:t>
            </a:r>
            <a:r>
              <a:rPr dirty="0" smtClean="0" sz="2400" spc="-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ent</a:t>
            </a:r>
            <a:r>
              <a:rPr dirty="0" smtClean="0" sz="2400" spc="-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se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vic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()</a:t>
            </a:r>
            <a:r>
              <a:rPr dirty="0" smtClean="0" sz="2400" spc="-29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ethod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10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So</a:t>
            </a:r>
            <a:r>
              <a:rPr dirty="0" smtClean="0" sz="2400" spc="-25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14">
                <a:latin typeface="Times New Roman"/>
                <a:cs typeface="Times New Roman"/>
              </a:rPr>
              <a:t> </a:t>
            </a:r>
            <a:r>
              <a:rPr dirty="0" smtClean="0" sz="2400" spc="-19">
                <a:latin typeface="Times New Roman"/>
                <a:cs typeface="Times New Roman"/>
              </a:rPr>
              <a:t>m</a:t>
            </a:r>
            <a:r>
              <a:rPr dirty="0" smtClean="0" sz="2400" spc="0">
                <a:latin typeface="Times New Roman"/>
                <a:cs typeface="Times New Roman"/>
              </a:rPr>
              <a:t>ethods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4424" y="4564336"/>
            <a:ext cx="525926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25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of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he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request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body</a:t>
            </a:r>
            <a:r>
              <a:rPr dirty="0" smtClean="0" sz="1800" spc="1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or</a:t>
            </a:r>
            <a:r>
              <a:rPr dirty="0" smtClean="0" sz="1800" spc="25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ll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if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1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not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known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4424" y="5753961"/>
            <a:ext cx="36519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te</a:t>
            </a:r>
            <a:r>
              <a:rPr dirty="0" smtClean="0" sz="1800" spc="4" b="1">
                <a:latin typeface="Times New Roman"/>
                <a:cs typeface="Times New Roman"/>
              </a:rPr>
              <a:t>x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nt,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parti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ular</a:t>
            </a:r>
            <a:r>
              <a:rPr dirty="0" smtClean="0" sz="1800" spc="-2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se</a:t>
            </a:r>
            <a:r>
              <a:rPr dirty="0" smtClean="0" sz="1800" spc="-15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475" y="3640201"/>
            <a:ext cx="20908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6320" marR="688671" algn="ctr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Methods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2276" y="3640201"/>
            <a:ext cx="634517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9755" marR="2670572" algn="ctr">
              <a:lnSpc>
                <a:spcPct val="95825"/>
              </a:lnSpc>
              <a:spcBef>
                <a:spcPts val="409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cr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pt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475" y="3945001"/>
            <a:ext cx="2090801" cy="1188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91516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getCo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tent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3945001"/>
            <a:ext cx="6345174" cy="1188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blic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String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Co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tent</a:t>
            </a:r>
            <a:r>
              <a:rPr dirty="0" smtClean="0" sz="1800" spc="-129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pe()</a:t>
            </a:r>
            <a:endParaRPr sz="1800">
              <a:latin typeface="Times New Roman"/>
              <a:cs typeface="Times New Roman"/>
            </a:endParaRPr>
          </a:p>
          <a:p>
            <a:pPr marL="91948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30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urns</a:t>
            </a:r>
            <a:r>
              <a:rPr dirty="0" smtClean="0" sz="1800" spc="3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32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Mult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rpose</a:t>
            </a:r>
            <a:r>
              <a:rPr dirty="0" smtClean="0" sz="1800" spc="30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te</a:t>
            </a:r>
            <a:r>
              <a:rPr dirty="0" smtClean="0" sz="1800" spc="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net</a:t>
            </a:r>
            <a:r>
              <a:rPr dirty="0" smtClean="0" sz="1800" spc="30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Ma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l</a:t>
            </a:r>
            <a:r>
              <a:rPr dirty="0" smtClean="0" sz="1800" spc="31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Extensions</a:t>
            </a:r>
            <a:r>
              <a:rPr dirty="0" smtClean="0" sz="1800" spc="32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(MI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E)</a:t>
            </a:r>
            <a:endParaRPr sz="1800">
              <a:latin typeface="Times New Roman"/>
              <a:cs typeface="Times New Roman"/>
            </a:endParaRPr>
          </a:p>
          <a:p>
            <a:pPr marL="91948">
              <a:lnSpc>
                <a:spcPct val="95825"/>
              </a:lnSpc>
              <a:spcBef>
                <a:spcPts val="2253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String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1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response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Cont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nt</a:t>
            </a:r>
            <a:r>
              <a:rPr dirty="0" smtClean="0" sz="1800" spc="-109">
                <a:latin typeface="Times New Roman"/>
                <a:cs typeface="Times New Roman"/>
              </a:rPr>
              <a:t>T</a:t>
            </a:r>
            <a:r>
              <a:rPr dirty="0" smtClean="0" sz="1800" spc="1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475" y="5133975"/>
            <a:ext cx="2090801" cy="1189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91516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-34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62276" y="5133975"/>
            <a:ext cx="6345174" cy="1189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3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blic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int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ter</a:t>
            </a:r>
            <a:r>
              <a:rPr dirty="0" smtClean="0" sz="1800" spc="-1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te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()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IOEx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eption</a:t>
            </a:r>
            <a:endParaRPr sz="1800">
              <a:latin typeface="Times New Roman"/>
              <a:cs typeface="Times New Roman"/>
            </a:endParaRPr>
          </a:p>
          <a:p>
            <a:pPr marL="91948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3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urns</a:t>
            </a:r>
            <a:r>
              <a:rPr dirty="0" smtClean="0" sz="1800" spc="340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an</a:t>
            </a:r>
            <a:r>
              <a:rPr dirty="0" smtClean="0" sz="1800" spc="33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obje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34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34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P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int</a:t>
            </a:r>
            <a:r>
              <a:rPr dirty="0" smtClean="0" sz="1800" spc="-34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ter</a:t>
            </a:r>
            <a:r>
              <a:rPr dirty="0" smtClean="0" sz="1800" spc="36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ass</a:t>
            </a:r>
            <a:r>
              <a:rPr dirty="0" smtClean="0" sz="1800" spc="33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355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sen</a:t>
            </a:r>
            <a:r>
              <a:rPr dirty="0" smtClean="0" sz="1800" spc="-9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s</a:t>
            </a:r>
            <a:r>
              <a:rPr dirty="0" smtClean="0" sz="1800" spc="34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chara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ter</a:t>
            </a:r>
            <a:endParaRPr sz="1800">
              <a:latin typeface="Times New Roman"/>
              <a:cs typeface="Times New Roman"/>
            </a:endParaRPr>
          </a:p>
          <a:p>
            <a:pPr marL="91948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Print</a:t>
            </a:r>
            <a:r>
              <a:rPr dirty="0" smtClean="0" sz="1800" spc="-75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ri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out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response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79">
                <a:latin typeface="Times New Roman"/>
                <a:cs typeface="Times New Roman"/>
              </a:rPr>
              <a:t>W</a:t>
            </a:r>
            <a:r>
              <a:rPr dirty="0" smtClean="0" sz="1800" spc="0">
                <a:latin typeface="Times New Roman"/>
                <a:cs typeface="Times New Roman"/>
              </a:rPr>
              <a:t>ri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er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95275" y="1257287"/>
            <a:ext cx="2087626" cy="304812"/>
          </a:xfrm>
          <a:custGeom>
            <a:avLst/>
            <a:gdLst/>
            <a:ahLst/>
            <a:cxnLst/>
            <a:rect l="l" t="t" r="r" b="b"/>
            <a:pathLst>
              <a:path w="2087626" h="304812">
                <a:moveTo>
                  <a:pt x="0" y="304812"/>
                </a:moveTo>
                <a:lnTo>
                  <a:pt x="2087626" y="304812"/>
                </a:lnTo>
                <a:lnTo>
                  <a:pt x="2087626" y="0"/>
                </a:lnTo>
                <a:lnTo>
                  <a:pt x="0" y="0"/>
                </a:lnTo>
                <a:lnTo>
                  <a:pt x="0" y="30481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82901" y="1257287"/>
            <a:ext cx="6529324" cy="304812"/>
          </a:xfrm>
          <a:custGeom>
            <a:avLst/>
            <a:gdLst/>
            <a:ahLst/>
            <a:cxnLst/>
            <a:rect l="l" t="t" r="r" b="b"/>
            <a:pathLst>
              <a:path w="6529324" h="304812">
                <a:moveTo>
                  <a:pt x="0" y="304812"/>
                </a:moveTo>
                <a:lnTo>
                  <a:pt x="6529324" y="304812"/>
                </a:lnTo>
                <a:lnTo>
                  <a:pt x="6529324" y="0"/>
                </a:lnTo>
                <a:lnTo>
                  <a:pt x="0" y="0"/>
                </a:lnTo>
                <a:lnTo>
                  <a:pt x="0" y="30481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82901" y="1250950"/>
            <a:ext cx="0" cy="5164137"/>
          </a:xfrm>
          <a:custGeom>
            <a:avLst/>
            <a:gdLst/>
            <a:ahLst/>
            <a:cxnLst/>
            <a:rect l="l" t="t" r="r" b="b"/>
            <a:pathLst>
              <a:path w="0" h="5164137">
                <a:moveTo>
                  <a:pt x="0" y="0"/>
                </a:moveTo>
                <a:lnTo>
                  <a:pt x="0" y="5164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88925" y="1562100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88925" y="5219954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95275" y="1250950"/>
            <a:ext cx="0" cy="5164137"/>
          </a:xfrm>
          <a:custGeom>
            <a:avLst/>
            <a:gdLst/>
            <a:ahLst/>
            <a:cxnLst/>
            <a:rect l="l" t="t" r="r" b="b"/>
            <a:pathLst>
              <a:path w="0" h="5164137">
                <a:moveTo>
                  <a:pt x="0" y="0"/>
                </a:moveTo>
                <a:lnTo>
                  <a:pt x="0" y="5164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912225" y="1250950"/>
            <a:ext cx="0" cy="5164137"/>
          </a:xfrm>
          <a:custGeom>
            <a:avLst/>
            <a:gdLst/>
            <a:ahLst/>
            <a:cxnLst/>
            <a:rect l="l" t="t" r="r" b="b"/>
            <a:pathLst>
              <a:path w="0" h="5164137">
                <a:moveTo>
                  <a:pt x="0" y="0"/>
                </a:moveTo>
                <a:lnTo>
                  <a:pt x="0" y="5164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88925" y="1257300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88925" y="6408737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50286" y="34356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8821" y="662843"/>
            <a:ext cx="314466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ServletRespon</a:t>
            </a:r>
            <a:r>
              <a:rPr dirty="0" smtClean="0" sz="3600" spc="4">
                <a:latin typeface="Times New Roman"/>
                <a:cs typeface="Times New Roman"/>
              </a:rPr>
              <a:t>s</a:t>
            </a:r>
            <a:r>
              <a:rPr dirty="0" smtClean="0" sz="3600" spc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584" y="662843"/>
            <a:ext cx="169437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interface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4922" y="5839915"/>
            <a:ext cx="32694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nor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al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xt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for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or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html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fo</a:t>
            </a:r>
            <a:r>
              <a:rPr dirty="0" smtClean="0" sz="1800" spc="4">
                <a:latin typeface="Times New Roman"/>
                <a:cs typeface="Times New Roman"/>
              </a:rPr>
              <a:t>r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275" y="1257300"/>
            <a:ext cx="208762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796" marR="687020" algn="ctr">
              <a:lnSpc>
                <a:spcPct val="95825"/>
              </a:lnSpc>
              <a:spcBef>
                <a:spcPts val="409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eth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2901" y="1257300"/>
            <a:ext cx="652932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2846" marR="2761631" algn="ctr">
              <a:lnSpc>
                <a:spcPct val="95825"/>
              </a:lnSpc>
              <a:spcBef>
                <a:spcPts val="409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cr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pt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275" y="1562100"/>
            <a:ext cx="2087626" cy="3657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1516">
              <a:lnSpc>
                <a:spcPct val="95825"/>
              </a:lnSpc>
              <a:spcBef>
                <a:spcPts val="12386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Out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latin typeface="Times New Roman"/>
                <a:cs typeface="Times New Roman"/>
              </a:rPr>
              <a:t>ut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t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2901" y="1562100"/>
            <a:ext cx="6529324" cy="3657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0">
                <a:latin typeface="Times New Roman"/>
                <a:cs typeface="Times New Roman"/>
              </a:rPr>
              <a:t>   </a:t>
            </a:r>
            <a:r>
              <a:rPr dirty="0" smtClean="0" sz="1800" spc="20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blic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1800" spc="21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Serv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et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ut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ut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eam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1800" spc="21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ge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Out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ut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ea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()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  </a:t>
            </a:r>
            <a:r>
              <a:rPr dirty="0" smtClean="0" sz="1800" spc="2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43472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IOExc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ption</a:t>
            </a:r>
            <a:endParaRPr sz="1800">
              <a:latin typeface="Times New Roman"/>
              <a:cs typeface="Times New Roman"/>
            </a:endParaRPr>
          </a:p>
          <a:p>
            <a:pPr marL="434721" marR="52467" indent="-342900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es</a:t>
            </a:r>
            <a:r>
              <a:rPr dirty="0" smtClean="0" sz="1800" spc="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Servl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tOutpu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Stre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obj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ct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te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espo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se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as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binary</a:t>
            </a:r>
            <a:r>
              <a:rPr dirty="0" smtClean="0" sz="1800" spc="1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data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nt.</a:t>
            </a:r>
            <a:endParaRPr sz="1800">
              <a:latin typeface="Times New Roman"/>
              <a:cs typeface="Times New Roman"/>
            </a:endParaRPr>
          </a:p>
          <a:p>
            <a:pPr marL="91821">
              <a:lnSpc>
                <a:spcPct val="95825"/>
              </a:lnSpc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Servl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tOutpu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Stre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m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out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=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response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OutputStr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am();</a:t>
            </a:r>
            <a:endParaRPr sz="1800">
              <a:latin typeface="Times New Roman"/>
              <a:cs typeface="Times New Roman"/>
            </a:endParaRPr>
          </a:p>
          <a:p>
            <a:pPr marL="9182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02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supporting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hods</a:t>
            </a:r>
            <a:endParaRPr sz="1800">
              <a:latin typeface="Times New Roman"/>
              <a:cs typeface="Times New Roman"/>
            </a:endParaRPr>
          </a:p>
          <a:p>
            <a:pPr marL="43472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+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blic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void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nt(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ool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an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b)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2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9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IOEx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eption</a:t>
            </a:r>
            <a:endParaRPr sz="1800">
              <a:latin typeface="Times New Roman"/>
              <a:cs typeface="Times New Roman"/>
            </a:endParaRPr>
          </a:p>
          <a:p>
            <a:pPr marL="434721" marR="54676" indent="571753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360"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tes</a:t>
            </a:r>
            <a:r>
              <a:rPr dirty="0" smtClean="0" sz="1800" spc="36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36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boolean</a:t>
            </a:r>
            <a:r>
              <a:rPr dirty="0" smtClean="0" sz="1800" spc="35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value</a:t>
            </a:r>
            <a:r>
              <a:rPr dirty="0" smtClean="0" sz="1800" spc="380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3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36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nt</a:t>
            </a:r>
            <a:r>
              <a:rPr dirty="0" smtClean="0" sz="1800" spc="3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with</a:t>
            </a:r>
            <a:r>
              <a:rPr dirty="0" smtClean="0" sz="1800" spc="3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no</a:t>
            </a:r>
            <a:r>
              <a:rPr dirty="0" smtClean="0" sz="1800" spc="36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rri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urn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fe</a:t>
            </a:r>
            <a:r>
              <a:rPr dirty="0" smtClean="0" sz="1800" spc="9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(CRLF)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ch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ra</a:t>
            </a:r>
            <a:r>
              <a:rPr dirty="0" smtClean="0" sz="1800" spc="9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at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1006475">
              <a:lnSpc>
                <a:spcPct val="95825"/>
              </a:lnSpc>
            </a:pP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out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prin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(b);</a:t>
            </a:r>
            <a:endParaRPr sz="1800">
              <a:latin typeface="Times New Roman"/>
              <a:cs typeface="Times New Roman"/>
            </a:endParaRPr>
          </a:p>
          <a:p>
            <a:pPr marL="43472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+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void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pr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tln(c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ar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th</a:t>
            </a:r>
            <a:r>
              <a:rPr dirty="0" smtClean="0" sz="1800" spc="-3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" b="1">
                <a:solidFill>
                  <a:srgbClr val="FF33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IOE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tion</a:t>
            </a:r>
            <a:endParaRPr sz="1800">
              <a:latin typeface="Times New Roman"/>
              <a:cs typeface="Times New Roman"/>
            </a:endParaRPr>
          </a:p>
          <a:p>
            <a:pPr marL="1006475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sa</a:t>
            </a:r>
            <a:r>
              <a:rPr dirty="0" smtClean="0" sz="1800" spc="-4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as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print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hods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but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it</a:t>
            </a:r>
            <a:r>
              <a:rPr dirty="0" smtClean="0" sz="1800" spc="29"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tes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chara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ter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  <a:p>
            <a:pPr marL="43472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the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nt,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fol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0">
                <a:latin typeface="Times New Roman"/>
                <a:cs typeface="Times New Roman"/>
              </a:rPr>
              <a:t>owed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by</a:t>
            </a:r>
            <a:r>
              <a:rPr dirty="0" smtClean="0" sz="1800" spc="25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rri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ge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urn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ne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fe</a:t>
            </a:r>
            <a:r>
              <a:rPr dirty="0" smtClean="0" sz="1800" spc="9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(CRLF)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275" y="5219954"/>
            <a:ext cx="2087626" cy="118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91516">
              <a:lnSpc>
                <a:spcPct val="95825"/>
              </a:lnSpc>
              <a:spcBef>
                <a:spcPts val="300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setCo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tent</a:t>
            </a:r>
            <a:r>
              <a:rPr dirty="0" smtClean="0" sz="1800" spc="-129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82901" y="5219954"/>
            <a:ext cx="6529324" cy="118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void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setCo</a:t>
            </a:r>
            <a:r>
              <a:rPr dirty="0" smtClean="0" sz="1800" spc="-9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tent</a:t>
            </a:r>
            <a:r>
              <a:rPr dirty="0" smtClean="0" sz="1800" spc="-134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e(String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3300"/>
                </a:solidFill>
                <a:latin typeface="Times New Roman"/>
                <a:cs typeface="Times New Roman"/>
              </a:rPr>
              <a:t>str)</a:t>
            </a:r>
            <a:endParaRPr sz="1800">
              <a:latin typeface="Times New Roman"/>
              <a:cs typeface="Times New Roman"/>
            </a:endParaRPr>
          </a:p>
          <a:p>
            <a:pPr marL="9182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1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U</a:t>
            </a:r>
            <a:r>
              <a:rPr dirty="0" smtClean="0" sz="1800" spc="-4">
                <a:latin typeface="Times New Roman"/>
                <a:cs typeface="Times New Roman"/>
              </a:rPr>
              <a:t>s</a:t>
            </a:r>
            <a:r>
              <a:rPr dirty="0" smtClean="0" sz="1800" spc="0">
                <a:latin typeface="Times New Roman"/>
                <a:cs typeface="Times New Roman"/>
              </a:rPr>
              <a:t>ed</a:t>
            </a:r>
            <a:r>
              <a:rPr dirty="0" smtClean="0" sz="1800" spc="1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to</a:t>
            </a:r>
            <a:r>
              <a:rPr dirty="0" smtClean="0" sz="1800" spc="13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set</a:t>
            </a:r>
            <a:r>
              <a:rPr dirty="0" smtClean="0" sz="1800" spc="11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fo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mat</a:t>
            </a:r>
            <a:r>
              <a:rPr dirty="0" smtClean="0" sz="1800" spc="1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in</a:t>
            </a:r>
            <a:r>
              <a:rPr dirty="0" smtClean="0" sz="1800" spc="109" b="1">
                <a:latin typeface="Times New Roman"/>
                <a:cs typeface="Times New Roman"/>
              </a:rPr>
              <a:t> </a:t>
            </a:r>
            <a:r>
              <a:rPr dirty="0" smtClean="0" sz="1800" spc="19" b="1">
                <a:latin typeface="Times New Roman"/>
                <a:cs typeface="Times New Roman"/>
              </a:rPr>
              <a:t>w</a:t>
            </a:r>
            <a:r>
              <a:rPr dirty="0" smtClean="0" sz="1800" spc="0" b="1">
                <a:latin typeface="Times New Roman"/>
                <a:cs typeface="Times New Roman"/>
              </a:rPr>
              <a:t>hich</a:t>
            </a:r>
            <a:r>
              <a:rPr dirty="0" smtClean="0" sz="1800" spc="1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the</a:t>
            </a:r>
            <a:r>
              <a:rPr dirty="0" smtClean="0" sz="1800" spc="11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data</a:t>
            </a:r>
            <a:r>
              <a:rPr dirty="0" smtClean="0" sz="1800" spc="125" b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is</a:t>
            </a:r>
            <a:r>
              <a:rPr dirty="0" smtClean="0" sz="1800" spc="125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sent</a:t>
            </a:r>
            <a:r>
              <a:rPr dirty="0" smtClean="0" sz="1800" spc="10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</a:t>
            </a:r>
            <a:r>
              <a:rPr dirty="0" smtClean="0" sz="1800" spc="125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the</a:t>
            </a:r>
            <a:r>
              <a:rPr dirty="0" smtClean="0" sz="1800" spc="11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i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1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e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th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91821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-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Ex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r>
              <a:rPr dirty="0" smtClean="0" sz="1800" spc="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response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setCon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en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-114">
                <a:latin typeface="Times New Roman"/>
                <a:cs typeface="Times New Roman"/>
              </a:rPr>
              <a:t>T</a:t>
            </a:r>
            <a:r>
              <a:rPr dirty="0" smtClean="0" sz="1800" spc="19">
                <a:latin typeface="Times New Roman"/>
                <a:cs typeface="Times New Roman"/>
              </a:rPr>
              <a:t>y</a:t>
            </a:r>
            <a:r>
              <a:rPr dirty="0" smtClean="0" sz="1800" spc="0">
                <a:latin typeface="Times New Roman"/>
                <a:cs typeface="Times New Roman"/>
              </a:rPr>
              <a:t>pe</a:t>
            </a:r>
            <a:r>
              <a:rPr dirty="0" smtClean="0" sz="1800" spc="4">
                <a:latin typeface="Times New Roman"/>
                <a:cs typeface="Times New Roman"/>
              </a:rPr>
              <a:t>(</a:t>
            </a:r>
            <a:r>
              <a:rPr dirty="0" smtClean="0" sz="1800" spc="-4">
                <a:latin typeface="Times New Roman"/>
                <a:cs typeface="Times New Roman"/>
              </a:rPr>
              <a:t>“</a:t>
            </a:r>
            <a:r>
              <a:rPr dirty="0" smtClean="0" sz="1800" spc="0">
                <a:latin typeface="Times New Roman"/>
                <a:cs typeface="Times New Roman"/>
              </a:rPr>
              <a:t>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xt</a:t>
            </a:r>
            <a:r>
              <a:rPr dirty="0" smtClean="0" sz="1800" spc="4">
                <a:latin typeface="Times New Roman"/>
                <a:cs typeface="Times New Roman"/>
              </a:rPr>
              <a:t>/</a:t>
            </a:r>
            <a:r>
              <a:rPr dirty="0" smtClean="0" sz="1800" spc="0">
                <a:latin typeface="Times New Roman"/>
                <a:cs typeface="Times New Roman"/>
              </a:rPr>
              <a:t>html”);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2550" y="2832125"/>
            <a:ext cx="2416175" cy="304774"/>
          </a:xfrm>
          <a:custGeom>
            <a:avLst/>
            <a:gdLst/>
            <a:ahLst/>
            <a:cxnLst/>
            <a:rect l="l" t="t" r="r" b="b"/>
            <a:pathLst>
              <a:path w="2416175" h="304774">
                <a:moveTo>
                  <a:pt x="0" y="304774"/>
                </a:moveTo>
                <a:lnTo>
                  <a:pt x="2416175" y="304774"/>
                </a:lnTo>
                <a:lnTo>
                  <a:pt x="2416175" y="0"/>
                </a:lnTo>
                <a:lnTo>
                  <a:pt x="0" y="0"/>
                </a:lnTo>
                <a:lnTo>
                  <a:pt x="0" y="30477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498725" y="2832125"/>
            <a:ext cx="6645275" cy="304774"/>
          </a:xfrm>
          <a:custGeom>
            <a:avLst/>
            <a:gdLst/>
            <a:ahLst/>
            <a:cxnLst/>
            <a:rect l="l" t="t" r="r" b="b"/>
            <a:pathLst>
              <a:path w="6645275" h="304774">
                <a:moveTo>
                  <a:pt x="6645274" y="0"/>
                </a:moveTo>
                <a:lnTo>
                  <a:pt x="0" y="0"/>
                </a:lnTo>
                <a:lnTo>
                  <a:pt x="0" y="304774"/>
                </a:lnTo>
                <a:lnTo>
                  <a:pt x="6645274" y="304774"/>
                </a:lnTo>
                <a:lnTo>
                  <a:pt x="6645274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498725" y="2825750"/>
            <a:ext cx="0" cy="3853103"/>
          </a:xfrm>
          <a:custGeom>
            <a:avLst/>
            <a:gdLst/>
            <a:ahLst/>
            <a:cxnLst/>
            <a:rect l="l" t="t" r="r" b="b"/>
            <a:pathLst>
              <a:path w="0" h="3853103">
                <a:moveTo>
                  <a:pt x="0" y="0"/>
                </a:moveTo>
                <a:lnTo>
                  <a:pt x="0" y="38531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200" y="3136900"/>
            <a:ext cx="9074150" cy="0"/>
          </a:xfrm>
          <a:custGeom>
            <a:avLst/>
            <a:gdLst/>
            <a:ahLst/>
            <a:cxnLst/>
            <a:rect l="l" t="t" r="r" b="b"/>
            <a:pathLst>
              <a:path w="9074150" h="0">
                <a:moveTo>
                  <a:pt x="9067799" y="0"/>
                </a:moveTo>
                <a:lnTo>
                  <a:pt x="0" y="0"/>
                </a:lnTo>
              </a:path>
              <a:path w="9074150" h="0">
                <a:moveTo>
                  <a:pt x="0" y="1"/>
                </a:moveTo>
                <a:lnTo>
                  <a:pt x="9067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6200" y="4447540"/>
            <a:ext cx="9074150" cy="0"/>
          </a:xfrm>
          <a:custGeom>
            <a:avLst/>
            <a:gdLst/>
            <a:ahLst/>
            <a:cxnLst/>
            <a:rect l="l" t="t" r="r" b="b"/>
            <a:pathLst>
              <a:path w="9074150" h="0">
                <a:moveTo>
                  <a:pt x="9067799" y="0"/>
                </a:moveTo>
                <a:lnTo>
                  <a:pt x="0" y="0"/>
                </a:lnTo>
              </a:path>
              <a:path w="9074150" h="0">
                <a:moveTo>
                  <a:pt x="0" y="1"/>
                </a:moveTo>
                <a:lnTo>
                  <a:pt x="9067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2550" y="2825750"/>
            <a:ext cx="0" cy="3853103"/>
          </a:xfrm>
          <a:custGeom>
            <a:avLst/>
            <a:gdLst/>
            <a:ahLst/>
            <a:cxnLst/>
            <a:rect l="l" t="t" r="r" b="b"/>
            <a:pathLst>
              <a:path w="0" h="3853103">
                <a:moveTo>
                  <a:pt x="0" y="0"/>
                </a:moveTo>
                <a:lnTo>
                  <a:pt x="0" y="38531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6200" y="2832100"/>
            <a:ext cx="9074150" cy="0"/>
          </a:xfrm>
          <a:custGeom>
            <a:avLst/>
            <a:gdLst/>
            <a:ahLst/>
            <a:cxnLst/>
            <a:rect l="l" t="t" r="r" b="b"/>
            <a:pathLst>
              <a:path w="9074150" h="0">
                <a:moveTo>
                  <a:pt x="9067799" y="0"/>
                </a:moveTo>
                <a:lnTo>
                  <a:pt x="0" y="0"/>
                </a:lnTo>
              </a:path>
              <a:path w="9074150" h="0">
                <a:moveTo>
                  <a:pt x="0" y="1"/>
                </a:moveTo>
                <a:lnTo>
                  <a:pt x="9067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200" y="6672503"/>
            <a:ext cx="9074150" cy="0"/>
          </a:xfrm>
          <a:custGeom>
            <a:avLst/>
            <a:gdLst/>
            <a:ahLst/>
            <a:cxnLst/>
            <a:rect l="l" t="t" r="r" b="b"/>
            <a:pathLst>
              <a:path w="9074150" h="0">
                <a:moveTo>
                  <a:pt x="9067799" y="0"/>
                </a:moveTo>
                <a:lnTo>
                  <a:pt x="0" y="0"/>
                </a:lnTo>
              </a:path>
              <a:path w="9074150" h="0">
                <a:moveTo>
                  <a:pt x="0" y="1"/>
                </a:moveTo>
                <a:lnTo>
                  <a:pt x="9067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20593" y="0"/>
            <a:ext cx="4106143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</a:t>
            </a:r>
            <a:r>
              <a:rPr dirty="0" smtClean="0" sz="4000" spc="9" b="1">
                <a:latin typeface="Times New Roman"/>
                <a:cs typeface="Times New Roman"/>
              </a:rPr>
              <a:t>v</a:t>
            </a:r>
            <a:r>
              <a:rPr dirty="0" smtClean="0" sz="4000" spc="0" b="1">
                <a:latin typeface="Times New Roman"/>
                <a:cs typeface="Times New Roman"/>
              </a:rPr>
              <a:t>let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764" y="542447"/>
            <a:ext cx="8836899" cy="2069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4537" marR="42407">
              <a:lnSpc>
                <a:spcPts val="3700"/>
              </a:lnSpc>
              <a:spcBef>
                <a:spcPts val="185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Response</a:t>
            </a:r>
            <a:r>
              <a:rPr dirty="0" smtClean="0" sz="3600" spc="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erface</a:t>
            </a:r>
            <a:endParaRPr sz="3600">
              <a:latin typeface="Times New Roman"/>
              <a:cs typeface="Times New Roman"/>
            </a:endParaRPr>
          </a:p>
          <a:p>
            <a:pPr marL="12700" marR="42407">
              <a:lnSpc>
                <a:spcPts val="1975"/>
              </a:lnSpc>
            </a:pPr>
            <a:r>
              <a:rPr dirty="0" smtClean="0" baseline="1449" sz="3000" spc="0">
                <a:latin typeface="Arial"/>
                <a:cs typeface="Arial"/>
              </a:rPr>
              <a:t>•</a:t>
            </a:r>
            <a:r>
              <a:rPr dirty="0" smtClean="0" baseline="1449" sz="3000" spc="0">
                <a:latin typeface="Arial"/>
                <a:cs typeface="Arial"/>
              </a:rPr>
              <a:t>  </a:t>
            </a:r>
            <a:r>
              <a:rPr dirty="0" smtClean="0" baseline="1449" sz="3000" spc="338">
                <a:latin typeface="Arial"/>
                <a:cs typeface="Arial"/>
              </a:rPr>
              <a:t> </a:t>
            </a:r>
            <a:r>
              <a:rPr dirty="0" smtClean="0" baseline="1449" sz="3000" spc="0" b="1">
                <a:latin typeface="Times New Roman"/>
                <a:cs typeface="Times New Roman"/>
              </a:rPr>
              <a:t>Exten</a:t>
            </a:r>
            <a:r>
              <a:rPr dirty="0" smtClean="0" baseline="1449" sz="3000" spc="4" b="1">
                <a:latin typeface="Times New Roman"/>
                <a:cs typeface="Times New Roman"/>
              </a:rPr>
              <a:t>d</a:t>
            </a:r>
            <a:r>
              <a:rPr dirty="0" smtClean="0" baseline="1449" sz="3000" spc="0" b="1">
                <a:latin typeface="Times New Roman"/>
                <a:cs typeface="Times New Roman"/>
              </a:rPr>
              <a:t>s</a:t>
            </a:r>
            <a:r>
              <a:rPr dirty="0" smtClean="0" baseline="1449" sz="3000" spc="-19" b="1">
                <a:latin typeface="Times New Roman"/>
                <a:cs typeface="Times New Roman"/>
              </a:rPr>
              <a:t> </a:t>
            </a:r>
            <a:r>
              <a:rPr dirty="0" smtClean="0" baseline="1449" sz="3000" spc="0" b="1">
                <a:latin typeface="Times New Roman"/>
                <a:cs typeface="Times New Roman"/>
              </a:rPr>
              <a:t>Servlet</a:t>
            </a:r>
            <a:r>
              <a:rPr dirty="0" smtClean="0" baseline="1449" sz="3000" spc="4" b="1">
                <a:latin typeface="Times New Roman"/>
                <a:cs typeface="Times New Roman"/>
              </a:rPr>
              <a:t>R</a:t>
            </a:r>
            <a:r>
              <a:rPr dirty="0" smtClean="0" baseline="1449" sz="3000" spc="0" b="1">
                <a:latin typeface="Times New Roman"/>
                <a:cs typeface="Times New Roman"/>
              </a:rPr>
              <a:t>espon</a:t>
            </a:r>
            <a:r>
              <a:rPr dirty="0" smtClean="0" baseline="1449" sz="3000" spc="-14" b="1">
                <a:latin typeface="Times New Roman"/>
                <a:cs typeface="Times New Roman"/>
              </a:rPr>
              <a:t>s</a:t>
            </a:r>
            <a:r>
              <a:rPr dirty="0" smtClean="0" baseline="1449" sz="3000" spc="0" b="1">
                <a:latin typeface="Times New Roman"/>
                <a:cs typeface="Times New Roman"/>
              </a:rPr>
              <a:t>e</a:t>
            </a:r>
            <a:r>
              <a:rPr dirty="0" smtClean="0" baseline="1449" sz="3000" spc="-29" b="1">
                <a:latin typeface="Times New Roman"/>
                <a:cs typeface="Times New Roman"/>
              </a:rPr>
              <a:t> </a:t>
            </a:r>
            <a:r>
              <a:rPr dirty="0" smtClean="0" baseline="1449" sz="3000" spc="0" b="1">
                <a:latin typeface="Times New Roman"/>
                <a:cs typeface="Times New Roman"/>
              </a:rPr>
              <a:t>In</a:t>
            </a:r>
            <a:r>
              <a:rPr dirty="0" smtClean="0" baseline="1449" sz="3000" spc="4" b="1">
                <a:latin typeface="Times New Roman"/>
                <a:cs typeface="Times New Roman"/>
              </a:rPr>
              <a:t>t</a:t>
            </a:r>
            <a:r>
              <a:rPr dirty="0" smtClean="0" baseline="1449" sz="3000" spc="0" b="1">
                <a:latin typeface="Times New Roman"/>
                <a:cs typeface="Times New Roman"/>
              </a:rPr>
              <a:t>erf</a:t>
            </a:r>
            <a:r>
              <a:rPr dirty="0" smtClean="0" baseline="1449" sz="3000" spc="4" b="1">
                <a:latin typeface="Times New Roman"/>
                <a:cs typeface="Times New Roman"/>
              </a:rPr>
              <a:t>a</a:t>
            </a:r>
            <a:r>
              <a:rPr dirty="0" smtClean="0" baseline="1449" sz="3000" spc="0" b="1"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103"/>
              </a:spcBef>
            </a:pPr>
            <a:r>
              <a:rPr dirty="0" smtClean="0" baseline="-2898" sz="3000" spc="0">
                <a:latin typeface="Arial"/>
                <a:cs typeface="Arial"/>
              </a:rPr>
              <a:t>•</a:t>
            </a:r>
            <a:r>
              <a:rPr dirty="0" smtClean="0" baseline="-2898" sz="3000" spc="0">
                <a:latin typeface="Arial"/>
                <a:cs typeface="Arial"/>
              </a:rPr>
              <a:t>  </a:t>
            </a:r>
            <a:r>
              <a:rPr dirty="0" smtClean="0" baseline="-2898" sz="3000" spc="338">
                <a:latin typeface="Arial"/>
                <a:cs typeface="Arial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De</a:t>
            </a:r>
            <a:r>
              <a:rPr dirty="0" smtClean="0" baseline="-2898" sz="3000" spc="4" b="1">
                <a:latin typeface="Times New Roman"/>
                <a:cs typeface="Times New Roman"/>
              </a:rPr>
              <a:t>f</a:t>
            </a:r>
            <a:r>
              <a:rPr dirty="0" smtClean="0" baseline="-2898" sz="3000" spc="0" b="1">
                <a:latin typeface="Times New Roman"/>
                <a:cs typeface="Times New Roman"/>
              </a:rPr>
              <a:t>i</a:t>
            </a:r>
            <a:r>
              <a:rPr dirty="0" smtClean="0" baseline="-2898" sz="3000" spc="-14" b="1">
                <a:latin typeface="Times New Roman"/>
                <a:cs typeface="Times New Roman"/>
              </a:rPr>
              <a:t>n</a:t>
            </a:r>
            <a:r>
              <a:rPr dirty="0" smtClean="0" baseline="-2898" sz="3000" spc="0" b="1">
                <a:latin typeface="Times New Roman"/>
                <a:cs typeface="Times New Roman"/>
              </a:rPr>
              <a:t>es</a:t>
            </a:r>
            <a:r>
              <a:rPr dirty="0" smtClean="0" baseline="-2898" sz="3000" spc="219" b="1">
                <a:latin typeface="Times New Roman"/>
                <a:cs typeface="Times New Roman"/>
              </a:rPr>
              <a:t> </a:t>
            </a:r>
            <a:r>
              <a:rPr dirty="0" smtClean="0" baseline="-2898" sz="3000" spc="-9" b="1">
                <a:latin typeface="Times New Roman"/>
                <a:cs typeface="Times New Roman"/>
              </a:rPr>
              <a:t>H</a:t>
            </a:r>
            <a:r>
              <a:rPr dirty="0" smtClean="0" baseline="-2898" sz="3000" spc="-9" b="1">
                <a:latin typeface="Times New Roman"/>
                <a:cs typeface="Times New Roman"/>
              </a:rPr>
              <a:t>t</a:t>
            </a:r>
            <a:r>
              <a:rPr dirty="0" smtClean="0" baseline="-2898" sz="3000" spc="0" b="1">
                <a:latin typeface="Times New Roman"/>
                <a:cs typeface="Times New Roman"/>
              </a:rPr>
              <a:t>t</a:t>
            </a:r>
            <a:r>
              <a:rPr dirty="0" smtClean="0" baseline="-2898" sz="3000" spc="4" b="1">
                <a:latin typeface="Times New Roman"/>
                <a:cs typeface="Times New Roman"/>
              </a:rPr>
              <a:t>p</a:t>
            </a:r>
            <a:r>
              <a:rPr dirty="0" smtClean="0" baseline="-2898" sz="3000" spc="-9" b="1">
                <a:latin typeface="Times New Roman"/>
                <a:cs typeface="Times New Roman"/>
              </a:rPr>
              <a:t>S</a:t>
            </a:r>
            <a:r>
              <a:rPr dirty="0" smtClean="0" baseline="-2898" sz="3000" spc="0" b="1">
                <a:latin typeface="Times New Roman"/>
                <a:cs typeface="Times New Roman"/>
              </a:rPr>
              <a:t>ervl</a:t>
            </a:r>
            <a:r>
              <a:rPr dirty="0" smtClean="0" baseline="-2898" sz="3000" spc="-14" b="1">
                <a:latin typeface="Times New Roman"/>
                <a:cs typeface="Times New Roman"/>
              </a:rPr>
              <a:t>e</a:t>
            </a:r>
            <a:r>
              <a:rPr dirty="0" smtClean="0" baseline="-2898" sz="3000" spc="0" b="1">
                <a:latin typeface="Times New Roman"/>
                <a:cs typeface="Times New Roman"/>
              </a:rPr>
              <a:t>t</a:t>
            </a:r>
            <a:r>
              <a:rPr dirty="0" smtClean="0" baseline="-2898" sz="3000" spc="229" b="1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obje</a:t>
            </a:r>
            <a:r>
              <a:rPr dirty="0" smtClean="0" baseline="-2898" sz="3000" spc="-14" b="1">
                <a:latin typeface="Times New Roman"/>
                <a:cs typeface="Times New Roman"/>
              </a:rPr>
              <a:t>c</a:t>
            </a:r>
            <a:r>
              <a:rPr dirty="0" smtClean="0" baseline="-2898" sz="3000" spc="0" b="1">
                <a:latin typeface="Times New Roman"/>
                <a:cs typeface="Times New Roman"/>
              </a:rPr>
              <a:t>ts</a:t>
            </a:r>
            <a:r>
              <a:rPr dirty="0" smtClean="0" baseline="-2898" sz="3000" spc="225" b="1">
                <a:latin typeface="Times New Roman"/>
                <a:cs typeface="Times New Roman"/>
              </a:rPr>
              <a:t> </a:t>
            </a:r>
            <a:r>
              <a:rPr dirty="0" smtClean="0" baseline="-2898" sz="3000" spc="-4">
                <a:latin typeface="Times New Roman"/>
                <a:cs typeface="Times New Roman"/>
              </a:rPr>
              <a:t>t</a:t>
            </a:r>
            <a:r>
              <a:rPr dirty="0" smtClean="0" baseline="-2898" sz="3000" spc="0">
                <a:latin typeface="Times New Roman"/>
                <a:cs typeface="Times New Roman"/>
              </a:rPr>
              <a:t>o</a:t>
            </a:r>
            <a:r>
              <a:rPr dirty="0" smtClean="0" baseline="-2898" sz="3000" spc="225">
                <a:latin typeface="Times New Roman"/>
                <a:cs typeface="Times New Roman"/>
              </a:rPr>
              <a:t> </a:t>
            </a:r>
            <a:r>
              <a:rPr dirty="0" smtClean="0" baseline="-2898" sz="3000" spc="-9" b="1">
                <a:latin typeface="Times New Roman"/>
                <a:cs typeface="Times New Roman"/>
              </a:rPr>
              <a:t>p</a:t>
            </a:r>
            <a:r>
              <a:rPr dirty="0" smtClean="0" baseline="-2898" sz="3000" spc="0" b="1">
                <a:latin typeface="Times New Roman"/>
                <a:cs typeface="Times New Roman"/>
              </a:rPr>
              <a:t>a</a:t>
            </a:r>
            <a:r>
              <a:rPr dirty="0" smtClean="0" baseline="-2898" sz="3000" spc="4" b="1">
                <a:latin typeface="Times New Roman"/>
                <a:cs typeface="Times New Roman"/>
              </a:rPr>
              <a:t>s</a:t>
            </a:r>
            <a:r>
              <a:rPr dirty="0" smtClean="0" baseline="-2898" sz="3000" spc="0" b="1">
                <a:latin typeface="Times New Roman"/>
                <a:cs typeface="Times New Roman"/>
              </a:rPr>
              <a:t>s</a:t>
            </a:r>
            <a:r>
              <a:rPr dirty="0" smtClean="0" baseline="-2898" sz="3000" spc="225" b="1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as</a:t>
            </a:r>
            <a:r>
              <a:rPr dirty="0" smtClean="0" baseline="-2898" sz="3000" spc="219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an</a:t>
            </a:r>
            <a:r>
              <a:rPr dirty="0" smtClean="0" baseline="-2898" sz="3000" spc="225">
                <a:latin typeface="Times New Roman"/>
                <a:cs typeface="Times New Roman"/>
              </a:rPr>
              <a:t> </a:t>
            </a:r>
            <a:r>
              <a:rPr dirty="0" smtClean="0" baseline="-2898" sz="3000" spc="0">
                <a:latin typeface="Times New Roman"/>
                <a:cs typeface="Times New Roman"/>
              </a:rPr>
              <a:t>a</a:t>
            </a:r>
            <a:r>
              <a:rPr dirty="0" smtClean="0" baseline="-2898" sz="3000" spc="-44">
                <a:latin typeface="Times New Roman"/>
                <a:cs typeface="Times New Roman"/>
              </a:rPr>
              <a:t>r</a:t>
            </a:r>
            <a:r>
              <a:rPr dirty="0" smtClean="0" baseline="-2898" sz="3000" spc="0">
                <a:latin typeface="Times New Roman"/>
                <a:cs typeface="Times New Roman"/>
              </a:rPr>
              <a:t>gu</a:t>
            </a:r>
            <a:r>
              <a:rPr dirty="0" smtClean="0" baseline="-2898" sz="3000" spc="-25">
                <a:latin typeface="Times New Roman"/>
                <a:cs typeface="Times New Roman"/>
              </a:rPr>
              <a:t>m</a:t>
            </a:r>
            <a:r>
              <a:rPr dirty="0" smtClean="0" baseline="-2898" sz="3000" spc="0">
                <a:latin typeface="Times New Roman"/>
                <a:cs typeface="Times New Roman"/>
              </a:rPr>
              <a:t>ent</a:t>
            </a:r>
            <a:r>
              <a:rPr dirty="0" smtClean="0" baseline="-2898" sz="3000" spc="225">
                <a:latin typeface="Times New Roman"/>
                <a:cs typeface="Times New Roman"/>
              </a:rPr>
              <a:t> </a:t>
            </a:r>
            <a:r>
              <a:rPr dirty="0" smtClean="0" baseline="-2898" sz="3000" spc="4" b="1">
                <a:latin typeface="Times New Roman"/>
                <a:cs typeface="Times New Roman"/>
              </a:rPr>
              <a:t>t</a:t>
            </a:r>
            <a:r>
              <a:rPr dirty="0" smtClean="0" baseline="-2898" sz="3000" spc="0" b="1">
                <a:latin typeface="Times New Roman"/>
                <a:cs typeface="Times New Roman"/>
              </a:rPr>
              <a:t>o</a:t>
            </a:r>
            <a:r>
              <a:rPr dirty="0" smtClean="0" baseline="-2898" sz="3000" spc="225" b="1">
                <a:latin typeface="Times New Roman"/>
                <a:cs typeface="Times New Roman"/>
              </a:rPr>
              <a:t> </a:t>
            </a:r>
            <a:r>
              <a:rPr dirty="0" smtClean="0" baseline="-2898" sz="3000" spc="-9" b="1">
                <a:latin typeface="Times New Roman"/>
                <a:cs typeface="Times New Roman"/>
              </a:rPr>
              <a:t>t</a:t>
            </a:r>
            <a:r>
              <a:rPr dirty="0" smtClean="0" baseline="-2898" sz="3000" spc="0" b="1">
                <a:latin typeface="Times New Roman"/>
                <a:cs typeface="Times New Roman"/>
              </a:rPr>
              <a:t>he</a:t>
            </a:r>
            <a:r>
              <a:rPr dirty="0" smtClean="0" baseline="-2898" sz="3000" spc="234" b="1">
                <a:latin typeface="Times New Roman"/>
                <a:cs typeface="Times New Roman"/>
              </a:rPr>
              <a:t> </a:t>
            </a:r>
            <a:r>
              <a:rPr dirty="0" smtClean="0" baseline="-2898" sz="3000" spc="0" b="1">
                <a:latin typeface="Times New Roman"/>
                <a:cs typeface="Times New Roman"/>
              </a:rPr>
              <a:t>se</a:t>
            </a:r>
            <a:r>
              <a:rPr dirty="0" smtClean="0" baseline="-2898" sz="3000" spc="-14" b="1">
                <a:latin typeface="Times New Roman"/>
                <a:cs typeface="Times New Roman"/>
              </a:rPr>
              <a:t>r</a:t>
            </a:r>
            <a:r>
              <a:rPr dirty="0" smtClean="0" baseline="-2898" sz="3000" spc="0" b="1">
                <a:latin typeface="Times New Roman"/>
                <a:cs typeface="Times New Roman"/>
              </a:rPr>
              <a:t>vic</a:t>
            </a:r>
            <a:r>
              <a:rPr dirty="0" smtClean="0" baseline="-2898" sz="3000" spc="-14" b="1">
                <a:latin typeface="Times New Roman"/>
                <a:cs typeface="Times New Roman"/>
              </a:rPr>
              <a:t>e</a:t>
            </a:r>
            <a:r>
              <a:rPr dirty="0" smtClean="0" baseline="-2898" sz="3000" spc="-4">
                <a:latin typeface="Times New Roman"/>
                <a:cs typeface="Times New Roman"/>
              </a:rPr>
              <a:t>(</a:t>
            </a:r>
            <a:r>
              <a:rPr dirty="0" smtClean="0" baseline="-2898" sz="3000" spc="0">
                <a:latin typeface="Times New Roman"/>
                <a:cs typeface="Times New Roman"/>
              </a:rPr>
              <a:t>)</a:t>
            </a:r>
            <a:r>
              <a:rPr dirty="0" smtClean="0" baseline="-2898" sz="3000" spc="239">
                <a:latin typeface="Times New Roman"/>
                <a:cs typeface="Times New Roman"/>
              </a:rPr>
              <a:t> </a:t>
            </a:r>
            <a:r>
              <a:rPr dirty="0" smtClean="0" baseline="-2898" sz="3000" spc="-25">
                <a:latin typeface="Times New Roman"/>
                <a:cs typeface="Times New Roman"/>
              </a:rPr>
              <a:t>m</a:t>
            </a:r>
            <a:r>
              <a:rPr dirty="0" smtClean="0" baseline="-2898" sz="3000" spc="0">
                <a:latin typeface="Times New Roman"/>
                <a:cs typeface="Times New Roman"/>
              </a:rPr>
              <a:t>e</a:t>
            </a:r>
            <a:r>
              <a:rPr dirty="0" smtClean="0" baseline="-2898" sz="3000" spc="-4">
                <a:latin typeface="Times New Roman"/>
                <a:cs typeface="Times New Roman"/>
              </a:rPr>
              <a:t>t</a:t>
            </a:r>
            <a:r>
              <a:rPr dirty="0" smtClean="0" baseline="-2898" sz="3000" spc="0">
                <a:latin typeface="Times New Roman"/>
                <a:cs typeface="Times New Roman"/>
              </a:rPr>
              <a:t>hod</a:t>
            </a:r>
            <a:r>
              <a:rPr dirty="0" smtClean="0" baseline="-2898" sz="3000" spc="214">
                <a:latin typeface="Times New Roman"/>
                <a:cs typeface="Times New Roman"/>
              </a:rPr>
              <a:t> </a:t>
            </a:r>
            <a:r>
              <a:rPr dirty="0" smtClean="0" baseline="-2898" sz="3000" spc="-14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904" marR="42407">
              <a:lnSpc>
                <a:spcPts val="1985"/>
              </a:lnSpc>
            </a:pPr>
            <a:r>
              <a:rPr dirty="0" smtClean="0" baseline="1449" sz="3000" spc="0">
                <a:latin typeface="Times New Roman"/>
                <a:cs typeface="Times New Roman"/>
              </a:rPr>
              <a:t>the</a:t>
            </a:r>
            <a:r>
              <a:rPr dirty="0" smtClean="0" baseline="1449" sz="3000" spc="-9">
                <a:latin typeface="Times New Roman"/>
                <a:cs typeface="Times New Roman"/>
              </a:rPr>
              <a:t> </a:t>
            </a:r>
            <a:r>
              <a:rPr dirty="0" smtClean="0" baseline="1449" sz="3000" spc="0">
                <a:latin typeface="Times New Roman"/>
                <a:cs typeface="Times New Roman"/>
              </a:rPr>
              <a:t>c</a:t>
            </a:r>
            <a:r>
              <a:rPr dirty="0" smtClean="0" baseline="1449" sz="3000" spc="-9">
                <a:latin typeface="Times New Roman"/>
                <a:cs typeface="Times New Roman"/>
              </a:rPr>
              <a:t>l</a:t>
            </a:r>
            <a:r>
              <a:rPr dirty="0" smtClean="0" baseline="1449" sz="3000" spc="0">
                <a:latin typeface="Times New Roman"/>
                <a:cs typeface="Times New Roman"/>
              </a:rPr>
              <a:t>i</a:t>
            </a:r>
            <a:r>
              <a:rPr dirty="0" smtClean="0" baseline="1449" sz="3000" spc="-9">
                <a:latin typeface="Times New Roman"/>
                <a:cs typeface="Times New Roman"/>
              </a:rPr>
              <a:t>e</a:t>
            </a:r>
            <a:r>
              <a:rPr dirty="0" smtClean="0" baseline="1449" sz="3000" spc="0"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  <a:p>
            <a:pPr marL="355904" marR="11296" indent="-343204" algn="just">
              <a:lnSpc>
                <a:spcPts val="1920"/>
              </a:lnSpc>
              <a:spcBef>
                <a:spcPts val="426"/>
              </a:spcBef>
              <a:tabLst>
                <a:tab pos="355600" algn="l"/>
              </a:tabLst>
            </a:pPr>
            <a:r>
              <a:rPr dirty="0" smtClean="0" sz="2000" spc="0">
                <a:latin typeface="Arial"/>
                <a:cs typeface="Arial"/>
              </a:rPr>
              <a:t>•	</a:t>
            </a:r>
            <a:r>
              <a:rPr dirty="0" smtClean="0" sz="2000" spc="0">
                <a:latin typeface="Times New Roman"/>
                <a:cs typeface="Times New Roman"/>
              </a:rPr>
              <a:t>Set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HTTP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pons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P</a:t>
            </a:r>
            <a:r>
              <a:rPr dirty="0" smtClean="0" sz="2000" spc="2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ade</a:t>
            </a:r>
            <a:r>
              <a:rPr dirty="0" smtClean="0" sz="2000" spc="-8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set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ont</a:t>
            </a:r>
            <a:r>
              <a:rPr dirty="0" smtClean="0" sz="2000" spc="-1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9">
                <a:latin typeface="Times New Roman"/>
                <a:cs typeface="Times New Roman"/>
              </a:rPr>
              <a:t>y</a:t>
            </a:r>
            <a:r>
              <a:rPr dirty="0" smtClean="0" sz="2000" spc="0">
                <a:latin typeface="Times New Roman"/>
                <a:cs typeface="Times New Roman"/>
              </a:rPr>
              <a:t>pe</a:t>
            </a:r>
            <a:r>
              <a:rPr dirty="0" smtClean="0" sz="2000" spc="9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f</a:t>
            </a:r>
            <a:r>
              <a:rPr dirty="0" smtClean="0" sz="2000" spc="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84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es</a:t>
            </a:r>
            <a:r>
              <a:rPr dirty="0" smtClean="0" sz="2000" spc="-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onse,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qu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-1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xt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stream</a:t>
            </a:r>
            <a:r>
              <a:rPr dirty="0" smtClean="0" sz="2000" spc="42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45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th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ponse,</a:t>
            </a:r>
            <a:r>
              <a:rPr dirty="0" smtClean="0" sz="2000" spc="44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qu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4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</a:t>
            </a:r>
            <a:r>
              <a:rPr dirty="0" smtClean="0" sz="2000" spc="-9">
                <a:latin typeface="Times New Roman"/>
                <a:cs typeface="Times New Roman"/>
              </a:rPr>
              <a:t>a</a:t>
            </a:r>
            <a:r>
              <a:rPr dirty="0" smtClean="0" sz="2000" spc="0">
                <a:latin typeface="Times New Roman"/>
                <a:cs typeface="Times New Roman"/>
              </a:rPr>
              <a:t>ry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stream</a:t>
            </a:r>
            <a:r>
              <a:rPr dirty="0" smtClean="0" sz="2000" spc="420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f</a:t>
            </a:r>
            <a:r>
              <a:rPr dirty="0" smtClean="0" sz="2000" spc="0">
                <a:latin typeface="Times New Roman"/>
                <a:cs typeface="Times New Roman"/>
              </a:rPr>
              <a:t>or</a:t>
            </a:r>
            <a:r>
              <a:rPr dirty="0" smtClean="0" sz="2000" spc="4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-9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pons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r>
              <a:rPr dirty="0" smtClean="0" sz="2000" spc="44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rect</a:t>
            </a:r>
            <a:r>
              <a:rPr dirty="0" smtClean="0" sz="2000" spc="445">
                <a:latin typeface="Times New Roman"/>
                <a:cs typeface="Times New Roman"/>
              </a:rPr>
              <a:t> </a:t>
            </a:r>
            <a:r>
              <a:rPr dirty="0" smtClean="0" sz="2000" spc="-14">
                <a:latin typeface="Times New Roman"/>
                <a:cs typeface="Times New Roman"/>
              </a:rPr>
              <a:t>an</a:t>
            </a:r>
            <a:r>
              <a:rPr dirty="0" smtClean="0" sz="2000" spc="-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HTTP</a:t>
            </a:r>
            <a:r>
              <a:rPr dirty="0" smtClean="0" sz="2000" spc="-7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ther</a:t>
            </a:r>
            <a:r>
              <a:rPr dirty="0" smtClean="0" sz="2000" spc="-2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URL</a:t>
            </a:r>
            <a:r>
              <a:rPr dirty="0" smtClean="0" sz="2000" spc="-79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add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co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kies</a:t>
            </a:r>
            <a:r>
              <a:rPr dirty="0" smtClean="0" sz="2000" spc="-2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-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res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onse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7846" y="3820850"/>
            <a:ext cx="8881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9992" y="3820850"/>
            <a:ext cx="2755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1412" y="3820850"/>
            <a:ext cx="2190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if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5220" y="3820850"/>
            <a:ext cx="10393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encoding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8544" y="3820850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5841" y="3820850"/>
            <a:ext cx="41785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n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7402" y="3820850"/>
            <a:ext cx="8928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neede</a:t>
            </a:r>
            <a:r>
              <a:rPr dirty="0" smtClean="0" sz="2000" spc="14" b="1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5280" y="3820850"/>
            <a:ext cx="7711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retu</a:t>
            </a:r>
            <a:r>
              <a:rPr dirty="0" smtClean="0" sz="2000" spc="4">
                <a:latin typeface="Times New Roman"/>
                <a:cs typeface="Times New Roman"/>
              </a:rPr>
              <a:t>r</a:t>
            </a:r>
            <a:r>
              <a:rPr dirty="0" smtClean="0" sz="2000" spc="0">
                <a:latin typeface="Times New Roman"/>
                <a:cs typeface="Times New Roman"/>
              </a:rPr>
              <a:t>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0098" y="3820850"/>
            <a:ext cx="3745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9156" y="3820850"/>
            <a:ext cx="5725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URL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50" y="2832100"/>
            <a:ext cx="2416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9668" marR="850698" algn="ctr">
              <a:lnSpc>
                <a:spcPct val="95825"/>
              </a:lnSpc>
              <a:spcBef>
                <a:spcPts val="414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M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eth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725" y="2832100"/>
            <a:ext cx="664209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20758" marR="2816495" algn="ctr">
              <a:lnSpc>
                <a:spcPct val="95825"/>
              </a:lnSpc>
              <a:spcBef>
                <a:spcPts val="414"/>
              </a:spcBef>
            </a:pPr>
            <a:r>
              <a:rPr dirty="0" smtClean="0" sz="1400" spc="-4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cr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pt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14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1400" spc="0" b="1">
                <a:solidFill>
                  <a:srgbClr val="FF3300"/>
                </a:solidFill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" y="3136900"/>
            <a:ext cx="2416175" cy="1310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2"/>
              </a:spcBef>
            </a:pPr>
            <a:endParaRPr sz="950"/>
          </a:p>
          <a:p>
            <a:pPr marL="91490">
              <a:lnSpc>
                <a:spcPct val="95825"/>
              </a:lnSpc>
              <a:spcBef>
                <a:spcPts val="30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encode</a:t>
            </a:r>
            <a:r>
              <a:rPr dirty="0" smtClean="0" sz="2000" spc="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RL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725" y="3136900"/>
            <a:ext cx="6642099" cy="1310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public</a:t>
            </a:r>
            <a:r>
              <a:rPr dirty="0" smtClean="0" sz="2000" spc="-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-4" b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ng</a:t>
            </a:r>
            <a:r>
              <a:rPr dirty="0" smtClean="0" sz="2000" spc="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encode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ect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RL</a:t>
            </a:r>
            <a:r>
              <a:rPr dirty="0" smtClean="0" sz="2000" spc="-10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(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tring</a:t>
            </a:r>
            <a:r>
              <a:rPr dirty="0" smtClean="0" sz="2000" spc="1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ur</a:t>
            </a:r>
            <a:r>
              <a:rPr dirty="0" smtClean="0" sz="2000" spc="-4" b="1">
                <a:solidFill>
                  <a:srgbClr val="FF3300"/>
                </a:solidFill>
                <a:latin typeface="Times New Roman"/>
                <a:cs typeface="Times New Roman"/>
              </a:rPr>
              <a:t>l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82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43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Enc</a:t>
            </a:r>
            <a:r>
              <a:rPr dirty="0" smtClean="0" sz="2000" spc="4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des</a:t>
            </a:r>
            <a:r>
              <a:rPr dirty="0" smtClean="0" sz="2000" spc="43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42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spec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fied</a:t>
            </a:r>
            <a:r>
              <a:rPr dirty="0" smtClean="0" sz="2000" spc="43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U</a:t>
            </a:r>
            <a:r>
              <a:rPr dirty="0" smtClean="0" sz="2000" spc="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L</a:t>
            </a:r>
            <a:r>
              <a:rPr dirty="0" smtClean="0" sz="2000" spc="42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f</a:t>
            </a:r>
            <a:r>
              <a:rPr dirty="0" smtClean="0" sz="2000" spc="9" b="1"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latin typeface="Times New Roman"/>
                <a:cs typeface="Times New Roman"/>
              </a:rPr>
              <a:t>r</a:t>
            </a:r>
            <a:r>
              <a:rPr dirty="0" smtClean="0" sz="2000" spc="435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use</a:t>
            </a:r>
            <a:r>
              <a:rPr dirty="0" smtClean="0" sz="2000" spc="425" b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in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435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send</a:t>
            </a:r>
            <a:r>
              <a:rPr dirty="0" smtClean="0" sz="2000" spc="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</a:t>
            </a:r>
            <a:endParaRPr sz="2000">
              <a:latin typeface="Times New Roman"/>
              <a:cs typeface="Times New Roman"/>
            </a:endParaRPr>
          </a:p>
          <a:p>
            <a:pPr marL="91820">
              <a:lnSpc>
                <a:spcPct val="95825"/>
              </a:lnSpc>
              <a:spcBef>
                <a:spcPts val="2452"/>
              </a:spcBef>
            </a:pP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cha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ged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0" y="4447540"/>
            <a:ext cx="2416175" cy="2224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 marL="91490">
              <a:lnSpc>
                <a:spcPct val="95825"/>
              </a:lnSpc>
              <a:spcBef>
                <a:spcPts val="7000"/>
              </a:spcBef>
            </a:pPr>
            <a:r>
              <a:rPr dirty="0" smtClean="0" sz="2000" spc="0" b="1">
                <a:latin typeface="Times New Roman"/>
                <a:cs typeface="Times New Roman"/>
              </a:rPr>
              <a:t>send</a:t>
            </a:r>
            <a:r>
              <a:rPr dirty="0" smtClean="0" sz="2000" spc="4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98725" y="4447540"/>
            <a:ext cx="6642099" cy="2224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0">
                <a:latin typeface="Times New Roman"/>
                <a:cs typeface="Times New Roman"/>
              </a:rPr>
              <a:t>    </a:t>
            </a:r>
            <a:r>
              <a:rPr dirty="0" smtClean="0" sz="2000" spc="134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public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</a:t>
            </a:r>
            <a:r>
              <a:rPr dirty="0" smtClean="0" sz="2000" spc="12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id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</a:t>
            </a:r>
            <a:r>
              <a:rPr dirty="0" smtClean="0" sz="2000" spc="129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send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ect(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tring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</a:t>
            </a:r>
            <a:r>
              <a:rPr dirty="0" smtClean="0" sz="2000" spc="14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U</a:t>
            </a:r>
            <a:r>
              <a:rPr dirty="0" smtClean="0" sz="2000" spc="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L)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    </a:t>
            </a:r>
            <a:r>
              <a:rPr dirty="0" smtClean="0" sz="2000" spc="134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dirty="0" smtClean="0" sz="2000" spc="-39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ows</a:t>
            </a:r>
            <a:endParaRPr sz="2000">
              <a:latin typeface="Times New Roman"/>
              <a:cs typeface="Times New Roman"/>
            </a:endParaRPr>
          </a:p>
          <a:p>
            <a:pPr marL="434975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IOExcepti</a:t>
            </a:r>
            <a:r>
              <a:rPr dirty="0" smtClean="0" sz="2000" spc="4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mtClean="0" sz="2000" spc="0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34975" marR="43707" indent="-343154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3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Sen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3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3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irect</a:t>
            </a:r>
            <a:r>
              <a:rPr dirty="0" smtClean="0" sz="2000" spc="35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res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se</a:t>
            </a:r>
            <a:r>
              <a:rPr dirty="0" smtClean="0" sz="2000" spc="37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3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36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c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nt</a:t>
            </a:r>
            <a:r>
              <a:rPr dirty="0" smtClean="0" sz="2000" spc="3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ing</a:t>
            </a:r>
            <a:r>
              <a:rPr dirty="0" smtClean="0" sz="2000" spc="36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410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spec</a:t>
            </a:r>
            <a:r>
              <a:rPr dirty="0" smtClean="0" sz="2000" spc="-4" b="1">
                <a:latin typeface="Times New Roman"/>
                <a:cs typeface="Times New Roman"/>
              </a:rPr>
              <a:t>i</a:t>
            </a:r>
            <a:r>
              <a:rPr dirty="0" smtClean="0" sz="2000" spc="0" b="1">
                <a:latin typeface="Times New Roman"/>
                <a:cs typeface="Times New Roman"/>
              </a:rPr>
              <a:t>fied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edi</a:t>
            </a:r>
            <a:r>
              <a:rPr dirty="0" smtClean="0" sz="2000" spc="-39" b="1">
                <a:latin typeface="Times New Roman"/>
                <a:cs typeface="Times New Roman"/>
              </a:rPr>
              <a:t>r</a:t>
            </a:r>
            <a:r>
              <a:rPr dirty="0" smtClean="0" sz="2000" spc="0" b="1">
                <a:latin typeface="Times New Roman"/>
                <a:cs typeface="Times New Roman"/>
              </a:rPr>
              <a:t>ect</a:t>
            </a:r>
            <a:r>
              <a:rPr dirty="0" smtClean="0" sz="2000" spc="0" b="1">
                <a:latin typeface="Times New Roman"/>
                <a:cs typeface="Times New Roman"/>
              </a:rPr>
              <a:t> </a:t>
            </a:r>
            <a:r>
              <a:rPr dirty="0" smtClean="0" sz="2000" spc="0" b="1">
                <a:latin typeface="Times New Roman"/>
                <a:cs typeface="Times New Roman"/>
              </a:rPr>
              <a:t>loc</a:t>
            </a:r>
            <a:r>
              <a:rPr dirty="0" smtClean="0" sz="2000" spc="9" b="1">
                <a:latin typeface="Times New Roman"/>
                <a:cs typeface="Times New Roman"/>
              </a:rPr>
              <a:t>a</a:t>
            </a:r>
            <a:r>
              <a:rPr dirty="0" smtClean="0" sz="2000" spc="0" b="1">
                <a:latin typeface="Times New Roman"/>
                <a:cs typeface="Times New Roman"/>
              </a:rPr>
              <a:t>tion</a:t>
            </a:r>
            <a:r>
              <a:rPr dirty="0" smtClean="0" sz="2000" spc="4" b="1">
                <a:latin typeface="Times New Roman"/>
                <a:cs typeface="Times New Roman"/>
              </a:rPr>
              <a:t> </a:t>
            </a:r>
            <a:r>
              <a:rPr dirty="0" smtClean="0" sz="2000" spc="4" b="1">
                <a:latin typeface="Times New Roman"/>
                <a:cs typeface="Times New Roman"/>
              </a:rPr>
              <a:t>U</a:t>
            </a:r>
            <a:r>
              <a:rPr dirty="0" smtClean="0" sz="2000" spc="0" b="1">
                <a:latin typeface="Times New Roman"/>
                <a:cs typeface="Times New Roman"/>
              </a:rPr>
              <a:t>RL</a:t>
            </a:r>
            <a:endParaRPr sz="2000">
              <a:latin typeface="Times New Roman"/>
              <a:cs typeface="Times New Roman"/>
            </a:endParaRPr>
          </a:p>
          <a:p>
            <a:pPr marL="434975" marR="44705" indent="-343154">
              <a:lnSpc>
                <a:spcPct val="100137"/>
              </a:lnSpc>
              <a:tabLst>
                <a:tab pos="304800" algn="l"/>
              </a:tabLst>
            </a:pPr>
            <a:r>
              <a:rPr dirty="0" smtClean="0" sz="2000" spc="0">
                <a:latin typeface="Times New Roman"/>
                <a:cs typeface="Times New Roman"/>
              </a:rPr>
              <a:t>-	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4">
                <a:latin typeface="Times New Roman"/>
                <a:cs typeface="Times New Roman"/>
              </a:rPr>
              <a:t>s</a:t>
            </a:r>
            <a:r>
              <a:rPr dirty="0" smtClean="0" sz="2000" spc="0">
                <a:latin typeface="Times New Roman"/>
                <a:cs typeface="Times New Roman"/>
              </a:rPr>
              <a:t>ing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sen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direct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-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to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decide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the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</a:t>
            </a:r>
            <a:r>
              <a:rPr dirty="0" smtClean="0" sz="2000" spc="4">
                <a:latin typeface="Times New Roman"/>
                <a:cs typeface="Times New Roman"/>
              </a:rPr>
              <a:t>q</a:t>
            </a:r>
            <a:r>
              <a:rPr dirty="0" smtClean="0" sz="2000" spc="0">
                <a:latin typeface="Times New Roman"/>
                <a:cs typeface="Times New Roman"/>
              </a:rPr>
              <a:t>uest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an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d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by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art</a:t>
            </a:r>
            <a:r>
              <a:rPr dirty="0" smtClean="0" sz="2000" spc="-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cular</a:t>
            </a:r>
            <a:r>
              <a:rPr dirty="0" smtClean="0" sz="2000" spc="1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ser</a:t>
            </a:r>
            <a:r>
              <a:rPr dirty="0" smtClean="0" sz="2000" spc="9">
                <a:latin typeface="Times New Roman"/>
                <a:cs typeface="Times New Roman"/>
              </a:rPr>
              <a:t>v</a:t>
            </a:r>
            <a:r>
              <a:rPr dirty="0" smtClean="0" sz="2000" spc="0">
                <a:latin typeface="Times New Roman"/>
                <a:cs typeface="Times New Roman"/>
              </a:rPr>
              <a:t>l</a:t>
            </a:r>
            <a:r>
              <a:rPr dirty="0" smtClean="0" sz="2000" spc="-4">
                <a:latin typeface="Times New Roman"/>
                <a:cs typeface="Times New Roman"/>
              </a:rPr>
              <a:t>e</a:t>
            </a:r>
            <a:r>
              <a:rPr dirty="0" smtClean="0" sz="2000" spc="0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91820">
              <a:lnSpc>
                <a:spcPts val="2250"/>
              </a:lnSpc>
              <a:spcBef>
                <a:spcPts val="112"/>
              </a:spcBef>
            </a:pPr>
            <a:r>
              <a:rPr dirty="0" smtClean="0" sz="2000" spc="0">
                <a:latin typeface="Times New Roman"/>
                <a:cs typeface="Times New Roman"/>
              </a:rPr>
              <a:t>-</a:t>
            </a:r>
            <a:r>
              <a:rPr dirty="0" smtClean="0" sz="2000" spc="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Ex:</a:t>
            </a:r>
            <a:r>
              <a:rPr dirty="0" smtClean="0" sz="2000" spc="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res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9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se.se</a:t>
            </a:r>
            <a:r>
              <a:rPr dirty="0" smtClean="0" sz="2000" spc="4">
                <a:latin typeface="Times New Roman"/>
                <a:cs typeface="Times New Roman"/>
              </a:rPr>
              <a:t>n</a:t>
            </a:r>
            <a:r>
              <a:rPr dirty="0" smtClean="0" sz="2000" spc="0">
                <a:latin typeface="Times New Roman"/>
                <a:cs typeface="Times New Roman"/>
              </a:rPr>
              <a:t>dRedirec</a:t>
            </a:r>
            <a:r>
              <a:rPr dirty="0" smtClean="0" sz="2000" spc="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(“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cess.</a:t>
            </a:r>
            <a:r>
              <a:rPr dirty="0" smtClean="0" sz="2000" spc="4">
                <a:latin typeface="Times New Roman"/>
                <a:cs typeface="Times New Roman"/>
              </a:rPr>
              <a:t>j</a:t>
            </a:r>
            <a:r>
              <a:rPr dirty="0" smtClean="0" sz="2000" spc="0">
                <a:latin typeface="Times New Roman"/>
                <a:cs typeface="Times New Roman"/>
              </a:rPr>
              <a:t>s</a:t>
            </a: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”);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981200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86156" y="1293876"/>
            <a:ext cx="7397496" cy="461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6010" y="5194554"/>
            <a:ext cx="3220212" cy="469391"/>
          </a:xfrm>
          <a:custGeom>
            <a:avLst/>
            <a:gdLst/>
            <a:ahLst/>
            <a:cxnLst/>
            <a:rect l="l" t="t" r="r" b="b"/>
            <a:pathLst>
              <a:path w="3220212" h="469391">
                <a:moveTo>
                  <a:pt x="0" y="469392"/>
                </a:moveTo>
                <a:lnTo>
                  <a:pt x="3220212" y="469392"/>
                </a:lnTo>
                <a:lnTo>
                  <a:pt x="3220212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ln w="25907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72158" y="0"/>
            <a:ext cx="672373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0"/>
              </a:lnSpc>
              <a:spcBef>
                <a:spcPts val="209"/>
              </a:spcBef>
            </a:pPr>
            <a:r>
              <a:rPr dirty="0" smtClean="0" sz="4000" spc="0" b="1">
                <a:latin typeface="Times New Roman"/>
                <a:cs typeface="Times New Roman"/>
              </a:rPr>
              <a:t>Appendix</a:t>
            </a:r>
            <a:r>
              <a:rPr dirty="0" smtClean="0" sz="4000" spc="-141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–</a:t>
            </a:r>
            <a:r>
              <a:rPr dirty="0" smtClean="0" sz="4000" spc="-89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The</a:t>
            </a:r>
            <a:r>
              <a:rPr dirty="0" smtClean="0" sz="4000" spc="0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Servlet</a:t>
            </a:r>
            <a:r>
              <a:rPr dirty="0" smtClean="0" sz="4000" spc="14" b="1">
                <a:latin typeface="Times New Roman"/>
                <a:cs typeface="Times New Roman"/>
              </a:rPr>
              <a:t> </a:t>
            </a:r>
            <a:r>
              <a:rPr dirty="0" smtClean="0" sz="4000" spc="0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8966" y="542447"/>
            <a:ext cx="76764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dirty="0" smtClean="0" sz="3600" spc="0">
                <a:latin typeface="Times New Roman"/>
                <a:cs typeface="Times New Roman"/>
              </a:rPr>
              <a:t>HttpS</a:t>
            </a:r>
            <a:r>
              <a:rPr dirty="0" smtClean="0" sz="3600" spc="-9">
                <a:latin typeface="Times New Roman"/>
                <a:cs typeface="Times New Roman"/>
              </a:rPr>
              <a:t>e</a:t>
            </a:r>
            <a:r>
              <a:rPr dirty="0" smtClean="0" sz="3600" spc="0">
                <a:latin typeface="Times New Roman"/>
                <a:cs typeface="Times New Roman"/>
              </a:rPr>
              <a:t>rvle</a:t>
            </a:r>
            <a:r>
              <a:rPr dirty="0" smtClean="0" sz="3600" spc="-14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Response</a:t>
            </a:r>
            <a:r>
              <a:rPr dirty="0" smtClean="0" sz="3600" spc="19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in</a:t>
            </a:r>
            <a:r>
              <a:rPr dirty="0" smtClean="0" sz="3600" spc="-9">
                <a:latin typeface="Times New Roman"/>
                <a:cs typeface="Times New Roman"/>
              </a:rPr>
              <a:t>t</a:t>
            </a:r>
            <a:r>
              <a:rPr dirty="0" smtClean="0" sz="3600" spc="0">
                <a:latin typeface="Times New Roman"/>
                <a:cs typeface="Times New Roman"/>
              </a:rPr>
              <a:t>erface</a:t>
            </a:r>
            <a:r>
              <a:rPr dirty="0" smtClean="0" sz="3600" spc="14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-</a:t>
            </a:r>
            <a:r>
              <a:rPr dirty="0" smtClean="0" sz="3600" spc="0">
                <a:latin typeface="Times New Roman"/>
                <a:cs typeface="Times New Roman"/>
              </a:rPr>
              <a:t> </a:t>
            </a:r>
            <a:r>
              <a:rPr dirty="0" smtClean="0" sz="3600" spc="0">
                <a:latin typeface="Times New Roman"/>
                <a:cs typeface="Times New Roman"/>
              </a:rPr>
              <a:t>Exa</a:t>
            </a:r>
            <a:r>
              <a:rPr dirty="0" smtClean="0" sz="3600" spc="-19">
                <a:latin typeface="Times New Roman"/>
                <a:cs typeface="Times New Roman"/>
              </a:rPr>
              <a:t>m</a:t>
            </a:r>
            <a:r>
              <a:rPr dirty="0" smtClean="0" sz="3600" spc="0">
                <a:latin typeface="Times New Roman"/>
                <a:cs typeface="Times New Roman"/>
              </a:rPr>
              <a:t>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6010" y="5194554"/>
            <a:ext cx="3220212" cy="469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