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akesh B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312214302/8556AB025CC7786A0154F24CC3BC45F0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40</cp:revision>
  <dcterms:created xsi:type="dcterms:W3CDTF">2024-03-29T15:07:22Z</dcterms:created>
  <dcterms:modified xsi:type="dcterms:W3CDTF">2024-08-28T09:51:35Z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