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NAME:K.Lakshmanan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/>
              <a:t> 312220211</a:t>
            </a:r>
          </a:p>
          <a:p>
            <a:r>
              <a:rPr lang="en-US" sz="2400" dirty="0"/>
              <a:t>DEPARTMENT:</a:t>
            </a:r>
            <a:r>
              <a:rPr lang="en-GB" sz="2400" dirty="0"/>
              <a:t> Commerce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</a:t>
            </a:r>
            <a:r>
              <a:rPr lang="en-GB" sz="2400" dirty="0" err="1"/>
              <a:t>Jeppiaar</a:t>
            </a:r>
            <a:r>
              <a:rPr lang="en-GB" sz="2400" dirty="0"/>
              <a:t>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7707710" cy="5027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GB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GB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800" dirty="0">
                <a:latin typeface="Trebuchet MS"/>
                <a:cs typeface="Trebuchet MS"/>
              </a:rPr>
              <a:t>Methodologies and Techniques for Employee Performance Analysis
- Explain the analytical methods and techniques used.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800" dirty="0">
                <a:latin typeface="Trebuchet MS"/>
                <a:cs typeface="Trebuchet MS"/>
              </a:rPr>
              <a:t>E.g., regression, clustering, visualization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800" dirty="0">
                <a:latin typeface="Trebuchet MS"/>
                <a:cs typeface="Trebuchet MS"/>
              </a:rPr>
              <a:t>
- Justify the choice of methods and tools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1666874" y="2143124"/>
            <a:ext cx="6959200" cy="352218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   </a:t>
            </a:r>
            <a:r>
              <a:rPr lang="en-GB" sz="2800" dirty="0"/>
              <a:t>Insights and Implications of Employee Performance Analysis
- Present the findings and results of the analysis</a:t>
            </a:r>
          </a:p>
          <a:p>
            <a:r>
              <a:rPr lang="en-GB" sz="2800" dirty="0"/>
              <a:t>
- Interpret and discuss the implications for employee performance improvement</a:t>
            </a:r>
            <a:endParaRPr sz="28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3553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and Future Directions for Enhanced Employee Performance Evaluation
- Summarize the key takeaways and recommendations</a:t>
            </a:r>
            <a:br>
              <a:rPr lang="en-GB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- Outline potential future improvements and extensions to the project</a:t>
            </a:r>
            <a:endParaRPr lang="en-IN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20987" y="1955950"/>
            <a:ext cx="6812122" cy="300895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2400" dirty="0"/>
              <a:t>Identifying Inefficiencies in Employee Performance Evaluation-</a:t>
            </a:r>
          </a:p>
          <a:p>
            <a:endParaRPr lang="en-GB" sz="2400" dirty="0"/>
          </a:p>
          <a:p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Define the key challenges and limitations in current employee performance analysis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Explain the need for a more effective and data-driven approach</a:t>
            </a:r>
            <a:endParaRPr sz="240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739774" y="1893093"/>
            <a:ext cx="8225631" cy="346948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599"/>
            <a:ext cx="78319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Employee Performance Analysis through Excel-Based Solutions-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rovide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 and background information on the project's objectives and scope-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the key deliverables and expected outcomes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982263" y="1695449"/>
            <a:ext cx="7661673" cy="412432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     - </a:t>
            </a:r>
            <a:r>
              <a:rPr lang="en-GB" sz="2400" dirty="0"/>
              <a:t>Identify the specific groups or individuals who will benefit from the employee performance analysis
- Examples:
    - HR department
    - Management
    - Team leaders
    - Employees themselves
    - Other stakeholders ( specify )</a:t>
            </a:r>
            <a:endParaRPr sz="2400"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8221" y="2333625"/>
            <a:ext cx="6406753" cy="30289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 </a:t>
            </a:r>
            <a:r>
              <a:rPr lang="en-GB" sz="2400" dirty="0"/>
              <a:t>Leveraging Excel for Data-Driven Employee Performance Evaluation
- Present the proposed solution and its key components
- Highlight the benefits and advantages of using Excel for employee performance analysis</a:t>
            </a:r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323987"/>
          </a:xfrm>
        </p:spPr>
        <p:txBody>
          <a:bodyPr/>
          <a:lstStyle/>
          <a:p>
            <a:r>
              <a:rPr lang="en-IN" dirty="0"/>
              <a:t>Dataset Description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sz="2400" b="0" dirty="0"/>
              <a:t>Characteristics and Sources of Employee Performance Data- </a:t>
            </a:r>
            <a:br>
              <a:rPr lang="en-GB" sz="2400" b="0" dirty="0"/>
            </a:br>
            <a:br>
              <a:rPr lang="en-GB" sz="2400" b="0" dirty="0"/>
            </a:br>
            <a:r>
              <a:rPr lang="en-GB" sz="2400" b="0" dirty="0"/>
              <a:t>-Outline the data sources, formats, and quality.</a:t>
            </a:r>
            <a:br>
              <a:rPr lang="en-GB" sz="2400" b="0" dirty="0"/>
            </a:br>
            <a:br>
              <a:rPr lang="en-GB" sz="2400" b="0" dirty="0"/>
            </a:br>
            <a:r>
              <a:rPr lang="en-GB" sz="2400" b="0" dirty="0"/>
              <a:t>- Describe the key variables and metrics used in the analysis.</a:t>
            </a:r>
            <a:endParaRPr lang="en-IN" sz="2400" b="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3250" y="1695450"/>
            <a:ext cx="4786313" cy="450761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   - </a:t>
            </a:r>
            <a:r>
              <a:rPr lang="en-GB" sz="2800" dirty="0"/>
              <a:t>Unique Value Proposition (UVP)</a:t>
            </a:r>
          </a:p>
          <a:p>
            <a:r>
              <a:rPr lang="en-GB" sz="2800" dirty="0"/>
              <a:t>
- Key Differentiators</a:t>
            </a:r>
          </a:p>
          <a:p>
            <a:r>
              <a:rPr lang="en-GB" sz="2800" dirty="0"/>
              <a:t>
- Innovative Features</a:t>
            </a:r>
          </a:p>
          <a:p>
            <a:r>
              <a:rPr lang="en-GB" sz="2800" dirty="0"/>
              <a:t>
- Benefits &amp; Advantages</a:t>
            </a:r>
          </a:p>
          <a:p>
            <a:r>
              <a:rPr lang="en-GB" sz="2800" dirty="0"/>
              <a:t>
- Impact &amp; Results</a:t>
            </a:r>
            <a:endParaRPr sz="28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819532" y="26331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Words>396</Words>
  <Application>Microsoft Office PowerPoint</Application>
  <PresentationFormat>Widescreen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Description:  Characteristics and Sources of Employee Performance Data-   -Outline the data sources, formats, and quality.  - Describe the key variables and metrics used in the analysis.</vt:lpstr>
      <vt:lpstr>THE "WOW" IN OUR SOLUTION</vt:lpstr>
      <vt:lpstr>PowerPoint Presentation</vt:lpstr>
      <vt:lpstr>RESULTS</vt:lpstr>
      <vt:lpstr>Conclusion    Recommendations and Future Directions for Enhanced Employee Performance Evaluation
- Summarize the key takeaways and recommendations 
- Outline potential future improvements and extensions 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bency s</cp:lastModifiedBy>
  <cp:revision>17</cp:revision>
  <dcterms:created xsi:type="dcterms:W3CDTF">2024-03-29T15:07:22Z</dcterms:created>
  <dcterms:modified xsi:type="dcterms:W3CDTF">2024-09-01T16:25:07Z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