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4"/>
  </p:sldMasterIdLst>
  <p:sldIdLst>
    <p:sldId id="256" r:id="rId5"/>
    <p:sldId id="258" r:id="rId6"/>
    <p:sldId id="273" r:id="rId7"/>
    <p:sldId id="257" r:id="rId8"/>
    <p:sldId id="259" r:id="rId9"/>
    <p:sldId id="260" r:id="rId10"/>
    <p:sldId id="261" r:id="rId11"/>
    <p:sldId id="262" r:id="rId12"/>
    <p:sldId id="271" r:id="rId13"/>
    <p:sldId id="263" r:id="rId14"/>
    <p:sldId id="264" r:id="rId15"/>
    <p:sldId id="272" r:id="rId16"/>
    <p:sldId id="269" r:id="rId17"/>
    <p:sldId id="270" r:id="rId18"/>
    <p:sldId id="265" r:id="rId19"/>
    <p:sldId id="266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lavanya" userId="6d9510d81f4f9e32" providerId="LiveId" clId="{A92C46F1-34EF-4F27-8000-023739F9DF8A}"/>
    <pc:docChg chg="undo redo custSel addSld modSld sldOrd">
      <pc:chgData name="a lavanya" userId="6d9510d81f4f9e32" providerId="LiveId" clId="{A92C46F1-34EF-4F27-8000-023739F9DF8A}" dt="2024-06-14T16:41:25.508" v="654"/>
      <pc:docMkLst>
        <pc:docMk/>
      </pc:docMkLst>
      <pc:sldChg chg="addSp delSp modSp mod modClrScheme chgLayout">
        <pc:chgData name="a lavanya" userId="6d9510d81f4f9e32" providerId="LiveId" clId="{A92C46F1-34EF-4F27-8000-023739F9DF8A}" dt="2024-06-14T16:36:19.389" v="548" actId="20577"/>
        <pc:sldMkLst>
          <pc:docMk/>
          <pc:sldMk cId="0" sldId="256"/>
        </pc:sldMkLst>
        <pc:spChg chg="mod ord">
          <ac:chgData name="a lavanya" userId="6d9510d81f4f9e32" providerId="LiveId" clId="{A92C46F1-34EF-4F27-8000-023739F9DF8A}" dt="2024-06-14T16:27:52.417" v="490" actId="700"/>
          <ac:spMkLst>
            <pc:docMk/>
            <pc:sldMk cId="0" sldId="256"/>
            <ac:spMk id="11" creationId="{00000000-0000-0000-0000-000000000000}"/>
          </ac:spMkLst>
        </pc:spChg>
        <pc:spChg chg="mod ord">
          <ac:chgData name="a lavanya" userId="6d9510d81f4f9e32" providerId="LiveId" clId="{A92C46F1-34EF-4F27-8000-023739F9DF8A}" dt="2024-06-14T16:35:24.001" v="523" actId="14100"/>
          <ac:spMkLst>
            <pc:docMk/>
            <pc:sldMk cId="0" sldId="256"/>
            <ac:spMk id="13" creationId="{C3FC0628-337E-4E3B-8747-1EA2BC323F41}"/>
          </ac:spMkLst>
        </pc:spChg>
        <pc:spChg chg="mod ord">
          <ac:chgData name="a lavanya" userId="6d9510d81f4f9e32" providerId="LiveId" clId="{A92C46F1-34EF-4F27-8000-023739F9DF8A}" dt="2024-06-14T16:36:19.389" v="548" actId="20577"/>
          <ac:spMkLst>
            <pc:docMk/>
            <pc:sldMk cId="0" sldId="256"/>
            <ac:spMk id="14" creationId="{E6B0B7E3-1A90-4DA7-B314-D6868BFCACA0}"/>
          </ac:spMkLst>
        </pc:spChg>
        <pc:spChg chg="add del mod ord">
          <ac:chgData name="a lavanya" userId="6d9510d81f4f9e32" providerId="LiveId" clId="{A92C46F1-34EF-4F27-8000-023739F9DF8A}" dt="2024-06-14T16:27:52.417" v="490" actId="700"/>
          <ac:spMkLst>
            <pc:docMk/>
            <pc:sldMk cId="0" sldId="256"/>
            <ac:spMk id="18" creationId="{FA0CA046-1A0D-4117-8BDC-6CBEAA0DB492}"/>
          </ac:spMkLst>
        </pc:spChg>
        <pc:picChg chg="add del mod">
          <ac:chgData name="a lavanya" userId="6d9510d81f4f9e32" providerId="LiveId" clId="{A92C46F1-34EF-4F27-8000-023739F9DF8A}" dt="2024-06-14T16:29:39.808" v="506" actId="931"/>
          <ac:picMkLst>
            <pc:docMk/>
            <pc:sldMk cId="0" sldId="256"/>
            <ac:picMk id="20" creationId="{99F6431B-A93D-4BFB-9BBA-A97AEBD74E00}"/>
          </ac:picMkLst>
        </pc:picChg>
        <pc:picChg chg="add mod">
          <ac:chgData name="a lavanya" userId="6d9510d81f4f9e32" providerId="LiveId" clId="{A92C46F1-34EF-4F27-8000-023739F9DF8A}" dt="2024-06-14T16:35:04.046" v="522" actId="14100"/>
          <ac:picMkLst>
            <pc:docMk/>
            <pc:sldMk cId="0" sldId="256"/>
            <ac:picMk id="22" creationId="{6F26D221-11C8-4B1D-8A7C-852FB72B2028}"/>
          </ac:picMkLst>
        </pc:picChg>
      </pc:sldChg>
      <pc:sldChg chg="modSp mod">
        <pc:chgData name="a lavanya" userId="6d9510d81f4f9e32" providerId="LiveId" clId="{A92C46F1-34EF-4F27-8000-023739F9DF8A}" dt="2024-06-14T16:36:43.268" v="550" actId="1076"/>
        <pc:sldMkLst>
          <pc:docMk/>
          <pc:sldMk cId="0" sldId="257"/>
        </pc:sldMkLst>
        <pc:spChg chg="mod">
          <ac:chgData name="a lavanya" userId="6d9510d81f4f9e32" providerId="LiveId" clId="{A92C46F1-34EF-4F27-8000-023739F9DF8A}" dt="2024-06-14T16:36:43.268" v="550" actId="1076"/>
          <ac:spMkLst>
            <pc:docMk/>
            <pc:sldMk cId="0" sldId="257"/>
            <ac:spMk id="2" creationId="{00000000-0000-0000-0000-000000000000}"/>
          </ac:spMkLst>
        </pc:spChg>
        <pc:picChg chg="mod">
          <ac:chgData name="a lavanya" userId="6d9510d81f4f9e32" providerId="LiveId" clId="{A92C46F1-34EF-4F27-8000-023739F9DF8A}" dt="2024-06-14T16:36:40.328" v="549" actId="14100"/>
          <ac:picMkLst>
            <pc:docMk/>
            <pc:sldMk cId="0" sldId="257"/>
            <ac:picMk id="1026" creationId="{224B598A-3EB5-DF9F-1FB0-0D3BCAAE5F9B}"/>
          </ac:picMkLst>
        </pc:picChg>
      </pc:sldChg>
      <pc:sldChg chg="addSp delSp modSp mod">
        <pc:chgData name="a lavanya" userId="6d9510d81f4f9e32" providerId="LiveId" clId="{A92C46F1-34EF-4F27-8000-023739F9DF8A}" dt="2024-06-14T16:10:32.513" v="400" actId="478"/>
        <pc:sldMkLst>
          <pc:docMk/>
          <pc:sldMk cId="0" sldId="265"/>
        </pc:sldMkLst>
        <pc:spChg chg="add del">
          <ac:chgData name="a lavanya" userId="6d9510d81f4f9e32" providerId="LiveId" clId="{A92C46F1-34EF-4F27-8000-023739F9DF8A}" dt="2024-06-14T16:10:32.513" v="400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a lavanya" userId="6d9510d81f4f9e32" providerId="LiveId" clId="{A92C46F1-34EF-4F27-8000-023739F9DF8A}" dt="2024-06-14T16:09:21.308" v="383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a lavanya" userId="6d9510d81f4f9e32" providerId="LiveId" clId="{A92C46F1-34EF-4F27-8000-023739F9DF8A}" dt="2024-06-14T16:09:23.445" v="384" actId="478"/>
          <ac:spMkLst>
            <pc:docMk/>
            <pc:sldMk cId="0" sldId="265"/>
            <ac:spMk id="5" creationId="{00000000-0000-0000-0000-000000000000}"/>
          </ac:spMkLst>
        </pc:spChg>
        <pc:picChg chg="mod">
          <ac:chgData name="a lavanya" userId="6d9510d81f4f9e32" providerId="LiveId" clId="{A92C46F1-34EF-4F27-8000-023739F9DF8A}" dt="2024-06-14T16:09:17.201" v="382" actId="14100"/>
          <ac:picMkLst>
            <pc:docMk/>
            <pc:sldMk cId="0" sldId="265"/>
            <ac:picMk id="10" creationId="{AFADE4AD-CB78-CE03-1E54-5BBA9413A265}"/>
          </ac:picMkLst>
        </pc:picChg>
        <pc:picChg chg="mod">
          <ac:chgData name="a lavanya" userId="6d9510d81f4f9e32" providerId="LiveId" clId="{A92C46F1-34EF-4F27-8000-023739F9DF8A}" dt="2024-06-14T16:09:11.730" v="380" actId="14100"/>
          <ac:picMkLst>
            <pc:docMk/>
            <pc:sldMk cId="0" sldId="265"/>
            <ac:picMk id="12" creationId="{46C1805F-4382-E9E3-95A1-2EAD97F29709}"/>
          </ac:picMkLst>
        </pc:picChg>
        <pc:picChg chg="mod">
          <ac:chgData name="a lavanya" userId="6d9510d81f4f9e32" providerId="LiveId" clId="{A92C46F1-34EF-4F27-8000-023739F9DF8A}" dt="2024-06-14T16:09:38.164" v="391" actId="14100"/>
          <ac:picMkLst>
            <pc:docMk/>
            <pc:sldMk cId="0" sldId="265"/>
            <ac:picMk id="14" creationId="{03F577FA-64F7-A869-0F5D-E25FB79717F4}"/>
          </ac:picMkLst>
        </pc:picChg>
        <pc:picChg chg="mod">
          <ac:chgData name="a lavanya" userId="6d9510d81f4f9e32" providerId="LiveId" clId="{A92C46F1-34EF-4F27-8000-023739F9DF8A}" dt="2024-06-14T16:09:33.164" v="389" actId="14100"/>
          <ac:picMkLst>
            <pc:docMk/>
            <pc:sldMk cId="0" sldId="265"/>
            <ac:picMk id="16" creationId="{F0DF8E87-7643-5A25-996B-E42A557DA914}"/>
          </ac:picMkLst>
        </pc:picChg>
      </pc:sldChg>
      <pc:sldChg chg="addSp delSp modSp mod modClrScheme chgLayout">
        <pc:chgData name="a lavanya" userId="6d9510d81f4f9e32" providerId="LiveId" clId="{A92C46F1-34EF-4F27-8000-023739F9DF8A}" dt="2024-06-14T16:15:11.635" v="441" actId="1076"/>
        <pc:sldMkLst>
          <pc:docMk/>
          <pc:sldMk cId="3618306695" sldId="266"/>
        </pc:sldMkLst>
        <pc:spChg chg="del">
          <ac:chgData name="a lavanya" userId="6d9510d81f4f9e32" providerId="LiveId" clId="{A92C46F1-34EF-4F27-8000-023739F9DF8A}" dt="2024-06-14T16:12:22.700" v="418" actId="478"/>
          <ac:spMkLst>
            <pc:docMk/>
            <pc:sldMk cId="3618306695" sldId="266"/>
            <ac:spMk id="2" creationId="{00000000-0000-0000-0000-000000000000}"/>
          </ac:spMkLst>
        </pc:spChg>
        <pc:spChg chg="add del">
          <ac:chgData name="a lavanya" userId="6d9510d81f4f9e32" providerId="LiveId" clId="{A92C46F1-34EF-4F27-8000-023739F9DF8A}" dt="2024-06-14T16:10:35.083" v="401" actId="478"/>
          <ac:spMkLst>
            <pc:docMk/>
            <pc:sldMk cId="3618306695" sldId="266"/>
            <ac:spMk id="3" creationId="{00000000-0000-0000-0000-000000000000}"/>
          </ac:spMkLst>
        </pc:spChg>
        <pc:spChg chg="add mod ord">
          <ac:chgData name="a lavanya" userId="6d9510d81f4f9e32" providerId="LiveId" clId="{A92C46F1-34EF-4F27-8000-023739F9DF8A}" dt="2024-06-14T16:15:11.635" v="441" actId="1076"/>
          <ac:spMkLst>
            <pc:docMk/>
            <pc:sldMk cId="3618306695" sldId="266"/>
            <ac:spMk id="4" creationId="{ABC1C050-14FD-4EC4-ADA1-1568142C9325}"/>
          </ac:spMkLst>
        </pc:spChg>
        <pc:spChg chg="add del">
          <ac:chgData name="a lavanya" userId="6d9510d81f4f9e32" providerId="LiveId" clId="{A92C46F1-34EF-4F27-8000-023739F9DF8A}" dt="2024-06-14T16:11:22.054" v="406" actId="478"/>
          <ac:spMkLst>
            <pc:docMk/>
            <pc:sldMk cId="3618306695" sldId="266"/>
            <ac:spMk id="5" creationId="{00000000-0000-0000-0000-000000000000}"/>
          </ac:spMkLst>
        </pc:spChg>
        <pc:spChg chg="mod ord">
          <ac:chgData name="a lavanya" userId="6d9510d81f4f9e32" providerId="LiveId" clId="{A92C46F1-34EF-4F27-8000-023739F9DF8A}" dt="2024-06-14T16:15:10.088" v="440" actId="14100"/>
          <ac:spMkLst>
            <pc:docMk/>
            <pc:sldMk cId="3618306695" sldId="266"/>
            <ac:spMk id="7" creationId="{00000000-0000-0000-0000-000000000000}"/>
          </ac:spMkLst>
        </pc:spChg>
        <pc:spChg chg="del mod">
          <ac:chgData name="a lavanya" userId="6d9510d81f4f9e32" providerId="LiveId" clId="{A92C46F1-34EF-4F27-8000-023739F9DF8A}" dt="2024-06-14T16:14:03.812" v="425"/>
          <ac:spMkLst>
            <pc:docMk/>
            <pc:sldMk cId="3618306695" sldId="266"/>
            <ac:spMk id="21" creationId="{5FA24016-3A96-37D2-E2D2-6244ADFAFFD1}"/>
          </ac:spMkLst>
        </pc:spChg>
        <pc:spChg chg="del mod">
          <ac:chgData name="a lavanya" userId="6d9510d81f4f9e32" providerId="LiveId" clId="{A92C46F1-34EF-4F27-8000-023739F9DF8A}" dt="2024-06-14T16:14:03.806" v="423" actId="478"/>
          <ac:spMkLst>
            <pc:docMk/>
            <pc:sldMk cId="3618306695" sldId="266"/>
            <ac:spMk id="22" creationId="{0EC76215-5A8F-0A04-F287-38224DFE3791}"/>
          </ac:spMkLst>
        </pc:spChg>
      </pc:sldChg>
      <pc:sldChg chg="delSp modSp mod chgLayout">
        <pc:chgData name="a lavanya" userId="6d9510d81f4f9e32" providerId="LiveId" clId="{A92C46F1-34EF-4F27-8000-023739F9DF8A}" dt="2024-06-14T16:08:55.674" v="378" actId="12"/>
        <pc:sldMkLst>
          <pc:docMk/>
          <pc:sldMk cId="1968324228" sldId="270"/>
        </pc:sldMkLst>
        <pc:spChg chg="del mod">
          <ac:chgData name="a lavanya" userId="6d9510d81f4f9e32" providerId="LiveId" clId="{A92C46F1-34EF-4F27-8000-023739F9DF8A}" dt="2024-06-14T15:59:14.003" v="25"/>
          <ac:spMkLst>
            <pc:docMk/>
            <pc:sldMk cId="1968324228" sldId="270"/>
            <ac:spMk id="2" creationId="{00000000-0000-0000-0000-000000000000}"/>
          </ac:spMkLst>
        </pc:spChg>
        <pc:spChg chg="mod ord">
          <ac:chgData name="a lavanya" userId="6d9510d81f4f9e32" providerId="LiveId" clId="{A92C46F1-34EF-4F27-8000-023739F9DF8A}" dt="2024-06-14T16:01:41.110" v="130" actId="700"/>
          <ac:spMkLst>
            <pc:docMk/>
            <pc:sldMk cId="1968324228" sldId="270"/>
            <ac:spMk id="7" creationId="{197A12D3-1FE4-46E6-91B6-10C26FC124E5}"/>
          </ac:spMkLst>
        </pc:spChg>
        <pc:spChg chg="mod ord">
          <ac:chgData name="a lavanya" userId="6d9510d81f4f9e32" providerId="LiveId" clId="{A92C46F1-34EF-4F27-8000-023739F9DF8A}" dt="2024-06-14T16:08:55.674" v="378" actId="12"/>
          <ac:spMkLst>
            <pc:docMk/>
            <pc:sldMk cId="1968324228" sldId="270"/>
            <ac:spMk id="10" creationId="{1B13D86D-FDBD-45B1-A22B-B386716EE124}"/>
          </ac:spMkLst>
        </pc:spChg>
        <pc:spChg chg="mod">
          <ac:chgData name="a lavanya" userId="6d9510d81f4f9e32" providerId="LiveId" clId="{A92C46F1-34EF-4F27-8000-023739F9DF8A}" dt="2024-06-14T16:04:58.919" v="206" actId="1076"/>
          <ac:spMkLst>
            <pc:docMk/>
            <pc:sldMk cId="1968324228" sldId="270"/>
            <ac:spMk id="11" creationId="{C7D81A3E-81B0-1FE4-EA4A-946DF95C27BF}"/>
          </ac:spMkLst>
        </pc:spChg>
      </pc:sldChg>
      <pc:sldChg chg="addSp delSp modSp new mod ord modClrScheme chgLayout">
        <pc:chgData name="a lavanya" userId="6d9510d81f4f9e32" providerId="LiveId" clId="{A92C46F1-34EF-4F27-8000-023739F9DF8A}" dt="2024-06-14T16:41:25.508" v="654"/>
        <pc:sldMkLst>
          <pc:docMk/>
          <pc:sldMk cId="3065017651" sldId="273"/>
        </pc:sldMkLst>
        <pc:spChg chg="del mod">
          <ac:chgData name="a lavanya" userId="6d9510d81f4f9e32" providerId="LiveId" clId="{A92C46F1-34EF-4F27-8000-023739F9DF8A}" dt="2024-06-14T16:38:46.792" v="562" actId="478"/>
          <ac:spMkLst>
            <pc:docMk/>
            <pc:sldMk cId="3065017651" sldId="273"/>
            <ac:spMk id="2" creationId="{B8C10CC8-1E6A-4524-8D58-CD45B1268715}"/>
          </ac:spMkLst>
        </pc:spChg>
        <pc:spChg chg="add del mod">
          <ac:chgData name="a lavanya" userId="6d9510d81f4f9e32" providerId="LiveId" clId="{A92C46F1-34EF-4F27-8000-023739F9DF8A}" dt="2024-06-14T16:39:03.416" v="564" actId="931"/>
          <ac:spMkLst>
            <pc:docMk/>
            <pc:sldMk cId="3065017651" sldId="273"/>
            <ac:spMk id="3" creationId="{16A4EEB1-E8D1-4A54-A2E8-752A0D508650}"/>
          </ac:spMkLst>
        </pc:spChg>
        <pc:spChg chg="del mod">
          <ac:chgData name="a lavanya" userId="6d9510d81f4f9e32" providerId="LiveId" clId="{A92C46F1-34EF-4F27-8000-023739F9DF8A}" dt="2024-06-14T16:39:36.326" v="570" actId="700"/>
          <ac:spMkLst>
            <pc:docMk/>
            <pc:sldMk cId="3065017651" sldId="273"/>
            <ac:spMk id="4" creationId="{381D6D33-EF54-4F87-BA2F-3C866032999C}"/>
          </ac:spMkLst>
        </pc:spChg>
        <pc:spChg chg="add del mod">
          <ac:chgData name="a lavanya" userId="6d9510d81f4f9e32" providerId="LiveId" clId="{A92C46F1-34EF-4F27-8000-023739F9DF8A}" dt="2024-06-14T16:39:36.326" v="570" actId="700"/>
          <ac:spMkLst>
            <pc:docMk/>
            <pc:sldMk cId="3065017651" sldId="273"/>
            <ac:spMk id="10" creationId="{082739E0-1D59-4663-A311-128895C06990}"/>
          </ac:spMkLst>
        </pc:spChg>
        <pc:spChg chg="add mod ord">
          <ac:chgData name="a lavanya" userId="6d9510d81f4f9e32" providerId="LiveId" clId="{A92C46F1-34EF-4F27-8000-023739F9DF8A}" dt="2024-06-14T16:40:41.198" v="638" actId="20577"/>
          <ac:spMkLst>
            <pc:docMk/>
            <pc:sldMk cId="3065017651" sldId="273"/>
            <ac:spMk id="15" creationId="{E2939706-C7B2-4DAC-985A-EFFF1F85B592}"/>
          </ac:spMkLst>
        </pc:spChg>
        <pc:spChg chg="add mod ord">
          <ac:chgData name="a lavanya" userId="6d9510d81f4f9e32" providerId="LiveId" clId="{A92C46F1-34EF-4F27-8000-023739F9DF8A}" dt="2024-06-14T16:41:13.794" v="652" actId="5793"/>
          <ac:spMkLst>
            <pc:docMk/>
            <pc:sldMk cId="3065017651" sldId="273"/>
            <ac:spMk id="16" creationId="{DBDD7ABA-7F9F-47C2-B57C-099605CADB3A}"/>
          </ac:spMkLst>
        </pc:spChg>
        <pc:picChg chg="add del mod">
          <ac:chgData name="a lavanya" userId="6d9510d81f4f9e32" providerId="LiveId" clId="{A92C46F1-34EF-4F27-8000-023739F9DF8A}" dt="2024-06-14T16:38:31.716" v="559" actId="931"/>
          <ac:picMkLst>
            <pc:docMk/>
            <pc:sldMk cId="3065017651" sldId="273"/>
            <ac:picMk id="6" creationId="{0ED6EDBC-0222-4F26-8FCC-09DEBEF9B4BA}"/>
          </ac:picMkLst>
        </pc:picChg>
        <pc:picChg chg="add del mod">
          <ac:chgData name="a lavanya" userId="6d9510d81f4f9e32" providerId="LiveId" clId="{A92C46F1-34EF-4F27-8000-023739F9DF8A}" dt="2024-06-14T16:39:10.248" v="566" actId="478"/>
          <ac:picMkLst>
            <pc:docMk/>
            <pc:sldMk cId="3065017651" sldId="273"/>
            <ac:picMk id="8" creationId="{5C91A961-1E59-4B4E-A0D6-363084D1F465}"/>
          </ac:picMkLst>
        </pc:picChg>
        <pc:picChg chg="add del mod">
          <ac:chgData name="a lavanya" userId="6d9510d81f4f9e32" providerId="LiveId" clId="{A92C46F1-34EF-4F27-8000-023739F9DF8A}" dt="2024-06-14T16:39:31.859" v="569" actId="931"/>
          <ac:picMkLst>
            <pc:docMk/>
            <pc:sldMk cId="3065017651" sldId="273"/>
            <ac:picMk id="12" creationId="{9343E2BD-F63A-4277-8372-2EF789C23303}"/>
          </ac:picMkLst>
        </pc:picChg>
        <pc:picChg chg="add mod">
          <ac:chgData name="a lavanya" userId="6d9510d81f4f9e32" providerId="LiveId" clId="{A92C46F1-34EF-4F27-8000-023739F9DF8A}" dt="2024-06-14T16:39:58.999" v="576" actId="14100"/>
          <ac:picMkLst>
            <pc:docMk/>
            <pc:sldMk cId="3065017651" sldId="273"/>
            <ac:picMk id="14" creationId="{60F214F4-63E3-4035-B113-9306E777FB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6996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43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9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641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271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6178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7920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6192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52749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644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245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983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43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847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5177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5279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6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248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3487" y="685800"/>
            <a:ext cx="2750313" cy="233172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 flipH="1">
            <a:off x="2793643" y="1866601"/>
            <a:ext cx="2209800" cy="233579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09600" y="3344910"/>
            <a:ext cx="2395945" cy="1848082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3FC0628-337E-4E3B-8747-1EA2BC32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0" y="838200"/>
            <a:ext cx="4725275" cy="3364194"/>
          </a:xfrm>
        </p:spPr>
        <p:txBody>
          <a:bodyPr/>
          <a:lstStyle/>
          <a:p>
            <a:pPr algn="ctr"/>
            <a:r>
              <a:rPr lang="en-US" sz="5400" dirty="0">
                <a:blipFill>
                  <a:blip r:embed="rId2"/>
                  <a:stretch>
                    <a:fillRect/>
                  </a:stretch>
                </a:blipFill>
                <a:latin typeface="Stencil" panose="040409050D0802020404" pitchFamily="82" charset="0"/>
              </a:rPr>
              <a:t>key logger FINAL PROJECT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6B0B7E3-1A90-4DA7-B314-D6868BFCACA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15001" y="4391052"/>
            <a:ext cx="4558496" cy="1298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SUBMITTED BY:</a:t>
            </a:r>
          </a:p>
          <a:p>
            <a:pPr marL="0" indent="0">
              <a:buNone/>
            </a:pPr>
            <a:r>
              <a:rPr lang="en-US" dirty="0"/>
              <a:t> 		ADDEPALLI. LAKSHMI LAVANYA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US" dirty="0"/>
              <a:pPr/>
              <a:t>1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26D221-11C8-4B1D-8A7C-852FB72B2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4725275" cy="4851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991692"/>
            <a:ext cx="6934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800" spc="-1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goes </a:t>
            </a:r>
            <a:r>
              <a:rPr lang="en-US" sz="2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lang="en-US" sz="2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2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 </a:t>
            </a:r>
            <a:r>
              <a:rPr lang="en-US" sz="2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sz="2800" spc="-1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</a:t>
            </a:r>
            <a:r>
              <a:rPr lang="en-US" sz="2800" spc="-1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en-US" sz="2800" spc="-14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spc="-14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800" spc="-14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800" spc="-14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1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proactively</a:t>
            </a:r>
            <a:r>
              <a:rPr lang="en-US" sz="2800" spc="-1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800" spc="-14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spc="-459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neutralize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evolvin</a:t>
            </a:r>
            <a:r>
              <a:rPr lang="en-US" sz="2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en-US" sz="2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cutting-edg</a:t>
            </a:r>
            <a:r>
              <a:rPr lang="en-US" sz="2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</a:t>
            </a:r>
            <a:r>
              <a:rPr lang="en-US" sz="2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 </a:t>
            </a:r>
            <a:r>
              <a:rPr lang="en-US" sz="2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unparalleled </a:t>
            </a:r>
            <a:r>
              <a:rPr lang="en-US" sz="2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protection, </a:t>
            </a:r>
            <a:r>
              <a:rPr lang="en-US" sz="2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delivering </a:t>
            </a:r>
            <a:r>
              <a:rPr lang="en-US" sz="2800" spc="-1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1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</a:t>
            </a:r>
            <a:r>
              <a:rPr lang="en-US" sz="2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</a:t>
            </a:r>
            <a:r>
              <a:rPr lang="en-US" sz="2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lang="en-US" sz="2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What Is a keylogger and how to detect ...">
            <a:extLst>
              <a:ext uri="{FF2B5EF4-FFF2-40B4-BE49-F238E27FC236}">
                <a16:creationId xmlns:a16="http://schemas.microsoft.com/office/drawing/2014/main" id="{E2D8EFB9-3078-1747-ACC9-9FAD2D2E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695450"/>
            <a:ext cx="3748087" cy="383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004B98-78A5-4F41-84B5-FC863151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8521527" cy="990600"/>
          </a:xfrm>
        </p:spPr>
        <p:txBody>
          <a:bodyPr>
            <a:normAutofit fontScale="90000"/>
          </a:bodyPr>
          <a:lstStyle/>
          <a:p>
            <a:r>
              <a:rPr lang="en-US" sz="4900" b="1" spc="15" dirty="0">
                <a:latin typeface="Trebuchet MS"/>
                <a:cs typeface="Trebuchet MS"/>
              </a:rPr>
              <a:t>M</a:t>
            </a:r>
            <a:r>
              <a:rPr lang="en-US" sz="4900" b="1" dirty="0">
                <a:latin typeface="Trebuchet MS"/>
                <a:cs typeface="Trebuchet MS"/>
              </a:rPr>
              <a:t>O</a:t>
            </a:r>
            <a:r>
              <a:rPr lang="en-US" sz="4900" b="1" spc="-15" dirty="0">
                <a:latin typeface="Trebuchet MS"/>
                <a:cs typeface="Trebuchet MS"/>
              </a:rPr>
              <a:t>D</a:t>
            </a:r>
            <a:r>
              <a:rPr lang="en-US" sz="4900" b="1" spc="-35" dirty="0">
                <a:latin typeface="Trebuchet MS"/>
                <a:cs typeface="Trebuchet MS"/>
              </a:rPr>
              <a:t>E</a:t>
            </a:r>
            <a:r>
              <a:rPr lang="en-US" sz="4900" b="1" spc="-30" dirty="0">
                <a:latin typeface="Trebuchet MS"/>
                <a:cs typeface="Trebuchet MS"/>
              </a:rPr>
              <a:t>LL</a:t>
            </a:r>
            <a:r>
              <a:rPr lang="en-US" sz="4900" b="1" spc="-5" dirty="0">
                <a:latin typeface="Trebuchet MS"/>
                <a:cs typeface="Trebuchet MS"/>
              </a:rPr>
              <a:t>I</a:t>
            </a:r>
            <a:r>
              <a:rPr lang="en-US" sz="4900" b="1" spc="30" dirty="0">
                <a:latin typeface="Trebuchet MS"/>
                <a:cs typeface="Trebuchet MS"/>
              </a:rPr>
              <a:t>N</a:t>
            </a:r>
            <a:r>
              <a:rPr lang="en-US" sz="4900" b="1" spc="5" dirty="0">
                <a:latin typeface="Trebuchet MS"/>
                <a:cs typeface="Trebuchet MS"/>
              </a:rPr>
              <a:t>G</a:t>
            </a:r>
            <a:br>
              <a:rPr lang="en-US" sz="3600" dirty="0"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05EE81-808C-4540-BE72-311DB759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+mj-lt"/>
              </a:rPr>
              <a:t>Architecture Overview: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/>
              <a:t>Modular Design: </a:t>
            </a:r>
            <a:r>
              <a:rPr lang="en-US" sz="2400" dirty="0"/>
              <a:t>The keylogger code is structured into modular functions for better readability and maintenance.</a:t>
            </a:r>
          </a:p>
          <a:p>
            <a:endParaRPr lang="en-US" sz="2400" dirty="0"/>
          </a:p>
          <a:p>
            <a:r>
              <a:rPr lang="en-US" sz="2400" b="1" dirty="0"/>
              <a:t>Event Handling: </a:t>
            </a:r>
            <a:r>
              <a:rPr lang="en-US" sz="2400" dirty="0"/>
              <a:t>Utilizes the pynput library to capture and handle keyboard events.</a:t>
            </a:r>
          </a:p>
          <a:p>
            <a:endParaRPr lang="en-US" sz="2400" dirty="0"/>
          </a:p>
          <a:p>
            <a:r>
              <a:rPr lang="en-US" sz="2400" b="1" dirty="0"/>
              <a:t>Data Logging: </a:t>
            </a:r>
            <a:r>
              <a:rPr lang="en-US" sz="2400" dirty="0"/>
              <a:t>Implements functions to log captured data into text and JSON files.</a:t>
            </a:r>
            <a:endParaRPr lang="en-IN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A47DC6-CA78-5340-FC93-35A546570127}"/>
              </a:ext>
            </a:extLst>
          </p:cNvPr>
          <p:cNvSpPr txBox="1"/>
          <p:nvPr/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800" b="1" i="0" spc="-95" dirty="0">
                <a:latin typeface="Trebuchet MS"/>
                <a:ea typeface="+mj-ea"/>
                <a:cs typeface="Trebuchet MS"/>
              </a:rPr>
              <a:t>Modelling</a:t>
            </a:r>
            <a:endParaRPr lang="en-US" sz="4800" b="1" i="0" dirty="0">
              <a:latin typeface="Trebuchet MS"/>
              <a:ea typeface="+mj-ea"/>
              <a:cs typeface="Trebuchet M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B43C003-2CD4-09F8-A96F-FABEC237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4572000" cy="178766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2400" b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1" spc="-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1905" algn="ctr">
              <a:lnSpc>
                <a:spcPct val="124900"/>
              </a:lnSpc>
              <a:spcBef>
                <a:spcPts val="765"/>
              </a:spcBef>
            </a:pP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 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B5A02-DD75-9907-C22D-FDB16000AE37}"/>
              </a:ext>
            </a:extLst>
          </p:cNvPr>
          <p:cNvSpPr txBox="1"/>
          <p:nvPr/>
        </p:nvSpPr>
        <p:spPr>
          <a:xfrm>
            <a:off x="5791200" y="1577340"/>
            <a:ext cx="4495800" cy="1570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en-US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24900"/>
              </a:lnSpc>
              <a:spcBef>
                <a:spcPts val="765"/>
              </a:spcBef>
            </a:pPr>
            <a:r>
              <a:rPr lang="en-US" sz="1800" spc="-4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800" spc="-1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1800" spc="-459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 detectio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indicative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C9E39-2465-13DD-5660-998D53E0CA9F}"/>
              </a:ext>
            </a:extLst>
          </p:cNvPr>
          <p:cNvSpPr txBox="1"/>
          <p:nvPr/>
        </p:nvSpPr>
        <p:spPr>
          <a:xfrm>
            <a:off x="3429000" y="3798715"/>
            <a:ext cx="4191000" cy="1570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2480">
              <a:lnSpc>
                <a:spcPct val="100000"/>
              </a:lnSpc>
              <a:spcBef>
                <a:spcPts val="135"/>
              </a:spcBef>
            </a:pP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" marR="5080" indent="-33020" algn="just">
              <a:lnSpc>
                <a:spcPct val="124900"/>
              </a:lnSpc>
              <a:spcBef>
                <a:spcPts val="765"/>
              </a:spcBef>
            </a:pP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lang="en-US" sz="18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intrusions.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58A20E2F-F006-2678-0F74-5F2BACDF5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546860"/>
            <a:ext cx="457200" cy="4572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1D817B64-B28E-5B02-456B-03FC1F1C6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00" y="3813955"/>
            <a:ext cx="457200" cy="4572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5CB6C621-2754-DD9D-11C2-69579161B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1577340"/>
            <a:ext cx="480694" cy="4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FB0B04-BA56-4772-9662-CAE3A2BA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4202"/>
            <a:ext cx="8131002" cy="758191"/>
          </a:xfrm>
        </p:spPr>
        <p:txBody>
          <a:bodyPr/>
          <a:lstStyle/>
          <a:p>
            <a:r>
              <a:rPr lang="en-US" dirty="0"/>
              <a:t>M0DELLING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D0D0D1-78C3-4FEB-B337-DA467933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+mj-lt"/>
              </a:rPr>
              <a:t>Components: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Press Handling: Function: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on_press(key)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pressed keys.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Details: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press events to a list and updates the JSON log file.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 Handling: Function: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on_release(key)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logs the released keys.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Appends key release events to a list, updates the JSON log file, and 	accumulates keys for the text log.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 Logging: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generate_text_log(key)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the recorded keys to key_log.txt.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generate_json_file(keys_used)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key_log.json.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838200" y="1000780"/>
            <a:ext cx="10144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                                                     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97A12D3-1FE4-46E6-91B6-10C26FC1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13D86D-FDBD-45B1-A22B-B386716E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9228666" cy="48005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latin typeface="+mj-lt"/>
              </a:rPr>
              <a:t>     Flow Diagram:</a:t>
            </a:r>
            <a:endParaRPr lang="en-US" sz="8000" dirty="0">
              <a:latin typeface="+mj-lt"/>
            </a:endParaRPr>
          </a:p>
          <a:p>
            <a:pPr marL="457200" lvl="1" indent="0">
              <a:buNone/>
            </a:pPr>
            <a:r>
              <a:rPr lang="en-US" sz="2000" b="1" dirty="0"/>
              <a:t>                  </a:t>
            </a:r>
            <a:r>
              <a:rPr lang="en-US" sz="7400" b="1" dirty="0"/>
              <a:t>Initialization:</a:t>
            </a:r>
            <a:endParaRPr lang="en-US" sz="7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7400" dirty="0"/>
              <a:t>    Set up the main GUI window.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7400" dirty="0"/>
              <a:t>    Initialize global variables for key logging.</a:t>
            </a:r>
          </a:p>
          <a:p>
            <a:pPr marL="914400" lvl="2" indent="0">
              <a:buNone/>
            </a:pPr>
            <a:r>
              <a:rPr lang="en-US" sz="7400" b="1" dirty="0"/>
              <a:t>Event Capture:</a:t>
            </a:r>
            <a:endParaRPr lang="en-US" sz="7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7400" dirty="0"/>
              <a:t>    Start capturing key events when the "Start" button is pressed.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7400" dirty="0"/>
              <a:t>    Log key press and release events. </a:t>
            </a:r>
          </a:p>
          <a:p>
            <a:pPr marL="914400" lvl="2" indent="0">
              <a:buNone/>
            </a:pPr>
            <a:r>
              <a:rPr lang="en-US" sz="7400" b="1" dirty="0"/>
              <a:t>Data Logging:</a:t>
            </a:r>
            <a:endParaRPr lang="en-US" sz="7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7400" dirty="0"/>
              <a:t>    Continuously update text and JSON log files with captured key events.                                </a:t>
            </a:r>
          </a:p>
          <a:p>
            <a:pPr marL="457200" lvl="1" indent="0">
              <a:buNone/>
            </a:pPr>
            <a:r>
              <a:rPr lang="en-US" sz="7400" b="1" dirty="0"/>
              <a:t>       Stop Logging:</a:t>
            </a:r>
            <a:endParaRPr lang="en-US" sz="7400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7400" dirty="0"/>
              <a:t>  Stop capturing key events when the “Stop” button is pressed.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7400" dirty="0"/>
              <a:t>    Update the GUI status to indicate the keylogger is stopped.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2000" dirty="0"/>
          </a:p>
          <a:p>
            <a:pPr lvl="2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2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DE4AD-CB78-CE03-1E54-5BBA9413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58545"/>
            <a:ext cx="4571999" cy="2639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1805F-4382-E9E3-95A1-2EAD97F2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045837"/>
            <a:ext cx="4897630" cy="2639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F577FA-64F7-A869-0F5D-E25FB797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762375"/>
            <a:ext cx="3200400" cy="2136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F8E87-7643-5A25-996B-E42A557DA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962400"/>
            <a:ext cx="6116830" cy="21362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4666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1C050-14FD-4EC4-ADA1-1568142C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0"/>
            <a:ext cx="9304866" cy="459356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Successfully implemented a keylogger that captures keystrokes and records      them into both text and JSON files.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Real-time keylogging with start and stop functionality controlled via a simple GUI.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GUI provided a user-friendly way to control the keylogger, making it accessible and easy to use.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Emphasized the ethical use of keyloggers and the importance of implementing security measures to protect against malicious use.</a:t>
            </a:r>
            <a:endParaRPr lang="en-US" sz="22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4696-0224-4D30-BF6A-383300CA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1513914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sz="6600" dirty="0">
                <a:latin typeface="Algerian" panose="04020705040A02060702" pitchFamily="82" charset="0"/>
              </a:rPr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44010-FBFD-4E8E-AB6F-AA00C8173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 GITHUB LINK: https://github.com/LAKSHMILAVANYA-A/keylogger</a:t>
            </a:r>
          </a:p>
        </p:txBody>
      </p:sp>
    </p:spTree>
    <p:extLst>
      <p:ext uri="{BB962C8B-B14F-4D97-AF65-F5344CB8AC3E}">
        <p14:creationId xmlns:p14="http://schemas.microsoft.com/office/powerpoint/2010/main" val="289049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 dirty="0"/>
              <a:t>KEY LOGGER</a:t>
            </a:r>
            <a:endParaRPr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531A859-3D70-44F5-8290-6C5AC037D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81200"/>
            <a:ext cx="5571066" cy="4060161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Conclusion and Q&amp;A </a:t>
            </a:r>
          </a:p>
          <a:p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E3DCD06-E9E0-4C63-AD64-C25B874D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76425"/>
            <a:ext cx="4389034" cy="4007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9BFD959F-1E8B-4BCB-FAFE-9BCE4F0E293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76424"/>
            <a:ext cx="4389034" cy="4007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F214F4-63E3-4035-B113-9306E777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69920"/>
            <a:ext cx="7543800" cy="4249879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2939706-C7B2-4DAC-985A-EFFF1F85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/>
              <a:t>	WHAT IS KEYLOGGER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BDD7ABA-7F9F-47C2-B57C-099605CA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801"/>
            <a:ext cx="7673802" cy="459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KEYLOGGER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796" y="-50957"/>
            <a:ext cx="12224795" cy="685783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6510" rIns="0" bIns="0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US" dirty="0"/>
              <a:pPr/>
              <a:t>4</a:t>
            </a:fld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942E050-B98B-47CF-9D28-DA2BFFC24AA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524000"/>
            <a:ext cx="5437188" cy="4518025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Keyloggers are software tools that record a user's keyboard input, including passwords, credit card numbers, and other sensitive information. They can be used for both legitimate and malicious purposes, making them a powerful but controversial technology.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Keylogger Images – Browse 2,497 Stock Photos, Vectors, and ...">
            <a:extLst>
              <a:ext uri="{FF2B5EF4-FFF2-40B4-BE49-F238E27FC236}">
                <a16:creationId xmlns:a16="http://schemas.microsoft.com/office/drawing/2014/main" id="{224B598A-3EB5-DF9F-1FB0-0D3BCAAE5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70" y="1524000"/>
            <a:ext cx="4768076" cy="416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12F0E96-A995-4555-9C8C-6AF5D245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343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</a:t>
            </a:r>
            <a:r>
              <a:rPr lang="en-US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 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secretly 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user's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 </a:t>
            </a:r>
            <a:r>
              <a:rPr lang="en-US" sz="24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input,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exposing  </a:t>
            </a:r>
            <a:r>
              <a:rPr lang="en-US" sz="24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 </a:t>
            </a:r>
            <a:r>
              <a:rPr lang="en-US" sz="24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0" marR="915669" indent="0">
              <a:lnSpc>
                <a:spcPct val="106000"/>
              </a:lnSpc>
              <a:spcBef>
                <a:spcPts val="15"/>
              </a:spcBef>
              <a:buNone/>
            </a:pPr>
            <a:r>
              <a:rPr lang="en-US"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en-US"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 </a:t>
            </a:r>
            <a:r>
              <a:rPr lang="en-US"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lang="en-US" sz="24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sz="24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unawar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 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</a:t>
            </a:r>
            <a:r>
              <a:rPr lang="en-US" sz="24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</a:t>
            </a:r>
            <a:r>
              <a:rPr lang="en-US" sz="24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4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</a:t>
            </a:r>
            <a:r>
              <a:rPr lang="en-US" sz="24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94615" indent="0">
              <a:lnSpc>
                <a:spcPct val="106000"/>
              </a:lnSpc>
              <a:spcBef>
                <a:spcPts val="15"/>
              </a:spcBef>
              <a:buNone/>
            </a:pPr>
            <a:r>
              <a:rPr lang="en-US"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</a:t>
            </a:r>
            <a:r>
              <a:rPr lang="en-US" sz="2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 Measures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lang="en-US" sz="24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</a:t>
            </a:r>
            <a:r>
              <a:rPr lang="en-US" sz="24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 </a:t>
            </a:r>
            <a:r>
              <a:rPr lang="en-US" sz="2400" spc="-1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 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 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attacks,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leaving  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</a:t>
            </a:r>
            <a:endParaRPr lang="en-US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3226863"/>
            <a:ext cx="9486901" cy="150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2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1" y="1143001"/>
            <a:ext cx="4114800" cy="532447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66075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11485"/>
            <a:ext cx="8305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 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CA6022-5FCC-4798-935F-7DB410DC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6409266" cy="482216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</a:t>
            </a:r>
            <a:r>
              <a:rPr lang="en-US"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4900"/>
              </a:lnSpc>
              <a:spcBef>
                <a:spcPts val="765"/>
              </a:spcBef>
            </a:pP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protectin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organization's 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lang="en-US" sz="18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threats.</a:t>
            </a:r>
          </a:p>
          <a:p>
            <a:pPr marL="0" indent="0" algn="just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0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4900"/>
              </a:lnSpc>
              <a:spcBef>
                <a:spcPts val="765"/>
              </a:spcBef>
            </a:pP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makers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 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</a:t>
            </a:r>
            <a:r>
              <a:rPr lang="en-US" sz="1800" spc="-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thei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US" sz="1800" spc="-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</a:t>
            </a:r>
            <a:r>
              <a:rPr lang="en-US" sz="1800" spc="-114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US"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US" sz="20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24900"/>
              </a:lnSpc>
              <a:spcBef>
                <a:spcPts val="765"/>
              </a:spcBef>
            </a:pPr>
            <a:r>
              <a:rPr lang="en-US" sz="1800" spc="-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sz="1800" spc="-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 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</a:t>
            </a:r>
            <a:r>
              <a:rPr lang="en-US" sz="18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3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800" spc="-1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thei</a:t>
            </a:r>
            <a:r>
              <a:rPr lang="en-US" sz="18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  <a:r>
              <a:rPr lang="en-US" sz="1800" spc="-4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18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18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</a:t>
            </a:r>
            <a:r>
              <a:rPr lang="en-US" sz="18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C553F8A1-F08D-295E-0685-5CE9CA9755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2400" y="1219200"/>
            <a:ext cx="2971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344761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7" y="1514034"/>
            <a:ext cx="8691563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endParaRPr lang="en-IN" sz="2800" b="1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Install a reputable antivirus.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Keyloggers can live in several places within a device, making them especially difficult to detect manually.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Update all your apps. Patches and security updates are released for a reason.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Manage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 </a:t>
            </a:r>
            <a:r>
              <a:rPr lang="en-US" sz="24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activity,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sz="2400" spc="-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4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 </a:t>
            </a:r>
            <a:r>
              <a:rPr lang="en-US" sz="24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 </a:t>
            </a:r>
            <a:r>
              <a:rPr lang="en-US" sz="24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</a:t>
            </a:r>
            <a:r>
              <a:rPr lang="en-US" sz="24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lang="en-US" sz="24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</a:t>
            </a:r>
            <a:r>
              <a:rPr lang="en-US" sz="2400" spc="-10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 </a:t>
            </a:r>
            <a:r>
              <a:rPr lang="en-US" sz="2400" spc="-8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</a:t>
            </a:r>
            <a:r>
              <a:rPr lang="en-US" sz="2400" spc="-9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</a:t>
            </a:r>
            <a:r>
              <a:rPr lang="en-US" sz="2400" spc="-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US" sz="2400" spc="-3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spc="-155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 </a:t>
            </a:r>
            <a:r>
              <a:rPr lang="en-US" sz="2400" spc="-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1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30399"/>
            <a:ext cx="2695574" cy="389849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A78774-1B50-4E4E-885D-37867FAD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930398"/>
            <a:ext cx="7924799" cy="4110964"/>
          </a:xfrm>
        </p:spPr>
        <p:txBody>
          <a:bodyPr>
            <a:normAutofit fontScale="925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multi-layered security strategy that includes anti-keylogging software, regular system scans, software updates, and user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 risk of data breaches and identity theft.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Educates users about keylogging threats and protection methods.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businesses and organizations comply with data protection regulations.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FAE773337A034A95A4DAEB8143BB4C" ma:contentTypeVersion="8" ma:contentTypeDescription="Create a new document." ma:contentTypeScope="" ma:versionID="e3073586e019fb933460717bd779b516">
  <xsd:schema xmlns:xsd="http://www.w3.org/2001/XMLSchema" xmlns:xs="http://www.w3.org/2001/XMLSchema" xmlns:p="http://schemas.microsoft.com/office/2006/metadata/properties" xmlns:ns3="e227a344-8c04-4c2e-a0d0-36f0aa91780c" xmlns:ns4="d9b0c133-afd1-47a6-a948-281cae0381ee" targetNamespace="http://schemas.microsoft.com/office/2006/metadata/properties" ma:root="true" ma:fieldsID="aaff42ef43828dc8df0d03cad38882ba" ns3:_="" ns4:_="">
    <xsd:import namespace="e227a344-8c04-4c2e-a0d0-36f0aa91780c"/>
    <xsd:import namespace="d9b0c133-afd1-47a6-a948-281cae0381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7a344-8c04-4c2e-a0d0-36f0aa917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b0c133-afd1-47a6-a948-281cae0381e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227a344-8c04-4c2e-a0d0-36f0aa91780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D1A709-4D41-4B25-A7E6-AB5B6C1DB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27a344-8c04-4c2e-a0d0-36f0aa91780c"/>
    <ds:schemaRef ds:uri="d9b0c133-afd1-47a6-a948-281cae0381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C4B1C-67BE-43AE-8293-F89096ED4A7A}">
  <ds:schemaRefs>
    <ds:schemaRef ds:uri="http://schemas.microsoft.com/office/2006/metadata/properties"/>
    <ds:schemaRef ds:uri="e227a344-8c04-4c2e-a0d0-36f0aa91780c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9b0c133-afd1-47a6-a948-281cae0381ee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39A795C-BF11-4169-BE3B-9A4F616898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981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Calibri</vt:lpstr>
      <vt:lpstr>Stencil</vt:lpstr>
      <vt:lpstr>Times New Roman</vt:lpstr>
      <vt:lpstr>Trebuchet MS</vt:lpstr>
      <vt:lpstr>Wingdings</vt:lpstr>
      <vt:lpstr>Wingdings 3</vt:lpstr>
      <vt:lpstr>Facet</vt:lpstr>
      <vt:lpstr>key logger FINAL PROJECT</vt:lpstr>
      <vt:lpstr>KEY LOGGER</vt:lpstr>
      <vt:lpstr> WHAT IS KEYLOGGER</vt:lpstr>
      <vt:lpstr>KEY LOGGER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MODELLING </vt:lpstr>
      <vt:lpstr>PowerPoint Presentation</vt:lpstr>
      <vt:lpstr>M0DELLING</vt:lpstr>
      <vt:lpstr>MODELLING</vt:lpstr>
      <vt:lpstr>RESULTS</vt:lpstr>
      <vt:lpstr>RESULTS</vt:lpstr>
      <vt:lpstr> 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Sravani Shetty</dc:creator>
  <cp:lastModifiedBy>a lavanya</cp:lastModifiedBy>
  <cp:revision>13</cp:revision>
  <dcterms:created xsi:type="dcterms:W3CDTF">2024-06-03T05:48:59Z</dcterms:created>
  <dcterms:modified xsi:type="dcterms:W3CDTF">2024-06-16T15:37:26Z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ContentTypeId">
    <vt:lpwstr>0x010100A3FAE773337A034A95A4DAEB8143BB4C</vt:lpwstr>
  </property>
</Properties>
</file>