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1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4F33C-796B-BDCE-BE69-47E62B08DA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A7F36-D54E-3FCF-F9D9-1FF85C00FD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E59E8-D5A4-DCEF-12FA-85C3AAD7F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644A9-02CE-24E0-A590-4C0A36C8C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85DFE-4BA4-BD1E-BD51-5A34B8E60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0627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BB5F-120E-FB8D-ABAA-85C67F35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A7A79-562F-AF1C-6C5B-7FCA51F30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F62B8-5E1E-BCFD-C83D-C5AAC9B46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D2C21-D8A9-1623-7553-F78304C1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7EFD3-57E5-5FC2-597F-AFC8C13A8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160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2E7E66-9AB6-293E-F60A-1F48FDC42F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F71C12-71C4-B339-ADA4-ED48F2CA2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BE5E7-92CD-0FC5-B0A4-0E42DD1BA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D03E0-F09B-9447-9C83-1A33AB91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C38E8-8677-C8DA-83C1-F84A3E3F5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107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21553-8CE7-E0F0-6157-668097C60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0FDC-0EF5-564F-FFC6-65E29D4C1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C957E-6523-93D5-D80C-9F29C8A5D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58802-4EF7-5E74-4D0F-E2174DDA7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02071-57FE-81BC-1175-9546F879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07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C29EA-9662-3F1A-FC32-970725A85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B1BB5-2F69-7241-B3E4-5331C5EF5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220909-5C0C-9532-DCC0-31FA305F0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A50B4-6B73-C653-59D2-678D0F98E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FBDD3-407C-6CBD-23D4-E53B9F5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33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63E8-EAA3-09E7-AE06-4A6D22D0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8CFE3-12E8-8413-9DBA-0D873E2034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622A7-3169-F844-D7B6-EC0575EA6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B46B-4E37-8989-AD31-8605B08A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1D966-97BC-6ADE-175A-4DDBD7156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D084B-58FF-5C06-D62A-96C1B27D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336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12535-CE9F-F1F6-8EF9-457D33E12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98FE6-96FC-3BAB-DCDD-D46988379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6B4B13-7455-0FB2-5787-95E960C2B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E9B6E3-911F-270F-624C-DF535C45E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1A263-8775-C483-84A6-867E8DCF3A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7DDF36-2EAC-AA3D-56BB-932A84D1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031D84-644C-9ED6-45EB-2B278B04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71B85-5F23-F173-D1E1-D3F9B25E8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341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8D399-3D83-148B-3589-BB7DF4E9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FD255A-B9FC-DF0E-855D-4F1B96B0C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C8D210-6E3F-D2E5-CE3D-99627A002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0E1F38-8DE0-4FBD-825C-CC0EBDDA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011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007816-1E6D-FA80-3003-AC5B2DAFB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A105B2-DC3C-D467-B924-4EB193635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3F74B-F9C3-85B7-C218-303A305C5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081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DC4D-CA7F-5A3A-402A-D05F664F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AEE48-5C78-3A83-7893-26248D8D9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02BA30-205F-EB9C-4F02-E55B49F81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1A8D1-1F8D-726B-3ABF-0D1B21CB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F3C35-AC37-4B76-DF99-30127ADB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78262-B121-4ED1-9A64-AF565F16A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457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9E3B9-428B-0A32-10F9-F7E4C736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E14803-413B-0210-448D-24C93365B6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7CEB5-D34D-8D84-54D3-19A03DCA0B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F4E8D7-06F5-9440-9C0D-B906DD7BD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A9DAC-3276-B535-1804-E181523C4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2D5380-2E3D-A589-3B1D-ED385E92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750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F7EF07-6B93-4EDE-003D-92817E882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9A5CE-3C54-E5A9-82D5-082CA655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4B23-1B86-9984-3B4C-A9E6DFF8E2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FA0FF8-807B-4FF5-9364-07D073E7C4E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4B594-B408-B6BA-2074-822947C1F3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D398B-BF0A-7B6E-39FF-3F18972A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7CFBE-2844-4C5D-9A3C-C1803ECD05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575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0A7A-6DFC-CA0B-241C-6F93C2CAC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DATAFLOW WITH USING N8N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831084-0513-B272-2960-0E17058E7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TOOL BASED KNOWLEDGE </a:t>
            </a:r>
          </a:p>
        </p:txBody>
      </p:sp>
    </p:spTree>
    <p:extLst>
      <p:ext uri="{BB962C8B-B14F-4D97-AF65-F5344CB8AC3E}">
        <p14:creationId xmlns:p14="http://schemas.microsoft.com/office/powerpoint/2010/main" val="3089182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D2C7-F154-6F31-A062-E1FC9BC59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78CC22-5A9B-66F6-60D0-199934CAE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39045"/>
            <a:ext cx="10515600" cy="3524498"/>
          </a:xfrm>
        </p:spPr>
      </p:pic>
    </p:spTree>
    <p:extLst>
      <p:ext uri="{BB962C8B-B14F-4D97-AF65-F5344CB8AC3E}">
        <p14:creationId xmlns:p14="http://schemas.microsoft.com/office/powerpoint/2010/main" val="231747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01803-4414-609D-0BE9-127AEB29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LOGIN TO N8N (OR CREATE NEW)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9096A7-7F9E-7071-A38D-5D2F85F735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62973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480-46F0-F206-EAC0-35981006E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CREATE NEW PROJECT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C615CC-2F71-FADA-FE5B-8C9EB1890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77691"/>
            <a:ext cx="10515600" cy="264720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65EFA4-E566-7A12-0D05-CD504D918C27}"/>
              </a:ext>
            </a:extLst>
          </p:cNvPr>
          <p:cNvSpPr txBox="1"/>
          <p:nvPr/>
        </p:nvSpPr>
        <p:spPr>
          <a:xfrm>
            <a:off x="1101436" y="2026227"/>
            <a:ext cx="6806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CLICK “CREATE WORKFLOW”</a:t>
            </a:r>
          </a:p>
        </p:txBody>
      </p:sp>
    </p:spTree>
    <p:extLst>
      <p:ext uri="{BB962C8B-B14F-4D97-AF65-F5344CB8AC3E}">
        <p14:creationId xmlns:p14="http://schemas.microsoft.com/office/powerpoint/2010/main" val="65497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2072-09F9-98F3-B9D6-4CD927985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INITIALIZE PROJECT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961A36-BFD9-7D07-AF62-B0449974FA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573" y="1825625"/>
            <a:ext cx="9282854" cy="4351338"/>
          </a:xfrm>
        </p:spPr>
      </p:pic>
    </p:spTree>
    <p:extLst>
      <p:ext uri="{BB962C8B-B14F-4D97-AF65-F5344CB8AC3E}">
        <p14:creationId xmlns:p14="http://schemas.microsoft.com/office/powerpoint/2010/main" val="143138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A296-59D3-CD8A-08DE-BBC34EF96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MAKE CREDENTIAL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F6B696-F855-7D40-904A-47D7B1BF5F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291205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D68BD-FC1D-55CF-B26C-643222876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EXPLORE ALL DATA FLOWS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8A657D-DD7C-7708-289B-B0254B232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961" y="4272323"/>
            <a:ext cx="3277057" cy="22291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CBC98C-628C-64A7-3B9D-47241A721E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7998" y="1486193"/>
            <a:ext cx="3143689" cy="2600688"/>
          </a:xfrm>
          <a:prstGeom prst="rect">
            <a:avLst/>
          </a:prstGeo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BE0B517-8E4F-851D-3537-F9178BB72A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09" y="1690688"/>
            <a:ext cx="3115110" cy="2581635"/>
          </a:xfrm>
        </p:spPr>
      </p:pic>
    </p:spTree>
    <p:extLst>
      <p:ext uri="{BB962C8B-B14F-4D97-AF65-F5344CB8AC3E}">
        <p14:creationId xmlns:p14="http://schemas.microsoft.com/office/powerpoint/2010/main" val="3482779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4C80CD-CFF7-E810-BBD4-FA8C5CECE95E}"/>
              </a:ext>
            </a:extLst>
          </p:cNvPr>
          <p:cNvSpPr txBox="1"/>
          <p:nvPr/>
        </p:nvSpPr>
        <p:spPr>
          <a:xfrm>
            <a:off x="1814945" y="2078182"/>
            <a:ext cx="85621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600" dirty="0"/>
              <a:t>     THANK YOU</a:t>
            </a:r>
          </a:p>
        </p:txBody>
      </p:sp>
    </p:spTree>
    <p:extLst>
      <p:ext uri="{BB962C8B-B14F-4D97-AF65-F5344CB8AC3E}">
        <p14:creationId xmlns:p14="http://schemas.microsoft.com/office/powerpoint/2010/main" val="2930724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35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DATAFLOW WITH USING N8N</vt:lpstr>
      <vt:lpstr>INSTALLATION</vt:lpstr>
      <vt:lpstr>LOGIN TO N8N (OR CREATE NEW)</vt:lpstr>
      <vt:lpstr>CREATE NEW PROJECT </vt:lpstr>
      <vt:lpstr>INITIALIZE PROJECT</vt:lpstr>
      <vt:lpstr>MAKE CREDENTIAL</vt:lpstr>
      <vt:lpstr>EXPLORE ALL DATA FLOWS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Narasiman S</dc:creator>
  <cp:lastModifiedBy>Narasiman S</cp:lastModifiedBy>
  <cp:revision>3</cp:revision>
  <dcterms:created xsi:type="dcterms:W3CDTF">2025-04-26T06:10:57Z</dcterms:created>
  <dcterms:modified xsi:type="dcterms:W3CDTF">2025-04-26T06:25:51Z</dcterms:modified>
</cp:coreProperties>
</file>