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67" r:id="rId3"/>
    <p:sldId id="257" r:id="rId4"/>
    <p:sldId id="259" r:id="rId5"/>
    <p:sldId id="270" r:id="rId6"/>
    <p:sldId id="260" r:id="rId7"/>
    <p:sldId id="269" r:id="rId8"/>
    <p:sldId id="272" r:id="rId9"/>
    <p:sldId id="273" r:id="rId10"/>
    <p:sldId id="266" r:id="rId11"/>
    <p:sldId id="271"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E0E83-1FD6-4EC2-A23D-35A93CD9F90C}" v="11" dt="2024-10-21T00:13:06.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80" d="100"/>
          <a:sy n="80" d="100"/>
        </p:scale>
        <p:origin x="68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SREE RENTALA" userId="d486599c0204dcb8" providerId="LiveId" clId="{B18E0E83-1FD6-4EC2-A23D-35A93CD9F90C}"/>
    <pc:docChg chg="undo custSel addSld delSld modSld modMainMaster">
      <pc:chgData name="LAKSHMISREE RENTALA" userId="d486599c0204dcb8" providerId="LiveId" clId="{B18E0E83-1FD6-4EC2-A23D-35A93CD9F90C}" dt="2024-10-21T00:14:18.290" v="832" actId="20577"/>
      <pc:docMkLst>
        <pc:docMk/>
      </pc:docMkLst>
      <pc:sldChg chg="addSp modSp mod modTransition">
        <pc:chgData name="LAKSHMISREE RENTALA" userId="d486599c0204dcb8" providerId="LiveId" clId="{B18E0E83-1FD6-4EC2-A23D-35A93CD9F90C}" dt="2024-10-21T00:13:06.396" v="822"/>
        <pc:sldMkLst>
          <pc:docMk/>
          <pc:sldMk cId="0" sldId="257"/>
        </pc:sldMkLst>
        <pc:spChg chg="add mod">
          <ac:chgData name="LAKSHMISREE RENTALA" userId="d486599c0204dcb8" providerId="LiveId" clId="{B18E0E83-1FD6-4EC2-A23D-35A93CD9F90C}" dt="2024-10-17T06:23:31.666" v="776" actId="20577"/>
          <ac:spMkLst>
            <pc:docMk/>
            <pc:sldMk cId="0" sldId="257"/>
            <ac:spMk id="2" creationId="{7F7F4BCE-911E-A31D-CD54-6F41A6076288}"/>
          </ac:spMkLst>
        </pc:spChg>
      </pc:sldChg>
      <pc:sldChg chg="addSp modSp mod modTransition">
        <pc:chgData name="LAKSHMISREE RENTALA" userId="d486599c0204dcb8" providerId="LiveId" clId="{B18E0E83-1FD6-4EC2-A23D-35A93CD9F90C}" dt="2024-10-21T00:13:06.396" v="822"/>
        <pc:sldMkLst>
          <pc:docMk/>
          <pc:sldMk cId="0" sldId="259"/>
        </pc:sldMkLst>
        <pc:spChg chg="add">
          <ac:chgData name="LAKSHMISREE RENTALA" userId="d486599c0204dcb8" providerId="LiveId" clId="{B18E0E83-1FD6-4EC2-A23D-35A93CD9F90C}" dt="2024-10-17T06:21:52.217" v="760" actId="22"/>
          <ac:spMkLst>
            <pc:docMk/>
            <pc:sldMk cId="0" sldId="259"/>
            <ac:spMk id="3" creationId="{25591E95-2F50-52A5-1E5D-C556945C25DC}"/>
          </ac:spMkLst>
        </pc:spChg>
        <pc:spChg chg="add">
          <ac:chgData name="LAKSHMISREE RENTALA" userId="d486599c0204dcb8" providerId="LiveId" clId="{B18E0E83-1FD6-4EC2-A23D-35A93CD9F90C}" dt="2024-10-17T06:21:54.931" v="761" actId="22"/>
          <ac:spMkLst>
            <pc:docMk/>
            <pc:sldMk cId="0" sldId="259"/>
            <ac:spMk id="5" creationId="{7E90F57E-309D-C87E-F272-355596B1A30F}"/>
          </ac:spMkLst>
        </pc:spChg>
        <pc:spChg chg="add">
          <ac:chgData name="LAKSHMISREE RENTALA" userId="d486599c0204dcb8" providerId="LiveId" clId="{B18E0E83-1FD6-4EC2-A23D-35A93CD9F90C}" dt="2024-10-17T06:22:02.498" v="762" actId="22"/>
          <ac:spMkLst>
            <pc:docMk/>
            <pc:sldMk cId="0" sldId="259"/>
            <ac:spMk id="7" creationId="{443AE80F-EDCE-6324-9B95-391F54BD919B}"/>
          </ac:spMkLst>
        </pc:spChg>
        <pc:spChg chg="add">
          <ac:chgData name="LAKSHMISREE RENTALA" userId="d486599c0204dcb8" providerId="LiveId" clId="{B18E0E83-1FD6-4EC2-A23D-35A93CD9F90C}" dt="2024-10-17T06:22:04.904" v="763" actId="22"/>
          <ac:spMkLst>
            <pc:docMk/>
            <pc:sldMk cId="0" sldId="259"/>
            <ac:spMk id="9" creationId="{C6836740-341D-8D34-9AF2-A6069F7EA58C}"/>
          </ac:spMkLst>
        </pc:spChg>
        <pc:spChg chg="mod">
          <ac:chgData name="LAKSHMISREE RENTALA" userId="d486599c0204dcb8" providerId="LiveId" clId="{B18E0E83-1FD6-4EC2-A23D-35A93CD9F90C}" dt="2024-10-21T00:06:35.984" v="785" actId="27636"/>
          <ac:spMkLst>
            <pc:docMk/>
            <pc:sldMk cId="0" sldId="259"/>
            <ac:spMk id="102" creationId="{00000000-0000-0000-0000-000000000000}"/>
          </ac:spMkLst>
        </pc:spChg>
      </pc:sldChg>
      <pc:sldChg chg="modSp mod modTransition">
        <pc:chgData name="LAKSHMISREE RENTALA" userId="d486599c0204dcb8" providerId="LiveId" clId="{B18E0E83-1FD6-4EC2-A23D-35A93CD9F90C}" dt="2024-10-21T00:13:06.396" v="822"/>
        <pc:sldMkLst>
          <pc:docMk/>
          <pc:sldMk cId="0" sldId="260"/>
        </pc:sldMkLst>
        <pc:spChg chg="mod">
          <ac:chgData name="LAKSHMISREE RENTALA" userId="d486599c0204dcb8" providerId="LiveId" clId="{B18E0E83-1FD6-4EC2-A23D-35A93CD9F90C}" dt="2024-10-15T14:16:19.765" v="95" actId="20577"/>
          <ac:spMkLst>
            <pc:docMk/>
            <pc:sldMk cId="0" sldId="260"/>
            <ac:spMk id="103" creationId="{00000000-0000-0000-0000-000000000000}"/>
          </ac:spMkLst>
        </pc:spChg>
        <pc:spChg chg="mod">
          <ac:chgData name="LAKSHMISREE RENTALA" userId="d486599c0204dcb8" providerId="LiveId" clId="{B18E0E83-1FD6-4EC2-A23D-35A93CD9F90C}" dt="2024-10-16T00:28:43.255" v="563" actId="20577"/>
          <ac:spMkLst>
            <pc:docMk/>
            <pc:sldMk cId="0" sldId="260"/>
            <ac:spMk id="104" creationId="{00000000-0000-0000-0000-000000000000}"/>
          </ac:spMkLst>
        </pc:spChg>
      </pc:sldChg>
      <pc:sldChg chg="modTransition">
        <pc:chgData name="LAKSHMISREE RENTALA" userId="d486599c0204dcb8" providerId="LiveId" clId="{B18E0E83-1FD6-4EC2-A23D-35A93CD9F90C}" dt="2024-10-21T00:13:06.396" v="822"/>
        <pc:sldMkLst>
          <pc:docMk/>
          <pc:sldMk cId="0" sldId="266"/>
        </pc:sldMkLst>
      </pc:sldChg>
      <pc:sldChg chg="modSp mod modTransition">
        <pc:chgData name="LAKSHMISREE RENTALA" userId="d486599c0204dcb8" providerId="LiveId" clId="{B18E0E83-1FD6-4EC2-A23D-35A93CD9F90C}" dt="2024-10-21T00:13:31.270" v="826" actId="20577"/>
        <pc:sldMkLst>
          <pc:docMk/>
          <pc:sldMk cId="0" sldId="267"/>
        </pc:sldMkLst>
        <pc:spChg chg="mod">
          <ac:chgData name="LAKSHMISREE RENTALA" userId="d486599c0204dcb8" providerId="LiveId" clId="{B18E0E83-1FD6-4EC2-A23D-35A93CD9F90C}" dt="2024-10-15T15:23:17.459" v="151" actId="20577"/>
          <ac:spMkLst>
            <pc:docMk/>
            <pc:sldMk cId="0" sldId="267"/>
            <ac:spMk id="7" creationId="{00000000-0000-0000-0000-000000000000}"/>
          </ac:spMkLst>
        </pc:spChg>
        <pc:spChg chg="mod">
          <ac:chgData name="LAKSHMISREE RENTALA" userId="d486599c0204dcb8" providerId="LiveId" clId="{B18E0E83-1FD6-4EC2-A23D-35A93CD9F90C}" dt="2024-10-15T15:34:14.042" v="194" actId="1076"/>
          <ac:spMkLst>
            <pc:docMk/>
            <pc:sldMk cId="0" sldId="267"/>
            <ac:spMk id="12" creationId="{00000000-0000-0000-0000-000000000000}"/>
          </ac:spMkLst>
        </pc:spChg>
        <pc:spChg chg="mod">
          <ac:chgData name="LAKSHMISREE RENTALA" userId="d486599c0204dcb8" providerId="LiveId" clId="{B18E0E83-1FD6-4EC2-A23D-35A93CD9F90C}" dt="2024-10-21T00:13:31.270" v="826" actId="20577"/>
          <ac:spMkLst>
            <pc:docMk/>
            <pc:sldMk cId="0" sldId="267"/>
            <ac:spMk id="17" creationId="{00000000-0000-0000-0000-000000000000}"/>
          </ac:spMkLst>
        </pc:spChg>
        <pc:spChg chg="mod">
          <ac:chgData name="LAKSHMISREE RENTALA" userId="d486599c0204dcb8" providerId="LiveId" clId="{B18E0E83-1FD6-4EC2-A23D-35A93CD9F90C}" dt="2024-10-15T15:34:09.920" v="193" actId="255"/>
          <ac:spMkLst>
            <pc:docMk/>
            <pc:sldMk cId="0" sldId="267"/>
            <ac:spMk id="18" creationId="{00000000-0000-0000-0000-000000000000}"/>
          </ac:spMkLst>
        </pc:spChg>
      </pc:sldChg>
      <pc:sldChg chg="del">
        <pc:chgData name="LAKSHMISREE RENTALA" userId="d486599c0204dcb8" providerId="LiveId" clId="{B18E0E83-1FD6-4EC2-A23D-35A93CD9F90C}" dt="2024-10-15T14:17:43.978" v="149" actId="2696"/>
        <pc:sldMkLst>
          <pc:docMk/>
          <pc:sldMk cId="2526545188" sldId="268"/>
        </pc:sldMkLst>
      </pc:sldChg>
      <pc:sldChg chg="modSp mod modTransition">
        <pc:chgData name="LAKSHMISREE RENTALA" userId="d486599c0204dcb8" providerId="LiveId" clId="{B18E0E83-1FD6-4EC2-A23D-35A93CD9F90C}" dt="2024-10-21T00:13:06.396" v="822"/>
        <pc:sldMkLst>
          <pc:docMk/>
          <pc:sldMk cId="1546799983" sldId="269"/>
        </pc:sldMkLst>
        <pc:spChg chg="mod">
          <ac:chgData name="LAKSHMISREE RENTALA" userId="d486599c0204dcb8" providerId="LiveId" clId="{B18E0E83-1FD6-4EC2-A23D-35A93CD9F90C}" dt="2024-10-15T14:04:54.753" v="8" actId="20577"/>
          <ac:spMkLst>
            <pc:docMk/>
            <pc:sldMk cId="1546799983" sldId="269"/>
            <ac:spMk id="103" creationId="{00000000-0000-0000-0000-000000000000}"/>
          </ac:spMkLst>
        </pc:spChg>
        <pc:spChg chg="mod">
          <ac:chgData name="LAKSHMISREE RENTALA" userId="d486599c0204dcb8" providerId="LiveId" clId="{B18E0E83-1FD6-4EC2-A23D-35A93CD9F90C}" dt="2024-10-16T00:32:44.336" v="600" actId="20577"/>
          <ac:spMkLst>
            <pc:docMk/>
            <pc:sldMk cId="1546799983" sldId="269"/>
            <ac:spMk id="104" creationId="{00000000-0000-0000-0000-000000000000}"/>
          </ac:spMkLst>
        </pc:spChg>
      </pc:sldChg>
      <pc:sldChg chg="modSp add mod modTransition">
        <pc:chgData name="LAKSHMISREE RENTALA" userId="d486599c0204dcb8" providerId="LiveId" clId="{B18E0E83-1FD6-4EC2-A23D-35A93CD9F90C}" dt="2024-10-21T00:13:06.396" v="822"/>
        <pc:sldMkLst>
          <pc:docMk/>
          <pc:sldMk cId="1546893224" sldId="270"/>
        </pc:sldMkLst>
        <pc:spChg chg="mod">
          <ac:chgData name="LAKSHMISREE RENTALA" userId="d486599c0204dcb8" providerId="LiveId" clId="{B18E0E83-1FD6-4EC2-A23D-35A93CD9F90C}" dt="2024-10-17T06:21:25.297" v="759" actId="20577"/>
          <ac:spMkLst>
            <pc:docMk/>
            <pc:sldMk cId="1546893224" sldId="270"/>
            <ac:spMk id="101" creationId="{00000000-0000-0000-0000-000000000000}"/>
          </ac:spMkLst>
        </pc:spChg>
        <pc:spChg chg="mod">
          <ac:chgData name="LAKSHMISREE RENTALA" userId="d486599c0204dcb8" providerId="LiveId" clId="{B18E0E83-1FD6-4EC2-A23D-35A93CD9F90C}" dt="2024-10-15T14:17:05.760" v="113" actId="20577"/>
          <ac:spMkLst>
            <pc:docMk/>
            <pc:sldMk cId="1546893224" sldId="270"/>
            <ac:spMk id="102" creationId="{00000000-0000-0000-0000-000000000000}"/>
          </ac:spMkLst>
        </pc:spChg>
      </pc:sldChg>
      <pc:sldChg chg="modSp add mod modTransition">
        <pc:chgData name="LAKSHMISREE RENTALA" userId="d486599c0204dcb8" providerId="LiveId" clId="{B18E0E83-1FD6-4EC2-A23D-35A93CD9F90C}" dt="2024-10-21T00:13:06.396" v="822"/>
        <pc:sldMkLst>
          <pc:docMk/>
          <pc:sldMk cId="1860936096" sldId="271"/>
        </pc:sldMkLst>
        <pc:spChg chg="mod">
          <ac:chgData name="LAKSHMISREE RENTALA" userId="d486599c0204dcb8" providerId="LiveId" clId="{B18E0E83-1FD6-4EC2-A23D-35A93CD9F90C}" dt="2024-10-15T15:32:38.616" v="186" actId="1076"/>
          <ac:spMkLst>
            <pc:docMk/>
            <pc:sldMk cId="1860936096" sldId="271"/>
            <ac:spMk id="116" creationId="{00000000-0000-0000-0000-000000000000}"/>
          </ac:spMkLst>
        </pc:spChg>
      </pc:sldChg>
      <pc:sldChg chg="modSp add mod modTransition">
        <pc:chgData name="LAKSHMISREE RENTALA" userId="d486599c0204dcb8" providerId="LiveId" clId="{B18E0E83-1FD6-4EC2-A23D-35A93CD9F90C}" dt="2024-10-21T00:13:06.396" v="822"/>
        <pc:sldMkLst>
          <pc:docMk/>
          <pc:sldMk cId="319833105" sldId="272"/>
        </pc:sldMkLst>
        <pc:spChg chg="mod">
          <ac:chgData name="LAKSHMISREE RENTALA" userId="d486599c0204dcb8" providerId="LiveId" clId="{B18E0E83-1FD6-4EC2-A23D-35A93CD9F90C}" dt="2024-10-16T01:01:40.611" v="747" actId="20577"/>
          <ac:spMkLst>
            <pc:docMk/>
            <pc:sldMk cId="319833105" sldId="272"/>
            <ac:spMk id="103" creationId="{00000000-0000-0000-0000-000000000000}"/>
          </ac:spMkLst>
        </pc:spChg>
        <pc:spChg chg="mod">
          <ac:chgData name="LAKSHMISREE RENTALA" userId="d486599c0204dcb8" providerId="LiveId" clId="{B18E0E83-1FD6-4EC2-A23D-35A93CD9F90C}" dt="2024-10-16T01:01:22.514" v="724" actId="20577"/>
          <ac:spMkLst>
            <pc:docMk/>
            <pc:sldMk cId="319833105" sldId="272"/>
            <ac:spMk id="104" creationId="{00000000-0000-0000-0000-000000000000}"/>
          </ac:spMkLst>
        </pc:spChg>
      </pc:sldChg>
      <pc:sldChg chg="modSp add del mod">
        <pc:chgData name="LAKSHMISREE RENTALA" userId="d486599c0204dcb8" providerId="LiveId" clId="{B18E0E83-1FD6-4EC2-A23D-35A93CD9F90C}" dt="2024-10-16T00:18:55.054" v="297" actId="2696"/>
        <pc:sldMkLst>
          <pc:docMk/>
          <pc:sldMk cId="1205200800" sldId="272"/>
        </pc:sldMkLst>
        <pc:spChg chg="mod">
          <ac:chgData name="LAKSHMISREE RENTALA" userId="d486599c0204dcb8" providerId="LiveId" clId="{B18E0E83-1FD6-4EC2-A23D-35A93CD9F90C}" dt="2024-10-16T00:18:49.378" v="296" actId="21"/>
          <ac:spMkLst>
            <pc:docMk/>
            <pc:sldMk cId="1205200800" sldId="272"/>
            <ac:spMk id="102" creationId="{00000000-0000-0000-0000-000000000000}"/>
          </ac:spMkLst>
        </pc:spChg>
      </pc:sldChg>
      <pc:sldChg chg="addSp delSp modSp add mod modTransition">
        <pc:chgData name="LAKSHMISREE RENTALA" userId="d486599c0204dcb8" providerId="LiveId" clId="{B18E0E83-1FD6-4EC2-A23D-35A93CD9F90C}" dt="2024-10-21T00:13:06.396" v="822"/>
        <pc:sldMkLst>
          <pc:docMk/>
          <pc:sldMk cId="338811875" sldId="273"/>
        </pc:sldMkLst>
        <pc:spChg chg="add mod">
          <ac:chgData name="LAKSHMISREE RENTALA" userId="d486599c0204dcb8" providerId="LiveId" clId="{B18E0E83-1FD6-4EC2-A23D-35A93CD9F90C}" dt="2024-10-21T00:08:05.797" v="796" actId="255"/>
          <ac:spMkLst>
            <pc:docMk/>
            <pc:sldMk cId="338811875" sldId="273"/>
            <ac:spMk id="4" creationId="{519D1F72-B7FD-0FBC-56EC-032EF5F8D289}"/>
          </ac:spMkLst>
        </pc:spChg>
        <pc:spChg chg="mod">
          <ac:chgData name="LAKSHMISREE RENTALA" userId="d486599c0204dcb8" providerId="LiveId" clId="{B18E0E83-1FD6-4EC2-A23D-35A93CD9F90C}" dt="2024-10-21T00:08:21.211" v="820" actId="20577"/>
          <ac:spMkLst>
            <pc:docMk/>
            <pc:sldMk cId="338811875" sldId="273"/>
            <ac:spMk id="103" creationId="{00000000-0000-0000-0000-000000000000}"/>
          </ac:spMkLst>
        </pc:spChg>
        <pc:spChg chg="del mod">
          <ac:chgData name="LAKSHMISREE RENTALA" userId="d486599c0204dcb8" providerId="LiveId" clId="{B18E0E83-1FD6-4EC2-A23D-35A93CD9F90C}" dt="2024-10-21T00:07:12.116" v="788"/>
          <ac:spMkLst>
            <pc:docMk/>
            <pc:sldMk cId="338811875" sldId="273"/>
            <ac:spMk id="104" creationId="{00000000-0000-0000-0000-000000000000}"/>
          </ac:spMkLst>
        </pc:spChg>
        <pc:picChg chg="add mod">
          <ac:chgData name="LAKSHMISREE RENTALA" userId="d486599c0204dcb8" providerId="LiveId" clId="{B18E0E83-1FD6-4EC2-A23D-35A93CD9F90C}" dt="2024-10-21T00:07:29.292" v="792" actId="1076"/>
          <ac:picMkLst>
            <pc:docMk/>
            <pc:sldMk cId="338811875" sldId="273"/>
            <ac:picMk id="2" creationId="{6DC29F01-82D9-2D97-9CDC-70318C4F951B}"/>
          </ac:picMkLst>
        </pc:picChg>
      </pc:sldChg>
      <pc:sldMasterChg chg="modTransition modSldLayout">
        <pc:chgData name="LAKSHMISREE RENTALA" userId="d486599c0204dcb8" providerId="LiveId" clId="{B18E0E83-1FD6-4EC2-A23D-35A93CD9F90C}" dt="2024-10-21T00:13:06.396" v="822"/>
        <pc:sldMasterMkLst>
          <pc:docMk/>
          <pc:sldMasterMk cId="0" sldId="2147483648"/>
        </pc:sldMasterMkLst>
        <pc:sldLayoutChg chg="modTransition">
          <pc:chgData name="LAKSHMISREE RENTALA" userId="d486599c0204dcb8" providerId="LiveId" clId="{B18E0E83-1FD6-4EC2-A23D-35A93CD9F90C}" dt="2024-10-21T00:13:06.396" v="822"/>
          <pc:sldLayoutMkLst>
            <pc:docMk/>
            <pc:sldMasterMk cId="0" sldId="2147483648"/>
            <pc:sldLayoutMk cId="0" sldId="2147483649"/>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0"/>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1"/>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2"/>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3"/>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4"/>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5"/>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6"/>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7"/>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8"/>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59"/>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60"/>
          </pc:sldLayoutMkLst>
        </pc:sldLayoutChg>
        <pc:sldLayoutChg chg="modTransition">
          <pc:chgData name="LAKSHMISREE RENTALA" userId="d486599c0204dcb8" providerId="LiveId" clId="{B18E0E83-1FD6-4EC2-A23D-35A93CD9F90C}" dt="2024-10-21T00:13:06.396" v="822"/>
          <pc:sldLayoutMkLst>
            <pc:docMk/>
            <pc:sldMasterMk cId="0" sldId="2147483648"/>
            <pc:sldLayoutMk cId="0" sldId="2147483674"/>
          </pc:sldLayoutMkLst>
        </pc:sldLayoutChg>
      </pc:sldMasterChg>
      <pc:sldMasterChg chg="modSp mod modTransition modSldLayout">
        <pc:chgData name="LAKSHMISREE RENTALA" userId="d486599c0204dcb8" providerId="LiveId" clId="{B18E0E83-1FD6-4EC2-A23D-35A93CD9F90C}" dt="2024-10-21T00:14:18.290" v="832" actId="20577"/>
        <pc:sldMasterMkLst>
          <pc:docMk/>
          <pc:sldMasterMk cId="0" sldId="2147483661"/>
        </pc:sldMasterMkLst>
        <pc:spChg chg="mod">
          <ac:chgData name="LAKSHMISREE RENTALA" userId="d486599c0204dcb8" providerId="LiveId" clId="{B18E0E83-1FD6-4EC2-A23D-35A93CD9F90C}" dt="2024-10-21T00:14:18.290" v="832" actId="20577"/>
          <ac:spMkLst>
            <pc:docMk/>
            <pc:sldMasterMk cId="0" sldId="2147483661"/>
            <ac:spMk id="45" creationId="{00000000-0000-0000-0000-000000000000}"/>
          </ac:spMkLst>
        </pc:spChg>
        <pc:spChg chg="mod">
          <ac:chgData name="LAKSHMISREE RENTALA" userId="d486599c0204dcb8" providerId="LiveId" clId="{B18E0E83-1FD6-4EC2-A23D-35A93CD9F90C}" dt="2024-10-21T00:13:48.548" v="830" actId="20577"/>
          <ac:spMkLst>
            <pc:docMk/>
            <pc:sldMasterMk cId="0" sldId="2147483661"/>
            <ac:spMk id="48" creationId="{00000000-0000-0000-0000-000000000000}"/>
          </ac:spMkLst>
        </pc:spChg>
        <pc:spChg chg="mod">
          <ac:chgData name="LAKSHMISREE RENTALA" userId="d486599c0204dcb8" providerId="LiveId" clId="{B18E0E83-1FD6-4EC2-A23D-35A93CD9F90C}" dt="2024-10-17T06:23:10.139" v="775" actId="2711"/>
          <ac:spMkLst>
            <pc:docMk/>
            <pc:sldMasterMk cId="0" sldId="2147483661"/>
            <ac:spMk id="50" creationId="{00000000-0000-0000-0000-000000000000}"/>
          </ac:spMkLst>
        </pc:spChg>
        <pc:sldLayoutChg chg="modTransition">
          <pc:chgData name="LAKSHMISREE RENTALA" userId="d486599c0204dcb8" providerId="LiveId" clId="{B18E0E83-1FD6-4EC2-A23D-35A93CD9F90C}" dt="2024-10-21T00:13:06.396" v="822"/>
          <pc:sldLayoutMkLst>
            <pc:docMk/>
            <pc:sldMasterMk cId="0" sldId="2147483661"/>
            <pc:sldLayoutMk cId="0" sldId="2147483662"/>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3"/>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4"/>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5"/>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6"/>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7"/>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8"/>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69"/>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70"/>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71"/>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72"/>
          </pc:sldLayoutMkLst>
        </pc:sldLayoutChg>
        <pc:sldLayoutChg chg="modTransition">
          <pc:chgData name="LAKSHMISREE RENTALA" userId="d486599c0204dcb8" providerId="LiveId" clId="{B18E0E83-1FD6-4EC2-A23D-35A93CD9F90C}" dt="2024-10-21T00:13:06.396" v="822"/>
          <pc:sldLayoutMkLst>
            <pc:docMk/>
            <pc:sldMasterMk cId="0" sldId="2147483661"/>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pPr/>
              <a:t>10/21/2024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FC78BE-84F6-4F5F-974A-47A573FE285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err="1">
                <a:solidFill>
                  <a:srgbClr val="FFFFFF"/>
                </a:solidFill>
                <a:latin typeface="Times New Roman"/>
              </a:rPr>
              <a:t>ContentsL</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Introduction</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Problem Statement</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Objectives</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Design</a:t>
            </a:r>
          </a:p>
          <a:p>
            <a:pPr marL="685800" lvl="1" indent="-228600" algn="just">
              <a:lnSpc>
                <a:spcPct val="90000"/>
              </a:lnSpc>
              <a:spcBef>
                <a:spcPts val="499"/>
              </a:spcBef>
              <a:buClr>
                <a:srgbClr val="000000"/>
              </a:buClr>
              <a:buFont typeface="Wingdings" charset="2"/>
              <a:buChar char=""/>
            </a:pPr>
            <a:endParaRPr lang="en-US" sz="2400" b="0" strike="noStrike" spc="-1" dirty="0">
              <a:solidFill>
                <a:srgbClr val="000000"/>
              </a:solidFill>
              <a:latin typeface="Times New Roman"/>
            </a:endParaRPr>
          </a:p>
          <a:p>
            <a:pPr marL="1143000" lvl="2" indent="-228600" algn="just">
              <a:lnSpc>
                <a:spcPct val="90000"/>
              </a:lnSpc>
              <a:spcBef>
                <a:spcPts val="499"/>
              </a:spcBef>
              <a:buClr>
                <a:srgbClr val="000000"/>
              </a:buClr>
              <a:buFont typeface="Courier New"/>
              <a:buChar char="o"/>
            </a:pPr>
            <a:endParaRPr lang="en-US" sz="2000" b="0" strike="noStrike" spc="-1" dirty="0">
              <a:solidFill>
                <a:srgbClr val="000000"/>
              </a:solidFill>
              <a:latin typeface="Times New Roman"/>
            </a:endParaRPr>
          </a:p>
          <a:p>
            <a:pPr marL="1600200" lvl="3" indent="-228600" algn="just">
              <a:lnSpc>
                <a:spcPct val="90000"/>
              </a:lnSpc>
              <a:spcBef>
                <a:spcPts val="499"/>
              </a:spcBef>
              <a:buClr>
                <a:srgbClr val="000000"/>
              </a:buClr>
              <a:buFont typeface="Wingdings" charset="2"/>
              <a:buChar char=""/>
            </a:pPr>
            <a:endParaRPr lang="en-US" sz="1800" b="0" strike="noStrike" spc="-1" dirty="0">
              <a:solidFill>
                <a:srgbClr val="000000"/>
              </a:solidFill>
              <a:latin typeface="Times New Roman"/>
            </a:endParaRPr>
          </a:p>
          <a:p>
            <a:pPr marL="2057400" lvl="4" indent="-228600" algn="just">
              <a:lnSpc>
                <a:spcPct val="90000"/>
              </a:lnSpc>
              <a:spcBef>
                <a:spcPts val="499"/>
              </a:spcBef>
              <a:buClr>
                <a:srgbClr val="000000"/>
              </a:buClr>
              <a:buFont typeface="Arial"/>
              <a:buChar char="•"/>
            </a:pPr>
            <a:endParaRPr lang="en-US" sz="1800" b="0" strike="noStrike" spc="-1" dirty="0">
              <a:solidFill>
                <a:srgbClr val="000000"/>
              </a:solidFill>
              <a:latin typeface="Times New Roman"/>
            </a:endParaRP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Engineering(AI &amp; ML)</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Image Color Detection</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IN" sz="1600" b="0" strike="noStrike" spc="-1" dirty="0">
                <a:solidFill>
                  <a:schemeClr val="bg1"/>
                </a:solidFill>
                <a:latin typeface="Times New Roman" panose="02020603050405020304" pitchFamily="18" charset="0"/>
                <a:cs typeface="Times New Roman" panose="02020603050405020304" pitchFamily="18" charset="0"/>
              </a:rPr>
              <a:t>3341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defRPr/>
      </a:lvl1pPr>
    </p:titleStyle>
    <p:bodyStyle>
      <a:lvl1pPr>
        <a:defRPr/>
      </a:lvl1pPr>
      <a:lvl2pPr marL="457200" indent="0">
        <a:buNone/>
        <a:defRPr/>
      </a:lvl2pPr>
      <a:lvl3pPr marL="914400" indent="0">
        <a:buNone/>
        <a:defRPr/>
      </a:lvl3pPr>
      <a:lvl4pPr marL="1371600" indent="0">
        <a:buNone/>
        <a:defRPr/>
      </a:lvl4pPr>
      <a:lvl5pPr marL="1828800" indent="0">
        <a:buNone/>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AKSHMISREERENTALA"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4765846" y="2166824"/>
            <a:ext cx="2382924" cy="58453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3000" b="0" dirty="0">
                <a:effectLst>
                  <a:outerShdw blurRad="38100" dist="38100" dir="2700000" algn="tl">
                    <a:srgbClr val="000000">
                      <a:alpha val="43137"/>
                    </a:srgbClr>
                  </a:outerShdw>
                </a:effectLst>
              </a:rPr>
              <a:t>Lakshmi Sree R</a:t>
            </a:r>
            <a:endParaRPr lang="en-US" sz="3000" b="0" dirty="0">
              <a:effectLst>
                <a:outerShdw blurRad="38100" dist="38100" dir="2700000" algn="tl">
                  <a:srgbClr val="000000">
                    <a:alpha val="43137"/>
                  </a:srgbClr>
                </a:outerShdw>
              </a:effectLst>
            </a:endParaRPr>
          </a:p>
          <a:p>
            <a:pPr>
              <a:spcBef>
                <a:spcPts val="300"/>
              </a:spcBef>
            </a:pPr>
            <a:r>
              <a:rPr lang="en-US" sz="1900" b="0" dirty="0"/>
              <a:t>Roll No:224G1A3341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a:t>
            </a:r>
            <a:r>
              <a:rPr lang="en-IN"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Detection</a:t>
            </a:r>
          </a:p>
        </p:txBody>
      </p:sp>
      <p:sp>
        <p:nvSpPr>
          <p:cNvPr id="18" name="Rectangle 17"/>
          <p:cNvSpPr/>
          <p:nvPr/>
        </p:nvSpPr>
        <p:spPr>
          <a:xfrm>
            <a:off x="2637948" y="1576873"/>
            <a:ext cx="6762303" cy="460895"/>
          </a:xfrm>
          <a:prstGeom prst="rect">
            <a:avLst/>
          </a:prstGeom>
        </p:spPr>
        <p:txBody>
          <a:bodyPr wrap="square">
            <a:spAutoFit/>
          </a:bodyPr>
          <a:lstStyle/>
          <a:p>
            <a:pPr algn="ctr">
              <a:lnSpc>
                <a:spcPct val="107000"/>
              </a:lnSpc>
              <a:spcBef>
                <a:spcPts val="500"/>
              </a:spcBef>
              <a:spcAft>
                <a:spcPts val="500"/>
              </a:spcAft>
            </a:pPr>
            <a:r>
              <a:rPr lang="en-IN" sz="24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3411654" y="2438400"/>
            <a:ext cx="5368691" cy="156339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i="1" spc="-1" dirty="0">
                <a:solidFill>
                  <a:srgbClr val="FF6600"/>
                </a:solidFill>
                <a:latin typeface="Times New Roman"/>
                <a:ea typeface="Calibri"/>
              </a:rPr>
              <a:t>Thank You</a:t>
            </a:r>
            <a:endParaRPr lang="en-IN" sz="9600" b="0" strike="noStrike" spc="-1" dirty="0">
              <a:latin typeface="Arial"/>
            </a:endParaRPr>
          </a:p>
        </p:txBody>
      </p:sp>
    </p:spTree>
    <p:extLst>
      <p:ext uri="{BB962C8B-B14F-4D97-AF65-F5344CB8AC3E}">
        <p14:creationId xmlns:p14="http://schemas.microsoft.com/office/powerpoint/2010/main" val="186093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spc="-1" dirty="0">
                <a:solidFill>
                  <a:srgbClr val="000000"/>
                </a:solidFill>
                <a:latin typeface="Times New Roman"/>
              </a:rPr>
              <a:t>Introduction</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a:t>
            </a:r>
            <a:r>
              <a:rPr lang="en-US" sz="2800" b="0" strike="noStrike" spc="-1" dirty="0" err="1">
                <a:solidFill>
                  <a:srgbClr val="000000"/>
                </a:solidFill>
                <a:latin typeface="Times New Roman"/>
              </a:rPr>
              <a:t>Defination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a:t>
            </a:r>
          </a:p>
          <a:p>
            <a:pPr marL="462240" indent="-462240" algn="just">
              <a:lnSpc>
                <a:spcPct val="90000"/>
              </a:lnSpc>
              <a:spcBef>
                <a:spcPts val="1001"/>
              </a:spcBef>
              <a:buSzPct val="100058"/>
              <a:buBlip>
                <a:blip r:embed="rId3"/>
              </a:buBlip>
            </a:pPr>
            <a:r>
              <a:rPr lang="en-US" sz="2800" spc="-1" dirty="0">
                <a:solidFill>
                  <a:srgbClr val="000000"/>
                </a:solidFill>
                <a:latin typeface="Times New Roman"/>
              </a:rPr>
              <a:t>Design</a:t>
            </a:r>
            <a:endParaRPr lang="en-US"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id="{7F7F4BCE-911E-A31D-CD54-6F41A6076288}"/>
              </a:ext>
            </a:extLst>
          </p:cNvPr>
          <p:cNvSpPr txBox="1"/>
          <p:nvPr/>
        </p:nvSpPr>
        <p:spPr>
          <a:xfrm>
            <a:off x="76200" y="6553200"/>
            <a:ext cx="530915"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331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Introduction</a:t>
            </a:r>
            <a:endParaRPr lang="en-US" sz="4400" b="0" strike="noStrike" spc="-1" dirty="0">
              <a:solidFill>
                <a:srgbClr val="000000"/>
              </a:solidFill>
              <a:latin typeface="Calibri"/>
            </a:endParaRPr>
          </a:p>
        </p:txBody>
      </p:sp>
      <p:sp>
        <p:nvSpPr>
          <p:cNvPr id="102" name="PlaceHolder 2"/>
          <p:cNvSpPr>
            <a:spLocks noGrp="1"/>
          </p:cNvSpPr>
          <p:nvPr>
            <p:ph/>
          </p:nvPr>
        </p:nvSpPr>
        <p:spPr>
          <a:xfrm>
            <a:off x="152400" y="1219200"/>
            <a:ext cx="11811000" cy="5075280"/>
          </a:xfrm>
          <a:prstGeom prst="rect">
            <a:avLst/>
          </a:prstGeom>
          <a:noFill/>
          <a:ln w="0">
            <a:noFill/>
          </a:ln>
        </p:spPr>
        <p:txBody>
          <a:bodyPr anchor="t">
            <a:normAutofit lnSpcReduction="10000"/>
          </a:bodyPr>
          <a:lstStyle/>
          <a:p>
            <a:pPr algn="just">
              <a:lnSpc>
                <a:spcPct val="90000"/>
              </a:lnSpc>
              <a:spcBef>
                <a:spcPts val="1000"/>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The Image and Color Detection application streamlines the process of analyzing and detecting colors in images. It offers a user-friendly interface for uploading images and real-time color detection through both uploaded images and live camera feed. Users can view detected colors and their RGB values instantly.</a:t>
            </a: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Key features include image uploading, real-time detection, and integrated display of images and detected colors. This automation improves the efficiency and accuracy of color analysis, promoting creativity and efficiency in fields like graphic design and digital art.</a:t>
            </a: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By implementing this system, we aim to create an organized and engaging environment for color analysis.</a:t>
            </a: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591E95-2F50-52A5-1E5D-C556945C25DC}"/>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5" name="TextBox 4">
            <a:extLst>
              <a:ext uri="{FF2B5EF4-FFF2-40B4-BE49-F238E27FC236}">
                <a16:creationId xmlns:a16="http://schemas.microsoft.com/office/drawing/2014/main" id="{7E90F57E-309D-C87E-F272-355596B1A30F}"/>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7" name="TextBox 6">
            <a:extLst>
              <a:ext uri="{FF2B5EF4-FFF2-40B4-BE49-F238E27FC236}">
                <a16:creationId xmlns:a16="http://schemas.microsoft.com/office/drawing/2014/main" id="{443AE80F-EDCE-6324-9B95-391F54BD919B}"/>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9" name="TextBox 8">
            <a:extLst>
              <a:ext uri="{FF2B5EF4-FFF2-40B4-BE49-F238E27FC236}">
                <a16:creationId xmlns:a16="http://schemas.microsoft.com/office/drawing/2014/main" id="{C6836740-341D-8D34-9AF2-A6069F7EA58C}"/>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Definition</a:t>
            </a:r>
            <a:endParaRPr lang="en-US" sz="4400" b="0" strike="noStrike" spc="-1" dirty="0">
              <a:solidFill>
                <a:srgbClr val="000000"/>
              </a:solidFill>
              <a:latin typeface="Calibri"/>
            </a:endParaRPr>
          </a:p>
        </p:txBody>
      </p:sp>
      <p:sp>
        <p:nvSpPr>
          <p:cNvPr id="102" name="PlaceHolder 2"/>
          <p:cNvSpPr>
            <a:spLocks noGrp="1"/>
          </p:cNvSpPr>
          <p:nvPr>
            <p:ph/>
          </p:nvPr>
        </p:nvSpPr>
        <p:spPr>
          <a:xfrm>
            <a:off x="152400" y="1219200"/>
            <a:ext cx="11811000" cy="5075280"/>
          </a:xfrm>
          <a:prstGeom prst="rect">
            <a:avLst/>
          </a:prstGeom>
          <a:noFill/>
          <a:ln w="0">
            <a:noFill/>
          </a:ln>
        </p:spPr>
        <p:txBody>
          <a:bodyPr anchor="t">
            <a:normAutofit/>
          </a:bodyPr>
          <a:lstStyle/>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Problem Statement</a:t>
            </a:r>
            <a:r>
              <a:rPr lang="en-US" sz="2800" b="0" i="0" dirty="0">
                <a:solidFill>
                  <a:srgbClr val="282523"/>
                </a:solidFill>
                <a:effectLst/>
                <a:latin typeface="Times New Roman" panose="02020603050405020304" pitchFamily="18" charset="0"/>
                <a:cs typeface="Times New Roman" panose="02020603050405020304" pitchFamily="18" charset="0"/>
              </a:rPr>
              <a:t>: The need for an efficient tool to analyze and detect colors </a:t>
            </a:r>
          </a:p>
          <a:p>
            <a:pPr algn="l"/>
            <a:r>
              <a:rPr lang="en-US" sz="2800" dirty="0">
                <a:solidFill>
                  <a:srgbClr val="282523"/>
                </a:solidFill>
                <a:latin typeface="Times New Roman" panose="02020603050405020304" pitchFamily="18" charset="0"/>
                <a:cs typeface="Times New Roman" panose="02020603050405020304" pitchFamily="18" charset="0"/>
              </a:rPr>
              <a:t>  </a:t>
            </a:r>
            <a:r>
              <a:rPr lang="en-US" sz="2800" b="0" i="0" dirty="0">
                <a:solidFill>
                  <a:srgbClr val="282523"/>
                </a:solidFill>
                <a:effectLst/>
                <a:latin typeface="Times New Roman" panose="02020603050405020304" pitchFamily="18" charset="0"/>
                <a:cs typeface="Times New Roman" panose="02020603050405020304" pitchFamily="18" charset="0"/>
              </a:rPr>
              <a:t>in images.</a:t>
            </a:r>
          </a:p>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Context</a:t>
            </a:r>
            <a:r>
              <a:rPr lang="en-US" sz="2800" b="0" i="0" dirty="0">
                <a:solidFill>
                  <a:srgbClr val="282523"/>
                </a:solidFill>
                <a:effectLst/>
                <a:latin typeface="Times New Roman" panose="02020603050405020304" pitchFamily="18" charset="0"/>
                <a:cs typeface="Times New Roman" panose="02020603050405020304" pitchFamily="18" charset="0"/>
              </a:rPr>
              <a:t>: Color detection is essential in fields like graphic design, digital art, and computer vision.</a:t>
            </a:r>
          </a:p>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Scope</a:t>
            </a:r>
            <a:r>
              <a:rPr lang="en-US" sz="2800" b="0" i="0" dirty="0">
                <a:solidFill>
                  <a:srgbClr val="282523"/>
                </a:solidFill>
                <a:effectLst/>
                <a:latin typeface="Times New Roman" panose="02020603050405020304" pitchFamily="18" charset="0"/>
                <a:cs typeface="Times New Roman" panose="02020603050405020304" pitchFamily="18" charset="0"/>
              </a:rPr>
              <a:t>: Use </a:t>
            </a:r>
            <a:r>
              <a:rPr lang="en-US" sz="2800" b="0" i="0" dirty="0" err="1">
                <a:solidFill>
                  <a:srgbClr val="282523"/>
                </a:solidFill>
                <a:effectLst/>
                <a:latin typeface="Times New Roman" panose="02020603050405020304" pitchFamily="18" charset="0"/>
                <a:cs typeface="Times New Roman" panose="02020603050405020304" pitchFamily="18" charset="0"/>
              </a:rPr>
              <a:t>Tkinter</a:t>
            </a:r>
            <a:r>
              <a:rPr lang="en-US" sz="2800" b="0" i="0" dirty="0">
                <a:solidFill>
                  <a:srgbClr val="282523"/>
                </a:solidFill>
                <a:effectLst/>
                <a:latin typeface="Times New Roman" panose="02020603050405020304" pitchFamily="18" charset="0"/>
                <a:cs typeface="Times New Roman" panose="02020603050405020304" pitchFamily="18" charset="0"/>
              </a:rPr>
              <a:t> for GUI, OpenCV for image processing, and CSV for data </a:t>
            </a:r>
          </a:p>
          <a:p>
            <a:pPr algn="l"/>
            <a:r>
              <a:rPr lang="en-US" sz="2800" dirty="0">
                <a:solidFill>
                  <a:srgbClr val="282523"/>
                </a:solidFill>
                <a:latin typeface="Times New Roman" panose="02020603050405020304" pitchFamily="18" charset="0"/>
                <a:cs typeface="Times New Roman" panose="02020603050405020304" pitchFamily="18" charset="0"/>
              </a:rPr>
              <a:t>  for </a:t>
            </a:r>
            <a:r>
              <a:rPr lang="en-US" sz="2800" dirty="0" err="1">
                <a:solidFill>
                  <a:srgbClr val="282523"/>
                </a:solidFill>
                <a:latin typeface="Times New Roman" panose="02020603050405020304" pitchFamily="18" charset="0"/>
                <a:cs typeface="Times New Roman" panose="02020603050405020304" pitchFamily="18" charset="0"/>
              </a:rPr>
              <a:t>decting</a:t>
            </a:r>
            <a:r>
              <a:rPr lang="en-US" sz="2800" dirty="0">
                <a:solidFill>
                  <a:srgbClr val="282523"/>
                </a:solidFill>
                <a:latin typeface="Times New Roman" panose="02020603050405020304" pitchFamily="18" charset="0"/>
                <a:cs typeface="Times New Roman" panose="02020603050405020304" pitchFamily="18" charset="0"/>
              </a:rPr>
              <a:t> the colors of the image</a:t>
            </a:r>
            <a:r>
              <a:rPr lang="en-US" sz="2800" b="0" i="0" dirty="0">
                <a:solidFill>
                  <a:srgbClr val="282523"/>
                </a:solidFill>
                <a:effectLst/>
                <a:latin typeface="Times New Roman" panose="02020603050405020304" pitchFamily="18" charset="0"/>
                <a:cs typeface="Times New Roman" panose="02020603050405020304" pitchFamily="18" charset="0"/>
              </a:rPr>
              <a:t>.</a:t>
            </a:r>
          </a:p>
          <a:p>
            <a:pPr algn="l"/>
            <a:r>
              <a:rPr lang="en-US" sz="2800" b="0" i="0" dirty="0">
                <a:solidFill>
                  <a:srgbClr val="282523"/>
                </a:solidFill>
                <a:effectLst/>
                <a:latin typeface="Times New Roman" panose="02020603050405020304" pitchFamily="18" charset="0"/>
                <a:cs typeface="Times New Roman" panose="02020603050405020304" pitchFamily="18" charset="0"/>
              </a:rPr>
              <a:t>This structured approach helps in clearly defining the issue, making it easier to develop solutions. Want to explore more examples or details?</a:t>
            </a:r>
          </a:p>
          <a:p>
            <a:pPr algn="just">
              <a:lnSpc>
                <a:spcPct val="900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89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a:t>
            </a:r>
            <a:r>
              <a:rPr lang="en-US" sz="4400" spc="-1" dirty="0">
                <a:solidFill>
                  <a:srgbClr val="FFFFFF"/>
                </a:solidFill>
                <a:latin typeface="Times New Roman"/>
              </a:rPr>
              <a:t>jectives</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Easy Interface</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Use </a:t>
            </a:r>
            <a:r>
              <a:rPr lang="en-US" sz="2000" b="0" i="0" dirty="0" err="1">
                <a:solidFill>
                  <a:srgbClr val="282523"/>
                </a:solidFill>
                <a:effectLst/>
                <a:latin typeface="Times New Roman" panose="02020603050405020304" pitchFamily="18" charset="0"/>
                <a:cs typeface="Times New Roman" panose="02020603050405020304" pitchFamily="18" charset="0"/>
              </a:rPr>
              <a:t>Tkinter</a:t>
            </a:r>
            <a:r>
              <a:rPr lang="en-US" sz="2000" b="0" i="0" dirty="0">
                <a:solidFill>
                  <a:srgbClr val="282523"/>
                </a:solidFill>
                <a:effectLst/>
                <a:latin typeface="Times New Roman" panose="02020603050405020304" pitchFamily="18" charset="0"/>
                <a:cs typeface="Times New Roman" panose="02020603050405020304" pitchFamily="18" charset="0"/>
              </a:rPr>
              <a:t> to make a simple, user-friendly design.</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Image Upload</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Let users upload and view images easily.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Real-Time Color Detection</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Detect colors instantly when users double click on the image.</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Show detected colors and their RGB values right away.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Combined View</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Display the image and detected colors together in one interface.</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Accurate Data Handling</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Use CSV files to store and match color data accurately.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Efficiency</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Automate color detection to save time and reduce errors.</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Support Creativity</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Help users in fields like graphic design and digital art with easy color analysis.</a:t>
            </a:r>
          </a:p>
          <a:p>
            <a:pPr algn="l"/>
            <a:r>
              <a:rPr lang="en-US" sz="2000" b="0" i="0" dirty="0">
                <a:solidFill>
                  <a:srgbClr val="282523"/>
                </a:solidFill>
                <a:effectLst/>
                <a:latin typeface="Times New Roman" panose="02020603050405020304" pitchFamily="18" charset="0"/>
                <a:cs typeface="Times New Roman" panose="02020603050405020304" pitchFamily="18" charset="0"/>
              </a:rPr>
              <a:t>These objectives aim to make the process of color analysis simple, efficient, and accessible for everyone.</a:t>
            </a:r>
          </a:p>
          <a:p>
            <a:pPr algn="just">
              <a:lnSpc>
                <a:spcPct val="90000"/>
              </a:lnSpc>
              <a:spcBef>
                <a:spcPts val="1001"/>
              </a:spcBef>
              <a:tabLst>
                <a:tab pos="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2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Design</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fontScale="85000" lnSpcReduction="20000"/>
          </a:bodyPr>
          <a:lstStyle/>
          <a:p>
            <a:pPr algn="l"/>
            <a:r>
              <a:rPr lang="en-US" sz="2800" b="0" i="0" dirty="0">
                <a:solidFill>
                  <a:srgbClr val="282523"/>
                </a:solidFill>
                <a:effectLst/>
                <a:latin typeface="Times New Roman" panose="02020603050405020304" pitchFamily="18" charset="0"/>
                <a:cs typeface="Times New Roman" panose="02020603050405020304" pitchFamily="18" charset="0"/>
              </a:rPr>
              <a:t>The Image and Color Detection project is designed using Python’s </a:t>
            </a:r>
            <a:r>
              <a:rPr lang="en-US" sz="2800" b="0" i="0" dirty="0" err="1">
                <a:solidFill>
                  <a:srgbClr val="282523"/>
                </a:solidFill>
                <a:effectLst/>
                <a:latin typeface="Times New Roman" panose="02020603050405020304" pitchFamily="18" charset="0"/>
                <a:cs typeface="Times New Roman" panose="02020603050405020304" pitchFamily="18" charset="0"/>
              </a:rPr>
              <a:t>Tkinter</a:t>
            </a:r>
            <a:r>
              <a:rPr lang="en-US" sz="2800" b="0" i="0" dirty="0">
                <a:solidFill>
                  <a:srgbClr val="282523"/>
                </a:solidFill>
                <a:effectLst/>
                <a:latin typeface="Times New Roman" panose="02020603050405020304" pitchFamily="18" charset="0"/>
                <a:cs typeface="Times New Roman" panose="02020603050405020304" pitchFamily="18" charset="0"/>
              </a:rPr>
              <a:t> library for the        graphical user interface and CSV files for data. The system will facilitate the detection of        prominent colors in images and the management of these detected colors efficiently.</a:t>
            </a:r>
          </a:p>
          <a:p>
            <a:pPr algn="l"/>
            <a:r>
              <a:rPr lang="en-US" sz="2800" b="1" i="0" dirty="0">
                <a:solidFill>
                  <a:srgbClr val="282523"/>
                </a:solidFill>
                <a:effectLst/>
                <a:latin typeface="Times New Roman" panose="02020603050405020304" pitchFamily="18" charset="0"/>
                <a:cs typeface="Times New Roman" panose="02020603050405020304" pitchFamily="18" charset="0"/>
              </a:rPr>
              <a:t>Key Features:</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User Interface</a:t>
            </a:r>
            <a:r>
              <a:rPr lang="en-US" sz="2800" b="0" i="0" dirty="0">
                <a:solidFill>
                  <a:srgbClr val="282523"/>
                </a:solidFill>
                <a:effectLst/>
                <a:latin typeface="Times New Roman" panose="02020603050405020304" pitchFamily="18" charset="0"/>
                <a:cs typeface="Times New Roman" panose="02020603050405020304" pitchFamily="18" charset="0"/>
              </a:rPr>
              <a:t>: A simple and intuitive GUI that includes features for uploading images,       interacting with the displayed image, and viewing the detected colors along with their RGB    values.  </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Image Upload</a:t>
            </a:r>
            <a:r>
              <a:rPr lang="en-US" sz="2800" b="0" i="0" dirty="0">
                <a:solidFill>
                  <a:srgbClr val="282523"/>
                </a:solidFill>
                <a:effectLst/>
                <a:latin typeface="Times New Roman" panose="02020603050405020304" pitchFamily="18" charset="0"/>
                <a:cs typeface="Times New Roman" panose="02020603050405020304" pitchFamily="18" charset="0"/>
              </a:rPr>
              <a:t>: Users can upload images from their local system and view these images      within the application interface.</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Color Detection</a:t>
            </a:r>
            <a:r>
              <a:rPr lang="en-US" sz="2800" b="0" i="0" dirty="0">
                <a:solidFill>
                  <a:srgbClr val="282523"/>
                </a:solidFill>
                <a:effectLst/>
                <a:latin typeface="Times New Roman" panose="02020603050405020304" pitchFamily="18" charset="0"/>
                <a:cs typeface="Times New Roman" panose="02020603050405020304" pitchFamily="18" charset="0"/>
              </a:rPr>
              <a:t>:  Users can interactively detect colors by double-clicking on the uploaded </a:t>
            </a:r>
            <a:r>
              <a:rPr lang="en-US" sz="2800" b="0" i="0" dirty="0" err="1">
                <a:solidFill>
                  <a:srgbClr val="282523"/>
                </a:solidFill>
                <a:effectLst/>
                <a:latin typeface="Times New Roman" panose="02020603050405020304" pitchFamily="18" charset="0"/>
                <a:cs typeface="Times New Roman" panose="02020603050405020304" pitchFamily="18" charset="0"/>
              </a:rPr>
              <a:t>image.The</a:t>
            </a:r>
            <a:r>
              <a:rPr lang="en-US" sz="2800" b="0" i="0" dirty="0">
                <a:solidFill>
                  <a:srgbClr val="282523"/>
                </a:solidFill>
                <a:effectLst/>
                <a:latin typeface="Times New Roman" panose="02020603050405020304" pitchFamily="18" charset="0"/>
                <a:cs typeface="Times New Roman" panose="02020603050405020304" pitchFamily="18" charset="0"/>
              </a:rPr>
              <a:t> application displays the detected color's name and its RGB values right-away.</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Integrated Display</a:t>
            </a:r>
            <a:r>
              <a:rPr lang="en-US" sz="2800" b="0" i="0" dirty="0">
                <a:solidFill>
                  <a:srgbClr val="282523"/>
                </a:solidFill>
                <a:effectLst/>
                <a:latin typeface="Times New Roman" panose="02020603050405020304" pitchFamily="18" charset="0"/>
                <a:cs typeface="Times New Roman" panose="02020603050405020304" pitchFamily="18" charset="0"/>
              </a:rPr>
              <a:t>: The system seamlessly integrates the display of the uploaded image and the list of detected colors in one interface, providing real-time feedback.</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CSV Data Handling</a:t>
            </a:r>
            <a:r>
              <a:rPr lang="en-US" sz="2800" b="0" i="0" dirty="0">
                <a:solidFill>
                  <a:srgbClr val="282523"/>
                </a:solidFill>
                <a:effectLst/>
                <a:latin typeface="Times New Roman" panose="02020603050405020304" pitchFamily="18" charset="0"/>
                <a:cs typeface="Times New Roman" panose="02020603050405020304" pitchFamily="18" charset="0"/>
              </a:rPr>
              <a:t>: The application reads from a CSV file containing color data and         matches detected colors with this data. It ensures easy data management and retrieval.</a:t>
            </a:r>
          </a:p>
          <a:p>
            <a:br>
              <a:rPr lang="en-US" sz="2800"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79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2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a:t>
            </a:r>
            <a:r>
              <a:rPr lang="en-US" sz="4400" spc="-1" dirty="0" err="1">
                <a:solidFill>
                  <a:srgbClr val="FFFFFF"/>
                </a:solidFill>
                <a:latin typeface="Times New Roman"/>
              </a:rPr>
              <a:t>Continution</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l"/>
            <a:r>
              <a:rPr lang="en-US" sz="3400" b="1" dirty="0">
                <a:latin typeface="Times New Roman" panose="02020603050405020304" pitchFamily="18" charset="0"/>
                <a:cs typeface="Times New Roman" panose="02020603050405020304" pitchFamily="18" charset="0"/>
              </a:rPr>
              <a:t>Technical Requirements</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Programming Language</a:t>
            </a:r>
            <a:r>
              <a:rPr lang="en-US" sz="2800" dirty="0">
                <a:latin typeface="Times New Roman" panose="02020603050405020304" pitchFamily="18" charset="0"/>
                <a:cs typeface="Times New Roman" panose="02020603050405020304" pitchFamily="18" charset="0"/>
              </a:rPr>
              <a:t>: Python Programming</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Libraries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Tkinter</a:t>
            </a:r>
            <a:r>
              <a:rPr lang="en-US" sz="2800" dirty="0">
                <a:latin typeface="Times New Roman" panose="02020603050405020304" pitchFamily="18" charset="0"/>
                <a:cs typeface="Times New Roman" panose="02020603050405020304" pitchFamily="18" charset="0"/>
              </a:rPr>
              <a:t> , PIL , OpenCV(cv2) , pandas , report lab,</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CSV file to read the colors of the image</a:t>
            </a:r>
          </a:p>
          <a:p>
            <a:pPr algn="just">
              <a:lnSpc>
                <a:spcPct val="900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l"/>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3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2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a:t>
            </a:r>
            <a:r>
              <a:rPr lang="en-US" sz="4400" spc="-1" dirty="0" err="1">
                <a:solidFill>
                  <a:srgbClr val="FFFFFF"/>
                </a:solidFill>
                <a:latin typeface="Times New Roman"/>
              </a:rPr>
              <a:t>Github</a:t>
            </a:r>
            <a:r>
              <a:rPr lang="en-US" sz="4400" spc="-1" dirty="0">
                <a:solidFill>
                  <a:srgbClr val="FFFFFF"/>
                </a:solidFill>
                <a:latin typeface="Times New Roman"/>
              </a:rPr>
              <a:t> Link</a:t>
            </a:r>
            <a:endParaRPr lang="en-US" sz="4400" b="0" strike="noStrike" spc="-1" dirty="0">
              <a:solidFill>
                <a:srgbClr val="000000"/>
              </a:solidFill>
              <a:latin typeface="Calibri"/>
            </a:endParaRPr>
          </a:p>
        </p:txBody>
      </p:sp>
      <p:pic>
        <p:nvPicPr>
          <p:cNvPr id="2" name="Content Placeholder 2">
            <a:extLst>
              <a:ext uri="{FF2B5EF4-FFF2-40B4-BE49-F238E27FC236}">
                <a16:creationId xmlns:a16="http://schemas.microsoft.com/office/drawing/2014/main" id="{6DC29F01-82D9-2D97-9CDC-70318C4F951B}"/>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514600" y="1447800"/>
            <a:ext cx="6701295" cy="3292712"/>
          </a:xfrm>
          <a:prstGeom prst="rect">
            <a:avLst/>
          </a:prstGeom>
          <a:noFill/>
          <a:ln w="0">
            <a:noFill/>
          </a:ln>
        </p:spPr>
      </p:pic>
      <p:sp>
        <p:nvSpPr>
          <p:cNvPr id="4" name="TextBox 3">
            <a:extLst>
              <a:ext uri="{FF2B5EF4-FFF2-40B4-BE49-F238E27FC236}">
                <a16:creationId xmlns:a16="http://schemas.microsoft.com/office/drawing/2014/main" id="{519D1F72-B7FD-0FBC-56EC-032EF5F8D289}"/>
              </a:ext>
            </a:extLst>
          </p:cNvPr>
          <p:cNvSpPr txBox="1"/>
          <p:nvPr/>
        </p:nvSpPr>
        <p:spPr>
          <a:xfrm>
            <a:off x="685800" y="5029200"/>
            <a:ext cx="10439400" cy="1815882"/>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Repository Name : Mini-Project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Git Hub Link : </a:t>
            </a:r>
            <a:r>
              <a:rPr lang="en-US" sz="2800" dirty="0">
                <a:latin typeface="Times New Roman" panose="02020603050405020304" pitchFamily="18" charset="0"/>
                <a:cs typeface="Times New Roman" panose="02020603050405020304" pitchFamily="18" charset="0"/>
                <a:hlinkClick r:id="rId3"/>
              </a:rPr>
              <a:t>https://github.com/LAKSHMISREERENTALA</a:t>
            </a:r>
            <a:endParaRPr lang="en-IN" sz="2800" b="1" dirty="0">
              <a:solidFill>
                <a:srgbClr val="374151"/>
              </a:solidFill>
              <a:latin typeface="Times New Roman" panose="02020603050405020304" pitchFamily="18" charset="0"/>
              <a:cs typeface="Times New Roman" panose="02020603050405020304" pitchFamily="18" charset="0"/>
            </a:endParaRPr>
          </a:p>
          <a:p>
            <a:pPr marL="457200" indent="-457200"/>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1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625</Words>
  <Application>Microsoft Office PowerPoint</Application>
  <PresentationFormat>Widescreen</PresentationFormat>
  <Paragraphs>73</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Courier New</vt:lpstr>
      <vt:lpstr>Symbol</vt:lpstr>
      <vt:lpstr>Times New Roman</vt:lpstr>
      <vt:lpstr>Wingdings</vt:lpstr>
      <vt:lpstr>Office Theme</vt:lpstr>
      <vt:lpstr>Office Theme</vt:lpstr>
      <vt:lpstr>PowerPoint Presentation</vt:lpstr>
      <vt:lpstr>Contents</vt:lpstr>
      <vt:lpstr>Introduction</vt:lpstr>
      <vt:lpstr>Problem Definition</vt:lpstr>
      <vt:lpstr>Objectives</vt:lpstr>
      <vt:lpstr> Design</vt:lpstr>
      <vt:lpstr> Continution</vt:lpstr>
      <vt:lpstr> 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LAKSHMISREE RENTALA</cp:lastModifiedBy>
  <cp:revision>140</cp:revision>
  <dcterms:created xsi:type="dcterms:W3CDTF">2019-06-11T05:35:00Z</dcterms:created>
  <dcterms:modified xsi:type="dcterms:W3CDTF">2024-10-21T00:14:25Z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