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67" r:id="rId3"/>
    <p:sldId id="257" r:id="rId4"/>
    <p:sldId id="259" r:id="rId5"/>
    <p:sldId id="270" r:id="rId6"/>
    <p:sldId id="260" r:id="rId7"/>
    <p:sldId id="269" r:id="rId8"/>
    <p:sldId id="272" r:id="rId9"/>
    <p:sldId id="273" r:id="rId10"/>
    <p:sldId id="266" r:id="rId11"/>
    <p:sldId id="271" r:id="rId1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SREE RENTALA" userId="d486599c0204dcb8" providerId="LiveId" clId="{88DE4E34-9F0C-423C-B821-630BC0DA3236}"/>
    <pc:docChg chg="modSld">
      <pc:chgData name="LAKSHMISREE RENTALA" userId="d486599c0204dcb8" providerId="LiveId" clId="{88DE4E34-9F0C-423C-B821-630BC0DA3236}" dt="2024-11-17T10:10:02.500" v="0" actId="1076"/>
      <pc:docMkLst>
        <pc:docMk/>
      </pc:docMkLst>
      <pc:sldChg chg="modSp mod">
        <pc:chgData name="LAKSHMISREE RENTALA" userId="d486599c0204dcb8" providerId="LiveId" clId="{88DE4E34-9F0C-423C-B821-630BC0DA3236}" dt="2024-11-17T10:10:02.500" v="0" actId="1076"/>
        <pc:sldMkLst>
          <pc:docMk/>
          <pc:sldMk cId="0" sldId="259"/>
        </pc:sldMkLst>
        <pc:spChg chg="mod">
          <ac:chgData name="LAKSHMISREE RENTALA" userId="d486599c0204dcb8" providerId="LiveId" clId="{88DE4E34-9F0C-423C-B821-630BC0DA3236}" dt="2024-11-17T10:10:02.500" v="0" actId="1076"/>
          <ac:spMkLst>
            <pc:docMk/>
            <pc:sldMk cId="0" sldId="259"/>
            <ac:spMk id="102" creationId="{00000000-0000-0000-0000-000000000000}"/>
          </ac:spMkLst>
        </pc:spChg>
      </pc:sldChg>
    </pc:docChg>
  </pc:docChgLst>
  <pc:docChgLst>
    <pc:chgData name="LAKSHMISREE RENTALA" userId="d486599c0204dcb8" providerId="LiveId" clId="{B18E0E83-1FD6-4EC2-A23D-35A93CD9F90C}"/>
    <pc:docChg chg="undo custSel addSld delSld modSld modMainMaster">
      <pc:chgData name="LAKSHMISREE RENTALA" userId="d486599c0204dcb8" providerId="LiveId" clId="{B18E0E83-1FD6-4EC2-A23D-35A93CD9F90C}" dt="2024-10-21T00:14:18.290" v="832" actId="20577"/>
      <pc:docMkLst>
        <pc:docMk/>
      </pc:docMkLst>
      <pc:sldChg chg="addSp modSp mod modTransition">
        <pc:chgData name="LAKSHMISREE RENTALA" userId="d486599c0204dcb8" providerId="LiveId" clId="{B18E0E83-1FD6-4EC2-A23D-35A93CD9F90C}" dt="2024-10-21T00:13:06.396" v="822"/>
        <pc:sldMkLst>
          <pc:docMk/>
          <pc:sldMk cId="0" sldId="257"/>
        </pc:sldMkLst>
        <pc:spChg chg="add mod">
          <ac:chgData name="LAKSHMISREE RENTALA" userId="d486599c0204dcb8" providerId="LiveId" clId="{B18E0E83-1FD6-4EC2-A23D-35A93CD9F90C}" dt="2024-10-17T06:23:31.666" v="776" actId="20577"/>
          <ac:spMkLst>
            <pc:docMk/>
            <pc:sldMk cId="0" sldId="257"/>
            <ac:spMk id="2" creationId="{7F7F4BCE-911E-A31D-CD54-6F41A6076288}"/>
          </ac:spMkLst>
        </pc:spChg>
      </pc:sldChg>
      <pc:sldChg chg="addSp modSp mod modTransition">
        <pc:chgData name="LAKSHMISREE RENTALA" userId="d486599c0204dcb8" providerId="LiveId" clId="{B18E0E83-1FD6-4EC2-A23D-35A93CD9F90C}" dt="2024-10-21T00:13:06.396" v="822"/>
        <pc:sldMkLst>
          <pc:docMk/>
          <pc:sldMk cId="0" sldId="259"/>
        </pc:sldMkLst>
        <pc:spChg chg="add">
          <ac:chgData name="LAKSHMISREE RENTALA" userId="d486599c0204dcb8" providerId="LiveId" clId="{B18E0E83-1FD6-4EC2-A23D-35A93CD9F90C}" dt="2024-10-17T06:21:52.217" v="760" actId="22"/>
          <ac:spMkLst>
            <pc:docMk/>
            <pc:sldMk cId="0" sldId="259"/>
            <ac:spMk id="3" creationId="{25591E95-2F50-52A5-1E5D-C556945C25DC}"/>
          </ac:spMkLst>
        </pc:spChg>
        <pc:spChg chg="add">
          <ac:chgData name="LAKSHMISREE RENTALA" userId="d486599c0204dcb8" providerId="LiveId" clId="{B18E0E83-1FD6-4EC2-A23D-35A93CD9F90C}" dt="2024-10-17T06:21:54.931" v="761" actId="22"/>
          <ac:spMkLst>
            <pc:docMk/>
            <pc:sldMk cId="0" sldId="259"/>
            <ac:spMk id="5" creationId="{7E90F57E-309D-C87E-F272-355596B1A30F}"/>
          </ac:spMkLst>
        </pc:spChg>
        <pc:spChg chg="add">
          <ac:chgData name="LAKSHMISREE RENTALA" userId="d486599c0204dcb8" providerId="LiveId" clId="{B18E0E83-1FD6-4EC2-A23D-35A93CD9F90C}" dt="2024-10-17T06:22:02.498" v="762" actId="22"/>
          <ac:spMkLst>
            <pc:docMk/>
            <pc:sldMk cId="0" sldId="259"/>
            <ac:spMk id="7" creationId="{443AE80F-EDCE-6324-9B95-391F54BD919B}"/>
          </ac:spMkLst>
        </pc:spChg>
        <pc:spChg chg="add">
          <ac:chgData name="LAKSHMISREE RENTALA" userId="d486599c0204dcb8" providerId="LiveId" clId="{B18E0E83-1FD6-4EC2-A23D-35A93CD9F90C}" dt="2024-10-17T06:22:04.904" v="763" actId="22"/>
          <ac:spMkLst>
            <pc:docMk/>
            <pc:sldMk cId="0" sldId="259"/>
            <ac:spMk id="9" creationId="{C6836740-341D-8D34-9AF2-A6069F7EA58C}"/>
          </ac:spMkLst>
        </pc:spChg>
        <pc:spChg chg="mod">
          <ac:chgData name="LAKSHMISREE RENTALA" userId="d486599c0204dcb8" providerId="LiveId" clId="{B18E0E83-1FD6-4EC2-A23D-35A93CD9F90C}" dt="2024-10-21T00:06:35.984" v="785" actId="27636"/>
          <ac:spMkLst>
            <pc:docMk/>
            <pc:sldMk cId="0" sldId="259"/>
            <ac:spMk id="102" creationId="{00000000-0000-0000-0000-000000000000}"/>
          </ac:spMkLst>
        </pc:spChg>
      </pc:sldChg>
      <pc:sldChg chg="modSp mod modTransition">
        <pc:chgData name="LAKSHMISREE RENTALA" userId="d486599c0204dcb8" providerId="LiveId" clId="{B18E0E83-1FD6-4EC2-A23D-35A93CD9F90C}" dt="2024-10-21T00:13:06.396" v="822"/>
        <pc:sldMkLst>
          <pc:docMk/>
          <pc:sldMk cId="0" sldId="260"/>
        </pc:sldMkLst>
        <pc:spChg chg="mod">
          <ac:chgData name="LAKSHMISREE RENTALA" userId="d486599c0204dcb8" providerId="LiveId" clId="{B18E0E83-1FD6-4EC2-A23D-35A93CD9F90C}" dt="2024-10-15T14:16:19.765" v="95" actId="20577"/>
          <ac:spMkLst>
            <pc:docMk/>
            <pc:sldMk cId="0" sldId="260"/>
            <ac:spMk id="103" creationId="{00000000-0000-0000-0000-000000000000}"/>
          </ac:spMkLst>
        </pc:spChg>
        <pc:spChg chg="mod">
          <ac:chgData name="LAKSHMISREE RENTALA" userId="d486599c0204dcb8" providerId="LiveId" clId="{B18E0E83-1FD6-4EC2-A23D-35A93CD9F90C}" dt="2024-10-16T00:28:43.255" v="563" actId="20577"/>
          <ac:spMkLst>
            <pc:docMk/>
            <pc:sldMk cId="0" sldId="260"/>
            <ac:spMk id="104" creationId="{00000000-0000-0000-0000-000000000000}"/>
          </ac:spMkLst>
        </pc:spChg>
      </pc:sldChg>
      <pc:sldChg chg="modTransition">
        <pc:chgData name="LAKSHMISREE RENTALA" userId="d486599c0204dcb8" providerId="LiveId" clId="{B18E0E83-1FD6-4EC2-A23D-35A93CD9F90C}" dt="2024-10-21T00:13:06.396" v="822"/>
        <pc:sldMkLst>
          <pc:docMk/>
          <pc:sldMk cId="0" sldId="266"/>
        </pc:sldMkLst>
      </pc:sldChg>
      <pc:sldChg chg="modSp mod modTransition">
        <pc:chgData name="LAKSHMISREE RENTALA" userId="d486599c0204dcb8" providerId="LiveId" clId="{B18E0E83-1FD6-4EC2-A23D-35A93CD9F90C}" dt="2024-10-21T00:13:31.270" v="826" actId="20577"/>
        <pc:sldMkLst>
          <pc:docMk/>
          <pc:sldMk cId="0" sldId="267"/>
        </pc:sldMkLst>
        <pc:spChg chg="mod">
          <ac:chgData name="LAKSHMISREE RENTALA" userId="d486599c0204dcb8" providerId="LiveId" clId="{B18E0E83-1FD6-4EC2-A23D-35A93CD9F90C}" dt="2024-10-15T15:23:17.459" v="151" actId="20577"/>
          <ac:spMkLst>
            <pc:docMk/>
            <pc:sldMk cId="0" sldId="267"/>
            <ac:spMk id="7" creationId="{00000000-0000-0000-0000-000000000000}"/>
          </ac:spMkLst>
        </pc:spChg>
        <pc:spChg chg="mod">
          <ac:chgData name="LAKSHMISREE RENTALA" userId="d486599c0204dcb8" providerId="LiveId" clId="{B18E0E83-1FD6-4EC2-A23D-35A93CD9F90C}" dt="2024-10-15T15:34:14.042" v="194" actId="1076"/>
          <ac:spMkLst>
            <pc:docMk/>
            <pc:sldMk cId="0" sldId="267"/>
            <ac:spMk id="12" creationId="{00000000-0000-0000-0000-000000000000}"/>
          </ac:spMkLst>
        </pc:spChg>
        <pc:spChg chg="mod">
          <ac:chgData name="LAKSHMISREE RENTALA" userId="d486599c0204dcb8" providerId="LiveId" clId="{B18E0E83-1FD6-4EC2-A23D-35A93CD9F90C}" dt="2024-10-21T00:13:31.270" v="826" actId="20577"/>
          <ac:spMkLst>
            <pc:docMk/>
            <pc:sldMk cId="0" sldId="267"/>
            <ac:spMk id="17" creationId="{00000000-0000-0000-0000-000000000000}"/>
          </ac:spMkLst>
        </pc:spChg>
        <pc:spChg chg="mod">
          <ac:chgData name="LAKSHMISREE RENTALA" userId="d486599c0204dcb8" providerId="LiveId" clId="{B18E0E83-1FD6-4EC2-A23D-35A93CD9F90C}" dt="2024-10-15T15:34:09.920" v="193" actId="255"/>
          <ac:spMkLst>
            <pc:docMk/>
            <pc:sldMk cId="0" sldId="267"/>
            <ac:spMk id="18" creationId="{00000000-0000-0000-0000-000000000000}"/>
          </ac:spMkLst>
        </pc:spChg>
      </pc:sldChg>
      <pc:sldChg chg="del">
        <pc:chgData name="LAKSHMISREE RENTALA" userId="d486599c0204dcb8" providerId="LiveId" clId="{B18E0E83-1FD6-4EC2-A23D-35A93CD9F90C}" dt="2024-10-15T14:17:43.978" v="149" actId="2696"/>
        <pc:sldMkLst>
          <pc:docMk/>
          <pc:sldMk cId="2526545188" sldId="268"/>
        </pc:sldMkLst>
      </pc:sldChg>
      <pc:sldChg chg="modSp mod modTransition">
        <pc:chgData name="LAKSHMISREE RENTALA" userId="d486599c0204dcb8" providerId="LiveId" clId="{B18E0E83-1FD6-4EC2-A23D-35A93CD9F90C}" dt="2024-10-21T00:13:06.396" v="822"/>
        <pc:sldMkLst>
          <pc:docMk/>
          <pc:sldMk cId="1546799983" sldId="269"/>
        </pc:sldMkLst>
        <pc:spChg chg="mod">
          <ac:chgData name="LAKSHMISREE RENTALA" userId="d486599c0204dcb8" providerId="LiveId" clId="{B18E0E83-1FD6-4EC2-A23D-35A93CD9F90C}" dt="2024-10-15T14:04:54.753" v="8" actId="20577"/>
          <ac:spMkLst>
            <pc:docMk/>
            <pc:sldMk cId="1546799983" sldId="269"/>
            <ac:spMk id="103" creationId="{00000000-0000-0000-0000-000000000000}"/>
          </ac:spMkLst>
        </pc:spChg>
        <pc:spChg chg="mod">
          <ac:chgData name="LAKSHMISREE RENTALA" userId="d486599c0204dcb8" providerId="LiveId" clId="{B18E0E83-1FD6-4EC2-A23D-35A93CD9F90C}" dt="2024-10-16T00:32:44.336" v="600" actId="20577"/>
          <ac:spMkLst>
            <pc:docMk/>
            <pc:sldMk cId="1546799983" sldId="269"/>
            <ac:spMk id="104" creationId="{00000000-0000-0000-0000-000000000000}"/>
          </ac:spMkLst>
        </pc:spChg>
      </pc:sldChg>
      <pc:sldChg chg="modSp add mod modTransition">
        <pc:chgData name="LAKSHMISREE RENTALA" userId="d486599c0204dcb8" providerId="LiveId" clId="{B18E0E83-1FD6-4EC2-A23D-35A93CD9F90C}" dt="2024-10-21T00:13:06.396" v="822"/>
        <pc:sldMkLst>
          <pc:docMk/>
          <pc:sldMk cId="1546893224" sldId="270"/>
        </pc:sldMkLst>
        <pc:spChg chg="mod">
          <ac:chgData name="LAKSHMISREE RENTALA" userId="d486599c0204dcb8" providerId="LiveId" clId="{B18E0E83-1FD6-4EC2-A23D-35A93CD9F90C}" dt="2024-10-17T06:21:25.297" v="759" actId="20577"/>
          <ac:spMkLst>
            <pc:docMk/>
            <pc:sldMk cId="1546893224" sldId="270"/>
            <ac:spMk id="101" creationId="{00000000-0000-0000-0000-000000000000}"/>
          </ac:spMkLst>
        </pc:spChg>
        <pc:spChg chg="mod">
          <ac:chgData name="LAKSHMISREE RENTALA" userId="d486599c0204dcb8" providerId="LiveId" clId="{B18E0E83-1FD6-4EC2-A23D-35A93CD9F90C}" dt="2024-10-15T14:17:05.760" v="113" actId="20577"/>
          <ac:spMkLst>
            <pc:docMk/>
            <pc:sldMk cId="1546893224" sldId="270"/>
            <ac:spMk id="102" creationId="{00000000-0000-0000-0000-000000000000}"/>
          </ac:spMkLst>
        </pc:spChg>
      </pc:sldChg>
      <pc:sldChg chg="modSp add mod modTransition">
        <pc:chgData name="LAKSHMISREE RENTALA" userId="d486599c0204dcb8" providerId="LiveId" clId="{B18E0E83-1FD6-4EC2-A23D-35A93CD9F90C}" dt="2024-10-21T00:13:06.396" v="822"/>
        <pc:sldMkLst>
          <pc:docMk/>
          <pc:sldMk cId="1860936096" sldId="271"/>
        </pc:sldMkLst>
        <pc:spChg chg="mod">
          <ac:chgData name="LAKSHMISREE RENTALA" userId="d486599c0204dcb8" providerId="LiveId" clId="{B18E0E83-1FD6-4EC2-A23D-35A93CD9F90C}" dt="2024-10-15T15:32:38.616" v="186" actId="1076"/>
          <ac:spMkLst>
            <pc:docMk/>
            <pc:sldMk cId="1860936096" sldId="271"/>
            <ac:spMk id="116" creationId="{00000000-0000-0000-0000-000000000000}"/>
          </ac:spMkLst>
        </pc:spChg>
      </pc:sldChg>
      <pc:sldChg chg="modSp add mod modTransition">
        <pc:chgData name="LAKSHMISREE RENTALA" userId="d486599c0204dcb8" providerId="LiveId" clId="{B18E0E83-1FD6-4EC2-A23D-35A93CD9F90C}" dt="2024-10-21T00:13:06.396" v="822"/>
        <pc:sldMkLst>
          <pc:docMk/>
          <pc:sldMk cId="319833105" sldId="272"/>
        </pc:sldMkLst>
        <pc:spChg chg="mod">
          <ac:chgData name="LAKSHMISREE RENTALA" userId="d486599c0204dcb8" providerId="LiveId" clId="{B18E0E83-1FD6-4EC2-A23D-35A93CD9F90C}" dt="2024-10-16T01:01:40.611" v="747" actId="20577"/>
          <ac:spMkLst>
            <pc:docMk/>
            <pc:sldMk cId="319833105" sldId="272"/>
            <ac:spMk id="103" creationId="{00000000-0000-0000-0000-000000000000}"/>
          </ac:spMkLst>
        </pc:spChg>
        <pc:spChg chg="mod">
          <ac:chgData name="LAKSHMISREE RENTALA" userId="d486599c0204dcb8" providerId="LiveId" clId="{B18E0E83-1FD6-4EC2-A23D-35A93CD9F90C}" dt="2024-10-16T01:01:22.514" v="724" actId="20577"/>
          <ac:spMkLst>
            <pc:docMk/>
            <pc:sldMk cId="319833105" sldId="272"/>
            <ac:spMk id="104" creationId="{00000000-0000-0000-0000-000000000000}"/>
          </ac:spMkLst>
        </pc:spChg>
      </pc:sldChg>
      <pc:sldChg chg="modSp add del mod">
        <pc:chgData name="LAKSHMISREE RENTALA" userId="d486599c0204dcb8" providerId="LiveId" clId="{B18E0E83-1FD6-4EC2-A23D-35A93CD9F90C}" dt="2024-10-16T00:18:55.054" v="297" actId="2696"/>
        <pc:sldMkLst>
          <pc:docMk/>
          <pc:sldMk cId="1205200800" sldId="272"/>
        </pc:sldMkLst>
        <pc:spChg chg="mod">
          <ac:chgData name="LAKSHMISREE RENTALA" userId="d486599c0204dcb8" providerId="LiveId" clId="{B18E0E83-1FD6-4EC2-A23D-35A93CD9F90C}" dt="2024-10-16T00:18:49.378" v="296" actId="21"/>
          <ac:spMkLst>
            <pc:docMk/>
            <pc:sldMk cId="1205200800" sldId="272"/>
            <ac:spMk id="102" creationId="{00000000-0000-0000-0000-000000000000}"/>
          </ac:spMkLst>
        </pc:spChg>
      </pc:sldChg>
      <pc:sldChg chg="addSp delSp modSp add mod modTransition">
        <pc:chgData name="LAKSHMISREE RENTALA" userId="d486599c0204dcb8" providerId="LiveId" clId="{B18E0E83-1FD6-4EC2-A23D-35A93CD9F90C}" dt="2024-10-21T00:13:06.396" v="822"/>
        <pc:sldMkLst>
          <pc:docMk/>
          <pc:sldMk cId="338811875" sldId="273"/>
        </pc:sldMkLst>
        <pc:spChg chg="add mod">
          <ac:chgData name="LAKSHMISREE RENTALA" userId="d486599c0204dcb8" providerId="LiveId" clId="{B18E0E83-1FD6-4EC2-A23D-35A93CD9F90C}" dt="2024-10-21T00:08:05.797" v="796" actId="255"/>
          <ac:spMkLst>
            <pc:docMk/>
            <pc:sldMk cId="338811875" sldId="273"/>
            <ac:spMk id="4" creationId="{519D1F72-B7FD-0FBC-56EC-032EF5F8D289}"/>
          </ac:spMkLst>
        </pc:spChg>
        <pc:spChg chg="mod">
          <ac:chgData name="LAKSHMISREE RENTALA" userId="d486599c0204dcb8" providerId="LiveId" clId="{B18E0E83-1FD6-4EC2-A23D-35A93CD9F90C}" dt="2024-10-21T00:08:21.211" v="820" actId="20577"/>
          <ac:spMkLst>
            <pc:docMk/>
            <pc:sldMk cId="338811875" sldId="273"/>
            <ac:spMk id="103" creationId="{00000000-0000-0000-0000-000000000000}"/>
          </ac:spMkLst>
        </pc:spChg>
        <pc:spChg chg="del mod">
          <ac:chgData name="LAKSHMISREE RENTALA" userId="d486599c0204dcb8" providerId="LiveId" clId="{B18E0E83-1FD6-4EC2-A23D-35A93CD9F90C}" dt="2024-10-21T00:07:12.116" v="788"/>
          <ac:spMkLst>
            <pc:docMk/>
            <pc:sldMk cId="338811875" sldId="273"/>
            <ac:spMk id="104" creationId="{00000000-0000-0000-0000-000000000000}"/>
          </ac:spMkLst>
        </pc:spChg>
        <pc:picChg chg="add mod">
          <ac:chgData name="LAKSHMISREE RENTALA" userId="d486599c0204dcb8" providerId="LiveId" clId="{B18E0E83-1FD6-4EC2-A23D-35A93CD9F90C}" dt="2024-10-21T00:07:29.292" v="792" actId="1076"/>
          <ac:picMkLst>
            <pc:docMk/>
            <pc:sldMk cId="338811875" sldId="273"/>
            <ac:picMk id="2" creationId="{6DC29F01-82D9-2D97-9CDC-70318C4F951B}"/>
          </ac:picMkLst>
        </pc:picChg>
      </pc:sldChg>
      <pc:sldMasterChg chg="modTransition modSldLayout">
        <pc:chgData name="LAKSHMISREE RENTALA" userId="d486599c0204dcb8" providerId="LiveId" clId="{B18E0E83-1FD6-4EC2-A23D-35A93CD9F90C}" dt="2024-10-21T00:13:06.396" v="822"/>
        <pc:sldMasterMkLst>
          <pc:docMk/>
          <pc:sldMasterMk cId="0" sldId="2147483648"/>
        </pc:sldMasterMkLst>
        <pc:sldLayoutChg chg="modTransition">
          <pc:chgData name="LAKSHMISREE RENTALA" userId="d486599c0204dcb8" providerId="LiveId" clId="{B18E0E83-1FD6-4EC2-A23D-35A93CD9F90C}" dt="2024-10-21T00:13:06.396" v="822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LAKSHMISREE RENTALA" userId="d486599c0204dcb8" providerId="LiveId" clId="{B18E0E83-1FD6-4EC2-A23D-35A93CD9F90C}" dt="2024-10-21T00:13:06.396" v="822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LAKSHMISREE RENTALA" userId="d486599c0204dcb8" providerId="LiveId" clId="{B18E0E83-1FD6-4EC2-A23D-35A93CD9F90C}" dt="2024-10-21T00:13:06.396" v="822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LAKSHMISREE RENTALA" userId="d486599c0204dcb8" providerId="LiveId" clId="{B18E0E83-1FD6-4EC2-A23D-35A93CD9F90C}" dt="2024-10-21T00:13:06.396" v="822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LAKSHMISREE RENTALA" userId="d486599c0204dcb8" providerId="LiveId" clId="{B18E0E83-1FD6-4EC2-A23D-35A93CD9F90C}" dt="2024-10-21T00:13:06.396" v="822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LAKSHMISREE RENTALA" userId="d486599c0204dcb8" providerId="LiveId" clId="{B18E0E83-1FD6-4EC2-A23D-35A93CD9F90C}" dt="2024-10-21T00:13:06.396" v="822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LAKSHMISREE RENTALA" userId="d486599c0204dcb8" providerId="LiveId" clId="{B18E0E83-1FD6-4EC2-A23D-35A93CD9F90C}" dt="2024-10-21T00:13:06.396" v="822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LAKSHMISREE RENTALA" userId="d486599c0204dcb8" providerId="LiveId" clId="{B18E0E83-1FD6-4EC2-A23D-35A93CD9F90C}" dt="2024-10-21T00:13:06.396" v="822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LAKSHMISREE RENTALA" userId="d486599c0204dcb8" providerId="LiveId" clId="{B18E0E83-1FD6-4EC2-A23D-35A93CD9F90C}" dt="2024-10-21T00:13:06.396" v="822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LAKSHMISREE RENTALA" userId="d486599c0204dcb8" providerId="LiveId" clId="{B18E0E83-1FD6-4EC2-A23D-35A93CD9F90C}" dt="2024-10-21T00:13:06.396" v="822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LAKSHMISREE RENTALA" userId="d486599c0204dcb8" providerId="LiveId" clId="{B18E0E83-1FD6-4EC2-A23D-35A93CD9F90C}" dt="2024-10-21T00:13:06.396" v="822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LAKSHMISREE RENTALA" userId="d486599c0204dcb8" providerId="LiveId" clId="{B18E0E83-1FD6-4EC2-A23D-35A93CD9F90C}" dt="2024-10-21T00:13:06.396" v="822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LAKSHMISREE RENTALA" userId="d486599c0204dcb8" providerId="LiveId" clId="{B18E0E83-1FD6-4EC2-A23D-35A93CD9F90C}" dt="2024-10-21T00:13:06.396" v="822"/>
          <pc:sldLayoutMkLst>
            <pc:docMk/>
            <pc:sldMasterMk cId="0" sldId="2147483648"/>
            <pc:sldLayoutMk cId="0" sldId="2147483674"/>
          </pc:sldLayoutMkLst>
        </pc:sldLayoutChg>
      </pc:sldMasterChg>
      <pc:sldMasterChg chg="modSp mod modTransition modSldLayout">
        <pc:chgData name="LAKSHMISREE RENTALA" userId="d486599c0204dcb8" providerId="LiveId" clId="{B18E0E83-1FD6-4EC2-A23D-35A93CD9F90C}" dt="2024-10-21T00:14:18.290" v="832" actId="20577"/>
        <pc:sldMasterMkLst>
          <pc:docMk/>
          <pc:sldMasterMk cId="0" sldId="2147483661"/>
        </pc:sldMasterMkLst>
        <pc:spChg chg="mod">
          <ac:chgData name="LAKSHMISREE RENTALA" userId="d486599c0204dcb8" providerId="LiveId" clId="{B18E0E83-1FD6-4EC2-A23D-35A93CD9F90C}" dt="2024-10-21T00:14:18.290" v="832" actId="20577"/>
          <ac:spMkLst>
            <pc:docMk/>
            <pc:sldMasterMk cId="0" sldId="2147483661"/>
            <ac:spMk id="45" creationId="{00000000-0000-0000-0000-000000000000}"/>
          </ac:spMkLst>
        </pc:spChg>
        <pc:spChg chg="mod">
          <ac:chgData name="LAKSHMISREE RENTALA" userId="d486599c0204dcb8" providerId="LiveId" clId="{B18E0E83-1FD6-4EC2-A23D-35A93CD9F90C}" dt="2024-10-21T00:13:48.548" v="830" actId="20577"/>
          <ac:spMkLst>
            <pc:docMk/>
            <pc:sldMasterMk cId="0" sldId="2147483661"/>
            <ac:spMk id="48" creationId="{00000000-0000-0000-0000-000000000000}"/>
          </ac:spMkLst>
        </pc:spChg>
        <pc:spChg chg="mod">
          <ac:chgData name="LAKSHMISREE RENTALA" userId="d486599c0204dcb8" providerId="LiveId" clId="{B18E0E83-1FD6-4EC2-A23D-35A93CD9F90C}" dt="2024-10-17T06:23:10.139" v="775" actId="2711"/>
          <ac:spMkLst>
            <pc:docMk/>
            <pc:sldMasterMk cId="0" sldId="2147483661"/>
            <ac:spMk id="50" creationId="{00000000-0000-0000-0000-000000000000}"/>
          </ac:spMkLst>
        </pc:spChg>
        <pc:sldLayoutChg chg="modTransition">
          <pc:chgData name="LAKSHMISREE RENTALA" userId="d486599c0204dcb8" providerId="LiveId" clId="{B18E0E83-1FD6-4EC2-A23D-35A93CD9F90C}" dt="2024-10-21T00:13:06.396" v="822"/>
          <pc:sldLayoutMkLst>
            <pc:docMk/>
            <pc:sldMasterMk cId="0" sldId="2147483661"/>
            <pc:sldLayoutMk cId="0" sldId="2147483662"/>
          </pc:sldLayoutMkLst>
        </pc:sldLayoutChg>
        <pc:sldLayoutChg chg="modTransition">
          <pc:chgData name="LAKSHMISREE RENTALA" userId="d486599c0204dcb8" providerId="LiveId" clId="{B18E0E83-1FD6-4EC2-A23D-35A93CD9F90C}" dt="2024-10-21T00:13:06.396" v="822"/>
          <pc:sldLayoutMkLst>
            <pc:docMk/>
            <pc:sldMasterMk cId="0" sldId="2147483661"/>
            <pc:sldLayoutMk cId="0" sldId="2147483663"/>
          </pc:sldLayoutMkLst>
        </pc:sldLayoutChg>
        <pc:sldLayoutChg chg="modTransition">
          <pc:chgData name="LAKSHMISREE RENTALA" userId="d486599c0204dcb8" providerId="LiveId" clId="{B18E0E83-1FD6-4EC2-A23D-35A93CD9F90C}" dt="2024-10-21T00:13:06.396" v="822"/>
          <pc:sldLayoutMkLst>
            <pc:docMk/>
            <pc:sldMasterMk cId="0" sldId="2147483661"/>
            <pc:sldLayoutMk cId="0" sldId="2147483664"/>
          </pc:sldLayoutMkLst>
        </pc:sldLayoutChg>
        <pc:sldLayoutChg chg="modTransition">
          <pc:chgData name="LAKSHMISREE RENTALA" userId="d486599c0204dcb8" providerId="LiveId" clId="{B18E0E83-1FD6-4EC2-A23D-35A93CD9F90C}" dt="2024-10-21T00:13:06.396" v="822"/>
          <pc:sldLayoutMkLst>
            <pc:docMk/>
            <pc:sldMasterMk cId="0" sldId="2147483661"/>
            <pc:sldLayoutMk cId="0" sldId="2147483665"/>
          </pc:sldLayoutMkLst>
        </pc:sldLayoutChg>
        <pc:sldLayoutChg chg="modTransition">
          <pc:chgData name="LAKSHMISREE RENTALA" userId="d486599c0204dcb8" providerId="LiveId" clId="{B18E0E83-1FD6-4EC2-A23D-35A93CD9F90C}" dt="2024-10-21T00:13:06.396" v="822"/>
          <pc:sldLayoutMkLst>
            <pc:docMk/>
            <pc:sldMasterMk cId="0" sldId="2147483661"/>
            <pc:sldLayoutMk cId="0" sldId="2147483666"/>
          </pc:sldLayoutMkLst>
        </pc:sldLayoutChg>
        <pc:sldLayoutChg chg="modTransition">
          <pc:chgData name="LAKSHMISREE RENTALA" userId="d486599c0204dcb8" providerId="LiveId" clId="{B18E0E83-1FD6-4EC2-A23D-35A93CD9F90C}" dt="2024-10-21T00:13:06.396" v="822"/>
          <pc:sldLayoutMkLst>
            <pc:docMk/>
            <pc:sldMasterMk cId="0" sldId="2147483661"/>
            <pc:sldLayoutMk cId="0" sldId="2147483667"/>
          </pc:sldLayoutMkLst>
        </pc:sldLayoutChg>
        <pc:sldLayoutChg chg="modTransition">
          <pc:chgData name="LAKSHMISREE RENTALA" userId="d486599c0204dcb8" providerId="LiveId" clId="{B18E0E83-1FD6-4EC2-A23D-35A93CD9F90C}" dt="2024-10-21T00:13:06.396" v="822"/>
          <pc:sldLayoutMkLst>
            <pc:docMk/>
            <pc:sldMasterMk cId="0" sldId="2147483661"/>
            <pc:sldLayoutMk cId="0" sldId="2147483668"/>
          </pc:sldLayoutMkLst>
        </pc:sldLayoutChg>
        <pc:sldLayoutChg chg="modTransition">
          <pc:chgData name="LAKSHMISREE RENTALA" userId="d486599c0204dcb8" providerId="LiveId" clId="{B18E0E83-1FD6-4EC2-A23D-35A93CD9F90C}" dt="2024-10-21T00:13:06.396" v="822"/>
          <pc:sldLayoutMkLst>
            <pc:docMk/>
            <pc:sldMasterMk cId="0" sldId="2147483661"/>
            <pc:sldLayoutMk cId="0" sldId="2147483669"/>
          </pc:sldLayoutMkLst>
        </pc:sldLayoutChg>
        <pc:sldLayoutChg chg="modTransition">
          <pc:chgData name="LAKSHMISREE RENTALA" userId="d486599c0204dcb8" providerId="LiveId" clId="{B18E0E83-1FD6-4EC2-A23D-35A93CD9F90C}" dt="2024-10-21T00:13:06.396" v="822"/>
          <pc:sldLayoutMkLst>
            <pc:docMk/>
            <pc:sldMasterMk cId="0" sldId="2147483661"/>
            <pc:sldLayoutMk cId="0" sldId="2147483670"/>
          </pc:sldLayoutMkLst>
        </pc:sldLayoutChg>
        <pc:sldLayoutChg chg="modTransition">
          <pc:chgData name="LAKSHMISREE RENTALA" userId="d486599c0204dcb8" providerId="LiveId" clId="{B18E0E83-1FD6-4EC2-A23D-35A93CD9F90C}" dt="2024-10-21T00:13:06.396" v="822"/>
          <pc:sldLayoutMkLst>
            <pc:docMk/>
            <pc:sldMasterMk cId="0" sldId="2147483661"/>
            <pc:sldLayoutMk cId="0" sldId="2147483671"/>
          </pc:sldLayoutMkLst>
        </pc:sldLayoutChg>
        <pc:sldLayoutChg chg="modTransition">
          <pc:chgData name="LAKSHMISREE RENTALA" userId="d486599c0204dcb8" providerId="LiveId" clId="{B18E0E83-1FD6-4EC2-A23D-35A93CD9F90C}" dt="2024-10-21T00:13:06.396" v="822"/>
          <pc:sldLayoutMkLst>
            <pc:docMk/>
            <pc:sldMasterMk cId="0" sldId="2147483661"/>
            <pc:sldLayoutMk cId="0" sldId="2147483672"/>
          </pc:sldLayoutMkLst>
        </pc:sldLayoutChg>
        <pc:sldLayoutChg chg="modTransition">
          <pc:chgData name="LAKSHMISREE RENTALA" userId="d486599c0204dcb8" providerId="LiveId" clId="{B18E0E83-1FD6-4EC2-A23D-35A93CD9F90C}" dt="2024-10-21T00:13:06.396" v="822"/>
          <pc:sldLayoutMkLst>
            <pc:docMk/>
            <pc:sldMasterMk cId="0" sldId="2147483661"/>
            <pc:sldLayoutMk cId="0" sldId="214748367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14672-7F74-4670-9356-5FF07953FE6B}" type="datetimeFigureOut">
              <a:rPr lang="en-US" smtClean="0"/>
              <a:pPr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C78BE-84F6-4F5F-974A-47A573FE2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C78BE-84F6-4F5F-974A-47A573FE285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FC78BE-84F6-4F5F-974A-47A573FE285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5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1177884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99440" y="3915000"/>
            <a:ext cx="1177884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99440" y="391500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4840" y="391500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182120" y="109728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164800" y="109728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199440" y="391500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182120" y="391500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164800" y="391500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 txBox="1"/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/>
          <p:cNvSpPr txBox="1"/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/>
          <p:cNvSpPr txBox="1"/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/>
          <p:cNvSpPr txBox="1"/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/>
          <p:cNvSpPr txBox="1"/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0" y="232920"/>
            <a:ext cx="12191760" cy="331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99440" y="391500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4840" y="391500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99440" y="3915000"/>
            <a:ext cx="1177884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1177884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99440" y="3915000"/>
            <a:ext cx="1177884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99440" y="391500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4840" y="391500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182120" y="109728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164800" y="109728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199440" y="391500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182120" y="391500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164800" y="3915000"/>
            <a:ext cx="379260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0" y="232920"/>
            <a:ext cx="12191760" cy="3313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99440" y="391500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539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4840" y="391500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4840" y="1097280"/>
            <a:ext cx="574776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199440" y="3915000"/>
            <a:ext cx="11778840" cy="257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just">
              <a:spcBef>
                <a:spcPts val="1417"/>
              </a:spcBef>
            </a:pP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/>
          <p:nvPr/>
        </p:nvSpPr>
        <p:spPr>
          <a:xfrm>
            <a:off x="777240" y="6634440"/>
            <a:ext cx="5781600" cy="220680"/>
          </a:xfrm>
          <a:prstGeom prst="rect">
            <a:avLst/>
          </a:prstGeom>
          <a:solidFill>
            <a:srgbClr val="00206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Date Placeholder 3"/>
          <p:cNvSpPr/>
          <p:nvPr/>
        </p:nvSpPr>
        <p:spPr>
          <a:xfrm>
            <a:off x="6559200" y="6634440"/>
            <a:ext cx="5194800" cy="220680"/>
          </a:xfrm>
          <a:prstGeom prst="rect">
            <a:avLst/>
          </a:prstGeom>
          <a:solidFill>
            <a:srgbClr val="008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Date Placeholder 3"/>
          <p:cNvSpPr/>
          <p:nvPr/>
        </p:nvSpPr>
        <p:spPr>
          <a:xfrm>
            <a:off x="11754360" y="6636960"/>
            <a:ext cx="437400" cy="22068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Date Placeholder 3"/>
          <p:cNvSpPr/>
          <p:nvPr/>
        </p:nvSpPr>
        <p:spPr>
          <a:xfrm>
            <a:off x="0" y="0"/>
            <a:ext cx="12191760" cy="232560"/>
          </a:xfrm>
          <a:prstGeom prst="rect">
            <a:avLst/>
          </a:prstGeom>
          <a:solidFill>
            <a:srgbClr val="00666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Date Placeholder 3"/>
          <p:cNvSpPr/>
          <p:nvPr/>
        </p:nvSpPr>
        <p:spPr>
          <a:xfrm>
            <a:off x="0" y="6634440"/>
            <a:ext cx="776880" cy="22104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Click to edit the outline text format</a:t>
            </a:r>
          </a:p>
          <a:p>
            <a:pPr marL="864000" lvl="1" indent="-324000" algn="just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Second Outline Level</a:t>
            </a:r>
          </a:p>
          <a:p>
            <a:pPr marL="1296000" lvl="2" indent="-288000" algn="just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Third Outline Level</a:t>
            </a:r>
          </a:p>
          <a:p>
            <a:pPr marL="1728000" lvl="3" indent="-216000" algn="just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Fourth Outline Level</a:t>
            </a:r>
          </a:p>
          <a:p>
            <a:pPr marL="2160000" lvl="4" indent="-216000" algn="just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Fifth Outline Level</a:t>
            </a:r>
          </a:p>
          <a:p>
            <a:pPr marL="2592000" lvl="5" indent="-216000" algn="just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Sixth Outline Level</a:t>
            </a:r>
          </a:p>
          <a:p>
            <a:pPr marL="3024000" lvl="6" indent="-216000" algn="just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 err="1">
                <a:solidFill>
                  <a:srgbClr val="FFFFFF"/>
                </a:solidFill>
                <a:latin typeface="Times New Roman"/>
              </a:rPr>
              <a:t>ContentsL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Introduction</a:t>
            </a: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Problem Statement</a:t>
            </a: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Objectives</a:t>
            </a: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Design</a:t>
            </a:r>
          </a:p>
          <a:p>
            <a:pPr marL="685800" lvl="1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"/>
            </a:pP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1143000" lvl="2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endParaRPr lang="en-US" sz="20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1600200" lvl="3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endParaRPr lang="en-US" sz="1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057400" lvl="4" indent="-228600" algn="just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Date Placeholder 3"/>
          <p:cNvSpPr/>
          <p:nvPr/>
        </p:nvSpPr>
        <p:spPr>
          <a:xfrm>
            <a:off x="777240" y="6642720"/>
            <a:ext cx="5653800" cy="214920"/>
          </a:xfrm>
          <a:prstGeom prst="rect">
            <a:avLst/>
          </a:prstGeom>
          <a:solidFill>
            <a:srgbClr val="00206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cap="small" spc="-1" dirty="0">
                <a:solidFill>
                  <a:srgbClr val="FFFFFF"/>
                </a:solidFill>
                <a:latin typeface="Times New Roman"/>
              </a:rPr>
              <a:t>Dept. of Computer Science and Engineering(AI &amp; ML)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46" name="Date Placeholder 3"/>
          <p:cNvSpPr/>
          <p:nvPr/>
        </p:nvSpPr>
        <p:spPr>
          <a:xfrm>
            <a:off x="6431400" y="6642000"/>
            <a:ext cx="5322600" cy="215640"/>
          </a:xfrm>
          <a:prstGeom prst="rect">
            <a:avLst/>
          </a:prstGeom>
          <a:solidFill>
            <a:srgbClr val="00808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cap="small" spc="-1">
                <a:solidFill>
                  <a:srgbClr val="FFFFFF"/>
                </a:solidFill>
                <a:latin typeface="Times New Roman"/>
              </a:rPr>
              <a:t>Srinivasa Ramanujan Institute of Technology</a:t>
            </a:r>
            <a:endParaRPr lang="en-IN" sz="1600" b="0" strike="noStrike" spc="-1">
              <a:latin typeface="Arial"/>
            </a:endParaRPr>
          </a:p>
        </p:txBody>
      </p:sp>
      <p:sp>
        <p:nvSpPr>
          <p:cNvPr id="47" name="Date Placeholder 3"/>
          <p:cNvSpPr/>
          <p:nvPr/>
        </p:nvSpPr>
        <p:spPr>
          <a:xfrm>
            <a:off x="11754360" y="6642000"/>
            <a:ext cx="437400" cy="2156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287FBA57-AD8A-4D8D-8881-00EAA4F18DD5}" type="slidenum">
              <a:rPr lang="en-IN" sz="1600" b="1" strike="noStrike" spc="-1">
                <a:solidFill>
                  <a:srgbClr val="002060"/>
                </a:solidFill>
                <a:latin typeface="Times New Roman"/>
              </a:rPr>
              <a:pPr algn="ctr">
                <a:lnSpc>
                  <a:spcPct val="100000"/>
                </a:lnSpc>
              </a:pPr>
              <a:t>‹#›</a:t>
            </a:fld>
            <a:endParaRPr lang="en-IN" sz="1600" b="0" strike="noStrike" spc="-1">
              <a:latin typeface="Arial"/>
            </a:endParaRPr>
          </a:p>
        </p:txBody>
      </p:sp>
      <p:sp>
        <p:nvSpPr>
          <p:cNvPr id="48" name="Date Placeholder 3"/>
          <p:cNvSpPr/>
          <p:nvPr/>
        </p:nvSpPr>
        <p:spPr>
          <a:xfrm>
            <a:off x="0" y="0"/>
            <a:ext cx="12191760" cy="232560"/>
          </a:xfrm>
          <a:prstGeom prst="rect">
            <a:avLst/>
          </a:prstGeom>
          <a:solidFill>
            <a:srgbClr val="00666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500" b="1" i="1" strike="noStrike" spc="-1" dirty="0">
                <a:solidFill>
                  <a:srgbClr val="FFFFFF"/>
                </a:solidFill>
                <a:latin typeface="Times New Roman"/>
              </a:rPr>
              <a:t>Image Color Detection</a:t>
            </a:r>
            <a:endParaRPr lang="en-IN" sz="1500" b="0" strike="noStrike" spc="-1" dirty="0">
              <a:latin typeface="Arial"/>
            </a:endParaRPr>
          </a:p>
        </p:txBody>
      </p:sp>
      <p:pic>
        <p:nvPicPr>
          <p:cNvPr id="49" name="Picture 5"/>
          <p:cNvPicPr/>
          <p:nvPr/>
        </p:nvPicPr>
        <p:blipFill>
          <a:blip r:embed="rId14" cstate="print"/>
          <a:stretch/>
        </p:blipFill>
        <p:spPr>
          <a:xfrm>
            <a:off x="11506320" y="5956200"/>
            <a:ext cx="685440" cy="685440"/>
          </a:xfrm>
          <a:prstGeom prst="rect">
            <a:avLst/>
          </a:prstGeom>
          <a:ln w="0">
            <a:noFill/>
          </a:ln>
        </p:spPr>
      </p:pic>
      <p:sp>
        <p:nvSpPr>
          <p:cNvPr id="50" name="Date Placeholder 3"/>
          <p:cNvSpPr/>
          <p:nvPr/>
        </p:nvSpPr>
        <p:spPr>
          <a:xfrm>
            <a:off x="0" y="6642720"/>
            <a:ext cx="776880" cy="2149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600" b="0" strike="noStrike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3341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>
        <a:defRPr/>
      </a:lvl1pPr>
    </p:titleStyle>
    <p:bodyStyle>
      <a:lvl1pPr>
        <a:defRPr/>
      </a:lvl1pPr>
      <a:lvl2pPr marL="457200" indent="0">
        <a:buNone/>
        <a:defRPr/>
      </a:lvl2pPr>
      <a:lvl3pPr marL="914400" indent="0">
        <a:buNone/>
        <a:defRPr/>
      </a:lvl3pPr>
      <a:lvl4pPr marL="1371600" indent="0">
        <a:buNone/>
        <a:defRPr/>
      </a:lvl4pPr>
      <a:lvl5pPr marL="1828800" indent="0">
        <a:buNone/>
        <a:defRPr/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KSHMISREERENTAL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/>
          <p:nvPr/>
        </p:nvSpPr>
        <p:spPr>
          <a:xfrm>
            <a:off x="6095991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endParaRPr lang="en-US" sz="1200" b="0" dirty="0"/>
          </a:p>
        </p:txBody>
      </p:sp>
      <p:sp>
        <p:nvSpPr>
          <p:cNvPr id="6" name="Subtitle 11"/>
          <p:cNvSpPr txBox="1"/>
          <p:nvPr/>
        </p:nvSpPr>
        <p:spPr>
          <a:xfrm>
            <a:off x="3759654" y="2475580"/>
            <a:ext cx="4672674" cy="898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endParaRPr lang="en-IN" sz="1400" b="0" dirty="0"/>
          </a:p>
        </p:txBody>
      </p:sp>
      <p:sp>
        <p:nvSpPr>
          <p:cNvPr id="7" name="Subtitle 11"/>
          <p:cNvSpPr txBox="1"/>
          <p:nvPr/>
        </p:nvSpPr>
        <p:spPr>
          <a:xfrm>
            <a:off x="1514475" y="516253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(AI&amp;ML)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3400" dirty="0">
                <a:effectLst/>
                <a:ea typeface="Times New Roman" panose="02020603050405020304" pitchFamily="18" charset="0"/>
              </a:rPr>
              <a:t>Autonomous</a:t>
            </a:r>
            <a:endParaRPr lang="en-US" sz="34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2024-2025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2" name="Subtitle 11"/>
          <p:cNvSpPr txBox="1"/>
          <p:nvPr/>
        </p:nvSpPr>
        <p:spPr>
          <a:xfrm>
            <a:off x="4765846" y="2166824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IN" sz="3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Lakshmi Sree R</a:t>
            </a:r>
            <a:endParaRPr lang="en-US" sz="30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</a:pPr>
            <a:r>
              <a:rPr lang="en-US" sz="1900" b="0" dirty="0"/>
              <a:t>Roll No:224G1A3341</a:t>
            </a:r>
          </a:p>
        </p:txBody>
      </p:sp>
      <p:sp>
        <p:nvSpPr>
          <p:cNvPr id="13" name="Subtitle 11"/>
          <p:cNvSpPr txBox="1"/>
          <p:nvPr/>
        </p:nvSpPr>
        <p:spPr>
          <a:xfrm>
            <a:off x="8617598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endParaRPr lang="en-US" sz="1200" b="0" dirty="0"/>
          </a:p>
        </p:txBody>
      </p:sp>
      <p:sp>
        <p:nvSpPr>
          <p:cNvPr id="14" name="Subtitle 11"/>
          <p:cNvSpPr txBox="1"/>
          <p:nvPr/>
        </p:nvSpPr>
        <p:spPr>
          <a:xfrm>
            <a:off x="1191460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endParaRPr lang="en-US" sz="1200" b="0" dirty="0"/>
          </a:p>
        </p:txBody>
      </p:sp>
      <p:sp>
        <p:nvSpPr>
          <p:cNvPr id="17" name="Rectangle: Rounded Corners 16"/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Image Colour Detection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37948" y="1576873"/>
            <a:ext cx="6762303" cy="460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3477046"/>
            <a:ext cx="1843673" cy="16854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"/>
          <p:cNvSpPr/>
          <p:nvPr/>
        </p:nvSpPr>
        <p:spPr>
          <a:xfrm>
            <a:off x="3411654" y="2438400"/>
            <a:ext cx="5368691" cy="15633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en-US" sz="9600" i="1" spc="-1" dirty="0">
                <a:solidFill>
                  <a:srgbClr val="FF6600"/>
                </a:solidFill>
                <a:latin typeface="Times New Roman"/>
                <a:ea typeface="Calibri"/>
              </a:rPr>
              <a:t>Thank You</a:t>
            </a:r>
            <a:endParaRPr lang="en-IN" sz="9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093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FFFFFF"/>
                </a:solidFill>
                <a:latin typeface="Times New Roman"/>
              </a:rPr>
              <a:t>Contents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99440" y="1097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462240" indent="-462240" algn="just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3"/>
              </a:buBlip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Introduction</a:t>
            </a:r>
          </a:p>
          <a:p>
            <a:pPr marL="462240" indent="-462240" algn="just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3"/>
              </a:buBlip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Problem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Defination</a:t>
            </a: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462240" indent="-462240" algn="just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3"/>
              </a:buBlip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Objectives</a:t>
            </a:r>
          </a:p>
          <a:p>
            <a:pPr marL="462240" indent="-462240" algn="just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3"/>
              </a:buBlip>
            </a:pP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Design</a:t>
            </a:r>
          </a:p>
          <a:p>
            <a:pPr marL="462240" indent="-462240" algn="just">
              <a:lnSpc>
                <a:spcPct val="90000"/>
              </a:lnSpc>
              <a:spcBef>
                <a:spcPts val="1001"/>
              </a:spcBef>
              <a:buSzPct val="100058"/>
              <a:buBlip>
                <a:blip r:embed="rId3"/>
              </a:buBlip>
            </a:pPr>
            <a:r>
              <a:rPr lang="en-US" sz="2800" b="0" strike="noStrike" spc="-1" dirty="0" err="1">
                <a:solidFill>
                  <a:srgbClr val="000000"/>
                </a:solidFill>
                <a:latin typeface="Times New Roman"/>
              </a:rPr>
              <a:t>Github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 Link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7F4BCE-911E-A31D-CD54-6F41A6076288}"/>
              </a:ext>
            </a:extLst>
          </p:cNvPr>
          <p:cNvSpPr txBox="1"/>
          <p:nvPr/>
        </p:nvSpPr>
        <p:spPr>
          <a:xfrm>
            <a:off x="76200" y="6553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FFFFFF"/>
                </a:solidFill>
                <a:latin typeface="Times New Roman"/>
              </a:rPr>
              <a:t>Introduction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90380" y="1219200"/>
            <a:ext cx="11811000" cy="507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Image Color Detection application streamlines the process of analyzing and detecting colors in images. It offers a user-friendly interface for uploading images and real-time color detection through both uploaded images and live camera feed. Users can view detected colors and their RGB values instantly.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include image uploading, real-time detection, and integrated display of images and detected colors. 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this system, we aim to create an organized and engaging environment for color analysis.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91E95-2F50-52A5-1E5D-C556945C25DC}"/>
              </a:ext>
            </a:extLst>
          </p:cNvPr>
          <p:cNvSpPr txBox="1"/>
          <p:nvPr/>
        </p:nvSpPr>
        <p:spPr>
          <a:xfrm>
            <a:off x="2839720" y="3284974"/>
            <a:ext cx="626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3341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0F57E-309D-C87E-F272-355596B1A30F}"/>
              </a:ext>
            </a:extLst>
          </p:cNvPr>
          <p:cNvSpPr txBox="1"/>
          <p:nvPr/>
        </p:nvSpPr>
        <p:spPr>
          <a:xfrm>
            <a:off x="2839720" y="3284974"/>
            <a:ext cx="626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3341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AE80F-EDCE-6324-9B95-391F54BD919B}"/>
              </a:ext>
            </a:extLst>
          </p:cNvPr>
          <p:cNvSpPr txBox="1"/>
          <p:nvPr/>
        </p:nvSpPr>
        <p:spPr>
          <a:xfrm>
            <a:off x="2839720" y="3284974"/>
            <a:ext cx="626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341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Times New Roman"/>
              </a:rPr>
              <a:t>Problem Definition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52400" y="1219200"/>
            <a:ext cx="11811000" cy="507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 Statement</a:t>
            </a:r>
            <a:r>
              <a:rPr lang="en-US" sz="28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The need for an efficient tool to analyze and detect colors </a:t>
            </a:r>
          </a:p>
          <a:p>
            <a:pPr algn="l"/>
            <a:r>
              <a:rPr lang="en-US" sz="2800" dirty="0">
                <a:solidFill>
                  <a:srgbClr val="2825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 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28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Color detection is essential in fields like graphic design, digital art, and computer vision.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sz="28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Use </a:t>
            </a:r>
            <a:r>
              <a:rPr lang="en-US" sz="2800" b="0" i="0" dirty="0" err="1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 GUI, OpenCV for image processing, and CSV for data </a:t>
            </a:r>
          </a:p>
          <a:p>
            <a:pPr algn="l"/>
            <a:r>
              <a:rPr lang="en-US" sz="2800" dirty="0">
                <a:solidFill>
                  <a:srgbClr val="2825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for detecting the colors of the image</a:t>
            </a:r>
            <a:r>
              <a:rPr lang="en-US" sz="28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8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 structured approach helps in clearly defining the issue, making it easier to develop solutions. Want to explore more examples or details?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89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0" y="232920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FFFFFF"/>
                </a:solidFill>
                <a:latin typeface="Times New Roman"/>
              </a:rPr>
              <a:t>Ob</a:t>
            </a:r>
            <a:r>
              <a:rPr lang="en-US" sz="4400" spc="-1" dirty="0">
                <a:solidFill>
                  <a:srgbClr val="FFFFFF"/>
                </a:solidFill>
                <a:latin typeface="Times New Roman"/>
              </a:rPr>
              <a:t>jectives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99440" y="1133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 Interface</a:t>
            </a:r>
            <a:r>
              <a:rPr lang="en-US" sz="20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 </a:t>
            </a:r>
            <a:r>
              <a:rPr lang="en-US" sz="2000" b="0" i="0" dirty="0" err="1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0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 make a simple, user-friendly design.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 Upload</a:t>
            </a:r>
            <a:r>
              <a:rPr lang="en-US" sz="20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dirty="0">
                <a:solidFill>
                  <a:srgbClr val="2825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sers can  upload and view images easily.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 Color Detection</a:t>
            </a:r>
            <a:r>
              <a:rPr lang="en-US" sz="20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 colors instantly when users double click on the image.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 detected colors and their RGB values right away.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Combined View</a:t>
            </a:r>
            <a:r>
              <a:rPr lang="en-US" sz="20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 the image and detected colors together in one interface.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 Data Handling</a:t>
            </a:r>
            <a:r>
              <a:rPr lang="en-US" sz="20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 CSV files to store and match color data accurately.</a:t>
            </a:r>
          </a:p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sz="20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0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 color detection to save time and reduce errors.</a:t>
            </a:r>
          </a:p>
          <a:p>
            <a:pPr algn="l"/>
            <a:endParaRPr lang="en-US" sz="2000" b="0" i="0" dirty="0">
              <a:solidFill>
                <a:srgbClr val="28252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 objectives aim to make the process of color analysis simple, efficient, and accessible for everyone.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-7020" y="228600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FFFFFF"/>
                </a:solidFill>
                <a:latin typeface="Times New Roman"/>
              </a:rPr>
              <a:t> Design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99440" y="1133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 lnSpcReduction="10000"/>
          </a:bodyPr>
          <a:lstStyle/>
          <a:p>
            <a:pPr algn="l"/>
            <a:r>
              <a:rPr lang="en-US" sz="28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Image and Color Detection project is designed using Python’s </a:t>
            </a:r>
            <a:r>
              <a:rPr lang="en-US" sz="2800" b="0" i="0" dirty="0" err="1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library for the        graphical user interface and CSV files for data.</a:t>
            </a:r>
          </a:p>
          <a:p>
            <a:pPr algn="l"/>
            <a:r>
              <a:rPr lang="en-US" sz="2800" b="1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 Features: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 Interface</a:t>
            </a:r>
            <a:r>
              <a:rPr lang="en-US" sz="28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A simple and intuitive GUI that includes features for uploading images,       interacting with the displayed image, and viewing the detected colors along with their RGB    values.  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 Upload</a:t>
            </a:r>
            <a:r>
              <a:rPr lang="en-US" sz="28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Users can upload images from their local system and view these images      within the application interface.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 Detection</a:t>
            </a:r>
            <a:r>
              <a:rPr lang="en-US" sz="28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 Users can interactively detect colors by double-clicking on the uploaded </a:t>
            </a:r>
            <a:r>
              <a:rPr lang="en-US" sz="2800" b="0" i="0" dirty="0" err="1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image.The</a:t>
            </a:r>
            <a:r>
              <a:rPr lang="en-US" sz="28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displays the detected color's name and its RGB values right-away.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 Display</a:t>
            </a:r>
            <a:r>
              <a:rPr lang="en-US" sz="28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The system seamlessly integrates the display of the uploaded image and the list of detected colors in one interface, providing real-time feedback.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CSV Data Handling</a:t>
            </a:r>
            <a:r>
              <a:rPr lang="en-US" sz="2800" b="0" i="0" dirty="0">
                <a:solidFill>
                  <a:srgbClr val="28252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 The application reads from a CSV file containing color data and         matches detected colors with this data. It ensures easy data management and retrieval.</a:t>
            </a:r>
          </a:p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9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-7020" y="228600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sz="4400" spc="-1" dirty="0" err="1">
                <a:solidFill>
                  <a:srgbClr val="FFFFFF"/>
                </a:solidFill>
                <a:latin typeface="Times New Roman"/>
              </a:rPr>
              <a:t>Continution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99440" y="1133280"/>
            <a:ext cx="11778840" cy="539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l"/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Requirements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 Programming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PIL , OpenCV(cv2) , pandas, report lab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CSV file to detect the colors of the image</a:t>
            </a:r>
          </a:p>
          <a:p>
            <a:pPr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33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-7020" y="228600"/>
            <a:ext cx="12191760" cy="714600"/>
          </a:xfrm>
          <a:prstGeom prst="rect">
            <a:avLst/>
          </a:prstGeom>
          <a:solidFill>
            <a:srgbClr val="FF6600"/>
          </a:solidFill>
          <a:ln w="0">
            <a:noFill/>
          </a:ln>
          <a:effectLst>
            <a:outerShdw blurRad="44280" dist="28080" dir="5400000" rotWithShape="0">
              <a:srgbClr val="000000">
                <a:alpha val="32000"/>
              </a:srgb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FFFFFF"/>
                </a:solidFill>
                <a:latin typeface="Times New Roman"/>
              </a:rPr>
              <a:t> </a:t>
            </a:r>
            <a:r>
              <a:rPr lang="en-US" sz="4400" spc="-1" dirty="0" err="1">
                <a:solidFill>
                  <a:srgbClr val="FFFFFF"/>
                </a:solidFill>
                <a:latin typeface="Times New Roman"/>
              </a:rPr>
              <a:t>Github</a:t>
            </a:r>
            <a:r>
              <a:rPr lang="en-US" sz="4400" spc="-1" dirty="0">
                <a:solidFill>
                  <a:srgbClr val="FFFFFF"/>
                </a:solidFill>
                <a:latin typeface="Times New Roman"/>
              </a:rPr>
              <a:t> Link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Content Placeholder 2">
            <a:extLst>
              <a:ext uri="{FF2B5EF4-FFF2-40B4-BE49-F238E27FC236}">
                <a16:creationId xmlns:a16="http://schemas.microsoft.com/office/drawing/2014/main" id="{6DC29F01-82D9-2D97-9CDC-70318C4F951B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073388"/>
            <a:ext cx="7463295" cy="3667124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9D1F72-B7FD-0FBC-56EC-032EF5F8D289}"/>
              </a:ext>
            </a:extLst>
          </p:cNvPr>
          <p:cNvSpPr txBox="1"/>
          <p:nvPr/>
        </p:nvSpPr>
        <p:spPr>
          <a:xfrm>
            <a:off x="685800" y="5029200"/>
            <a:ext cx="10439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 Name : Mini-Project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Hub Link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https://github.com/LAKSHMISREERENTALA</a:t>
            </a:r>
            <a:endParaRPr lang="en-IN" sz="2800" b="1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1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"/>
          <p:cNvSpPr/>
          <p:nvPr/>
        </p:nvSpPr>
        <p:spPr>
          <a:xfrm>
            <a:off x="2632680" y="2375640"/>
            <a:ext cx="6848640" cy="165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en-US" sz="9600" b="0" i="1" strike="noStrike" spc="-1">
                <a:solidFill>
                  <a:srgbClr val="FF6600"/>
                </a:solidFill>
                <a:latin typeface="Times New Roman"/>
                <a:ea typeface="Calibri"/>
              </a:rPr>
              <a:t>Any Queries?</a:t>
            </a:r>
            <a:endParaRPr lang="en-IN" sz="9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563</Words>
  <Application>Microsoft Office PowerPoint</Application>
  <PresentationFormat>Widescreen</PresentationFormat>
  <Paragraphs>73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Office Theme</vt:lpstr>
      <vt:lpstr>PowerPoint Presentation</vt:lpstr>
      <vt:lpstr>Contents</vt:lpstr>
      <vt:lpstr>Introduction</vt:lpstr>
      <vt:lpstr>Problem Definition</vt:lpstr>
      <vt:lpstr>Objectives</vt:lpstr>
      <vt:lpstr> Design</vt:lpstr>
      <vt:lpstr> Continution</vt:lpstr>
      <vt:lpstr> 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LAKSHMISREE RENTALA</cp:lastModifiedBy>
  <cp:revision>144</cp:revision>
  <dcterms:created xsi:type="dcterms:W3CDTF">2019-06-11T05:35:00Z</dcterms:created>
  <dcterms:modified xsi:type="dcterms:W3CDTF">2024-11-17T10:10:11Z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9BB83942808244A299B002FD6DDC753B</vt:lpwstr>
  </property>
  <property fmtid="{D5CDD505-2E9C-101B-9397-08002B2CF9AE}" pid="3" name="KSOProductBuildVer">
    <vt:lpwstr>1033-11.2.0.10426</vt:lpwstr>
  </property>
  <property fmtid="{D5CDD505-2E9C-101B-9397-08002B2CF9AE}" pid="4" name="PresentationFormat">
    <vt:lpwstr>Widescreen</vt:lpwstr>
  </property>
  <property fmtid="{D5CDD505-2E9C-101B-9397-08002B2CF9AE}" pid="5" name="Slides">
    <vt:i4>8</vt:i4>
  </property>
</Properties>
</file>