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ppt/theme/themeOverride15.xml" ContentType="application/vnd.openxmlformats-officedocument.themeOverride+xml"/>
  <Override PartName="/ppt/ink/ink15.xml" ContentType="application/inkml+xml"/>
  <Override PartName="/ppt/theme/themeOverride16.xml" ContentType="application/vnd.openxmlformats-officedocument.themeOverride+xml"/>
  <Override PartName="/ppt/ink/ink16.xml" ContentType="application/inkml+xml"/>
  <Override PartName="/ppt/theme/themeOverride17.xml" ContentType="application/vnd.openxmlformats-officedocument.themeOverride+xml"/>
  <Override PartName="/ppt/ink/ink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84" r:id="rId4"/>
    <p:sldId id="286" r:id="rId5"/>
    <p:sldId id="301" r:id="rId6"/>
    <p:sldId id="311" r:id="rId7"/>
    <p:sldId id="302" r:id="rId8"/>
    <p:sldId id="303" r:id="rId9"/>
    <p:sldId id="288" r:id="rId10"/>
    <p:sldId id="304" r:id="rId11"/>
    <p:sldId id="289" r:id="rId12"/>
    <p:sldId id="312" r:id="rId13"/>
    <p:sldId id="287" r:id="rId14"/>
    <p:sldId id="305" r:id="rId15"/>
    <p:sldId id="298" r:id="rId16"/>
    <p:sldId id="257" r:id="rId17"/>
    <p:sldId id="310" r:id="rId18"/>
    <p:sldId id="290" r:id="rId19"/>
    <p:sldId id="308" r:id="rId20"/>
    <p:sldId id="27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EB11C4-1FEC-497E-B186-79A865A37E18}" v="2" dt="2024-10-14T01:24:40.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33"/>
  </p:normalViewPr>
  <p:slideViewPr>
    <p:cSldViewPr snapToGrid="0">
      <p:cViewPr varScale="1">
        <p:scale>
          <a:sx n="79" d="100"/>
          <a:sy n="79" d="100"/>
        </p:scale>
        <p:origin x="773" y="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SREE RENTALA" userId="d486599c0204dcb8" providerId="LiveId" clId="{D5EB11C4-1FEC-497E-B186-79A865A37E18}"/>
    <pc:docChg chg="undo custSel modSld modMainMaster">
      <pc:chgData name="LAKSHMISREE RENTALA" userId="d486599c0204dcb8" providerId="LiveId" clId="{D5EB11C4-1FEC-497E-B186-79A865A37E18}" dt="2024-10-14T01:24:28.141" v="206" actId="21"/>
      <pc:docMkLst>
        <pc:docMk/>
      </pc:docMkLst>
      <pc:sldChg chg="modSp mod">
        <pc:chgData name="LAKSHMISREE RENTALA" userId="d486599c0204dcb8" providerId="LiveId" clId="{D5EB11C4-1FEC-497E-B186-79A865A37E18}" dt="2024-10-14T01:10:18.272" v="87" actId="20577"/>
        <pc:sldMkLst>
          <pc:docMk/>
          <pc:sldMk cId="1751120584" sldId="257"/>
        </pc:sldMkLst>
        <pc:spChg chg="mod">
          <ac:chgData name="LAKSHMISREE RENTALA" userId="d486599c0204dcb8" providerId="LiveId" clId="{D5EB11C4-1FEC-497E-B186-79A865A37E18}" dt="2024-10-14T01:10:18.272" v="87" actId="20577"/>
          <ac:spMkLst>
            <pc:docMk/>
            <pc:sldMk cId="1751120584" sldId="257"/>
            <ac:spMk id="3" creationId="{6E522D0F-F849-2659-1303-FB52C50DCCDC}"/>
          </ac:spMkLst>
        </pc:spChg>
      </pc:sldChg>
      <pc:sldChg chg="modSp mod">
        <pc:chgData name="LAKSHMISREE RENTALA" userId="d486599c0204dcb8" providerId="LiveId" clId="{D5EB11C4-1FEC-497E-B186-79A865A37E18}" dt="2024-10-14T01:11:24.859" v="133" actId="20577"/>
        <pc:sldMkLst>
          <pc:docMk/>
          <pc:sldMk cId="532094619" sldId="273"/>
        </pc:sldMkLst>
        <pc:spChg chg="mod">
          <ac:chgData name="LAKSHMISREE RENTALA" userId="d486599c0204dcb8" providerId="LiveId" clId="{D5EB11C4-1FEC-497E-B186-79A865A37E18}" dt="2024-10-14T01:11:24.859" v="133" actId="20577"/>
          <ac:spMkLst>
            <pc:docMk/>
            <pc:sldMk cId="532094619" sldId="273"/>
            <ac:spMk id="2" creationId="{F9562887-A290-3333-4692-1DFA8B27EA46}"/>
          </ac:spMkLst>
        </pc:spChg>
      </pc:sldChg>
      <pc:sldChg chg="modSp mod">
        <pc:chgData name="LAKSHMISREE RENTALA" userId="d486599c0204dcb8" providerId="LiveId" clId="{D5EB11C4-1FEC-497E-B186-79A865A37E18}" dt="2024-10-14T01:08:27.123" v="65" actId="20577"/>
        <pc:sldMkLst>
          <pc:docMk/>
          <pc:sldMk cId="53513055" sldId="278"/>
        </pc:sldMkLst>
        <pc:spChg chg="mod">
          <ac:chgData name="LAKSHMISREE RENTALA" userId="d486599c0204dcb8" providerId="LiveId" clId="{D5EB11C4-1FEC-497E-B186-79A865A37E18}" dt="2024-10-14T01:08:27.123" v="65" actId="20577"/>
          <ac:spMkLst>
            <pc:docMk/>
            <pc:sldMk cId="53513055" sldId="278"/>
            <ac:spMk id="3" creationId="{7816E0A5-8AD8-C7F9-4AC2-91219064F648}"/>
          </ac:spMkLst>
        </pc:spChg>
      </pc:sldChg>
      <pc:sldChg chg="modSp mod">
        <pc:chgData name="LAKSHMISREE RENTALA" userId="d486599c0204dcb8" providerId="LiveId" clId="{D5EB11C4-1FEC-497E-B186-79A865A37E18}" dt="2024-10-14T01:08:16.012" v="56" actId="20577"/>
        <pc:sldMkLst>
          <pc:docMk/>
          <pc:sldMk cId="2335171213" sldId="282"/>
        </pc:sldMkLst>
        <pc:spChg chg="mod">
          <ac:chgData name="LAKSHMISREE RENTALA" userId="d486599c0204dcb8" providerId="LiveId" clId="{D5EB11C4-1FEC-497E-B186-79A865A37E18}" dt="2024-10-14T01:08:16.012" v="56" actId="20577"/>
          <ac:spMkLst>
            <pc:docMk/>
            <pc:sldMk cId="2335171213" sldId="282"/>
            <ac:spMk id="3" creationId="{F5621EFF-CDBC-2F5B-BB87-84EA4D349930}"/>
          </ac:spMkLst>
        </pc:spChg>
      </pc:sldChg>
      <pc:sldChg chg="modSp mod">
        <pc:chgData name="LAKSHMISREE RENTALA" userId="d486599c0204dcb8" providerId="LiveId" clId="{D5EB11C4-1FEC-497E-B186-79A865A37E18}" dt="2024-10-14T01:11:36.008" v="139" actId="20577"/>
        <pc:sldMkLst>
          <pc:docMk/>
          <pc:sldMk cId="2838265145" sldId="284"/>
        </pc:sldMkLst>
        <pc:spChg chg="mod">
          <ac:chgData name="LAKSHMISREE RENTALA" userId="d486599c0204dcb8" providerId="LiveId" clId="{D5EB11C4-1FEC-497E-B186-79A865A37E18}" dt="2024-10-14T01:11:36.008" v="139" actId="20577"/>
          <ac:spMkLst>
            <pc:docMk/>
            <pc:sldMk cId="2838265145" sldId="284"/>
            <ac:spMk id="2" creationId="{F9562887-A290-3333-4692-1DFA8B27EA46}"/>
          </ac:spMkLst>
        </pc:spChg>
      </pc:sldChg>
      <pc:sldChg chg="modSp mod">
        <pc:chgData name="LAKSHMISREE RENTALA" userId="d486599c0204dcb8" providerId="LiveId" clId="{D5EB11C4-1FEC-497E-B186-79A865A37E18}" dt="2024-10-14T01:11:44.469" v="145" actId="20577"/>
        <pc:sldMkLst>
          <pc:docMk/>
          <pc:sldMk cId="3231097038" sldId="286"/>
        </pc:sldMkLst>
        <pc:spChg chg="mod">
          <ac:chgData name="LAKSHMISREE RENTALA" userId="d486599c0204dcb8" providerId="LiveId" clId="{D5EB11C4-1FEC-497E-B186-79A865A37E18}" dt="2024-10-14T01:11:44.469" v="145" actId="20577"/>
          <ac:spMkLst>
            <pc:docMk/>
            <pc:sldMk cId="3231097038" sldId="286"/>
            <ac:spMk id="2" creationId="{F9562887-A290-3333-4692-1DFA8B27EA46}"/>
          </ac:spMkLst>
        </pc:spChg>
      </pc:sldChg>
      <pc:sldChg chg="modSp mod">
        <pc:chgData name="LAKSHMISREE RENTALA" userId="d486599c0204dcb8" providerId="LiveId" clId="{D5EB11C4-1FEC-497E-B186-79A865A37E18}" dt="2024-10-14T01:10:42.163" v="105" actId="20577"/>
        <pc:sldMkLst>
          <pc:docMk/>
          <pc:sldMk cId="1890699484" sldId="287"/>
        </pc:sldMkLst>
        <pc:spChg chg="mod">
          <ac:chgData name="LAKSHMISREE RENTALA" userId="d486599c0204dcb8" providerId="LiveId" clId="{D5EB11C4-1FEC-497E-B186-79A865A37E18}" dt="2024-10-14T01:10:42.163" v="105" actId="20577"/>
          <ac:spMkLst>
            <pc:docMk/>
            <pc:sldMk cId="1890699484" sldId="287"/>
            <ac:spMk id="2" creationId="{F9562887-A290-3333-4692-1DFA8B27EA46}"/>
          </ac:spMkLst>
        </pc:spChg>
      </pc:sldChg>
      <pc:sldChg chg="modSp mod">
        <pc:chgData name="LAKSHMISREE RENTALA" userId="d486599c0204dcb8" providerId="LiveId" clId="{D5EB11C4-1FEC-497E-B186-79A865A37E18}" dt="2024-10-14T01:12:59.930" v="186" actId="20577"/>
        <pc:sldMkLst>
          <pc:docMk/>
          <pc:sldMk cId="1231438711" sldId="288"/>
        </pc:sldMkLst>
        <pc:spChg chg="mod">
          <ac:chgData name="LAKSHMISREE RENTALA" userId="d486599c0204dcb8" providerId="LiveId" clId="{D5EB11C4-1FEC-497E-B186-79A865A37E18}" dt="2024-10-14T01:12:59.930" v="186" actId="20577"/>
          <ac:spMkLst>
            <pc:docMk/>
            <pc:sldMk cId="1231438711" sldId="288"/>
            <ac:spMk id="2" creationId="{F9562887-A290-3333-4692-1DFA8B27EA46}"/>
          </ac:spMkLst>
        </pc:spChg>
      </pc:sldChg>
      <pc:sldChg chg="modSp mod">
        <pc:chgData name="LAKSHMISREE RENTALA" userId="d486599c0204dcb8" providerId="LiveId" clId="{D5EB11C4-1FEC-497E-B186-79A865A37E18}" dt="2024-10-14T01:11:02.390" v="120" actId="20577"/>
        <pc:sldMkLst>
          <pc:docMk/>
          <pc:sldMk cId="1206516107" sldId="289"/>
        </pc:sldMkLst>
        <pc:spChg chg="mod">
          <ac:chgData name="LAKSHMISREE RENTALA" userId="d486599c0204dcb8" providerId="LiveId" clId="{D5EB11C4-1FEC-497E-B186-79A865A37E18}" dt="2024-10-14T01:11:02.390" v="120" actId="20577"/>
          <ac:spMkLst>
            <pc:docMk/>
            <pc:sldMk cId="1206516107" sldId="289"/>
            <ac:spMk id="2" creationId="{F9562887-A290-3333-4692-1DFA8B27EA46}"/>
          </ac:spMkLst>
        </pc:spChg>
      </pc:sldChg>
      <pc:sldChg chg="modSp mod">
        <pc:chgData name="LAKSHMISREE RENTALA" userId="d486599c0204dcb8" providerId="LiveId" clId="{D5EB11C4-1FEC-497E-B186-79A865A37E18}" dt="2024-10-14T01:08:36.802" v="71" actId="20577"/>
        <pc:sldMkLst>
          <pc:docMk/>
          <pc:sldMk cId="2068535491" sldId="290"/>
        </pc:sldMkLst>
        <pc:spChg chg="mod">
          <ac:chgData name="LAKSHMISREE RENTALA" userId="d486599c0204dcb8" providerId="LiveId" clId="{D5EB11C4-1FEC-497E-B186-79A865A37E18}" dt="2024-10-14T01:08:36.802" v="71" actId="20577"/>
          <ac:spMkLst>
            <pc:docMk/>
            <pc:sldMk cId="2068535491" sldId="290"/>
            <ac:spMk id="2" creationId="{F9562887-A290-3333-4692-1DFA8B27EA46}"/>
          </ac:spMkLst>
        </pc:spChg>
      </pc:sldChg>
      <pc:sldChg chg="modSp mod">
        <pc:chgData name="LAKSHMISREE RENTALA" userId="d486599c0204dcb8" providerId="LiveId" clId="{D5EB11C4-1FEC-497E-B186-79A865A37E18}" dt="2024-10-14T01:10:25.589" v="93" actId="20577"/>
        <pc:sldMkLst>
          <pc:docMk/>
          <pc:sldMk cId="3806929779" sldId="298"/>
        </pc:sldMkLst>
        <pc:spChg chg="mod">
          <ac:chgData name="LAKSHMISREE RENTALA" userId="d486599c0204dcb8" providerId="LiveId" clId="{D5EB11C4-1FEC-497E-B186-79A865A37E18}" dt="2024-10-14T01:10:25.589" v="93" actId="20577"/>
          <ac:spMkLst>
            <pc:docMk/>
            <pc:sldMk cId="3806929779" sldId="298"/>
            <ac:spMk id="2" creationId="{F9562887-A290-3333-4692-1DFA8B27EA46}"/>
          </ac:spMkLst>
        </pc:spChg>
      </pc:sldChg>
      <pc:sldChg chg="modSp mod">
        <pc:chgData name="LAKSHMISREE RENTALA" userId="d486599c0204dcb8" providerId="LiveId" clId="{D5EB11C4-1FEC-497E-B186-79A865A37E18}" dt="2024-10-14T01:11:52.034" v="151" actId="20577"/>
        <pc:sldMkLst>
          <pc:docMk/>
          <pc:sldMk cId="1917851501" sldId="301"/>
        </pc:sldMkLst>
        <pc:spChg chg="mod">
          <ac:chgData name="LAKSHMISREE RENTALA" userId="d486599c0204dcb8" providerId="LiveId" clId="{D5EB11C4-1FEC-497E-B186-79A865A37E18}" dt="2024-10-14T01:11:52.034" v="151" actId="20577"/>
          <ac:spMkLst>
            <pc:docMk/>
            <pc:sldMk cId="1917851501" sldId="301"/>
            <ac:spMk id="2" creationId="{F9562887-A290-3333-4692-1DFA8B27EA46}"/>
          </ac:spMkLst>
        </pc:spChg>
      </pc:sldChg>
      <pc:sldChg chg="modSp mod">
        <pc:chgData name="LAKSHMISREE RENTALA" userId="d486599c0204dcb8" providerId="LiveId" clId="{D5EB11C4-1FEC-497E-B186-79A865A37E18}" dt="2024-10-14T01:12:46.700" v="174" actId="20577"/>
        <pc:sldMkLst>
          <pc:docMk/>
          <pc:sldMk cId="2953793391" sldId="302"/>
        </pc:sldMkLst>
        <pc:spChg chg="mod">
          <ac:chgData name="LAKSHMISREE RENTALA" userId="d486599c0204dcb8" providerId="LiveId" clId="{D5EB11C4-1FEC-497E-B186-79A865A37E18}" dt="2024-10-14T01:12:46.700" v="174" actId="20577"/>
          <ac:spMkLst>
            <pc:docMk/>
            <pc:sldMk cId="2953793391" sldId="302"/>
            <ac:spMk id="2" creationId="{F9562887-A290-3333-4692-1DFA8B27EA46}"/>
          </ac:spMkLst>
        </pc:spChg>
      </pc:sldChg>
      <pc:sldChg chg="modSp mod">
        <pc:chgData name="LAKSHMISREE RENTALA" userId="d486599c0204dcb8" providerId="LiveId" clId="{D5EB11C4-1FEC-497E-B186-79A865A37E18}" dt="2024-10-14T01:12:54.118" v="180" actId="20577"/>
        <pc:sldMkLst>
          <pc:docMk/>
          <pc:sldMk cId="1796413348" sldId="303"/>
        </pc:sldMkLst>
        <pc:spChg chg="mod">
          <ac:chgData name="LAKSHMISREE RENTALA" userId="d486599c0204dcb8" providerId="LiveId" clId="{D5EB11C4-1FEC-497E-B186-79A865A37E18}" dt="2024-10-14T01:12:54.118" v="180" actId="20577"/>
          <ac:spMkLst>
            <pc:docMk/>
            <pc:sldMk cId="1796413348" sldId="303"/>
            <ac:spMk id="2" creationId="{F9562887-A290-3333-4692-1DFA8B27EA46}"/>
          </ac:spMkLst>
        </pc:spChg>
      </pc:sldChg>
      <pc:sldChg chg="modSp mod">
        <pc:chgData name="LAKSHMISREE RENTALA" userId="d486599c0204dcb8" providerId="LiveId" clId="{D5EB11C4-1FEC-497E-B186-79A865A37E18}" dt="2024-10-14T01:11:14.666" v="127" actId="20577"/>
        <pc:sldMkLst>
          <pc:docMk/>
          <pc:sldMk cId="917185494" sldId="304"/>
        </pc:sldMkLst>
        <pc:spChg chg="mod">
          <ac:chgData name="LAKSHMISREE RENTALA" userId="d486599c0204dcb8" providerId="LiveId" clId="{D5EB11C4-1FEC-497E-B186-79A865A37E18}" dt="2024-10-14T01:11:14.666" v="127" actId="20577"/>
          <ac:spMkLst>
            <pc:docMk/>
            <pc:sldMk cId="917185494" sldId="304"/>
            <ac:spMk id="2" creationId="{F9562887-A290-3333-4692-1DFA8B27EA46}"/>
          </ac:spMkLst>
        </pc:spChg>
      </pc:sldChg>
      <pc:sldChg chg="modSp mod">
        <pc:chgData name="LAKSHMISREE RENTALA" userId="d486599c0204dcb8" providerId="LiveId" clId="{D5EB11C4-1FEC-497E-B186-79A865A37E18}" dt="2024-10-14T01:10:33.538" v="99" actId="20577"/>
        <pc:sldMkLst>
          <pc:docMk/>
          <pc:sldMk cId="249747407" sldId="305"/>
        </pc:sldMkLst>
        <pc:spChg chg="mod">
          <ac:chgData name="LAKSHMISREE RENTALA" userId="d486599c0204dcb8" providerId="LiveId" clId="{D5EB11C4-1FEC-497E-B186-79A865A37E18}" dt="2024-10-14T01:10:33.538" v="99" actId="20577"/>
          <ac:spMkLst>
            <pc:docMk/>
            <pc:sldMk cId="249747407" sldId="305"/>
            <ac:spMk id="2" creationId="{F9562887-A290-3333-4692-1DFA8B27EA46}"/>
          </ac:spMkLst>
        </pc:spChg>
      </pc:sldChg>
      <pc:sldChg chg="addSp delSp modSp mod">
        <pc:chgData name="LAKSHMISREE RENTALA" userId="d486599c0204dcb8" providerId="LiveId" clId="{D5EB11C4-1FEC-497E-B186-79A865A37E18}" dt="2024-10-14T01:24:28.141" v="206" actId="21"/>
        <pc:sldMkLst>
          <pc:docMk/>
          <pc:sldMk cId="2549359254" sldId="308"/>
        </pc:sldMkLst>
        <pc:spChg chg="mod">
          <ac:chgData name="LAKSHMISREE RENTALA" userId="d486599c0204dcb8" providerId="LiveId" clId="{D5EB11C4-1FEC-497E-B186-79A865A37E18}" dt="2024-10-14T01:07:35.376" v="33" actId="20577"/>
          <ac:spMkLst>
            <pc:docMk/>
            <pc:sldMk cId="2549359254" sldId="308"/>
            <ac:spMk id="2" creationId="{F9562887-A290-3333-4692-1DFA8B27EA46}"/>
          </ac:spMkLst>
        </pc:spChg>
        <pc:spChg chg="mod">
          <ac:chgData name="LAKSHMISREE RENTALA" userId="d486599c0204dcb8" providerId="LiveId" clId="{D5EB11C4-1FEC-497E-B186-79A865A37E18}" dt="2024-10-14T01:24:28.141" v="206" actId="21"/>
          <ac:spMkLst>
            <pc:docMk/>
            <pc:sldMk cId="2549359254" sldId="308"/>
            <ac:spMk id="3" creationId="{0B9CA917-AD8E-4861-804D-4A5A6A205591}"/>
          </ac:spMkLst>
        </pc:spChg>
        <pc:picChg chg="add mod">
          <ac:chgData name="LAKSHMISREE RENTALA" userId="d486599c0204dcb8" providerId="LiveId" clId="{D5EB11C4-1FEC-497E-B186-79A865A37E18}" dt="2024-10-14T01:02:55.063" v="16" actId="1076"/>
          <ac:picMkLst>
            <pc:docMk/>
            <pc:sldMk cId="2549359254" sldId="308"/>
            <ac:picMk id="7" creationId="{704A6072-F2D2-2C97-66FC-0D8569566469}"/>
          </ac:picMkLst>
        </pc:picChg>
        <pc:picChg chg="del">
          <ac:chgData name="LAKSHMISREE RENTALA" userId="d486599c0204dcb8" providerId="LiveId" clId="{D5EB11C4-1FEC-497E-B186-79A865A37E18}" dt="2024-10-14T01:01:34.449" v="0" actId="478"/>
          <ac:picMkLst>
            <pc:docMk/>
            <pc:sldMk cId="2549359254" sldId="308"/>
            <ac:picMk id="10" creationId="{5DB6C131-9C1A-4E2D-750D-B5BEFB72B919}"/>
          </ac:picMkLst>
        </pc:picChg>
      </pc:sldChg>
      <pc:sldChg chg="modSp mod">
        <pc:chgData name="LAKSHMISREE RENTALA" userId="d486599c0204dcb8" providerId="LiveId" clId="{D5EB11C4-1FEC-497E-B186-79A865A37E18}" dt="2024-10-14T01:08:50.752" v="81" actId="20577"/>
        <pc:sldMkLst>
          <pc:docMk/>
          <pc:sldMk cId="1332001761" sldId="310"/>
        </pc:sldMkLst>
        <pc:spChg chg="mod">
          <ac:chgData name="LAKSHMISREE RENTALA" userId="d486599c0204dcb8" providerId="LiveId" clId="{D5EB11C4-1FEC-497E-B186-79A865A37E18}" dt="2024-10-14T01:08:50.752" v="81" actId="20577"/>
          <ac:spMkLst>
            <pc:docMk/>
            <pc:sldMk cId="1332001761" sldId="310"/>
            <ac:spMk id="2" creationId="{F9562887-A290-3333-4692-1DFA8B27EA46}"/>
          </ac:spMkLst>
        </pc:spChg>
      </pc:sldChg>
      <pc:sldChg chg="modSp mod">
        <pc:chgData name="LAKSHMISREE RENTALA" userId="d486599c0204dcb8" providerId="LiveId" clId="{D5EB11C4-1FEC-497E-B186-79A865A37E18}" dt="2024-10-14T01:12:38.659" v="168" actId="20577"/>
        <pc:sldMkLst>
          <pc:docMk/>
          <pc:sldMk cId="4206335830" sldId="311"/>
        </pc:sldMkLst>
        <pc:spChg chg="mod">
          <ac:chgData name="LAKSHMISREE RENTALA" userId="d486599c0204dcb8" providerId="LiveId" clId="{D5EB11C4-1FEC-497E-B186-79A865A37E18}" dt="2024-10-14T01:12:38.659" v="168" actId="20577"/>
          <ac:spMkLst>
            <pc:docMk/>
            <pc:sldMk cId="4206335830" sldId="311"/>
            <ac:spMk id="2" creationId="{F9562887-A290-3333-4692-1DFA8B27EA46}"/>
          </ac:spMkLst>
        </pc:spChg>
        <pc:spChg chg="mod">
          <ac:chgData name="LAKSHMISREE RENTALA" userId="d486599c0204dcb8" providerId="LiveId" clId="{D5EB11C4-1FEC-497E-B186-79A865A37E18}" dt="2024-10-14T01:12:06.997" v="156" actId="5793"/>
          <ac:spMkLst>
            <pc:docMk/>
            <pc:sldMk cId="4206335830" sldId="311"/>
            <ac:spMk id="8" creationId="{28883621-E369-78A0-59C8-59E2D0A26277}"/>
          </ac:spMkLst>
        </pc:spChg>
        <pc:spChg chg="mod">
          <ac:chgData name="LAKSHMISREE RENTALA" userId="d486599c0204dcb8" providerId="LiveId" clId="{D5EB11C4-1FEC-497E-B186-79A865A37E18}" dt="2024-10-14T01:12:10.990" v="158" actId="1076"/>
          <ac:spMkLst>
            <pc:docMk/>
            <pc:sldMk cId="4206335830" sldId="311"/>
            <ac:spMk id="11" creationId="{39699F93-A214-A76B-854C-429A36FDED2C}"/>
          </ac:spMkLst>
        </pc:spChg>
      </pc:sldChg>
      <pc:sldChg chg="modSp mod">
        <pc:chgData name="LAKSHMISREE RENTALA" userId="d486599c0204dcb8" providerId="LiveId" clId="{D5EB11C4-1FEC-497E-B186-79A865A37E18}" dt="2024-10-14T01:10:54.224" v="113" actId="20577"/>
        <pc:sldMkLst>
          <pc:docMk/>
          <pc:sldMk cId="3207416009" sldId="312"/>
        </pc:sldMkLst>
        <pc:spChg chg="mod">
          <ac:chgData name="LAKSHMISREE RENTALA" userId="d486599c0204dcb8" providerId="LiveId" clId="{D5EB11C4-1FEC-497E-B186-79A865A37E18}" dt="2024-10-14T01:10:54.224" v="113" actId="20577"/>
          <ac:spMkLst>
            <pc:docMk/>
            <pc:sldMk cId="3207416009" sldId="312"/>
            <ac:spMk id="2" creationId="{F9562887-A290-3333-4692-1DFA8B27EA46}"/>
          </ac:spMkLst>
        </pc:spChg>
      </pc:sldChg>
      <pc:sldMasterChg chg="modSldLayout">
        <pc:chgData name="LAKSHMISREE RENTALA" userId="d486599c0204dcb8" providerId="LiveId" clId="{D5EB11C4-1FEC-497E-B186-79A865A37E18}" dt="2024-10-14T01:22:17.873" v="205" actId="20577"/>
        <pc:sldMasterMkLst>
          <pc:docMk/>
          <pc:sldMasterMk cId="114516546" sldId="2147483650"/>
        </pc:sldMasterMkLst>
        <pc:sldLayoutChg chg="modSp mod">
          <pc:chgData name="LAKSHMISREE RENTALA" userId="d486599c0204dcb8" providerId="LiveId" clId="{D5EB11C4-1FEC-497E-B186-79A865A37E18}" dt="2024-10-14T01:22:17.873" v="205" actId="20577"/>
          <pc:sldLayoutMkLst>
            <pc:docMk/>
            <pc:sldMasterMk cId="114516546" sldId="2147483650"/>
            <pc:sldLayoutMk cId="1585597830" sldId="2147483652"/>
          </pc:sldLayoutMkLst>
          <pc:spChg chg="mod">
            <ac:chgData name="LAKSHMISREE RENTALA" userId="d486599c0204dcb8" providerId="LiveId" clId="{D5EB11C4-1FEC-497E-B186-79A865A37E18}" dt="2024-10-14T01:22:17.873" v="205" actId="20577"/>
            <ac:spMkLst>
              <pc:docMk/>
              <pc:sldMasterMk cId="114516546" sldId="2147483650"/>
              <pc:sldLayoutMk cId="1585597830" sldId="2147483652"/>
              <ac:spMk id="5" creationId="{BB998037-E035-4CAB-833F-75CAE5A73D0B}"/>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14-10-2024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 &amp; 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9.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ithub.com/LAKSHMISREERENTALA"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5.png"/><Relationship Id="rId5" Type="http://schemas.openxmlformats.org/officeDocument/2006/relationships/image" Target="../media/image200.png"/><Relationship Id="rId4" Type="http://schemas.openxmlformats.org/officeDocument/2006/relationships/customXml" Target="../ink/ink1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ltexsoft.com/blog/electronic-health-record-systems/"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hyperlink" Target="https://www.altexsoft.com/whitepapers/machine-learning-bridging-between-business-and-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R.LAKSHMI SREE</a:t>
            </a:r>
          </a:p>
          <a:p>
            <a:pPr>
              <a:spcBef>
                <a:spcPts val="300"/>
              </a:spcBef>
            </a:pPr>
            <a:r>
              <a:rPr lang="en-US" sz="1600" b="0" dirty="0"/>
              <a:t>Roll No. 224G1A3341</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 &amp;ML)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8"/>
            <a:ext cx="12192000" cy="714892"/>
          </a:xfrm>
        </p:spPr>
        <p:txBody>
          <a:bodyPr/>
          <a:lstStyle/>
          <a:p>
            <a:r>
              <a:rPr lang="en-US" dirty="0"/>
              <a:t>Process </a:t>
            </a:r>
            <a:r>
              <a:rPr lang="en-US" dirty="0" err="1"/>
              <a:t>Visualisation</a:t>
            </a:r>
            <a:r>
              <a:rPr lang="en-US" dirty="0"/>
              <a:t> and Analytics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78998B49-CEA8-AB6A-4FE6-CE9EEDE6471F}"/>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1799923" y="1257853"/>
            <a:ext cx="8151079" cy="4257423"/>
          </a:xfrm>
          <a:prstGeom prst="rect">
            <a:avLst/>
          </a:prstGeom>
        </p:spPr>
      </p:pic>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Why Companies need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mj-lt"/>
              <a:buAutoNum type="arabicPeriod"/>
            </a:pPr>
            <a:r>
              <a:rPr lang="en-IN" sz="2400" b="1" dirty="0"/>
              <a:t>Make Data-Driven Decisions</a:t>
            </a:r>
          </a:p>
          <a:p>
            <a:pPr marL="0" indent="0">
              <a:buNone/>
            </a:pPr>
            <a:r>
              <a:rPr lang="en-US" sz="2400" dirty="0"/>
              <a:t>2.</a:t>
            </a:r>
            <a:r>
              <a:rPr lang="en-US" sz="2400" b="1" dirty="0"/>
              <a:t>Gain a Comprehensive Understanding of Your Processes As-Is:</a:t>
            </a:r>
          </a:p>
          <a:p>
            <a:pPr marL="0" indent="0">
              <a:buNone/>
            </a:pPr>
            <a:r>
              <a:rPr lang="en-US" dirty="0"/>
              <a:t>To make a wise technology investment, you need to have a clear vision of your goals and a solid grasp of your current state. Process mining can help you understand the ins and outs of your current processes .</a:t>
            </a:r>
          </a:p>
          <a:p>
            <a:pPr marL="0" indent="0">
              <a:buNone/>
            </a:pPr>
            <a:r>
              <a:rPr lang="en-US" sz="2400" b="1" dirty="0"/>
              <a:t>3. Improve Process Performance Management</a:t>
            </a:r>
          </a:p>
          <a:p>
            <a:pPr marL="0" indent="0">
              <a:buNone/>
            </a:pPr>
            <a:r>
              <a:rPr lang="en-US" dirty="0"/>
              <a:t>Process mining tools can automate the data collection of process and employee performance management, ensuring that these jobs get done without bias or human error. </a:t>
            </a:r>
          </a:p>
          <a:p>
            <a:pPr marL="0" indent="0">
              <a:buNone/>
            </a:pPr>
            <a:endParaRPr lang="en-US" dirty="0"/>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Benefits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costs: </a:t>
            </a:r>
            <a:r>
              <a:rPr lang="en-IN" sz="2400" b="0" i="0" u="none" strike="noStrike" dirty="0">
                <a:solidFill>
                  <a:srgbClr val="1F1F1F"/>
                </a:solidFill>
                <a:effectLst/>
              </a:rPr>
              <a:t>Process mining can help organizations to identify and eliminate waste in their processes. This can lead to significant cost savings.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Improved customer satisfaction: </a:t>
            </a:r>
            <a:r>
              <a:rPr lang="en-IN" sz="2400" b="0" i="0" u="none" strike="noStrike" dirty="0">
                <a:solidFill>
                  <a:srgbClr val="1F1F1F"/>
                </a:solidFill>
                <a:effectLst/>
              </a:rPr>
              <a:t>Process mining can help organizations to improve the customer experience by identifying and addressing issues in their processes.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Real-time monitoring: </a:t>
            </a:r>
            <a:r>
              <a:rPr lang="en-IN" sz="2400" b="0" i="0" u="none" strike="noStrike" dirty="0">
                <a:solidFill>
                  <a:srgbClr val="1F1F1F"/>
                </a:solidFill>
                <a:effectLst/>
              </a:rPr>
              <a:t>Process mining can be used to monitor processes in real time, which can help organizations to identify and address issues as they occur.</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Enhanced decision-making: </a:t>
            </a:r>
            <a:r>
              <a:rPr lang="en-IN" sz="2400" b="0" i="0" u="none" strike="noStrike" dirty="0">
                <a:solidFill>
                  <a:srgbClr val="1F1F1F"/>
                </a:solidFill>
                <a:effectLst/>
              </a:rPr>
              <a:t>Process mining can help organizations to make better decisions about their processes by providing insights into the actual process flow.</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risk: </a:t>
            </a:r>
            <a:r>
              <a:rPr lang="en-IN" sz="2400" b="0" i="0" u="none" strike="noStrike" dirty="0">
                <a:solidFill>
                  <a:srgbClr val="1F1F1F"/>
                </a:solidFill>
                <a:effectLst/>
              </a:rPr>
              <a:t>Process mining can help organizations to reduce the risk of errors and fraud by identifying and addressing deviations from the standard process.</a:t>
            </a: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marL="0" indent="0">
              <a:buNone/>
            </a:pPr>
            <a:br>
              <a:rPr lang="en-IN" sz="1600" dirty="0"/>
            </a:b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Examples of Process </a:t>
            </a:r>
            <a:r>
              <a:rPr lang="en-US" dirty="0" err="1"/>
              <a:t>Mininng</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27830"/>
            <a:ext cx="5790477" cy="5464409"/>
          </a:xfrm>
        </p:spPr>
        <p:txBody>
          <a:bodyPr>
            <a:noAutofit/>
          </a:bodyPr>
          <a:lstStyle/>
          <a:p>
            <a:pPr marL="0" indent="0" algn="l">
              <a:buNone/>
            </a:pPr>
            <a:endParaRPr lang="en-IN" sz="2200" b="0" i="0" u="none" strike="noStrike" dirty="0">
              <a:solidFill>
                <a:srgbClr val="374151"/>
              </a:solidFill>
              <a:effectLst/>
            </a:endParaRPr>
          </a:p>
          <a:p>
            <a:pPr marL="0" marR="135890" indent="0" algn="just">
              <a:lnSpc>
                <a:spcPct val="100000"/>
              </a:lnSpc>
              <a:spcBef>
                <a:spcPts val="500"/>
              </a:spcBef>
              <a:spcAft>
                <a:spcPts val="500"/>
              </a:spcAft>
              <a:buNone/>
            </a:pPr>
            <a:r>
              <a:rPr lang="en-IN" sz="2400" b="1" kern="100" dirty="0">
                <a:solidFill>
                  <a:srgbClr val="000000"/>
                </a:solidFill>
                <a:effectLst/>
                <a:latin typeface="Times New Roman" panose="02020603050405020304" pitchFamily="18" charset="0"/>
                <a:ea typeface="Times New Roman" panose="02020603050405020304" pitchFamily="18" charset="0"/>
              </a:rPr>
              <a:t>Education:</a:t>
            </a:r>
          </a:p>
          <a:p>
            <a:pPr marL="0" indent="0" algn="l">
              <a:buNone/>
            </a:pPr>
            <a:r>
              <a:rPr lang="en-US" sz="2400" dirty="0"/>
              <a:t>Educational process mining (EPM) is the practice of leveraging tools to discover insights in educational data which comes from various sources and is stored in different formats. Today, with the increasing use of information communication technology (ICT) in education, online learning solutions have gained popularity, generating large data volumes</a:t>
            </a:r>
            <a:r>
              <a:rPr lang="en-US" dirty="0"/>
              <a:t>.</a:t>
            </a: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CD3F1CC6-DC99-4969-B093-B31AC284BD56}"/>
              </a:ext>
            </a:extLst>
          </p:cNvPr>
          <p:cNvPicPr>
            <a:picLocks noChangeAspect="1"/>
          </p:cNvPicPr>
          <p:nvPr/>
        </p:nvPicPr>
        <p:blipFill>
          <a:blip r:embed="rId7"/>
          <a:stretch>
            <a:fillRect/>
          </a:stretch>
        </p:blipFill>
        <p:spPr>
          <a:xfrm>
            <a:off x="6446719" y="1365898"/>
            <a:ext cx="5335175" cy="4126203"/>
          </a:xfrm>
          <a:prstGeom prst="rect">
            <a:avLst/>
          </a:prstGeom>
        </p:spPr>
      </p:pic>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r>
              <a:rPr lang="en-US" sz="2400" b="1" dirty="0"/>
              <a:t>Fraud Detection and Prevention:</a:t>
            </a:r>
            <a:r>
              <a:rPr lang="en-US" sz="2400" dirty="0"/>
              <a:t> Process mining can uncover unusual patterns and deviations in financial transactions or operational processes, which could be indicative of fraudulent activities. By analyzing event logs, organizations can detect and prevent fraudulent behaviors in real-time.</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D071439-1A49-4165-8C44-FA17738039AC}"/>
              </a:ext>
            </a:extLst>
          </p:cNvPr>
          <p:cNvPicPr>
            <a:picLocks noChangeAspect="1"/>
          </p:cNvPicPr>
          <p:nvPr/>
        </p:nvPicPr>
        <p:blipFill>
          <a:blip r:embed="rId4"/>
          <a:stretch>
            <a:fillRect/>
          </a:stretch>
        </p:blipFill>
        <p:spPr>
          <a:xfrm>
            <a:off x="3808487" y="2608285"/>
            <a:ext cx="4044808" cy="3491462"/>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a:t>Real Time Applications</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b="1" dirty="0"/>
              <a:t>Business Process Optimization:</a:t>
            </a:r>
            <a:r>
              <a:rPr lang="en-US" sz="2400" dirty="0"/>
              <a:t> Process mining helps organizations identify inefficiencies, bottlenecks, and deviations in their processes. By visualizing process flows and analyzing event data, companies can optimize their processes for better resource utilization, reduced costs, and improved efficiency.</a:t>
            </a: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587F8160-20BC-1E10-48A1-696963D5EE79}"/>
              </a:ext>
            </a:extLst>
          </p:cNvPr>
          <p:cNvPicPr>
            <a:picLocks noChangeAspect="1"/>
          </p:cNvPicPr>
          <p:nvPr/>
        </p:nvPicPr>
        <p:blipFill>
          <a:blip r:embed="rId7"/>
          <a:stretch>
            <a:fillRect/>
          </a:stretch>
        </p:blipFill>
        <p:spPr>
          <a:xfrm>
            <a:off x="4373163" y="2802240"/>
            <a:ext cx="3659747" cy="3348508"/>
          </a:xfrm>
          <a:prstGeom prst="rect">
            <a:avLst/>
          </a:prstGeom>
        </p:spPr>
      </p:pic>
    </p:spTree>
    <p:extLst>
      <p:ext uri="{BB962C8B-B14F-4D97-AF65-F5344CB8AC3E}">
        <p14:creationId xmlns:p14="http://schemas.microsoft.com/office/powerpoint/2010/main" val="13320017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buFont typeface="Courier New" panose="02070309020205020404" pitchFamily="49" charset="0"/>
              <a:buChar char="o"/>
            </a:pPr>
            <a:r>
              <a:rPr lang="en-IN" sz="2400" dirty="0">
                <a:solidFill>
                  <a:srgbClr val="000000"/>
                </a:solidFill>
                <a:ea typeface="Times New Roman" panose="02020603050405020304" pitchFamily="18" charset="0"/>
              </a:rPr>
              <a:t>Process Mining</a:t>
            </a:r>
            <a:r>
              <a:rPr lang="en-IN" sz="2400" dirty="0">
                <a:solidFill>
                  <a:srgbClr val="000000"/>
                </a:solidFill>
                <a:effectLst/>
                <a:latin typeface="Times New Roman" panose="02020603050405020304" pitchFamily="18" charset="0"/>
                <a:ea typeface="Times New Roman" panose="02020603050405020304" pitchFamily="18" charset="0"/>
              </a:rPr>
              <a:t> aims to discover, monitor, and improve processes based on the actual data rather than relying solely on models or assumptions.</a:t>
            </a:r>
          </a:p>
          <a:p>
            <a:pPr>
              <a:lnSpc>
                <a:spcPct val="100000"/>
              </a:lnSpc>
              <a:buFont typeface="Courier New" panose="02070309020205020404" pitchFamily="49" charset="0"/>
              <a:buChar char="o"/>
            </a:pPr>
            <a:r>
              <a:rPr lang="en-US" sz="2400" b="0" i="0" dirty="0">
                <a:effectLst/>
              </a:rPr>
              <a:t>process mining can be a powerful tool for improving the efficiency and effectiveness of business processes, and is increasingly used by organizations to drive process improvement efforts.</a:t>
            </a:r>
            <a:endParaRPr lang="en-IN" sz="2400" kern="100" dirty="0">
              <a:effectLst/>
              <a:ea typeface="Times New Roman" panose="02020603050405020304" pitchFamily="18" charset="0"/>
            </a:endParaRPr>
          </a:p>
          <a:p>
            <a:pPr>
              <a:lnSpc>
                <a:spcPct val="100000"/>
              </a:lnSpc>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rPr>
              <a:t>Gain a comprehensive view of end-to-end process flows through visual representations</a:t>
            </a:r>
            <a:r>
              <a:rPr lang="en-IN" sz="2400" dirty="0">
                <a:effectLst/>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r>
              <a:rPr lang="en-US" sz="2400" dirty="0"/>
              <a:t>I</a:t>
            </a:r>
            <a:r>
              <a:rPr lang="en-US" sz="2400" b="0" i="0" dirty="0">
                <a:effectLst/>
              </a:rPr>
              <a:t>dentify what kinds of technologies are used for different application.</a:t>
            </a:r>
          </a:p>
          <a:p>
            <a:pPr marL="0" indent="0">
              <a:lnSpc>
                <a:spcPct val="100000"/>
              </a:lnSpc>
              <a:buNone/>
            </a:pPr>
            <a:endParaRPr lang="en-US" sz="2400" dirty="0"/>
          </a:p>
          <a:p>
            <a:pPr>
              <a:lnSpc>
                <a:spcPct val="100000"/>
              </a:lnSpc>
              <a:buFont typeface="Courier New" panose="02070309020205020404" pitchFamily="49" charset="0"/>
              <a:buChar char="o"/>
            </a:pPr>
            <a:endParaRPr lang="en-US" sz="2400" b="0" i="0" dirty="0">
              <a:effectLst/>
            </a:endParaRPr>
          </a:p>
          <a:p>
            <a:pPr marL="0" indent="0">
              <a:buNone/>
            </a:pPr>
            <a:endParaRPr lang="en-US" sz="2400" dirty="0"/>
          </a:p>
          <a:p>
            <a:pPr>
              <a:lnSpc>
                <a:spcPct val="100000"/>
              </a:lnSpc>
              <a:buFont typeface="Courier New" panose="02070309020205020404" pitchFamily="49" charset="0"/>
              <a:buChar char="o"/>
            </a:pPr>
            <a:endParaRPr lang="en-US" sz="2400" b="0" i="0" dirty="0">
              <a:effectLst/>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marL="0" indent="0" algn="l">
              <a:buNone/>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a:t>
            </a:r>
            <a:r>
              <a:rPr lang="en-US" dirty="0" err="1"/>
              <a:t>Link:</a:t>
            </a:r>
            <a:r>
              <a:rPr lang="en-US" dirty="0" err="1">
                <a:hlinkClick r:id="rId3"/>
              </a:rPr>
              <a:t>https</a:t>
            </a:r>
            <a:r>
              <a:rPr lang="en-US" dirty="0">
                <a:hlinkClick r:id="rId3"/>
              </a:rPr>
              <a:t>://github.com/LAKSHMISREERENTALA</a:t>
            </a: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704A6072-F2D2-2C97-66FC-0D85695664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5317" y="1102604"/>
            <a:ext cx="8229599" cy="4072786"/>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369332"/>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224G1A3341</a:t>
            </a:r>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369332"/>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224G1A3341</a:t>
            </a:r>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It offers objective , fact based insights, derived from actual data, to help you audit, analyze, and improve your existing business processes.</a:t>
            </a:r>
          </a:p>
          <a:p>
            <a:pPr>
              <a:lnSpc>
                <a:spcPct val="100000"/>
              </a:lnSpc>
              <a:spcBef>
                <a:spcPts val="500"/>
              </a:spcBef>
              <a:spcAft>
                <a:spcPts val="500"/>
              </a:spcAft>
            </a:pPr>
            <a:r>
              <a:rPr lang="en-US" sz="2400" dirty="0"/>
              <a:t>It is faster, cheaper and accurate than the lengthy and often subjective process mapping workshops.</a:t>
            </a:r>
          </a:p>
          <a:p>
            <a:pPr>
              <a:lnSpc>
                <a:spcPct val="100000"/>
              </a:lnSpc>
              <a:spcBef>
                <a:spcPts val="500"/>
              </a:spcBef>
              <a:spcAft>
                <a:spcPts val="500"/>
              </a:spcAft>
            </a:pPr>
            <a:r>
              <a:rPr lang="en-US" sz="2400" dirty="0"/>
              <a:t>Process mining works on top of your existing systems, helping you to leverage your existing technology investments. There is no rip-and-replace involved. </a:t>
            </a:r>
          </a:p>
          <a:p>
            <a:pPr marL="0" indent="0">
              <a:lnSpc>
                <a:spcPct val="100000"/>
              </a:lnSpc>
              <a:spcBef>
                <a:spcPts val="500"/>
              </a:spcBef>
              <a:spcAft>
                <a:spcPts val="500"/>
              </a:spcAft>
              <a:buNone/>
            </a:pPr>
            <a:r>
              <a:rPr lang="en-US" sz="2400" dirty="0"/>
              <a:t>Real-World Applications</a:t>
            </a:r>
          </a:p>
          <a:p>
            <a:pPr>
              <a:lnSpc>
                <a:spcPct val="100000"/>
              </a:lnSpc>
              <a:spcBef>
                <a:spcPts val="500"/>
              </a:spcBef>
              <a:spcAft>
                <a:spcPts val="500"/>
              </a:spcAft>
            </a:pPr>
            <a:r>
              <a:rPr lang="en-US" sz="2400" dirty="0"/>
              <a:t> S</a:t>
            </a:r>
            <a:r>
              <a:rPr lang="en-IN" sz="2400" dirty="0" err="1"/>
              <a:t>ystem</a:t>
            </a:r>
            <a:r>
              <a:rPr lang="en-IN" sz="2400" dirty="0"/>
              <a:t> Transformation</a:t>
            </a:r>
          </a:p>
          <a:p>
            <a:pPr>
              <a:lnSpc>
                <a:spcPct val="100000"/>
              </a:lnSpc>
              <a:spcBef>
                <a:spcPts val="500"/>
              </a:spcBef>
              <a:spcAft>
                <a:spcPts val="500"/>
              </a:spcAft>
            </a:pPr>
            <a:r>
              <a:rPr lang="en-US" sz="2400" dirty="0"/>
              <a:t> Sustainability</a:t>
            </a:r>
          </a:p>
          <a:p>
            <a:pPr>
              <a:lnSpc>
                <a:spcPct val="100000"/>
              </a:lnSpc>
              <a:spcBef>
                <a:spcPts val="500"/>
              </a:spcBef>
              <a:spcAft>
                <a:spcPts val="500"/>
              </a:spcAft>
            </a:pPr>
            <a:r>
              <a:rPr lang="en-US" sz="2400" dirty="0"/>
              <a:t> Finance</a:t>
            </a:r>
          </a:p>
          <a:p>
            <a:pPr marL="0" indent="0">
              <a:lnSpc>
                <a:spcPct val="150000"/>
              </a:lnSpc>
              <a:spcBef>
                <a:spcPts val="500"/>
              </a:spcBef>
              <a:spcAft>
                <a:spcPts val="500"/>
              </a:spcAft>
              <a:buNone/>
            </a:pPr>
            <a:endParaRPr lang="en-US" sz="26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lnSpc>
                <a:spcPct val="150000"/>
              </a:lnSpc>
              <a:spcBef>
                <a:spcPts val="500"/>
              </a:spcBef>
              <a:spcAft>
                <a:spcPts val="500"/>
              </a:spcAft>
              <a:buNone/>
            </a:pPr>
            <a:r>
              <a:rPr lang="en-US" sz="2800" b="1" dirty="0"/>
              <a:t>What is process Mining?</a:t>
            </a:r>
          </a:p>
          <a:p>
            <a:pPr marL="342900" marR="135890" lvl="0" indent="-342900">
              <a:lnSpc>
                <a:spcPct val="100000"/>
              </a:lnSpc>
              <a:spcBef>
                <a:spcPts val="500"/>
              </a:spcBef>
              <a:spcAft>
                <a:spcPts val="500"/>
              </a:spcAft>
              <a:tabLst>
                <a:tab pos="457200" algn="l"/>
              </a:tabLst>
            </a:pPr>
            <a:r>
              <a:rPr lang="en-US" sz="2400" dirty="0"/>
              <a:t>Process mining is a set of techniques for the analysis of operational processes based on event logs extracted from company’s databases, information systems, or business management software such as enterprise resource planning (ERP), customer relationship management (CRM), </a:t>
            </a:r>
            <a:r>
              <a:rPr lang="en-US" sz="2400" dirty="0">
                <a:hlinkClick r:id="rId3"/>
              </a:rPr>
              <a:t>electronic health records</a:t>
            </a:r>
            <a:r>
              <a:rPr lang="en-US" sz="2400" dirty="0"/>
              <a:t> (EHR), etc.</a:t>
            </a:r>
          </a:p>
          <a:p>
            <a:pPr marL="342900" marR="135890" lvl="0" indent="-342900">
              <a:lnSpc>
                <a:spcPct val="100000"/>
              </a:lnSpc>
              <a:spcBef>
                <a:spcPts val="500"/>
              </a:spcBef>
              <a:spcAft>
                <a:spcPts val="500"/>
              </a:spcAft>
              <a:tabLst>
                <a:tab pos="457200" algn="l"/>
              </a:tabLst>
            </a:pPr>
            <a:r>
              <a:rPr lang="en-US" sz="2400" dirty="0"/>
              <a:t>In simple words, it’s about finding out how processes are actually performed to discover problems and areas for improvement.</a:t>
            </a:r>
          </a:p>
          <a:p>
            <a:pPr marL="342900" marR="135890" lvl="0" indent="-342900">
              <a:lnSpc>
                <a:spcPct val="100000"/>
              </a:lnSpc>
              <a:spcBef>
                <a:spcPts val="500"/>
              </a:spcBef>
              <a:spcAft>
                <a:spcPts val="500"/>
              </a:spcAft>
              <a:tabLst>
                <a:tab pos="457200" algn="l"/>
              </a:tabLst>
            </a:pPr>
            <a:r>
              <a:rPr lang="en-US" sz="2400" dirty="0"/>
              <a:t>Process mining </a:t>
            </a:r>
            <a:r>
              <a:rPr lang="en-US" sz="2400" dirty="0" err="1"/>
              <a:t>сan</a:t>
            </a:r>
            <a:r>
              <a:rPr lang="en-US" sz="2400" dirty="0"/>
              <a:t> also be described as a part of business process management (BPM) that applies data science (with its data mining and </a:t>
            </a:r>
            <a:r>
              <a:rPr lang="en-US" sz="2400" dirty="0">
                <a:hlinkClick r:id="rId4"/>
              </a:rPr>
              <a:t>machine learning</a:t>
            </a:r>
            <a:r>
              <a:rPr lang="en-US" sz="2400" dirty="0"/>
              <a:t> techniques) to dig into the records of the company’s software, get the understanding of its processes performance, and support optimization activities.</a:t>
            </a: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                               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Process mining applies data science to discover, validate and improve work flows. By combining data mining and process analytics, organizations can mine log data from their information systems to understand the performance of their processes, revealing bottlenecks and other areas of improvement</a:t>
            </a:r>
          </a:p>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involves the following key steps:</a:t>
            </a:r>
          </a:p>
          <a:p>
            <a:pPr marL="0" indent="0">
              <a:lnSpc>
                <a:spcPct val="100000"/>
              </a:lnSpc>
              <a:spcBef>
                <a:spcPts val="500"/>
              </a:spcBef>
              <a:spcAft>
                <a:spcPts val="500"/>
              </a:spcAft>
              <a:buNone/>
            </a:pPr>
            <a:r>
              <a:rPr lang="en-IN" sz="2400" kern="100" dirty="0">
                <a:solidFill>
                  <a:srgbClr val="000000"/>
                </a:solidFill>
              </a:rPr>
              <a:t>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Extraction</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2.</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Pre-processing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3.</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Process Discovery</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4.</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Conformance Checking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5.</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 Analysis</a:t>
            </a:r>
            <a:r>
              <a:rPr lang="en-IN" sz="1600" dirty="0">
                <a:effectLst/>
              </a:rPr>
              <a:t> </a:t>
            </a: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A162BEEC-A951-344A-FC61-23C376CA1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7160" y="1105814"/>
            <a:ext cx="5146307" cy="2688945"/>
          </a:xfrm>
          <a:prstGeom prst="rect">
            <a:avLst/>
          </a:prstGeom>
        </p:spPr>
      </p:pic>
      <p:sp>
        <p:nvSpPr>
          <p:cNvPr id="8" name="TextBox 7">
            <a:extLst>
              <a:ext uri="{FF2B5EF4-FFF2-40B4-BE49-F238E27FC236}">
                <a16:creationId xmlns:a16="http://schemas.microsoft.com/office/drawing/2014/main" id="{28883621-E369-78A0-59C8-59E2D0A26277}"/>
              </a:ext>
            </a:extLst>
          </p:cNvPr>
          <p:cNvSpPr txBox="1"/>
          <p:nvPr/>
        </p:nvSpPr>
        <p:spPr>
          <a:xfrm>
            <a:off x="382720" y="3819271"/>
            <a:ext cx="11214524" cy="3111749"/>
          </a:xfrm>
          <a:prstGeom prst="rect">
            <a:avLst/>
          </a:prstGeom>
          <a:noFill/>
        </p:spPr>
        <p:txBody>
          <a:bodyPr wrap="square">
            <a:spAutoFit/>
          </a:bodyPr>
          <a:lstStyle/>
          <a:p>
            <a:pPr marL="342900" indent="-342900">
              <a:buFont typeface="Wingdings" panose="05000000000000000000" pitchFamily="2" charset="2"/>
              <a:buChar char="v"/>
            </a:pPr>
            <a:r>
              <a:rPr lang="en-IN" sz="2400" b="1" dirty="0"/>
              <a:t>Process Discovery Tools:</a:t>
            </a:r>
          </a:p>
          <a:p>
            <a:pPr marL="285750" indent="-285750">
              <a:lnSpc>
                <a:spcPct val="150000"/>
              </a:lnSpc>
              <a:buFont typeface="Wingdings" panose="05000000000000000000" pitchFamily="2" charset="2"/>
              <a:buChar char="Ø"/>
            </a:pPr>
            <a:r>
              <a:rPr lang="en-US" sz="2400" b="1" dirty="0"/>
              <a:t>Disco: </a:t>
            </a:r>
            <a:r>
              <a:rPr lang="en-US" sz="2400" dirty="0"/>
              <a:t>A popular process mining tool that offers process discovery, conformance checking, and performance analysis capabilities</a:t>
            </a:r>
          </a:p>
          <a:p>
            <a:pPr marL="285750" indent="-285750">
              <a:lnSpc>
                <a:spcPct val="150000"/>
              </a:lnSpc>
              <a:buFont typeface="Wingdings" panose="05000000000000000000" pitchFamily="2" charset="2"/>
              <a:buChar char="Ø"/>
            </a:pPr>
            <a:r>
              <a:rPr lang="en-US" sz="2400" b="1" dirty="0" err="1"/>
              <a:t>Celonis</a:t>
            </a:r>
            <a:r>
              <a:rPr lang="en-US" sz="2400" dirty="0"/>
              <a:t> : Offers a process mining platform with advanced AI capabilities for discovering, monitoring, and improving processes</a:t>
            </a:r>
          </a:p>
          <a:p>
            <a:pPr>
              <a:lnSpc>
                <a:spcPct val="150000"/>
              </a:lnSpc>
            </a:pPr>
            <a:endParaRPr lang="en-IN" sz="1800" dirty="0"/>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US" dirty="0"/>
              <a:t>Different Types Of Technologies:</a:t>
            </a:r>
            <a:endParaRPr lang="en-IN" dirty="0"/>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Technologies: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457200" indent="-457200">
              <a:lnSpc>
                <a:spcPct val="100000"/>
              </a:lnSpc>
              <a:spcBef>
                <a:spcPts val="500"/>
              </a:spcBef>
              <a:spcAft>
                <a:spcPts val="500"/>
              </a:spcAft>
              <a:buAutoNum type="arabicPeriod"/>
            </a:pPr>
            <a:endParaRPr lang="en-IN" sz="2400" b="1" kern="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Data mining: </a:t>
            </a:r>
            <a:r>
              <a:rPr lang="en-US" sz="2400" dirty="0"/>
              <a:t>Data mining is the process of sorting through large data sets to identify patterns and relationships that can help solve business problems through data analysis.</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Machine learning: </a:t>
            </a:r>
            <a:r>
              <a:rPr lang="en-US" sz="2400" dirty="0"/>
              <a:t>Machine learning is a branch of </a:t>
            </a:r>
            <a:r>
              <a:rPr lang="en-US" sz="2400" dirty="0">
                <a:hlinkClick r:id="rId3"/>
              </a:rPr>
              <a:t>artificial intelligence (AI)</a:t>
            </a:r>
            <a:r>
              <a:rPr lang="en-US" sz="2400" dirty="0"/>
              <a:t> and computer science which focuses on the use of data and algorithms to imitate the way that humans learn, gradually improving its accuracy.</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Process modeling: </a:t>
            </a:r>
            <a:r>
              <a:rPr lang="en-US" sz="2400" dirty="0"/>
              <a:t>Process Modeling is another way of visually representing the process     and operations of a business.  It can help managers make decisions about how to optimize their resources and improve efficiency in their process through the development of a process model. </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 does</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works.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Main</a:t>
            </a:r>
            <a:r>
              <a:rPr lang="en-IN" sz="2400" spc="-25" dirty="0">
                <a:latin typeface="Times New Roman"/>
                <a:cs typeface="Times New Roman"/>
              </a:rPr>
              <a:t> </a:t>
            </a:r>
            <a:r>
              <a:rPr lang="en-IN" sz="2400" spc="-5" dirty="0">
                <a:latin typeface="Times New Roman"/>
                <a:cs typeface="Times New Roman"/>
              </a:rPr>
              <a:t>components</a:t>
            </a:r>
            <a:r>
              <a:rPr lang="en-IN" sz="2400" spc="-2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15"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Process Visualisation and Analytics.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a:t>
            </a:r>
            <a:r>
              <a:rPr lang="en-IN" sz="2400" spc="-20" dirty="0">
                <a:latin typeface="Times New Roman"/>
                <a:cs typeface="Times New Roman"/>
              </a:rPr>
              <a:t> </a:t>
            </a:r>
            <a:r>
              <a:rPr lang="en-IN" sz="2400" spc="-5" dirty="0">
                <a:latin typeface="Times New Roman"/>
                <a:cs typeface="Times New Roman"/>
              </a:rPr>
              <a:t>to</a:t>
            </a:r>
            <a:r>
              <a:rPr lang="en-IN" sz="2400" spc="-15" dirty="0">
                <a:latin typeface="Times New Roman"/>
                <a:cs typeface="Times New Roman"/>
              </a:rPr>
              <a:t> </a:t>
            </a:r>
            <a:r>
              <a:rPr lang="en-IN" sz="2400" spc="-5" dirty="0">
                <a:latin typeface="Times New Roman"/>
                <a:cs typeface="Times New Roman"/>
              </a:rPr>
              <a:t>start</a:t>
            </a:r>
            <a:r>
              <a:rPr lang="en-IN" sz="2400" spc="-15" dirty="0">
                <a:latin typeface="Times New Roman"/>
                <a:cs typeface="Times New Roman"/>
              </a:rPr>
              <a:t> </a:t>
            </a:r>
            <a:r>
              <a:rPr lang="en-IN" sz="2400" dirty="0">
                <a:latin typeface="Times New Roman"/>
                <a:cs typeface="Times New Roman"/>
              </a:rPr>
              <a:t>a</a:t>
            </a:r>
            <a:r>
              <a:rPr lang="en-IN" sz="2400" spc="-15" dirty="0">
                <a:latin typeface="Times New Roman"/>
                <a:cs typeface="Times New Roman"/>
              </a:rPr>
              <a:t> </a:t>
            </a:r>
            <a:r>
              <a:rPr lang="en-IN" sz="2400" dirty="0">
                <a:latin typeface="Times New Roman"/>
                <a:cs typeface="Times New Roman"/>
              </a:rPr>
              <a:t>project</a:t>
            </a:r>
            <a:r>
              <a:rPr lang="en-IN" sz="2400" spc="-15" dirty="0">
                <a:latin typeface="Times New Roman"/>
                <a:cs typeface="Times New Roman"/>
              </a:rPr>
              <a:t> </a:t>
            </a:r>
            <a:r>
              <a:rPr lang="en-IN" sz="2400" spc="-5" dirty="0">
                <a:latin typeface="Times New Roman"/>
                <a:cs typeface="Times New Roman"/>
              </a:rPr>
              <a:t>in</a:t>
            </a:r>
            <a:r>
              <a:rPr lang="en-IN" sz="2400" spc="-15" dirty="0">
                <a:latin typeface="Times New Roman"/>
                <a:cs typeface="Times New Roman"/>
              </a:rPr>
              <a:t> </a:t>
            </a:r>
            <a:r>
              <a:rPr lang="en-IN" sz="2400" dirty="0">
                <a:latin typeface="Times New Roman"/>
                <a:cs typeface="Times New Roman"/>
              </a:rPr>
              <a:t>process</a:t>
            </a:r>
            <a:r>
              <a:rPr lang="en-IN" sz="2400" spc="-10"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Why Companies need Process 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Benefits</a:t>
            </a:r>
            <a:r>
              <a:rPr lang="en-IN" sz="2400" spc="-35"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Examples</a:t>
            </a:r>
            <a:r>
              <a:rPr lang="en-IN" sz="2400" spc="-3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224G1A3341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946C39D5-F6C3-4758-91A1-D1D9121C8641}"/>
              </a:ext>
            </a:extLst>
          </p:cNvPr>
          <p:cNvPicPr>
            <a:picLocks noChangeAspect="1"/>
          </p:cNvPicPr>
          <p:nvPr/>
        </p:nvPicPr>
        <p:blipFill>
          <a:blip r:embed="rId7"/>
          <a:stretch>
            <a:fillRect/>
          </a:stretch>
        </p:blipFill>
        <p:spPr>
          <a:xfrm>
            <a:off x="399245" y="1300645"/>
            <a:ext cx="11437757" cy="4388984"/>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5577</TotalTime>
  <Words>1495</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Calibri</vt:lpstr>
      <vt:lpstr>Courier New</vt:lpstr>
      <vt:lpstr>Lucida Sans Unicode</vt:lpstr>
      <vt:lpstr>Poppins</vt:lpstr>
      <vt:lpstr>Times New Roman</vt:lpstr>
      <vt:lpstr>Wingdings</vt:lpstr>
      <vt:lpstr>Custom Design</vt:lpstr>
      <vt:lpstr>PowerPoint Presentation</vt:lpstr>
      <vt:lpstr>Contents</vt:lpstr>
      <vt:lpstr>Course Objective</vt:lpstr>
      <vt:lpstr>                               Introduction</vt:lpstr>
      <vt:lpstr>                               Technology</vt:lpstr>
      <vt:lpstr>Different Types Of Technologies:</vt:lpstr>
      <vt:lpstr>Different Types Of Technologies:</vt:lpstr>
      <vt:lpstr>Modules</vt:lpstr>
      <vt:lpstr>How Does Process Mining Works?</vt:lpstr>
      <vt:lpstr>Process Visualisation and Analytics</vt:lpstr>
      <vt:lpstr>     How to Start a Project in Process Mining</vt:lpstr>
      <vt:lpstr>     How to Start a Project in Process Mining</vt:lpstr>
      <vt:lpstr>Why Companies need Process Mining?</vt:lpstr>
      <vt:lpstr>Benefits of Process Mining?</vt:lpstr>
      <vt:lpstr>Examples of Process Mininng</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LAKSHMISREE RENTALA</cp:lastModifiedBy>
  <cp:revision>155</cp:revision>
  <dcterms:created xsi:type="dcterms:W3CDTF">2019-06-11T05:35:51Z</dcterms:created>
  <dcterms:modified xsi:type="dcterms:W3CDTF">2024-10-14T01:24:48Z</dcterms:modified>
</cp:coreProperties>
</file>