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4" Type="http://schemas.openxmlformats.org/officeDocument/2006/relationships/oleObject" Target="../embeddings/oleObject1.bin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[Project - 5.xlsx]Sheet5!PivotTable3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Sheet5!$B$4:$B$5</c:f>
              <c:strCache>
                <c:ptCount val="1"/>
                <c:pt idx="0">
                  <c:v>Administrative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cat>
            <c:strRef>
              <c:f>Sheet5!$A$6:$A$16</c:f>
              <c:strCache>
                <c:ptCount val="10"/>
                <c:pt idx="0">
                  <c:v>Cassidy</c:v>
                </c:pt>
                <c:pt idx="1">
                  <c:v>Dereon</c:v>
                </c:pt>
                <c:pt idx="2">
                  <c:v>Edgar</c:v>
                </c:pt>
                <c:pt idx="3">
                  <c:v>Jaiden</c:v>
                </c:pt>
                <c:pt idx="4">
                  <c:v>Kyla</c:v>
                </c:pt>
                <c:pt idx="5">
                  <c:v>Marcos</c:v>
                </c:pt>
                <c:pt idx="6">
                  <c:v>Meadow</c:v>
                </c:pt>
                <c:pt idx="7">
                  <c:v>Mia</c:v>
                </c:pt>
                <c:pt idx="8">
                  <c:v>Paris</c:v>
                </c:pt>
                <c:pt idx="9">
                  <c:v>Tanya</c:v>
                </c:pt>
              </c:strCache>
            </c:strRef>
          </c:cat>
          <c:val>
            <c:numRef>
              <c:f>Sheet5!$B$6:$B$16</c:f>
              <c:numCache>
                <c:formatCode>General</c:formatCode>
                <c:ptCount val="10"/>
                <c:pt idx="7">
                  <c:v>3837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8C-B041-AE7E-B3C53593B63D}"/>
            </c:ext>
          </c:extLst>
        </c:ser>
        <c:ser>
          <c:idx val="1"/>
          <c:order val="1"/>
          <c:tx>
            <c:strRef>
              <c:f>Sheet5!$C$4:$C$5</c:f>
              <c:strCache>
                <c:ptCount val="1"/>
                <c:pt idx="0">
                  <c:v>Assistant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Sheet5!$A$6:$A$16</c:f>
              <c:strCache>
                <c:ptCount val="10"/>
                <c:pt idx="0">
                  <c:v>Cassidy</c:v>
                </c:pt>
                <c:pt idx="1">
                  <c:v>Dereon</c:v>
                </c:pt>
                <c:pt idx="2">
                  <c:v>Edgar</c:v>
                </c:pt>
                <c:pt idx="3">
                  <c:v>Jaiden</c:v>
                </c:pt>
                <c:pt idx="4">
                  <c:v>Kyla</c:v>
                </c:pt>
                <c:pt idx="5">
                  <c:v>Marcos</c:v>
                </c:pt>
                <c:pt idx="6">
                  <c:v>Meadow</c:v>
                </c:pt>
                <c:pt idx="7">
                  <c:v>Mia</c:v>
                </c:pt>
                <c:pt idx="8">
                  <c:v>Paris</c:v>
                </c:pt>
                <c:pt idx="9">
                  <c:v>Tanya</c:v>
                </c:pt>
              </c:strCache>
            </c:strRef>
          </c:cat>
          <c:val>
            <c:numRef>
              <c:f>Sheet5!$C$6:$C$16</c:f>
              <c:numCache>
                <c:formatCode>General</c:formatCode>
                <c:ptCount val="10"/>
                <c:pt idx="9">
                  <c:v>3838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8C-B041-AE7E-B3C53593B63D}"/>
            </c:ext>
          </c:extLst>
        </c:ser>
        <c:ser>
          <c:idx val="2"/>
          <c:order val="2"/>
          <c:tx>
            <c:strRef>
              <c:f>Sheet5!$D$4:$D$5</c:f>
              <c:strCache>
                <c:ptCount val="1"/>
                <c:pt idx="0">
                  <c:v>Engineer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Sheet5!$A$6:$A$16</c:f>
              <c:strCache>
                <c:ptCount val="10"/>
                <c:pt idx="0">
                  <c:v>Cassidy</c:v>
                </c:pt>
                <c:pt idx="1">
                  <c:v>Dereon</c:v>
                </c:pt>
                <c:pt idx="2">
                  <c:v>Edgar</c:v>
                </c:pt>
                <c:pt idx="3">
                  <c:v>Jaiden</c:v>
                </c:pt>
                <c:pt idx="4">
                  <c:v>Kyla</c:v>
                </c:pt>
                <c:pt idx="5">
                  <c:v>Marcos</c:v>
                </c:pt>
                <c:pt idx="6">
                  <c:v>Meadow</c:v>
                </c:pt>
                <c:pt idx="7">
                  <c:v>Mia</c:v>
                </c:pt>
                <c:pt idx="8">
                  <c:v>Paris</c:v>
                </c:pt>
                <c:pt idx="9">
                  <c:v>Tanya</c:v>
                </c:pt>
              </c:strCache>
            </c:strRef>
          </c:cat>
          <c:val>
            <c:numRef>
              <c:f>Sheet5!$D$6:$D$16</c:f>
              <c:numCache>
                <c:formatCode>General</c:formatCode>
                <c:ptCount val="10"/>
                <c:pt idx="0">
                  <c:v>3843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8C-B041-AE7E-B3C53593B63D}"/>
            </c:ext>
          </c:extLst>
        </c:ser>
        <c:ser>
          <c:idx val="3"/>
          <c:order val="3"/>
          <c:tx>
            <c:strRef>
              <c:f>Sheet5!$E$4:$E$5</c:f>
              <c:strCache>
                <c:ptCount val="1"/>
                <c:pt idx="0">
                  <c:v>Foreman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Sheet5!$A$6:$A$16</c:f>
              <c:strCache>
                <c:ptCount val="10"/>
                <c:pt idx="0">
                  <c:v>Cassidy</c:v>
                </c:pt>
                <c:pt idx="1">
                  <c:v>Dereon</c:v>
                </c:pt>
                <c:pt idx="2">
                  <c:v>Edgar</c:v>
                </c:pt>
                <c:pt idx="3">
                  <c:v>Jaiden</c:v>
                </c:pt>
                <c:pt idx="4">
                  <c:v>Kyla</c:v>
                </c:pt>
                <c:pt idx="5">
                  <c:v>Marcos</c:v>
                </c:pt>
                <c:pt idx="6">
                  <c:v>Meadow</c:v>
                </c:pt>
                <c:pt idx="7">
                  <c:v>Mia</c:v>
                </c:pt>
                <c:pt idx="8">
                  <c:v>Paris</c:v>
                </c:pt>
                <c:pt idx="9">
                  <c:v>Tanya</c:v>
                </c:pt>
              </c:strCache>
            </c:strRef>
          </c:cat>
          <c:val>
            <c:numRef>
              <c:f>Sheet5!$E$6:$E$16</c:f>
              <c:numCache>
                <c:formatCode>General</c:formatCode>
                <c:ptCount val="10"/>
                <c:pt idx="6">
                  <c:v>3840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C8C-B041-AE7E-B3C53593B63D}"/>
            </c:ext>
          </c:extLst>
        </c:ser>
        <c:ser>
          <c:idx val="4"/>
          <c:order val="4"/>
          <c:tx>
            <c:strRef>
              <c:f>Sheet5!$F$4:$F$5</c:f>
              <c:strCache>
                <c:ptCount val="1"/>
                <c:pt idx="0">
                  <c:v>Laborer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5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cat>
            <c:strRef>
              <c:f>Sheet5!$A$6:$A$16</c:f>
              <c:strCache>
                <c:ptCount val="10"/>
                <c:pt idx="0">
                  <c:v>Cassidy</c:v>
                </c:pt>
                <c:pt idx="1">
                  <c:v>Dereon</c:v>
                </c:pt>
                <c:pt idx="2">
                  <c:v>Edgar</c:v>
                </c:pt>
                <c:pt idx="3">
                  <c:v>Jaiden</c:v>
                </c:pt>
                <c:pt idx="4">
                  <c:v>Kyla</c:v>
                </c:pt>
                <c:pt idx="5">
                  <c:v>Marcos</c:v>
                </c:pt>
                <c:pt idx="6">
                  <c:v>Meadow</c:v>
                </c:pt>
                <c:pt idx="7">
                  <c:v>Mia</c:v>
                </c:pt>
                <c:pt idx="8">
                  <c:v>Paris</c:v>
                </c:pt>
                <c:pt idx="9">
                  <c:v>Tanya</c:v>
                </c:pt>
              </c:strCache>
            </c:strRef>
          </c:cat>
          <c:val>
            <c:numRef>
              <c:f>Sheet5!$F$6:$F$16</c:f>
              <c:numCache>
                <c:formatCode>General</c:formatCode>
                <c:ptCount val="10"/>
                <c:pt idx="2">
                  <c:v>3844</c:v>
                </c:pt>
                <c:pt idx="3">
                  <c:v>3845</c:v>
                </c:pt>
                <c:pt idx="8">
                  <c:v>3841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C8C-B041-AE7E-B3C53593B63D}"/>
            </c:ext>
          </c:extLst>
        </c:ser>
        <c:ser>
          <c:idx val="5"/>
          <c:order val="5"/>
          <c:tx>
            <c:strRef>
              <c:f>Sheet5!$G$4:$G$5</c:f>
              <c:strCache>
                <c:ptCount val="1"/>
                <c:pt idx="0">
                  <c:v>Lineman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6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cat>
            <c:strRef>
              <c:f>Sheet5!$A$6:$A$16</c:f>
              <c:strCache>
                <c:ptCount val="10"/>
                <c:pt idx="0">
                  <c:v>Cassidy</c:v>
                </c:pt>
                <c:pt idx="1">
                  <c:v>Dereon</c:v>
                </c:pt>
                <c:pt idx="2">
                  <c:v>Edgar</c:v>
                </c:pt>
                <c:pt idx="3">
                  <c:v>Jaiden</c:v>
                </c:pt>
                <c:pt idx="4">
                  <c:v>Kyla</c:v>
                </c:pt>
                <c:pt idx="5">
                  <c:v>Marcos</c:v>
                </c:pt>
                <c:pt idx="6">
                  <c:v>Meadow</c:v>
                </c:pt>
                <c:pt idx="7">
                  <c:v>Mia</c:v>
                </c:pt>
                <c:pt idx="8">
                  <c:v>Paris</c:v>
                </c:pt>
                <c:pt idx="9">
                  <c:v>Tanya</c:v>
                </c:pt>
              </c:strCache>
            </c:strRef>
          </c:cat>
          <c:val>
            <c:numRef>
              <c:f>Sheet5!$G$6:$G$16</c:f>
              <c:numCache>
                <c:formatCode>General</c:formatCode>
                <c:ptCount val="10"/>
                <c:pt idx="1">
                  <c:v>3839</c:v>
                </c:pt>
                <c:pt idx="4">
                  <c:v>3842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C8C-B041-AE7E-B3C53593B63D}"/>
            </c:ext>
          </c:extLst>
        </c:ser>
        <c:ser>
          <c:idx val="6"/>
          <c:order val="6"/>
          <c:tx>
            <c:strRef>
              <c:f>Sheet5!$H$4:$H$5</c:f>
              <c:strCache>
                <c:ptCount val="1"/>
                <c:pt idx="0">
                  <c:v>Technician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>
                    <a:lumMod val="60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Sheet5!$A$6:$A$16</c:f>
              <c:strCache>
                <c:ptCount val="10"/>
                <c:pt idx="0">
                  <c:v>Cassidy</c:v>
                </c:pt>
                <c:pt idx="1">
                  <c:v>Dereon</c:v>
                </c:pt>
                <c:pt idx="2">
                  <c:v>Edgar</c:v>
                </c:pt>
                <c:pt idx="3">
                  <c:v>Jaiden</c:v>
                </c:pt>
                <c:pt idx="4">
                  <c:v>Kyla</c:v>
                </c:pt>
                <c:pt idx="5">
                  <c:v>Marcos</c:v>
                </c:pt>
                <c:pt idx="6">
                  <c:v>Meadow</c:v>
                </c:pt>
                <c:pt idx="7">
                  <c:v>Mia</c:v>
                </c:pt>
                <c:pt idx="8">
                  <c:v>Paris</c:v>
                </c:pt>
                <c:pt idx="9">
                  <c:v>Tanya</c:v>
                </c:pt>
              </c:strCache>
            </c:strRef>
          </c:cat>
          <c:val>
            <c:numRef>
              <c:f>Sheet5!$H$6:$H$16</c:f>
              <c:numCache>
                <c:formatCode>General</c:formatCode>
                <c:ptCount val="10"/>
                <c:pt idx="5">
                  <c:v>3836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6C8C-B041-AE7E-B3C53593B6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7102136"/>
        <c:axId val="287103704"/>
      </c:barChart>
      <c:catAx>
        <c:axId val="287102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103704"/>
        <c:crosses val="autoZero"/>
        <c:auto val="1"/>
        <c:lblAlgn val="ctr"/>
        <c:lblOffset val="100"/>
        <c:noMultiLvlLbl val="0"/>
      </c:catAx>
      <c:valAx>
        <c:axId val="287103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102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B2341F-660A-420A-BCFD-BC0DF69DB203}" type="doc">
      <dgm:prSet loTypeId="urn:microsoft.com/office/officeart/2005/8/layout/target3" loCatId="relationship" qsTypeId="urn:microsoft.com/office/officeart/2005/8/quickstyle/3d4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12BC7DB-DA74-4C98-85AD-7640BD8B8AA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Employee Performance Analysis Using Excel</a:t>
          </a:r>
        </a:p>
      </dgm:t>
    </dgm:pt>
    <dgm:pt modelId="{ADE3B32D-0790-4BA3-8D88-49A3EB7A9836}" type="parTrans" cxnId="{155E25FE-6D86-4067-B731-1019D0538274}">
      <dgm:prSet/>
      <dgm:spPr/>
      <dgm:t>
        <a:bodyPr/>
        <a:lstStyle/>
        <a:p>
          <a:endParaRPr lang="en-US"/>
        </a:p>
      </dgm:t>
    </dgm:pt>
    <dgm:pt modelId="{4239E1FD-5E03-442F-BD2A-3DE824B0F208}" type="sibTrans" cxnId="{155E25FE-6D86-4067-B731-1019D0538274}">
      <dgm:prSet/>
      <dgm:spPr/>
      <dgm:t>
        <a:bodyPr/>
        <a:lstStyle/>
        <a:p>
          <a:endParaRPr lang="en-US"/>
        </a:p>
      </dgm:t>
    </dgm:pt>
    <dgm:pt modelId="{3AAFCA47-C0DE-48AD-B404-94F8257DDC50}" type="pres">
      <dgm:prSet presAssocID="{01B2341F-660A-420A-BCFD-BC0DF69DB203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1EEDF7A-88FD-4FF4-B0BF-FAA26F928297}" type="pres">
      <dgm:prSet presAssocID="{D12BC7DB-DA74-4C98-85AD-7640BD8B8AA0}" presName="circle1" presStyleLbl="node1" presStyleIdx="0" presStyleCnt="1"/>
      <dgm:spPr/>
    </dgm:pt>
    <dgm:pt modelId="{1D44C9C1-EE53-423D-8B7E-498819AD7E73}" type="pres">
      <dgm:prSet presAssocID="{D12BC7DB-DA74-4C98-85AD-7640BD8B8AA0}" presName="space" presStyleCnt="0"/>
      <dgm:spPr/>
    </dgm:pt>
    <dgm:pt modelId="{220E02D8-68AA-4C0E-BF51-BA594B8BAF6D}" type="pres">
      <dgm:prSet presAssocID="{D12BC7DB-DA74-4C98-85AD-7640BD8B8AA0}" presName="rect1" presStyleLbl="alignAcc1" presStyleIdx="0" presStyleCnt="1"/>
      <dgm:spPr/>
    </dgm:pt>
    <dgm:pt modelId="{4D50A400-A1F8-49CD-B33C-C5376B2701F1}" type="pres">
      <dgm:prSet presAssocID="{D12BC7DB-DA74-4C98-85AD-7640BD8B8AA0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C49155D8-A494-4385-9E37-F7648B0D637D}" type="presOf" srcId="{D12BC7DB-DA74-4C98-85AD-7640BD8B8AA0}" destId="{220E02D8-68AA-4C0E-BF51-BA594B8BAF6D}" srcOrd="0" destOrd="0" presId="urn:microsoft.com/office/officeart/2005/8/layout/target3"/>
    <dgm:cxn modelId="{787A2EE2-F54B-429C-937D-DBC8D42E9222}" type="presOf" srcId="{01B2341F-660A-420A-BCFD-BC0DF69DB203}" destId="{3AAFCA47-C0DE-48AD-B404-94F8257DDC50}" srcOrd="0" destOrd="0" presId="urn:microsoft.com/office/officeart/2005/8/layout/target3"/>
    <dgm:cxn modelId="{557C28E6-D16A-447F-820C-B6F228743AA2}" type="presOf" srcId="{D12BC7DB-DA74-4C98-85AD-7640BD8B8AA0}" destId="{4D50A400-A1F8-49CD-B33C-C5376B2701F1}" srcOrd="1" destOrd="0" presId="urn:microsoft.com/office/officeart/2005/8/layout/target3"/>
    <dgm:cxn modelId="{155E25FE-6D86-4067-B731-1019D0538274}" srcId="{01B2341F-660A-420A-BCFD-BC0DF69DB203}" destId="{D12BC7DB-DA74-4C98-85AD-7640BD8B8AA0}" srcOrd="0" destOrd="0" parTransId="{ADE3B32D-0790-4BA3-8D88-49A3EB7A9836}" sibTransId="{4239E1FD-5E03-442F-BD2A-3DE824B0F208}"/>
    <dgm:cxn modelId="{DE824B9D-282E-47A2-A74E-10466A67A541}" type="presParOf" srcId="{3AAFCA47-C0DE-48AD-B404-94F8257DDC50}" destId="{C1EEDF7A-88FD-4FF4-B0BF-FAA26F928297}" srcOrd="0" destOrd="0" presId="urn:microsoft.com/office/officeart/2005/8/layout/target3"/>
    <dgm:cxn modelId="{0C7A2BE7-7E74-4177-AEEC-0AF05913F459}" type="presParOf" srcId="{3AAFCA47-C0DE-48AD-B404-94F8257DDC50}" destId="{1D44C9C1-EE53-423D-8B7E-498819AD7E73}" srcOrd="1" destOrd="0" presId="urn:microsoft.com/office/officeart/2005/8/layout/target3"/>
    <dgm:cxn modelId="{9BE453F2-DDFB-4C14-8EB9-35395451BA2E}" type="presParOf" srcId="{3AAFCA47-C0DE-48AD-B404-94F8257DDC50}" destId="{220E02D8-68AA-4C0E-BF51-BA594B8BAF6D}" srcOrd="2" destOrd="0" presId="urn:microsoft.com/office/officeart/2005/8/layout/target3"/>
    <dgm:cxn modelId="{D64F14F2-9B6B-4D57-AE30-10021370C853}" type="presParOf" srcId="{3AAFCA47-C0DE-48AD-B404-94F8257DDC50}" destId="{4D50A400-A1F8-49CD-B33C-C5376B2701F1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BEB532-9F71-4EC7-A9E3-779BF93FF0A6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410D27-D913-4F54-A3CC-133F95876F1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Improve sales performance and drive revenue growth through data-driven insights and targeted strategies</a:t>
          </a:r>
        </a:p>
      </dgm:t>
    </dgm:pt>
    <dgm:pt modelId="{5AA1B2E2-99DE-4531-91B8-22650CE7E710}" type="parTrans" cxnId="{F13A9F8F-8B04-4510-A437-18CFD2532AFC}">
      <dgm:prSet/>
      <dgm:spPr/>
      <dgm:t>
        <a:bodyPr/>
        <a:lstStyle/>
        <a:p>
          <a:endParaRPr lang="en-US"/>
        </a:p>
      </dgm:t>
    </dgm:pt>
    <dgm:pt modelId="{25B6003C-14DE-4C81-90EA-428425B9D014}" type="sibTrans" cxnId="{F13A9F8F-8B04-4510-A437-18CFD2532AFC}">
      <dgm:prSet/>
      <dgm:spPr/>
      <dgm:t>
        <a:bodyPr/>
        <a:lstStyle/>
        <a:p>
          <a:endParaRPr lang="en-US"/>
        </a:p>
      </dgm:t>
    </dgm:pt>
    <dgm:pt modelId="{8313F615-FCFA-4DCE-A118-7D46DA6257C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Enhance regional sales performance and address regional disparities</a:t>
          </a:r>
        </a:p>
      </dgm:t>
    </dgm:pt>
    <dgm:pt modelId="{99A03139-0B2A-4248-813F-ACDEC4E9D69C}" type="parTrans" cxnId="{2606A22F-C0F7-4F29-920F-2B3878981534}">
      <dgm:prSet/>
      <dgm:spPr/>
      <dgm:t>
        <a:bodyPr/>
        <a:lstStyle/>
        <a:p>
          <a:endParaRPr lang="en-US"/>
        </a:p>
      </dgm:t>
    </dgm:pt>
    <dgm:pt modelId="{653D2549-EC1D-4D74-B5D5-1A3114FB7F52}" type="sibTrans" cxnId="{2606A22F-C0F7-4F29-920F-2B3878981534}">
      <dgm:prSet/>
      <dgm:spPr/>
      <dgm:t>
        <a:bodyPr/>
        <a:lstStyle/>
        <a:p>
          <a:endParaRPr lang="en-US"/>
        </a:p>
      </dgm:t>
    </dgm:pt>
    <dgm:pt modelId="{70581E58-7468-47CD-A8EC-EF8002E95FC7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Optimize product positioning and marketing initiatives for each product category</a:t>
          </a:r>
        </a:p>
      </dgm:t>
    </dgm:pt>
    <dgm:pt modelId="{81CE2BA7-FBC9-41B2-B071-47107FE5FCC4}" type="parTrans" cxnId="{BEF14E05-0C20-4C85-951D-3D723DE55486}">
      <dgm:prSet/>
      <dgm:spPr/>
      <dgm:t>
        <a:bodyPr/>
        <a:lstStyle/>
        <a:p>
          <a:endParaRPr lang="en-US"/>
        </a:p>
      </dgm:t>
    </dgm:pt>
    <dgm:pt modelId="{64872D31-A3E3-4096-962F-E505E7B7E6C8}" type="sibTrans" cxnId="{BEF14E05-0C20-4C85-951D-3D723DE55486}">
      <dgm:prSet/>
      <dgm:spPr/>
      <dgm:t>
        <a:bodyPr/>
        <a:lstStyle/>
        <a:p>
          <a:endParaRPr lang="en-US"/>
        </a:p>
      </dgm:t>
    </dgm:pt>
    <dgm:pt modelId="{319563BF-F25B-4D85-8566-93A5A8B607C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Visualizing Employee Attendance Trends with Excel Charts </a:t>
          </a:r>
        </a:p>
      </dgm:t>
    </dgm:pt>
    <dgm:pt modelId="{CBD9A85B-08E7-4409-9EF7-6EF34EE38949}" type="parTrans" cxnId="{9779CFE7-C985-46E8-AC3E-7F1B4CC39BF0}">
      <dgm:prSet/>
      <dgm:spPr/>
      <dgm:t>
        <a:bodyPr/>
        <a:lstStyle/>
        <a:p>
          <a:endParaRPr lang="en-US"/>
        </a:p>
      </dgm:t>
    </dgm:pt>
    <dgm:pt modelId="{ECE6B411-D2CA-45A6-82B3-813C224A154C}" type="sibTrans" cxnId="{9779CFE7-C985-46E8-AC3E-7F1B4CC39BF0}">
      <dgm:prSet/>
      <dgm:spPr/>
      <dgm:t>
        <a:bodyPr/>
        <a:lstStyle/>
        <a:p>
          <a:endParaRPr lang="en-US"/>
        </a:p>
      </dgm:t>
    </dgm:pt>
    <dgm:pt modelId="{3CAA4478-38F5-4815-A010-A2B1FFFFB76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Develop a comprehensive sales growth strategy and implementation plan</a:t>
          </a:r>
        </a:p>
      </dgm:t>
    </dgm:pt>
    <dgm:pt modelId="{4BD59977-327E-4745-BBE3-3591F7FFB69E}" type="parTrans" cxnId="{37E0B128-DD59-44BB-955C-9B5C3BA5BCEB}">
      <dgm:prSet/>
      <dgm:spPr/>
      <dgm:t>
        <a:bodyPr/>
        <a:lstStyle/>
        <a:p>
          <a:endParaRPr lang="en-US"/>
        </a:p>
      </dgm:t>
    </dgm:pt>
    <dgm:pt modelId="{2C089D30-BB71-407E-81C4-86017B0A56EE}" type="sibTrans" cxnId="{37E0B128-DD59-44BB-955C-9B5C3BA5BCEB}">
      <dgm:prSet/>
      <dgm:spPr/>
      <dgm:t>
        <a:bodyPr/>
        <a:lstStyle/>
        <a:p>
          <a:endParaRPr lang="en-US"/>
        </a:p>
      </dgm:t>
    </dgm:pt>
    <dgm:pt modelId="{6C14D67A-EAC9-4633-A5F8-159E390E31B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Comprehensive sales data analysis and reporting</a:t>
          </a:r>
        </a:p>
      </dgm:t>
    </dgm:pt>
    <dgm:pt modelId="{1B90A396-1154-49F9-9767-4990D07B40FB}" type="parTrans" cxnId="{9C13E485-84FD-4AAD-8C5D-408FBA83E414}">
      <dgm:prSet/>
      <dgm:spPr/>
      <dgm:t>
        <a:bodyPr/>
        <a:lstStyle/>
        <a:p>
          <a:endParaRPr lang="en-US"/>
        </a:p>
      </dgm:t>
    </dgm:pt>
    <dgm:pt modelId="{8D026572-F7BC-4458-BC7B-774FBAAE4421}" type="sibTrans" cxnId="{9C13E485-84FD-4AAD-8C5D-408FBA83E414}">
      <dgm:prSet/>
      <dgm:spPr/>
      <dgm:t>
        <a:bodyPr/>
        <a:lstStyle/>
        <a:p>
          <a:endParaRPr lang="en-US"/>
        </a:p>
      </dgm:t>
    </dgm:pt>
    <dgm:pt modelId="{B30E538C-8A55-47CA-94D8-84095DF6F9E0}" type="pres">
      <dgm:prSet presAssocID="{2CBEB532-9F71-4EC7-A9E3-779BF93FF0A6}" presName="compositeShape" presStyleCnt="0">
        <dgm:presLayoutVars>
          <dgm:dir/>
          <dgm:resizeHandles/>
        </dgm:presLayoutVars>
      </dgm:prSet>
      <dgm:spPr/>
    </dgm:pt>
    <dgm:pt modelId="{F1EDBB27-5322-4FA0-ACFF-31AABF6FBDB8}" type="pres">
      <dgm:prSet presAssocID="{2CBEB532-9F71-4EC7-A9E3-779BF93FF0A6}" presName="pyramid" presStyleLbl="node1" presStyleIdx="0" presStyleCnt="1"/>
      <dgm:spPr/>
    </dgm:pt>
    <dgm:pt modelId="{83870D8B-409A-4BB7-ADB2-B370F746B282}" type="pres">
      <dgm:prSet presAssocID="{2CBEB532-9F71-4EC7-A9E3-779BF93FF0A6}" presName="theList" presStyleCnt="0"/>
      <dgm:spPr/>
    </dgm:pt>
    <dgm:pt modelId="{C9D2B33D-B735-493E-8044-5AAD3C89E414}" type="pres">
      <dgm:prSet presAssocID="{62410D27-D913-4F54-A3CC-133F95876F10}" presName="aNode" presStyleLbl="fgAcc1" presStyleIdx="0" presStyleCnt="6">
        <dgm:presLayoutVars>
          <dgm:bulletEnabled val="1"/>
        </dgm:presLayoutVars>
      </dgm:prSet>
      <dgm:spPr/>
    </dgm:pt>
    <dgm:pt modelId="{E1C22126-0F1A-4EDB-82EC-51A4624932A5}" type="pres">
      <dgm:prSet presAssocID="{62410D27-D913-4F54-A3CC-133F95876F10}" presName="aSpace" presStyleCnt="0"/>
      <dgm:spPr/>
    </dgm:pt>
    <dgm:pt modelId="{C1AF4E38-71DB-4328-BBD9-9FFA62DBD0AE}" type="pres">
      <dgm:prSet presAssocID="{8313F615-FCFA-4DCE-A118-7D46DA6257C4}" presName="aNode" presStyleLbl="fgAcc1" presStyleIdx="1" presStyleCnt="6">
        <dgm:presLayoutVars>
          <dgm:bulletEnabled val="1"/>
        </dgm:presLayoutVars>
      </dgm:prSet>
      <dgm:spPr/>
    </dgm:pt>
    <dgm:pt modelId="{E21F0D01-3CDF-42D8-B130-524D0B0ED73E}" type="pres">
      <dgm:prSet presAssocID="{8313F615-FCFA-4DCE-A118-7D46DA6257C4}" presName="aSpace" presStyleCnt="0"/>
      <dgm:spPr/>
    </dgm:pt>
    <dgm:pt modelId="{AB0B027F-302B-4AFE-BA79-BCB066FDB1E6}" type="pres">
      <dgm:prSet presAssocID="{70581E58-7468-47CD-A8EC-EF8002E95FC7}" presName="aNode" presStyleLbl="fgAcc1" presStyleIdx="2" presStyleCnt="6">
        <dgm:presLayoutVars>
          <dgm:bulletEnabled val="1"/>
        </dgm:presLayoutVars>
      </dgm:prSet>
      <dgm:spPr/>
    </dgm:pt>
    <dgm:pt modelId="{12BC9115-7487-4153-AE72-D3B2EDFD27FE}" type="pres">
      <dgm:prSet presAssocID="{70581E58-7468-47CD-A8EC-EF8002E95FC7}" presName="aSpace" presStyleCnt="0"/>
      <dgm:spPr/>
    </dgm:pt>
    <dgm:pt modelId="{AEFD8421-1F3F-4383-9C07-07277C195C35}" type="pres">
      <dgm:prSet presAssocID="{319563BF-F25B-4D85-8566-93A5A8B607C9}" presName="aNode" presStyleLbl="fgAcc1" presStyleIdx="3" presStyleCnt="6">
        <dgm:presLayoutVars>
          <dgm:bulletEnabled val="1"/>
        </dgm:presLayoutVars>
      </dgm:prSet>
      <dgm:spPr/>
    </dgm:pt>
    <dgm:pt modelId="{E9C4E492-186C-47F0-B4B9-763E8E4FC5B8}" type="pres">
      <dgm:prSet presAssocID="{319563BF-F25B-4D85-8566-93A5A8B607C9}" presName="aSpace" presStyleCnt="0"/>
      <dgm:spPr/>
    </dgm:pt>
    <dgm:pt modelId="{E01136B3-06FA-41AF-8008-9264A5F284BB}" type="pres">
      <dgm:prSet presAssocID="{3CAA4478-38F5-4815-A010-A2B1FFFFB766}" presName="aNode" presStyleLbl="fgAcc1" presStyleIdx="4" presStyleCnt="6">
        <dgm:presLayoutVars>
          <dgm:bulletEnabled val="1"/>
        </dgm:presLayoutVars>
      </dgm:prSet>
      <dgm:spPr/>
    </dgm:pt>
    <dgm:pt modelId="{DF44FBD3-D425-41EA-BE20-7A1A9CA7600F}" type="pres">
      <dgm:prSet presAssocID="{3CAA4478-38F5-4815-A010-A2B1FFFFB766}" presName="aSpace" presStyleCnt="0"/>
      <dgm:spPr/>
    </dgm:pt>
    <dgm:pt modelId="{0E22E7ED-AD25-41E5-AAF4-BFB79FE80E93}" type="pres">
      <dgm:prSet presAssocID="{6C14D67A-EAC9-4633-A5F8-159E390E31BB}" presName="aNode" presStyleLbl="fgAcc1" presStyleIdx="5" presStyleCnt="6">
        <dgm:presLayoutVars>
          <dgm:bulletEnabled val="1"/>
        </dgm:presLayoutVars>
      </dgm:prSet>
      <dgm:spPr/>
    </dgm:pt>
    <dgm:pt modelId="{92F69584-84FE-410E-84FD-6C949DD564C6}" type="pres">
      <dgm:prSet presAssocID="{6C14D67A-EAC9-4633-A5F8-159E390E31BB}" presName="aSpace" presStyleCnt="0"/>
      <dgm:spPr/>
    </dgm:pt>
  </dgm:ptLst>
  <dgm:cxnLst>
    <dgm:cxn modelId="{BEF14E05-0C20-4C85-951D-3D723DE55486}" srcId="{2CBEB532-9F71-4EC7-A9E3-779BF93FF0A6}" destId="{70581E58-7468-47CD-A8EC-EF8002E95FC7}" srcOrd="2" destOrd="0" parTransId="{81CE2BA7-FBC9-41B2-B071-47107FE5FCC4}" sibTransId="{64872D31-A3E3-4096-962F-E505E7B7E6C8}"/>
    <dgm:cxn modelId="{B70A650B-1EDE-4895-95B3-876D69333FE9}" type="presOf" srcId="{3CAA4478-38F5-4815-A010-A2B1FFFFB766}" destId="{E01136B3-06FA-41AF-8008-9264A5F284BB}" srcOrd="0" destOrd="0" presId="urn:microsoft.com/office/officeart/2005/8/layout/pyramid2"/>
    <dgm:cxn modelId="{37E0B128-DD59-44BB-955C-9B5C3BA5BCEB}" srcId="{2CBEB532-9F71-4EC7-A9E3-779BF93FF0A6}" destId="{3CAA4478-38F5-4815-A010-A2B1FFFFB766}" srcOrd="4" destOrd="0" parTransId="{4BD59977-327E-4745-BBE3-3591F7FFB69E}" sibTransId="{2C089D30-BB71-407E-81C4-86017B0A56EE}"/>
    <dgm:cxn modelId="{2606A22F-C0F7-4F29-920F-2B3878981534}" srcId="{2CBEB532-9F71-4EC7-A9E3-779BF93FF0A6}" destId="{8313F615-FCFA-4DCE-A118-7D46DA6257C4}" srcOrd="1" destOrd="0" parTransId="{99A03139-0B2A-4248-813F-ACDEC4E9D69C}" sibTransId="{653D2549-EC1D-4D74-B5D5-1A3114FB7F52}"/>
    <dgm:cxn modelId="{3A88B832-BEEE-4741-9E74-3650A0D1EF24}" type="presOf" srcId="{62410D27-D913-4F54-A3CC-133F95876F10}" destId="{C9D2B33D-B735-493E-8044-5AAD3C89E414}" srcOrd="0" destOrd="0" presId="urn:microsoft.com/office/officeart/2005/8/layout/pyramid2"/>
    <dgm:cxn modelId="{50550078-F418-4B26-B528-A5FAF6514FA7}" type="presOf" srcId="{70581E58-7468-47CD-A8EC-EF8002E95FC7}" destId="{AB0B027F-302B-4AFE-BA79-BCB066FDB1E6}" srcOrd="0" destOrd="0" presId="urn:microsoft.com/office/officeart/2005/8/layout/pyramid2"/>
    <dgm:cxn modelId="{E22D5684-6944-4F92-9CC8-3FD7CBD1AB93}" type="presOf" srcId="{2CBEB532-9F71-4EC7-A9E3-779BF93FF0A6}" destId="{B30E538C-8A55-47CA-94D8-84095DF6F9E0}" srcOrd="0" destOrd="0" presId="urn:microsoft.com/office/officeart/2005/8/layout/pyramid2"/>
    <dgm:cxn modelId="{9C13E485-84FD-4AAD-8C5D-408FBA83E414}" srcId="{2CBEB532-9F71-4EC7-A9E3-779BF93FF0A6}" destId="{6C14D67A-EAC9-4633-A5F8-159E390E31BB}" srcOrd="5" destOrd="0" parTransId="{1B90A396-1154-49F9-9767-4990D07B40FB}" sibTransId="{8D026572-F7BC-4458-BC7B-774FBAAE4421}"/>
    <dgm:cxn modelId="{F13A9F8F-8B04-4510-A437-18CFD2532AFC}" srcId="{2CBEB532-9F71-4EC7-A9E3-779BF93FF0A6}" destId="{62410D27-D913-4F54-A3CC-133F95876F10}" srcOrd="0" destOrd="0" parTransId="{5AA1B2E2-99DE-4531-91B8-22650CE7E710}" sibTransId="{25B6003C-14DE-4C81-90EA-428425B9D014}"/>
    <dgm:cxn modelId="{EB6C44A5-149E-4EE4-92D3-045D1F8A07A3}" type="presOf" srcId="{8313F615-FCFA-4DCE-A118-7D46DA6257C4}" destId="{C1AF4E38-71DB-4328-BBD9-9FFA62DBD0AE}" srcOrd="0" destOrd="0" presId="urn:microsoft.com/office/officeart/2005/8/layout/pyramid2"/>
    <dgm:cxn modelId="{2BB742AA-8794-4E0E-8986-B6BE712EB816}" type="presOf" srcId="{6C14D67A-EAC9-4633-A5F8-159E390E31BB}" destId="{0E22E7ED-AD25-41E5-AAF4-BFB79FE80E93}" srcOrd="0" destOrd="0" presId="urn:microsoft.com/office/officeart/2005/8/layout/pyramid2"/>
    <dgm:cxn modelId="{93A62DC1-42AF-4CAB-9FF8-3A7DA4941253}" type="presOf" srcId="{319563BF-F25B-4D85-8566-93A5A8B607C9}" destId="{AEFD8421-1F3F-4383-9C07-07277C195C35}" srcOrd="0" destOrd="0" presId="urn:microsoft.com/office/officeart/2005/8/layout/pyramid2"/>
    <dgm:cxn modelId="{9779CFE7-C985-46E8-AC3E-7F1B4CC39BF0}" srcId="{2CBEB532-9F71-4EC7-A9E3-779BF93FF0A6}" destId="{319563BF-F25B-4D85-8566-93A5A8B607C9}" srcOrd="3" destOrd="0" parTransId="{CBD9A85B-08E7-4409-9EF7-6EF34EE38949}" sibTransId="{ECE6B411-D2CA-45A6-82B3-813C224A154C}"/>
    <dgm:cxn modelId="{F568B7B5-5060-4045-AB5E-87424C80B5A9}" type="presParOf" srcId="{B30E538C-8A55-47CA-94D8-84095DF6F9E0}" destId="{F1EDBB27-5322-4FA0-ACFF-31AABF6FBDB8}" srcOrd="0" destOrd="0" presId="urn:microsoft.com/office/officeart/2005/8/layout/pyramid2"/>
    <dgm:cxn modelId="{8DF10CE9-65AF-4B37-86E9-FED0A5975767}" type="presParOf" srcId="{B30E538C-8A55-47CA-94D8-84095DF6F9E0}" destId="{83870D8B-409A-4BB7-ADB2-B370F746B282}" srcOrd="1" destOrd="0" presId="urn:microsoft.com/office/officeart/2005/8/layout/pyramid2"/>
    <dgm:cxn modelId="{A3511758-6153-498F-B647-A908CA44A65C}" type="presParOf" srcId="{83870D8B-409A-4BB7-ADB2-B370F746B282}" destId="{C9D2B33D-B735-493E-8044-5AAD3C89E414}" srcOrd="0" destOrd="0" presId="urn:microsoft.com/office/officeart/2005/8/layout/pyramid2"/>
    <dgm:cxn modelId="{6EC4B293-AB5C-4682-AC2B-5D14F333085B}" type="presParOf" srcId="{83870D8B-409A-4BB7-ADB2-B370F746B282}" destId="{E1C22126-0F1A-4EDB-82EC-51A4624932A5}" srcOrd="1" destOrd="0" presId="urn:microsoft.com/office/officeart/2005/8/layout/pyramid2"/>
    <dgm:cxn modelId="{9EC03496-A70F-459F-B9AF-E477232A4A28}" type="presParOf" srcId="{83870D8B-409A-4BB7-ADB2-B370F746B282}" destId="{C1AF4E38-71DB-4328-BBD9-9FFA62DBD0AE}" srcOrd="2" destOrd="0" presId="urn:microsoft.com/office/officeart/2005/8/layout/pyramid2"/>
    <dgm:cxn modelId="{9717CE64-66E4-4308-B8EB-8DA56F957DD3}" type="presParOf" srcId="{83870D8B-409A-4BB7-ADB2-B370F746B282}" destId="{E21F0D01-3CDF-42D8-B130-524D0B0ED73E}" srcOrd="3" destOrd="0" presId="urn:microsoft.com/office/officeart/2005/8/layout/pyramid2"/>
    <dgm:cxn modelId="{0F9E7FAA-D9AA-431A-A064-14F5CFD1FECE}" type="presParOf" srcId="{83870D8B-409A-4BB7-ADB2-B370F746B282}" destId="{AB0B027F-302B-4AFE-BA79-BCB066FDB1E6}" srcOrd="4" destOrd="0" presId="urn:microsoft.com/office/officeart/2005/8/layout/pyramid2"/>
    <dgm:cxn modelId="{D428869D-EAD6-48A0-9FCE-B06C34E726CE}" type="presParOf" srcId="{83870D8B-409A-4BB7-ADB2-B370F746B282}" destId="{12BC9115-7487-4153-AE72-D3B2EDFD27FE}" srcOrd="5" destOrd="0" presId="urn:microsoft.com/office/officeart/2005/8/layout/pyramid2"/>
    <dgm:cxn modelId="{0F7DE801-414C-4E3D-A7F2-4ECAA9A2F7D0}" type="presParOf" srcId="{83870D8B-409A-4BB7-ADB2-B370F746B282}" destId="{AEFD8421-1F3F-4383-9C07-07277C195C35}" srcOrd="6" destOrd="0" presId="urn:microsoft.com/office/officeart/2005/8/layout/pyramid2"/>
    <dgm:cxn modelId="{D891E363-E0DB-4CFF-8EF4-5635B0126CE7}" type="presParOf" srcId="{83870D8B-409A-4BB7-ADB2-B370F746B282}" destId="{E9C4E492-186C-47F0-B4B9-763E8E4FC5B8}" srcOrd="7" destOrd="0" presId="urn:microsoft.com/office/officeart/2005/8/layout/pyramid2"/>
    <dgm:cxn modelId="{AD95EA3A-4D35-4549-88F9-C7C76DE44CBA}" type="presParOf" srcId="{83870D8B-409A-4BB7-ADB2-B370F746B282}" destId="{E01136B3-06FA-41AF-8008-9264A5F284BB}" srcOrd="8" destOrd="0" presId="urn:microsoft.com/office/officeart/2005/8/layout/pyramid2"/>
    <dgm:cxn modelId="{49863A55-FD02-447F-A314-B197014BF952}" type="presParOf" srcId="{83870D8B-409A-4BB7-ADB2-B370F746B282}" destId="{DF44FBD3-D425-41EA-BE20-7A1A9CA7600F}" srcOrd="9" destOrd="0" presId="urn:microsoft.com/office/officeart/2005/8/layout/pyramid2"/>
    <dgm:cxn modelId="{498A8A29-E9DA-4854-9AAA-9EEF09316F5E}" type="presParOf" srcId="{83870D8B-409A-4BB7-ADB2-B370F746B282}" destId="{0E22E7ED-AD25-41E5-AAF4-BFB79FE80E93}" srcOrd="10" destOrd="0" presId="urn:microsoft.com/office/officeart/2005/8/layout/pyramid2"/>
    <dgm:cxn modelId="{1D183305-17E8-40E4-B168-DC523C89B9E7}" type="presParOf" srcId="{83870D8B-409A-4BB7-ADB2-B370F746B282}" destId="{92F69584-84FE-410E-84FD-6C949DD564C6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BEB532-9F71-4EC7-A9E3-779BF93FF0A6}" type="doc">
      <dgm:prSet loTypeId="urn:microsoft.com/office/officeart/2008/layout/VerticalCircle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410D27-D913-4F54-A3CC-133F95876F1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Employees</a:t>
          </a:r>
        </a:p>
      </dgm:t>
    </dgm:pt>
    <dgm:pt modelId="{5AA1B2E2-99DE-4531-91B8-22650CE7E710}" type="parTrans" cxnId="{F13A9F8F-8B04-4510-A437-18CFD2532AF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B6003C-14DE-4C81-90EA-428425B9D014}" type="sibTrans" cxnId="{F13A9F8F-8B04-4510-A437-18CFD2532AF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13F615-FCFA-4DCE-A118-7D46DA6257C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Human Resources (HR) Department  </a:t>
          </a:r>
        </a:p>
      </dgm:t>
    </dgm:pt>
    <dgm:pt modelId="{99A03139-0B2A-4248-813F-ACDEC4E9D69C}" type="parTrans" cxnId="{2606A22F-C0F7-4F29-920F-2B387898153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3D2549-EC1D-4D74-B5D5-1A3114FB7F52}" type="sibTrans" cxnId="{2606A22F-C0F7-4F29-920F-2B387898153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581E58-7468-47CD-A8EC-EF8002E95FC7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Sales Team and Operational Team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CE2BA7-FBC9-41B2-B071-47107FE5FCC4}" type="parTrans" cxnId="{BEF14E05-0C20-4C85-951D-3D723DE5548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872D31-A3E3-4096-962F-E505E7B7E6C8}" type="sibTrans" cxnId="{BEF14E05-0C20-4C85-951D-3D723DE5548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9563BF-F25B-4D85-8566-93A5A8B607C9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N">
              <a:latin typeface="Times New Roman" panose="02020603050405020304" pitchFamily="18" charset="0"/>
              <a:cs typeface="Times New Roman" panose="02020603050405020304" pitchFamily="18" charset="0"/>
            </a:rPr>
            <a:t>Regional Sales Managers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D9A85B-08E7-4409-9EF7-6EF34EE38949}" type="parTrans" cxnId="{9779CFE7-C985-46E8-AC3E-7F1B4CC39BF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E6B411-D2CA-45A6-82B3-813C224A154C}" type="sibTrans" cxnId="{9779CFE7-C985-46E8-AC3E-7F1B4CC39BF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AA4478-38F5-4815-A010-A2B1FFFFB766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Executive Leadership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D59977-327E-4745-BBE3-3591F7FFB69E}" type="parTrans" cxnId="{37E0B128-DD59-44BB-955C-9B5C3BA5BCE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C089D30-BB71-407E-81C4-86017B0A56EE}" type="sibTrans" cxnId="{37E0B128-DD59-44BB-955C-9B5C3BA5BCE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14D67A-EAC9-4633-A5F8-159E390E31BB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Finance/Compensation Teams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90A396-1154-49F9-9767-4990D07B40FB}" type="parTrans" cxnId="{9C13E485-84FD-4AAD-8C5D-408FBA83E41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026572-F7BC-4458-BC7B-774FBAAE4421}" type="sibTrans" cxnId="{9C13E485-84FD-4AAD-8C5D-408FBA83E41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C62CA2-DAAE-4301-86E8-233D562B80F8}" type="pres">
      <dgm:prSet presAssocID="{2CBEB532-9F71-4EC7-A9E3-779BF93FF0A6}" presName="Name0" presStyleCnt="0">
        <dgm:presLayoutVars>
          <dgm:dir/>
        </dgm:presLayoutVars>
      </dgm:prSet>
      <dgm:spPr/>
    </dgm:pt>
    <dgm:pt modelId="{043C1891-303E-4042-86B4-C40A1D486ACF}" type="pres">
      <dgm:prSet presAssocID="{62410D27-D913-4F54-A3CC-133F95876F10}" presName="noChildren" presStyleCnt="0"/>
      <dgm:spPr/>
    </dgm:pt>
    <dgm:pt modelId="{ECC47D0C-7FE1-4AFF-AAA0-BB4FAFF260DA}" type="pres">
      <dgm:prSet presAssocID="{62410D27-D913-4F54-A3CC-133F95876F10}" presName="gap" presStyleCnt="0"/>
      <dgm:spPr/>
    </dgm:pt>
    <dgm:pt modelId="{A4A64F84-0096-4D4A-9E80-D2B872509F68}" type="pres">
      <dgm:prSet presAssocID="{62410D27-D913-4F54-A3CC-133F95876F10}" presName="medCircle2" presStyleLbl="vennNode1" presStyleIdx="0" presStyleCnt="6"/>
      <dgm:spPr/>
    </dgm:pt>
    <dgm:pt modelId="{A0A5FB8F-4D35-49BE-B99D-9EFC92B59C6E}" type="pres">
      <dgm:prSet presAssocID="{62410D27-D913-4F54-A3CC-133F95876F10}" presName="txLvlOnly1" presStyleLbl="revTx" presStyleIdx="0" presStyleCnt="6"/>
      <dgm:spPr/>
    </dgm:pt>
    <dgm:pt modelId="{739819C7-8A84-40EC-8186-2A433978C1EF}" type="pres">
      <dgm:prSet presAssocID="{8313F615-FCFA-4DCE-A118-7D46DA6257C4}" presName="noChildren" presStyleCnt="0"/>
      <dgm:spPr/>
    </dgm:pt>
    <dgm:pt modelId="{17B897DA-7BE2-487C-A7E4-E535AEBDF55C}" type="pres">
      <dgm:prSet presAssocID="{8313F615-FCFA-4DCE-A118-7D46DA6257C4}" presName="gap" presStyleCnt="0"/>
      <dgm:spPr/>
    </dgm:pt>
    <dgm:pt modelId="{5421FC00-1792-4749-88FE-3B8BEED89D7A}" type="pres">
      <dgm:prSet presAssocID="{8313F615-FCFA-4DCE-A118-7D46DA6257C4}" presName="medCircle2" presStyleLbl="vennNode1" presStyleIdx="1" presStyleCnt="6"/>
      <dgm:spPr/>
    </dgm:pt>
    <dgm:pt modelId="{EF03D230-52AD-43F3-96B3-27EF57CA2EEC}" type="pres">
      <dgm:prSet presAssocID="{8313F615-FCFA-4DCE-A118-7D46DA6257C4}" presName="txLvlOnly1" presStyleLbl="revTx" presStyleIdx="1" presStyleCnt="6"/>
      <dgm:spPr/>
    </dgm:pt>
    <dgm:pt modelId="{A89E38AD-3208-4D72-A97E-40F12F346BC3}" type="pres">
      <dgm:prSet presAssocID="{70581E58-7468-47CD-A8EC-EF8002E95FC7}" presName="noChildren" presStyleCnt="0"/>
      <dgm:spPr/>
    </dgm:pt>
    <dgm:pt modelId="{46082465-B02E-41D3-BEDE-688879F5D3CD}" type="pres">
      <dgm:prSet presAssocID="{70581E58-7468-47CD-A8EC-EF8002E95FC7}" presName="gap" presStyleCnt="0"/>
      <dgm:spPr/>
    </dgm:pt>
    <dgm:pt modelId="{05BFF9EF-CD03-4D2D-BE74-6E24E581C7CA}" type="pres">
      <dgm:prSet presAssocID="{70581E58-7468-47CD-A8EC-EF8002E95FC7}" presName="medCircle2" presStyleLbl="vennNode1" presStyleIdx="2" presStyleCnt="6"/>
      <dgm:spPr/>
    </dgm:pt>
    <dgm:pt modelId="{B17EB501-6094-4512-8DC0-F2DB02C76398}" type="pres">
      <dgm:prSet presAssocID="{70581E58-7468-47CD-A8EC-EF8002E95FC7}" presName="txLvlOnly1" presStyleLbl="revTx" presStyleIdx="2" presStyleCnt="6"/>
      <dgm:spPr/>
    </dgm:pt>
    <dgm:pt modelId="{EE774D41-0958-4609-BE0F-FB890A941CE3}" type="pres">
      <dgm:prSet presAssocID="{319563BF-F25B-4D85-8566-93A5A8B607C9}" presName="noChildren" presStyleCnt="0"/>
      <dgm:spPr/>
    </dgm:pt>
    <dgm:pt modelId="{7FE56DDC-8EB3-4257-9CF8-1F7F9DD9735B}" type="pres">
      <dgm:prSet presAssocID="{319563BF-F25B-4D85-8566-93A5A8B607C9}" presName="gap" presStyleCnt="0"/>
      <dgm:spPr/>
    </dgm:pt>
    <dgm:pt modelId="{EF6C8F9C-C39C-48B4-B8F4-0ACF5160C8FA}" type="pres">
      <dgm:prSet presAssocID="{319563BF-F25B-4D85-8566-93A5A8B607C9}" presName="medCircle2" presStyleLbl="vennNode1" presStyleIdx="3" presStyleCnt="6"/>
      <dgm:spPr/>
    </dgm:pt>
    <dgm:pt modelId="{3877FC6F-0142-4174-A692-8366EE6FC538}" type="pres">
      <dgm:prSet presAssocID="{319563BF-F25B-4D85-8566-93A5A8B607C9}" presName="txLvlOnly1" presStyleLbl="revTx" presStyleIdx="3" presStyleCnt="6"/>
      <dgm:spPr/>
    </dgm:pt>
    <dgm:pt modelId="{9DB2FF9F-722B-4098-8705-21BA1C6ED9B5}" type="pres">
      <dgm:prSet presAssocID="{3CAA4478-38F5-4815-A010-A2B1FFFFB766}" presName="noChildren" presStyleCnt="0"/>
      <dgm:spPr/>
    </dgm:pt>
    <dgm:pt modelId="{8D7AEFB5-CD98-4477-BAF8-0E89C37E3988}" type="pres">
      <dgm:prSet presAssocID="{3CAA4478-38F5-4815-A010-A2B1FFFFB766}" presName="gap" presStyleCnt="0"/>
      <dgm:spPr/>
    </dgm:pt>
    <dgm:pt modelId="{FF59009A-06E8-40BF-B45E-A639EAACB287}" type="pres">
      <dgm:prSet presAssocID="{3CAA4478-38F5-4815-A010-A2B1FFFFB766}" presName="medCircle2" presStyleLbl="vennNode1" presStyleIdx="4" presStyleCnt="6"/>
      <dgm:spPr/>
    </dgm:pt>
    <dgm:pt modelId="{3F3568FE-49F6-436A-8CB8-76CBCCC6ABFD}" type="pres">
      <dgm:prSet presAssocID="{3CAA4478-38F5-4815-A010-A2B1FFFFB766}" presName="txLvlOnly1" presStyleLbl="revTx" presStyleIdx="4" presStyleCnt="6"/>
      <dgm:spPr/>
    </dgm:pt>
    <dgm:pt modelId="{A8AF3A38-E6DD-4B88-8EBB-DF52BD604C46}" type="pres">
      <dgm:prSet presAssocID="{6C14D67A-EAC9-4633-A5F8-159E390E31BB}" presName="noChildren" presStyleCnt="0"/>
      <dgm:spPr/>
    </dgm:pt>
    <dgm:pt modelId="{AB40CC6D-A271-45E0-B60C-9D101E4ACF99}" type="pres">
      <dgm:prSet presAssocID="{6C14D67A-EAC9-4633-A5F8-159E390E31BB}" presName="gap" presStyleCnt="0"/>
      <dgm:spPr/>
    </dgm:pt>
    <dgm:pt modelId="{318D2774-4D70-40FD-9B35-AAF42DC15BB7}" type="pres">
      <dgm:prSet presAssocID="{6C14D67A-EAC9-4633-A5F8-159E390E31BB}" presName="medCircle2" presStyleLbl="vennNode1" presStyleIdx="5" presStyleCnt="6"/>
      <dgm:spPr/>
    </dgm:pt>
    <dgm:pt modelId="{6A70ACDE-8175-4A0F-8FBE-BFA12ED6CB67}" type="pres">
      <dgm:prSet presAssocID="{6C14D67A-EAC9-4633-A5F8-159E390E31BB}" presName="txLvlOnly1" presStyleLbl="revTx" presStyleIdx="5" presStyleCnt="6"/>
      <dgm:spPr/>
    </dgm:pt>
  </dgm:ptLst>
  <dgm:cxnLst>
    <dgm:cxn modelId="{BEF14E05-0C20-4C85-951D-3D723DE55486}" srcId="{2CBEB532-9F71-4EC7-A9E3-779BF93FF0A6}" destId="{70581E58-7468-47CD-A8EC-EF8002E95FC7}" srcOrd="2" destOrd="0" parTransId="{81CE2BA7-FBC9-41B2-B071-47107FE5FCC4}" sibTransId="{64872D31-A3E3-4096-962F-E505E7B7E6C8}"/>
    <dgm:cxn modelId="{37E0B128-DD59-44BB-955C-9B5C3BA5BCEB}" srcId="{2CBEB532-9F71-4EC7-A9E3-779BF93FF0A6}" destId="{3CAA4478-38F5-4815-A010-A2B1FFFFB766}" srcOrd="4" destOrd="0" parTransId="{4BD59977-327E-4745-BBE3-3591F7FFB69E}" sibTransId="{2C089D30-BB71-407E-81C4-86017B0A56EE}"/>
    <dgm:cxn modelId="{2606A22F-C0F7-4F29-920F-2B3878981534}" srcId="{2CBEB532-9F71-4EC7-A9E3-779BF93FF0A6}" destId="{8313F615-FCFA-4DCE-A118-7D46DA6257C4}" srcOrd="1" destOrd="0" parTransId="{99A03139-0B2A-4248-813F-ACDEC4E9D69C}" sibTransId="{653D2549-EC1D-4D74-B5D5-1A3114FB7F52}"/>
    <dgm:cxn modelId="{2405A768-99C8-419D-A594-24A3F7421AD8}" type="presOf" srcId="{3CAA4478-38F5-4815-A010-A2B1FFFFB766}" destId="{3F3568FE-49F6-436A-8CB8-76CBCCC6ABFD}" srcOrd="0" destOrd="0" presId="urn:microsoft.com/office/officeart/2008/layout/VerticalCircleList"/>
    <dgm:cxn modelId="{4E17D849-09DF-4A11-9001-EA9BF3CCD0D1}" type="presOf" srcId="{2CBEB532-9F71-4EC7-A9E3-779BF93FF0A6}" destId="{9BC62CA2-DAAE-4301-86E8-233D562B80F8}" srcOrd="0" destOrd="0" presId="urn:microsoft.com/office/officeart/2008/layout/VerticalCircleList"/>
    <dgm:cxn modelId="{49070D77-5B12-4ADB-9DAF-662841BB6663}" type="presOf" srcId="{319563BF-F25B-4D85-8566-93A5A8B607C9}" destId="{3877FC6F-0142-4174-A692-8366EE6FC538}" srcOrd="0" destOrd="0" presId="urn:microsoft.com/office/officeart/2008/layout/VerticalCircleList"/>
    <dgm:cxn modelId="{3549825A-D137-4584-92B2-EF4CB0E25AFC}" type="presOf" srcId="{8313F615-FCFA-4DCE-A118-7D46DA6257C4}" destId="{EF03D230-52AD-43F3-96B3-27EF57CA2EEC}" srcOrd="0" destOrd="0" presId="urn:microsoft.com/office/officeart/2008/layout/VerticalCircleList"/>
    <dgm:cxn modelId="{9C13E485-84FD-4AAD-8C5D-408FBA83E414}" srcId="{2CBEB532-9F71-4EC7-A9E3-779BF93FF0A6}" destId="{6C14D67A-EAC9-4633-A5F8-159E390E31BB}" srcOrd="5" destOrd="0" parTransId="{1B90A396-1154-49F9-9767-4990D07B40FB}" sibTransId="{8D026572-F7BC-4458-BC7B-774FBAAE4421}"/>
    <dgm:cxn modelId="{F13A9F8F-8B04-4510-A437-18CFD2532AFC}" srcId="{2CBEB532-9F71-4EC7-A9E3-779BF93FF0A6}" destId="{62410D27-D913-4F54-A3CC-133F95876F10}" srcOrd="0" destOrd="0" parTransId="{5AA1B2E2-99DE-4531-91B8-22650CE7E710}" sibTransId="{25B6003C-14DE-4C81-90EA-428425B9D014}"/>
    <dgm:cxn modelId="{CFC28D97-0CC3-41FD-9D02-31497BA36C79}" type="presOf" srcId="{62410D27-D913-4F54-A3CC-133F95876F10}" destId="{A0A5FB8F-4D35-49BE-B99D-9EFC92B59C6E}" srcOrd="0" destOrd="0" presId="urn:microsoft.com/office/officeart/2008/layout/VerticalCircleList"/>
    <dgm:cxn modelId="{56594FBB-5169-4A41-971A-B4EE5830D489}" type="presOf" srcId="{6C14D67A-EAC9-4633-A5F8-159E390E31BB}" destId="{6A70ACDE-8175-4A0F-8FBE-BFA12ED6CB67}" srcOrd="0" destOrd="0" presId="urn:microsoft.com/office/officeart/2008/layout/VerticalCircleList"/>
    <dgm:cxn modelId="{CD7933C2-5B9F-4ACD-9312-1C447042C9FD}" type="presOf" srcId="{70581E58-7468-47CD-A8EC-EF8002E95FC7}" destId="{B17EB501-6094-4512-8DC0-F2DB02C76398}" srcOrd="0" destOrd="0" presId="urn:microsoft.com/office/officeart/2008/layout/VerticalCircleList"/>
    <dgm:cxn modelId="{9779CFE7-C985-46E8-AC3E-7F1B4CC39BF0}" srcId="{2CBEB532-9F71-4EC7-A9E3-779BF93FF0A6}" destId="{319563BF-F25B-4D85-8566-93A5A8B607C9}" srcOrd="3" destOrd="0" parTransId="{CBD9A85B-08E7-4409-9EF7-6EF34EE38949}" sibTransId="{ECE6B411-D2CA-45A6-82B3-813C224A154C}"/>
    <dgm:cxn modelId="{55AAEF47-863D-483A-8A1C-CC9BBE9419CC}" type="presParOf" srcId="{9BC62CA2-DAAE-4301-86E8-233D562B80F8}" destId="{043C1891-303E-4042-86B4-C40A1D486ACF}" srcOrd="0" destOrd="0" presId="urn:microsoft.com/office/officeart/2008/layout/VerticalCircleList"/>
    <dgm:cxn modelId="{F166DE75-4623-4471-B889-A1DD1FDAD214}" type="presParOf" srcId="{043C1891-303E-4042-86B4-C40A1D486ACF}" destId="{ECC47D0C-7FE1-4AFF-AAA0-BB4FAFF260DA}" srcOrd="0" destOrd="0" presId="urn:microsoft.com/office/officeart/2008/layout/VerticalCircleList"/>
    <dgm:cxn modelId="{8D9C540B-24DA-499E-9052-88C2E7107AEE}" type="presParOf" srcId="{043C1891-303E-4042-86B4-C40A1D486ACF}" destId="{A4A64F84-0096-4D4A-9E80-D2B872509F68}" srcOrd="1" destOrd="0" presId="urn:microsoft.com/office/officeart/2008/layout/VerticalCircleList"/>
    <dgm:cxn modelId="{CF29ED88-0A17-489A-A5B0-6BA367EF85CC}" type="presParOf" srcId="{043C1891-303E-4042-86B4-C40A1D486ACF}" destId="{A0A5FB8F-4D35-49BE-B99D-9EFC92B59C6E}" srcOrd="2" destOrd="0" presId="urn:microsoft.com/office/officeart/2008/layout/VerticalCircleList"/>
    <dgm:cxn modelId="{96647E2C-719C-4ADF-B052-8FD52EC80A27}" type="presParOf" srcId="{9BC62CA2-DAAE-4301-86E8-233D562B80F8}" destId="{739819C7-8A84-40EC-8186-2A433978C1EF}" srcOrd="1" destOrd="0" presId="urn:microsoft.com/office/officeart/2008/layout/VerticalCircleList"/>
    <dgm:cxn modelId="{F65071F0-23A6-4A7F-B9D3-145C7B4FFAC0}" type="presParOf" srcId="{739819C7-8A84-40EC-8186-2A433978C1EF}" destId="{17B897DA-7BE2-487C-A7E4-E535AEBDF55C}" srcOrd="0" destOrd="0" presId="urn:microsoft.com/office/officeart/2008/layout/VerticalCircleList"/>
    <dgm:cxn modelId="{8FC01DC3-25B5-410D-BAEC-396C43E317AA}" type="presParOf" srcId="{739819C7-8A84-40EC-8186-2A433978C1EF}" destId="{5421FC00-1792-4749-88FE-3B8BEED89D7A}" srcOrd="1" destOrd="0" presId="urn:microsoft.com/office/officeart/2008/layout/VerticalCircleList"/>
    <dgm:cxn modelId="{DC15C4CE-61E3-44A2-9167-341F83C65DC2}" type="presParOf" srcId="{739819C7-8A84-40EC-8186-2A433978C1EF}" destId="{EF03D230-52AD-43F3-96B3-27EF57CA2EEC}" srcOrd="2" destOrd="0" presId="urn:microsoft.com/office/officeart/2008/layout/VerticalCircleList"/>
    <dgm:cxn modelId="{1283CB36-F747-4088-B12A-B0BDA3EFB851}" type="presParOf" srcId="{9BC62CA2-DAAE-4301-86E8-233D562B80F8}" destId="{A89E38AD-3208-4D72-A97E-40F12F346BC3}" srcOrd="2" destOrd="0" presId="urn:microsoft.com/office/officeart/2008/layout/VerticalCircleList"/>
    <dgm:cxn modelId="{A7045D61-62A1-40F6-ADB3-465FB881568A}" type="presParOf" srcId="{A89E38AD-3208-4D72-A97E-40F12F346BC3}" destId="{46082465-B02E-41D3-BEDE-688879F5D3CD}" srcOrd="0" destOrd="0" presId="urn:microsoft.com/office/officeart/2008/layout/VerticalCircleList"/>
    <dgm:cxn modelId="{1F648D10-0B69-4B88-BDA5-5CEC0F5747FC}" type="presParOf" srcId="{A89E38AD-3208-4D72-A97E-40F12F346BC3}" destId="{05BFF9EF-CD03-4D2D-BE74-6E24E581C7CA}" srcOrd="1" destOrd="0" presId="urn:microsoft.com/office/officeart/2008/layout/VerticalCircleList"/>
    <dgm:cxn modelId="{FAC22E3D-F88A-4424-9C04-80B43F91AD19}" type="presParOf" srcId="{A89E38AD-3208-4D72-A97E-40F12F346BC3}" destId="{B17EB501-6094-4512-8DC0-F2DB02C76398}" srcOrd="2" destOrd="0" presId="urn:microsoft.com/office/officeart/2008/layout/VerticalCircleList"/>
    <dgm:cxn modelId="{6C05E7D3-34A4-4412-A762-286570B5472E}" type="presParOf" srcId="{9BC62CA2-DAAE-4301-86E8-233D562B80F8}" destId="{EE774D41-0958-4609-BE0F-FB890A941CE3}" srcOrd="3" destOrd="0" presId="urn:microsoft.com/office/officeart/2008/layout/VerticalCircleList"/>
    <dgm:cxn modelId="{62E0A118-DEB2-4968-B9FC-9029118D0466}" type="presParOf" srcId="{EE774D41-0958-4609-BE0F-FB890A941CE3}" destId="{7FE56DDC-8EB3-4257-9CF8-1F7F9DD9735B}" srcOrd="0" destOrd="0" presId="urn:microsoft.com/office/officeart/2008/layout/VerticalCircleList"/>
    <dgm:cxn modelId="{4E1F4EF8-07DE-4F00-8F53-51FF80F4CC6D}" type="presParOf" srcId="{EE774D41-0958-4609-BE0F-FB890A941CE3}" destId="{EF6C8F9C-C39C-48B4-B8F4-0ACF5160C8FA}" srcOrd="1" destOrd="0" presId="urn:microsoft.com/office/officeart/2008/layout/VerticalCircleList"/>
    <dgm:cxn modelId="{F03756CE-78A2-4EFF-900E-037D41BAC12B}" type="presParOf" srcId="{EE774D41-0958-4609-BE0F-FB890A941CE3}" destId="{3877FC6F-0142-4174-A692-8366EE6FC538}" srcOrd="2" destOrd="0" presId="urn:microsoft.com/office/officeart/2008/layout/VerticalCircleList"/>
    <dgm:cxn modelId="{767D54C5-50E5-43CE-BE2B-BE5DC1CA4D8F}" type="presParOf" srcId="{9BC62CA2-DAAE-4301-86E8-233D562B80F8}" destId="{9DB2FF9F-722B-4098-8705-21BA1C6ED9B5}" srcOrd="4" destOrd="0" presId="urn:microsoft.com/office/officeart/2008/layout/VerticalCircleList"/>
    <dgm:cxn modelId="{8EE1A240-30A0-40E4-BD84-9E4CA3112E05}" type="presParOf" srcId="{9DB2FF9F-722B-4098-8705-21BA1C6ED9B5}" destId="{8D7AEFB5-CD98-4477-BAF8-0E89C37E3988}" srcOrd="0" destOrd="0" presId="urn:microsoft.com/office/officeart/2008/layout/VerticalCircleList"/>
    <dgm:cxn modelId="{994BC51C-F0DE-4ECD-B912-D4758AE79232}" type="presParOf" srcId="{9DB2FF9F-722B-4098-8705-21BA1C6ED9B5}" destId="{FF59009A-06E8-40BF-B45E-A639EAACB287}" srcOrd="1" destOrd="0" presId="urn:microsoft.com/office/officeart/2008/layout/VerticalCircleList"/>
    <dgm:cxn modelId="{30248471-90F2-4F32-8522-C45AF671ACDA}" type="presParOf" srcId="{9DB2FF9F-722B-4098-8705-21BA1C6ED9B5}" destId="{3F3568FE-49F6-436A-8CB8-76CBCCC6ABFD}" srcOrd="2" destOrd="0" presId="urn:microsoft.com/office/officeart/2008/layout/VerticalCircleList"/>
    <dgm:cxn modelId="{A99447FF-BCF8-4A27-9FFA-9394E1FE1E6B}" type="presParOf" srcId="{9BC62CA2-DAAE-4301-86E8-233D562B80F8}" destId="{A8AF3A38-E6DD-4B88-8EBB-DF52BD604C46}" srcOrd="5" destOrd="0" presId="urn:microsoft.com/office/officeart/2008/layout/VerticalCircleList"/>
    <dgm:cxn modelId="{60C3703F-37B2-4AE9-94EF-E7933649CE71}" type="presParOf" srcId="{A8AF3A38-E6DD-4B88-8EBB-DF52BD604C46}" destId="{AB40CC6D-A271-45E0-B60C-9D101E4ACF99}" srcOrd="0" destOrd="0" presId="urn:microsoft.com/office/officeart/2008/layout/VerticalCircleList"/>
    <dgm:cxn modelId="{8CD1C8F9-60DE-4A61-9E52-8B88409F54DD}" type="presParOf" srcId="{A8AF3A38-E6DD-4B88-8EBB-DF52BD604C46}" destId="{318D2774-4D70-40FD-9B35-AAF42DC15BB7}" srcOrd="1" destOrd="0" presId="urn:microsoft.com/office/officeart/2008/layout/VerticalCircleList"/>
    <dgm:cxn modelId="{F6325289-D496-4A73-9EE8-0D2EDC435D5A}" type="presParOf" srcId="{A8AF3A38-E6DD-4B88-8EBB-DF52BD604C46}" destId="{6A70ACDE-8175-4A0F-8FBE-BFA12ED6CB67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EDF7A-88FD-4FF4-B0BF-FAA26F928297}">
      <dsp:nvSpPr>
        <dsp:cNvPr id="0" name=""/>
        <dsp:cNvSpPr/>
      </dsp:nvSpPr>
      <dsp:spPr>
        <a:xfrm>
          <a:off x="0" y="0"/>
          <a:ext cx="1787336" cy="178733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E02D8-68AA-4C0E-BF51-BA594B8BAF6D}">
      <dsp:nvSpPr>
        <dsp:cNvPr id="0" name=""/>
        <dsp:cNvSpPr/>
      </dsp:nvSpPr>
      <dsp:spPr>
        <a:xfrm>
          <a:off x="893667" y="0"/>
          <a:ext cx="8887420" cy="17873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Employee Performance Analysis Using Excel</a:t>
          </a:r>
        </a:p>
      </dsp:txBody>
      <dsp:txXfrm>
        <a:off x="893667" y="0"/>
        <a:ext cx="8887420" cy="17873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EDBB27-5322-4FA0-ACFF-31AABF6FBDB8}">
      <dsp:nvSpPr>
        <dsp:cNvPr id="0" name=""/>
        <dsp:cNvSpPr/>
      </dsp:nvSpPr>
      <dsp:spPr>
        <a:xfrm>
          <a:off x="1683893" y="0"/>
          <a:ext cx="5031278" cy="503127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2B33D-B735-493E-8044-5AAD3C89E414}">
      <dsp:nvSpPr>
        <dsp:cNvPr id="0" name=""/>
        <dsp:cNvSpPr/>
      </dsp:nvSpPr>
      <dsp:spPr>
        <a:xfrm>
          <a:off x="4199532" y="505830"/>
          <a:ext cx="3270331" cy="5954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Improve sales performance and drive revenue growth through data-driven insights and targeted strategies</a:t>
          </a:r>
        </a:p>
      </dsp:txBody>
      <dsp:txXfrm>
        <a:off x="4228602" y="534900"/>
        <a:ext cx="3212191" cy="537359"/>
      </dsp:txXfrm>
    </dsp:sp>
    <dsp:sp modelId="{C1AF4E38-71DB-4328-BBD9-9FFA62DBD0AE}">
      <dsp:nvSpPr>
        <dsp:cNvPr id="0" name=""/>
        <dsp:cNvSpPr/>
      </dsp:nvSpPr>
      <dsp:spPr>
        <a:xfrm>
          <a:off x="4199532" y="1175766"/>
          <a:ext cx="3270331" cy="5954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Enhance regional sales performance and address regional disparities</a:t>
          </a:r>
        </a:p>
      </dsp:txBody>
      <dsp:txXfrm>
        <a:off x="4228602" y="1204836"/>
        <a:ext cx="3212191" cy="537359"/>
      </dsp:txXfrm>
    </dsp:sp>
    <dsp:sp modelId="{AB0B027F-302B-4AFE-BA79-BCB066FDB1E6}">
      <dsp:nvSpPr>
        <dsp:cNvPr id="0" name=""/>
        <dsp:cNvSpPr/>
      </dsp:nvSpPr>
      <dsp:spPr>
        <a:xfrm>
          <a:off x="4199532" y="1845703"/>
          <a:ext cx="3270331" cy="5954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Optimize product positioning and marketing initiatives for each product category</a:t>
          </a:r>
        </a:p>
      </dsp:txBody>
      <dsp:txXfrm>
        <a:off x="4228602" y="1874773"/>
        <a:ext cx="3212191" cy="537359"/>
      </dsp:txXfrm>
    </dsp:sp>
    <dsp:sp modelId="{AEFD8421-1F3F-4383-9C07-07277C195C35}">
      <dsp:nvSpPr>
        <dsp:cNvPr id="0" name=""/>
        <dsp:cNvSpPr/>
      </dsp:nvSpPr>
      <dsp:spPr>
        <a:xfrm>
          <a:off x="4199532" y="2515639"/>
          <a:ext cx="3270331" cy="5954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Visualizing Employee Attendance Trends with Excel Charts </a:t>
          </a:r>
        </a:p>
      </dsp:txBody>
      <dsp:txXfrm>
        <a:off x="4228602" y="2544709"/>
        <a:ext cx="3212191" cy="537359"/>
      </dsp:txXfrm>
    </dsp:sp>
    <dsp:sp modelId="{E01136B3-06FA-41AF-8008-9264A5F284BB}">
      <dsp:nvSpPr>
        <dsp:cNvPr id="0" name=""/>
        <dsp:cNvSpPr/>
      </dsp:nvSpPr>
      <dsp:spPr>
        <a:xfrm>
          <a:off x="4199532" y="3185575"/>
          <a:ext cx="3270331" cy="5954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Develop a comprehensive sales growth strategy and implementation plan</a:t>
          </a:r>
        </a:p>
      </dsp:txBody>
      <dsp:txXfrm>
        <a:off x="4228602" y="3214645"/>
        <a:ext cx="3212191" cy="537359"/>
      </dsp:txXfrm>
    </dsp:sp>
    <dsp:sp modelId="{0E22E7ED-AD25-41E5-AAF4-BFB79FE80E93}">
      <dsp:nvSpPr>
        <dsp:cNvPr id="0" name=""/>
        <dsp:cNvSpPr/>
      </dsp:nvSpPr>
      <dsp:spPr>
        <a:xfrm>
          <a:off x="4199532" y="3855512"/>
          <a:ext cx="3270331" cy="5954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Comprehensive sales data analysis and reporting</a:t>
          </a:r>
        </a:p>
      </dsp:txBody>
      <dsp:txXfrm>
        <a:off x="4228602" y="3884582"/>
        <a:ext cx="3212191" cy="5373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A64F84-0096-4D4A-9E80-D2B872509F68}">
      <dsp:nvSpPr>
        <dsp:cNvPr id="0" name=""/>
        <dsp:cNvSpPr/>
      </dsp:nvSpPr>
      <dsp:spPr>
        <a:xfrm>
          <a:off x="2170346" y="2839"/>
          <a:ext cx="809549" cy="80954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0A5FB8F-4D35-49BE-B99D-9EFC92B59C6E}">
      <dsp:nvSpPr>
        <dsp:cNvPr id="0" name=""/>
        <dsp:cNvSpPr/>
      </dsp:nvSpPr>
      <dsp:spPr>
        <a:xfrm>
          <a:off x="2575120" y="2839"/>
          <a:ext cx="4319243" cy="809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6830" rIns="0" bIns="3683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Employees</a:t>
          </a:r>
        </a:p>
      </dsp:txBody>
      <dsp:txXfrm>
        <a:off x="2575120" y="2839"/>
        <a:ext cx="4319243" cy="809549"/>
      </dsp:txXfrm>
    </dsp:sp>
    <dsp:sp modelId="{5421FC00-1792-4749-88FE-3B8BEED89D7A}">
      <dsp:nvSpPr>
        <dsp:cNvPr id="0" name=""/>
        <dsp:cNvSpPr/>
      </dsp:nvSpPr>
      <dsp:spPr>
        <a:xfrm>
          <a:off x="2170346" y="812389"/>
          <a:ext cx="809549" cy="80954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F03D230-52AD-43F3-96B3-27EF57CA2EEC}">
      <dsp:nvSpPr>
        <dsp:cNvPr id="0" name=""/>
        <dsp:cNvSpPr/>
      </dsp:nvSpPr>
      <dsp:spPr>
        <a:xfrm>
          <a:off x="2575120" y="812389"/>
          <a:ext cx="4319243" cy="809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6830" rIns="0" bIns="3683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Human Resources (HR) Department  </a:t>
          </a:r>
        </a:p>
      </dsp:txBody>
      <dsp:txXfrm>
        <a:off x="2575120" y="812389"/>
        <a:ext cx="4319243" cy="809549"/>
      </dsp:txXfrm>
    </dsp:sp>
    <dsp:sp modelId="{05BFF9EF-CD03-4D2D-BE74-6E24E581C7CA}">
      <dsp:nvSpPr>
        <dsp:cNvPr id="0" name=""/>
        <dsp:cNvSpPr/>
      </dsp:nvSpPr>
      <dsp:spPr>
        <a:xfrm>
          <a:off x="2170346" y="1621938"/>
          <a:ext cx="809549" cy="80954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17EB501-6094-4512-8DC0-F2DB02C76398}">
      <dsp:nvSpPr>
        <dsp:cNvPr id="0" name=""/>
        <dsp:cNvSpPr/>
      </dsp:nvSpPr>
      <dsp:spPr>
        <a:xfrm>
          <a:off x="2575120" y="1621938"/>
          <a:ext cx="4319243" cy="809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6830" rIns="0" bIns="3683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Sales Team and Operational Team</a:t>
          </a:r>
          <a:endParaRPr lang="en-US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75120" y="1621938"/>
        <a:ext cx="4319243" cy="809549"/>
      </dsp:txXfrm>
    </dsp:sp>
    <dsp:sp modelId="{EF6C8F9C-C39C-48B4-B8F4-0ACF5160C8FA}">
      <dsp:nvSpPr>
        <dsp:cNvPr id="0" name=""/>
        <dsp:cNvSpPr/>
      </dsp:nvSpPr>
      <dsp:spPr>
        <a:xfrm>
          <a:off x="2170346" y="2431488"/>
          <a:ext cx="809549" cy="80954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877FC6F-0142-4174-A692-8366EE6FC538}">
      <dsp:nvSpPr>
        <dsp:cNvPr id="0" name=""/>
        <dsp:cNvSpPr/>
      </dsp:nvSpPr>
      <dsp:spPr>
        <a:xfrm>
          <a:off x="2575120" y="2431488"/>
          <a:ext cx="4319243" cy="809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6830" rIns="0" bIns="3683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N" sz="2900" kern="1200">
              <a:latin typeface="Times New Roman" panose="02020603050405020304" pitchFamily="18" charset="0"/>
              <a:cs typeface="Times New Roman" panose="02020603050405020304" pitchFamily="18" charset="0"/>
            </a:rPr>
            <a:t>Regional Sales Managers</a:t>
          </a:r>
          <a:endParaRPr lang="en-US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75120" y="2431488"/>
        <a:ext cx="4319243" cy="809549"/>
      </dsp:txXfrm>
    </dsp:sp>
    <dsp:sp modelId="{FF59009A-06E8-40BF-B45E-A639EAACB287}">
      <dsp:nvSpPr>
        <dsp:cNvPr id="0" name=""/>
        <dsp:cNvSpPr/>
      </dsp:nvSpPr>
      <dsp:spPr>
        <a:xfrm>
          <a:off x="2170346" y="3241038"/>
          <a:ext cx="809549" cy="80954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F3568FE-49F6-436A-8CB8-76CBCCC6ABFD}">
      <dsp:nvSpPr>
        <dsp:cNvPr id="0" name=""/>
        <dsp:cNvSpPr/>
      </dsp:nvSpPr>
      <dsp:spPr>
        <a:xfrm>
          <a:off x="2575120" y="3241038"/>
          <a:ext cx="4319243" cy="809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6830" rIns="0" bIns="3683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Executive Leadership</a:t>
          </a:r>
          <a:endParaRPr lang="en-US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75120" y="3241038"/>
        <a:ext cx="4319243" cy="809549"/>
      </dsp:txXfrm>
    </dsp:sp>
    <dsp:sp modelId="{318D2774-4D70-40FD-9B35-AAF42DC15BB7}">
      <dsp:nvSpPr>
        <dsp:cNvPr id="0" name=""/>
        <dsp:cNvSpPr/>
      </dsp:nvSpPr>
      <dsp:spPr>
        <a:xfrm>
          <a:off x="2170346" y="4050587"/>
          <a:ext cx="809549" cy="80954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A70ACDE-8175-4A0F-8FBE-BFA12ED6CB67}">
      <dsp:nvSpPr>
        <dsp:cNvPr id="0" name=""/>
        <dsp:cNvSpPr/>
      </dsp:nvSpPr>
      <dsp:spPr>
        <a:xfrm>
          <a:off x="2575120" y="4050587"/>
          <a:ext cx="4319243" cy="809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6830" rIns="0" bIns="3683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latin typeface="Times New Roman" panose="02020603050405020304" pitchFamily="18" charset="0"/>
              <a:cs typeface="Times New Roman" panose="02020603050405020304" pitchFamily="18" charset="0"/>
            </a:rPr>
            <a:t>Finance/Compensation Teams</a:t>
          </a:r>
          <a:endParaRPr lang="en-US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75120" y="4050587"/>
        <a:ext cx="4319243" cy="809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3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3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7" Type="http://schemas.openxmlformats.org/officeDocument/2006/relationships/image" Target="../media/image3.png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 /><Relationship Id="rId2" Type="http://schemas.openxmlformats.org/officeDocument/2006/relationships/diagramData" Target="../diagrams/data3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3.xml" /><Relationship Id="rId5" Type="http://schemas.openxmlformats.org/officeDocument/2006/relationships/diagramColors" Target="../diagrams/colors3.xml" /><Relationship Id="rId4" Type="http://schemas.openxmlformats.org/officeDocument/2006/relationships/diagramQuickStyle" Target="../diagrams/quickStyle3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CF63-4909-4556-9E24-7A2F9A3A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763" y="549229"/>
            <a:ext cx="7766936" cy="1646302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C0DC77-6FCD-4E97-8B20-7DFFCCC886B8}"/>
              </a:ext>
            </a:extLst>
          </p:cNvPr>
          <p:cNvSpPr txBox="1"/>
          <p:nvPr/>
        </p:nvSpPr>
        <p:spPr>
          <a:xfrm>
            <a:off x="821635" y="3452191"/>
            <a:ext cx="83057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 M. LAKSHMITHA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  : 312204584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: COMMERCE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          : K.C.S KASI NADAR COLLEGE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OF ARTS AND SCIENCE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724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971A61-1921-4D79-8305-570547918C79}"/>
              </a:ext>
            </a:extLst>
          </p:cNvPr>
          <p:cNvSpPr txBox="1"/>
          <p:nvPr/>
        </p:nvSpPr>
        <p:spPr>
          <a:xfrm>
            <a:off x="599720" y="232749"/>
            <a:ext cx="69441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2303144"/>
              </p:ext>
            </p:extLst>
          </p:nvPr>
        </p:nvGraphicFramePr>
        <p:xfrm>
          <a:off x="1615439" y="1325879"/>
          <a:ext cx="6821979" cy="4808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4637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153F82-799B-4002-ABF4-BE71AAF75CE4}"/>
              </a:ext>
            </a:extLst>
          </p:cNvPr>
          <p:cNvSpPr txBox="1"/>
          <p:nvPr/>
        </p:nvSpPr>
        <p:spPr>
          <a:xfrm>
            <a:off x="596348" y="437321"/>
            <a:ext cx="5658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6348" y="1620982"/>
            <a:ext cx="80239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Sales Performance Optimization Initiative is a comprehensive solution designed to address the challenges faced by businesses in optimizing their sales performance. Through a combination of data analytics, regional sales optimization, product category optimization, sales forecasting, and growth strategy development, this initiative empowers businesses to: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Unlock hidden opportunities and trends in sales data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targeted strategies to optimize sales performance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 revenue growth and improve market competitiveness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 sales operations and resource allocation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data-driven decisions with confidence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implementing this initiative, businesses can expect to achieve significant improvements in sales growth, regional sales performance, product category sales, and forecasting accuracy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912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AACD40-77A2-453C-9FE7-D0F1EE96C215}"/>
              </a:ext>
            </a:extLst>
          </p:cNvPr>
          <p:cNvSpPr txBox="1"/>
          <p:nvPr/>
        </p:nvSpPr>
        <p:spPr>
          <a:xfrm>
            <a:off x="848139" y="174090"/>
            <a:ext cx="5499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19057" y="1904783"/>
            <a:ext cx="8253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Mrs.Nirmala</a:t>
            </a: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</a:p>
          <a:p>
            <a:pPr lvl="0" algn="just"/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Assistant Professor</a:t>
            </a:r>
          </a:p>
          <a:p>
            <a:pPr lvl="0" algn="just"/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K.C.S Kasi </a:t>
            </a:r>
            <a:r>
              <a:rPr lang="en-US" sz="24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Nadar</a:t>
            </a: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 of Arts and Science. </a:t>
            </a:r>
          </a:p>
          <a:p>
            <a:pPr lvl="0" algn="just"/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Chennai, Tamil Nadu</a:t>
            </a:r>
          </a:p>
          <a:p>
            <a:pPr lvl="0" algn="just"/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Shakthi</a:t>
            </a: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Balambigai</a:t>
            </a:r>
            <a:endParaRPr 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Assistant Professor
    K.C.S </a:t>
            </a:r>
            <a:r>
              <a:rPr lang="en-US" sz="24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Kasi</a:t>
            </a: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Nadar College of Arts and Science. 
    Chennai, Tamil Nadu</a:t>
            </a:r>
          </a:p>
          <a:p>
            <a:pPr lvl="0" algn="just"/>
            <a:endParaRPr 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5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A975-0899-40E1-9413-7C506C05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47" y="715617"/>
            <a:ext cx="8596668" cy="896353"/>
          </a:xfrm>
        </p:spPr>
        <p:txBody>
          <a:bodyPr>
            <a:noAutofit/>
          </a:bodyPr>
          <a:lstStyle/>
          <a:p>
            <a:r>
              <a:rPr lang="en-US" sz="5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E5EB0A6-F07D-4593-8357-94CDB9D84C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7230246"/>
              </p:ext>
            </p:extLst>
          </p:nvPr>
        </p:nvGraphicFramePr>
        <p:xfrm>
          <a:off x="702365" y="2623930"/>
          <a:ext cx="9781088" cy="1787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027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01E9-FC28-4A1F-948D-0BC35DF3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05" y="795130"/>
            <a:ext cx="8596668" cy="962613"/>
          </a:xfrm>
        </p:spPr>
        <p:txBody>
          <a:bodyPr>
            <a:normAutofit/>
          </a:bodyPr>
          <a:lstStyle/>
          <a:p>
            <a:r>
              <a:rPr lang="en-US" sz="5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D123A-1F5E-4065-BB7E-E533E9B52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4545" y="2168561"/>
            <a:ext cx="6200757" cy="420723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1.Problem Statement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Project Overview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3.End Users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4.Our Solution and Proposition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Dataset Description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Modelling Approach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Results and Discussion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8.Conclusion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D1232B-4206-4CDB-8CD4-62D9F62B4B9C}"/>
              </a:ext>
            </a:extLst>
          </p:cNvPr>
          <p:cNvCxnSpPr>
            <a:cxnSpLocks/>
          </p:cNvCxnSpPr>
          <p:nvPr/>
        </p:nvCxnSpPr>
        <p:spPr>
          <a:xfrm flipV="1">
            <a:off x="1789043" y="1963151"/>
            <a:ext cx="4717774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826FE1-CA3D-4FC7-A097-320CF74FC5FE}"/>
              </a:ext>
            </a:extLst>
          </p:cNvPr>
          <p:cNvCxnSpPr>
            <a:cxnSpLocks/>
          </p:cNvCxnSpPr>
          <p:nvPr/>
        </p:nvCxnSpPr>
        <p:spPr>
          <a:xfrm flipV="1">
            <a:off x="1789043" y="5773151"/>
            <a:ext cx="4717774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808149-5223-4262-A253-876333913399}"/>
              </a:ext>
            </a:extLst>
          </p:cNvPr>
          <p:cNvCxnSpPr>
            <a:cxnSpLocks/>
          </p:cNvCxnSpPr>
          <p:nvPr/>
        </p:nvCxnSpPr>
        <p:spPr>
          <a:xfrm>
            <a:off x="1789043" y="1963151"/>
            <a:ext cx="0" cy="3810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56CFB6-1042-4311-AB8A-5E0D9B0FAF82}"/>
              </a:ext>
            </a:extLst>
          </p:cNvPr>
          <p:cNvCxnSpPr>
            <a:cxnSpLocks/>
          </p:cNvCxnSpPr>
          <p:nvPr/>
        </p:nvCxnSpPr>
        <p:spPr>
          <a:xfrm>
            <a:off x="6506817" y="1963151"/>
            <a:ext cx="0" cy="3810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25" y="3819523"/>
            <a:ext cx="1733550" cy="300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FDAD-BB8C-476B-B26C-45CF7C03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96" y="609752"/>
            <a:ext cx="8596668" cy="860400"/>
          </a:xfrm>
        </p:spPr>
        <p:txBody>
          <a:bodyPr>
            <a:noAutofit/>
          </a:bodyPr>
          <a:lstStyle/>
          <a:p>
            <a:r>
              <a:rPr lang="en-US" sz="5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7335" y="2011680"/>
            <a:ext cx="8596668" cy="3376168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Accurately forecast sales performance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and address regional sales disparities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 product positioning and marketing initiatives for each product category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 comprehensive sales growth strategy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Inefficient resource allocation- Missed opportunities for growth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object 2"/>
          <p:cNvGrpSpPr/>
          <p:nvPr/>
        </p:nvGrpSpPr>
        <p:grpSpPr>
          <a:xfrm>
            <a:off x="9035464" y="3016827"/>
            <a:ext cx="2762250" cy="3257550"/>
            <a:chOff x="7991475" y="2933700"/>
            <a:chExt cx="2762250" cy="3257550"/>
          </a:xfrm>
        </p:grpSpPr>
        <p:sp>
          <p:nvSpPr>
            <p:cNvPr id="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8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1255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18CFE5-0653-4482-B62E-94211AAB30DA}"/>
              </a:ext>
            </a:extLst>
          </p:cNvPr>
          <p:cNvSpPr txBox="1"/>
          <p:nvPr/>
        </p:nvSpPr>
        <p:spPr>
          <a:xfrm>
            <a:off x="351182" y="272240"/>
            <a:ext cx="9459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OVERVIEW: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D9A1EB8-B17F-42CE-8CCE-B278C0DC10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8661031"/>
              </p:ext>
            </p:extLst>
          </p:nvPr>
        </p:nvGraphicFramePr>
        <p:xfrm>
          <a:off x="241069" y="1263535"/>
          <a:ext cx="9153757" cy="5031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578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7BB780-F307-40F6-ABEF-1D33C56CEFD3}"/>
              </a:ext>
            </a:extLst>
          </p:cNvPr>
          <p:cNvSpPr txBox="1"/>
          <p:nvPr/>
        </p:nvSpPr>
        <p:spPr>
          <a:xfrm>
            <a:off x="225287" y="463826"/>
            <a:ext cx="10472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USERS?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D9A1EB8-B17F-42CE-8CCE-B278C0DC10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8760027"/>
              </p:ext>
            </p:extLst>
          </p:nvPr>
        </p:nvGraphicFramePr>
        <p:xfrm>
          <a:off x="438649" y="1631343"/>
          <a:ext cx="8852451" cy="4862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567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1BCA9C-8236-4147-BF6C-F5298B94D063}"/>
              </a:ext>
            </a:extLst>
          </p:cNvPr>
          <p:cNvSpPr txBox="1"/>
          <p:nvPr/>
        </p:nvSpPr>
        <p:spPr>
          <a:xfrm>
            <a:off x="631766" y="439386"/>
            <a:ext cx="7627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ITS VALUE PROPOSITION: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1766" y="1903615"/>
            <a:ext cx="72985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Filtering 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Remove missing values.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Conditional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Formatting 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Blanks, Background Color Shading, Data Bars, Values.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Filtering and Sorting 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specific employee groups, such as those with exceeds, fully meets and needs improvements.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table 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Summary of employee performance under their employee Id.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Graphs 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Final Report with Trend line</a:t>
            </a:r>
          </a:p>
        </p:txBody>
      </p:sp>
    </p:spTree>
    <p:extLst>
      <p:ext uri="{BB962C8B-B14F-4D97-AF65-F5344CB8AC3E}">
        <p14:creationId xmlns:p14="http://schemas.microsoft.com/office/powerpoint/2010/main" val="211891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FC406E-B70B-4880-897A-54BCA87C4898}"/>
              </a:ext>
            </a:extLst>
          </p:cNvPr>
          <p:cNvSpPr txBox="1"/>
          <p:nvPr/>
        </p:nvSpPr>
        <p:spPr>
          <a:xfrm>
            <a:off x="490329" y="397565"/>
            <a:ext cx="10100279" cy="94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3B5082-0A41-445E-9740-6C8E96B1D281}"/>
              </a:ext>
            </a:extLst>
          </p:cNvPr>
          <p:cNvSpPr txBox="1"/>
          <p:nvPr/>
        </p:nvSpPr>
        <p:spPr>
          <a:xfrm>
            <a:off x="795130" y="1603513"/>
            <a:ext cx="769951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Unique identifier for each employee in the    organization.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first name of the employee.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score indicating the employee's performance level (e.g., Excellent, Satisfactory, Needs Improvement).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DEPARTMENT TYPE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broader category or type of department the employee's work is associated with.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current rating or evaluation of the employee's overall performance.</a:t>
            </a:r>
          </a:p>
        </p:txBody>
      </p:sp>
    </p:spTree>
    <p:extLst>
      <p:ext uri="{BB962C8B-B14F-4D97-AF65-F5344CB8AC3E}">
        <p14:creationId xmlns:p14="http://schemas.microsoft.com/office/powerpoint/2010/main" val="2668970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2B2DF1-83AA-4207-BD42-5AFF1EB4E4B2}"/>
              </a:ext>
            </a:extLst>
          </p:cNvPr>
          <p:cNvSpPr txBox="1"/>
          <p:nvPr/>
        </p:nvSpPr>
        <p:spPr>
          <a:xfrm>
            <a:off x="543338" y="320213"/>
            <a:ext cx="6520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5D1BE8-D50D-445F-BF7A-D1E5619C1381}"/>
              </a:ext>
            </a:extLst>
          </p:cNvPr>
          <p:cNvSpPr txBox="1"/>
          <p:nvPr/>
        </p:nvSpPr>
        <p:spPr>
          <a:xfrm>
            <a:off x="755374" y="1868557"/>
            <a:ext cx="917239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Employee dataset.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Slicer, Conditional Formatting, Designing.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Missing values, Irrelevant data, Correct Errors, Remove Unnecessary Columns and Rows.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Employee ID, First Name, Performance Score. 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Report of Employee Performance based on their Employee Id is represent in Values and Performance Score presented as Column Chart.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7063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379</TotalTime>
  <Words>531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Performance Analysis Using Excel</vt:lpstr>
      <vt:lpstr>PROJECT TITLE:</vt:lpstr>
      <vt:lpstr>AGENDA:</vt:lpstr>
      <vt:lpstr>PROBLEM STATEMENT: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vinoliyavinoliya727@gmail.com</cp:lastModifiedBy>
  <cp:revision>31</cp:revision>
  <dcterms:created xsi:type="dcterms:W3CDTF">2024-08-21T00:32:52Z</dcterms:created>
  <dcterms:modified xsi:type="dcterms:W3CDTF">2024-08-28T05:11:16Z</dcterms:modified>
</cp:coreProperties>
</file>