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29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5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6A2BA-40B6-4187-AFF8-F8F9AF80E7F9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7A3099-1224-4ECB-902C-396EC7BA7968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00</a:t>
          </a:r>
        </a:p>
      </dgm:t>
    </dgm:pt>
    <dgm:pt modelId="{46544552-34FE-49BE-BA33-CC66D1619F8A}" type="parTrans" cxnId="{6C05350F-B991-4F58-97D1-AE4044723B42}">
      <dgm:prSet/>
      <dgm:spPr/>
      <dgm:t>
        <a:bodyPr/>
        <a:lstStyle/>
        <a:p>
          <a:endParaRPr lang="en-US"/>
        </a:p>
      </dgm:t>
    </dgm:pt>
    <dgm:pt modelId="{50D7F308-47D9-4906-97CC-2D84909FC247}" type="sibTrans" cxnId="{6C05350F-B991-4F58-97D1-AE4044723B42}">
      <dgm:prSet/>
      <dgm:spPr>
        <a:ln w="3175"/>
      </dgm:spPr>
      <dgm:t>
        <a:bodyPr/>
        <a:lstStyle/>
        <a:p>
          <a:endParaRPr lang="en-US" sz="2800"/>
        </a:p>
      </dgm:t>
    </dgm:pt>
    <dgm:pt modelId="{05255914-D32A-40B4-8C21-21202418932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01</a:t>
          </a:r>
        </a:p>
      </dgm:t>
    </dgm:pt>
    <dgm:pt modelId="{739FD09D-8045-4F96-B9E7-D3DCBC8AC11E}" type="parTrans" cxnId="{92B7CF88-19DA-4C68-B48A-56C5D09BD078}">
      <dgm:prSet/>
      <dgm:spPr/>
      <dgm:t>
        <a:bodyPr/>
        <a:lstStyle/>
        <a:p>
          <a:endParaRPr lang="en-US"/>
        </a:p>
      </dgm:t>
    </dgm:pt>
    <dgm:pt modelId="{DF2D58BB-B07E-4427-B0B4-7328C7A546CF}" type="sibTrans" cxnId="{92B7CF88-19DA-4C68-B48A-56C5D09BD078}">
      <dgm:prSet/>
      <dgm:spPr>
        <a:ln w="3175"/>
      </dgm:spPr>
      <dgm:t>
        <a:bodyPr/>
        <a:lstStyle/>
        <a:p>
          <a:endParaRPr lang="en-US" sz="2800"/>
        </a:p>
      </dgm:t>
    </dgm:pt>
    <dgm:pt modelId="{CF291975-5B89-42C1-A954-78B0363C5805}">
      <dgm:prSet phldrT="[Text]" custT="1"/>
      <dgm:spPr>
        <a:ln w="3175"/>
      </dgm:spPr>
      <dgm:t>
        <a:bodyPr/>
        <a:lstStyle/>
        <a:p>
          <a:r>
            <a:rPr lang="en-US" sz="900" dirty="0"/>
            <a:t>02</a:t>
          </a:r>
        </a:p>
      </dgm:t>
    </dgm:pt>
    <dgm:pt modelId="{F3DC7968-B68E-4A83-B115-D21E76300FFF}" type="parTrans" cxnId="{29A30ADC-A6BC-435E-945B-0D4B92AD8430}">
      <dgm:prSet/>
      <dgm:spPr/>
      <dgm:t>
        <a:bodyPr/>
        <a:lstStyle/>
        <a:p>
          <a:endParaRPr lang="en-US"/>
        </a:p>
      </dgm:t>
    </dgm:pt>
    <dgm:pt modelId="{BB5988A9-792F-4F35-BF7A-F0D97FB3530B}" type="sibTrans" cxnId="{29A30ADC-A6BC-435E-945B-0D4B92AD8430}">
      <dgm:prSet/>
      <dgm:spPr>
        <a:ln w="3175"/>
      </dgm:spPr>
      <dgm:t>
        <a:bodyPr/>
        <a:lstStyle/>
        <a:p>
          <a:endParaRPr lang="en-US" sz="2800"/>
        </a:p>
      </dgm:t>
    </dgm:pt>
    <dgm:pt modelId="{0F1EED64-1422-4916-86A1-6EC539D1088A}">
      <dgm:prSet phldrT="[Text]" custT="1"/>
      <dgm:spPr>
        <a:ln w="3175"/>
      </dgm:spPr>
      <dgm:t>
        <a:bodyPr/>
        <a:lstStyle/>
        <a:p>
          <a:r>
            <a:rPr lang="en-US" sz="900" dirty="0"/>
            <a:t>03</a:t>
          </a:r>
        </a:p>
      </dgm:t>
    </dgm:pt>
    <dgm:pt modelId="{A31802B4-E52B-4F45-9C81-62E72A979B4E}" type="parTrans" cxnId="{F506E86B-8150-47A3-B191-82DF382E8CD4}">
      <dgm:prSet/>
      <dgm:spPr/>
      <dgm:t>
        <a:bodyPr/>
        <a:lstStyle/>
        <a:p>
          <a:endParaRPr lang="en-US"/>
        </a:p>
      </dgm:t>
    </dgm:pt>
    <dgm:pt modelId="{C682A7C4-7A1C-44E3-9B83-DF842E56DA03}" type="sibTrans" cxnId="{F506E86B-8150-47A3-B191-82DF382E8CD4}">
      <dgm:prSet/>
      <dgm:spPr>
        <a:ln w="3175"/>
      </dgm:spPr>
      <dgm:t>
        <a:bodyPr/>
        <a:lstStyle/>
        <a:p>
          <a:endParaRPr lang="en-US" sz="2800"/>
        </a:p>
      </dgm:t>
    </dgm:pt>
    <dgm:pt modelId="{EA111F39-A024-4AB2-977C-8988D99FEE4B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04</a:t>
          </a:r>
        </a:p>
      </dgm:t>
    </dgm:pt>
    <dgm:pt modelId="{677D4B4F-F54C-408A-B8A9-FB080E0A8B92}" type="parTrans" cxnId="{0ED10D25-2B43-4953-84C0-C0E9E9235DCD}">
      <dgm:prSet/>
      <dgm:spPr/>
      <dgm:t>
        <a:bodyPr/>
        <a:lstStyle/>
        <a:p>
          <a:endParaRPr lang="en-US"/>
        </a:p>
      </dgm:t>
    </dgm:pt>
    <dgm:pt modelId="{AA774F68-286C-419B-8B7D-02F83155FDF4}" type="sibTrans" cxnId="{0ED10D25-2B43-4953-84C0-C0E9E9235DCD}">
      <dgm:prSet/>
      <dgm:spPr>
        <a:ln w="3175"/>
      </dgm:spPr>
      <dgm:t>
        <a:bodyPr/>
        <a:lstStyle/>
        <a:p>
          <a:endParaRPr lang="en-US" sz="2800"/>
        </a:p>
      </dgm:t>
    </dgm:pt>
    <dgm:pt modelId="{B84CDA86-2342-4CD5-A2D0-3EE2D6B77400}">
      <dgm:prSet phldrT="[Text]" custT="1"/>
      <dgm:spPr>
        <a:ln w="3175"/>
      </dgm:spPr>
      <dgm:t>
        <a:bodyPr/>
        <a:lstStyle/>
        <a:p>
          <a:r>
            <a:rPr lang="en-US" sz="900" dirty="0"/>
            <a:t>05</a:t>
          </a:r>
        </a:p>
      </dgm:t>
    </dgm:pt>
    <dgm:pt modelId="{6D543B5E-EEF0-418E-B140-9726487CF57E}" type="parTrans" cxnId="{A8717369-5DD7-4FC7-8DA8-D37B79527841}">
      <dgm:prSet/>
      <dgm:spPr/>
      <dgm:t>
        <a:bodyPr/>
        <a:lstStyle/>
        <a:p>
          <a:endParaRPr lang="en-US"/>
        </a:p>
      </dgm:t>
    </dgm:pt>
    <dgm:pt modelId="{29F8A4A0-082D-4991-B443-0A8AFA42422B}" type="sibTrans" cxnId="{A8717369-5DD7-4FC7-8DA8-D37B79527841}">
      <dgm:prSet/>
      <dgm:spPr>
        <a:ln w="3175"/>
      </dgm:spPr>
      <dgm:t>
        <a:bodyPr/>
        <a:lstStyle/>
        <a:p>
          <a:endParaRPr lang="en-US" sz="2800"/>
        </a:p>
      </dgm:t>
    </dgm:pt>
    <dgm:pt modelId="{5625A0BA-3784-45B6-97EC-2096A47B399F}">
      <dgm:prSet phldrT="[Text]" custT="1"/>
      <dgm:spPr>
        <a:ln w="3175"/>
      </dgm:spPr>
      <dgm:t>
        <a:bodyPr/>
        <a:lstStyle/>
        <a:p>
          <a:r>
            <a:rPr lang="en-US" sz="900" dirty="0"/>
            <a:t>06</a:t>
          </a:r>
        </a:p>
      </dgm:t>
    </dgm:pt>
    <dgm:pt modelId="{51144210-2446-443F-A25F-970665996710}" type="parTrans" cxnId="{9546C045-C4C2-4C71-84A9-8821CE74D4A7}">
      <dgm:prSet/>
      <dgm:spPr/>
      <dgm:t>
        <a:bodyPr/>
        <a:lstStyle/>
        <a:p>
          <a:endParaRPr lang="en-US"/>
        </a:p>
      </dgm:t>
    </dgm:pt>
    <dgm:pt modelId="{A6D5980C-35E2-4AB0-8246-6AAB28C06B23}" type="sibTrans" cxnId="{9546C045-C4C2-4C71-84A9-8821CE74D4A7}">
      <dgm:prSet/>
      <dgm:spPr>
        <a:ln w="3175"/>
      </dgm:spPr>
      <dgm:t>
        <a:bodyPr/>
        <a:lstStyle/>
        <a:p>
          <a:endParaRPr lang="en-US" sz="2800"/>
        </a:p>
      </dgm:t>
    </dgm:pt>
    <dgm:pt modelId="{B2DF35EF-9BDC-40A7-BFCA-A1A3E1293144}">
      <dgm:prSet phldrT="[Text]" custT="1"/>
      <dgm:spPr>
        <a:ln w="3175"/>
      </dgm:spPr>
      <dgm:t>
        <a:bodyPr/>
        <a:lstStyle/>
        <a:p>
          <a:r>
            <a:rPr lang="en-US" sz="900" dirty="0"/>
            <a:t>07</a:t>
          </a:r>
        </a:p>
      </dgm:t>
    </dgm:pt>
    <dgm:pt modelId="{2769CC40-045F-4640-A563-15B6F6571048}" type="parTrans" cxnId="{C53B7F7A-3F7C-4500-9CAA-E1066ACD9201}">
      <dgm:prSet/>
      <dgm:spPr/>
      <dgm:t>
        <a:bodyPr/>
        <a:lstStyle/>
        <a:p>
          <a:endParaRPr lang="en-US"/>
        </a:p>
      </dgm:t>
    </dgm:pt>
    <dgm:pt modelId="{3515389E-A2D9-4A91-A416-D06FB2BCF4D7}" type="sibTrans" cxnId="{C53B7F7A-3F7C-4500-9CAA-E1066ACD9201}">
      <dgm:prSet/>
      <dgm:spPr>
        <a:ln w="3175"/>
      </dgm:spPr>
      <dgm:t>
        <a:bodyPr/>
        <a:lstStyle/>
        <a:p>
          <a:endParaRPr lang="en-US" sz="2800"/>
        </a:p>
      </dgm:t>
    </dgm:pt>
    <dgm:pt modelId="{868767A5-C3E4-4645-9C8D-69D5627043D3}">
      <dgm:prSet phldrT="[Text]" custT="1"/>
      <dgm:spPr>
        <a:ln w="3175"/>
      </dgm:spPr>
      <dgm:t>
        <a:bodyPr/>
        <a:lstStyle/>
        <a:p>
          <a:r>
            <a:rPr lang="en-US" sz="900" dirty="0"/>
            <a:t>08</a:t>
          </a:r>
        </a:p>
      </dgm:t>
    </dgm:pt>
    <dgm:pt modelId="{09A882C0-93B2-4C56-BE95-EDAAA5B0FF47}" type="parTrans" cxnId="{D30E7CF0-5B4B-40D3-96D0-383F887793FD}">
      <dgm:prSet/>
      <dgm:spPr/>
      <dgm:t>
        <a:bodyPr/>
        <a:lstStyle/>
        <a:p>
          <a:endParaRPr lang="en-US"/>
        </a:p>
      </dgm:t>
    </dgm:pt>
    <dgm:pt modelId="{BE0F9672-9967-4BB3-945A-82902934D4C9}" type="sibTrans" cxnId="{D30E7CF0-5B4B-40D3-96D0-383F887793FD}">
      <dgm:prSet/>
      <dgm:spPr>
        <a:ln w="3175"/>
      </dgm:spPr>
      <dgm:t>
        <a:bodyPr/>
        <a:lstStyle/>
        <a:p>
          <a:endParaRPr lang="en-US" sz="2800"/>
        </a:p>
      </dgm:t>
    </dgm:pt>
    <dgm:pt modelId="{9281F980-DBAB-4458-BA3E-08089336104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09</a:t>
          </a:r>
        </a:p>
      </dgm:t>
    </dgm:pt>
    <dgm:pt modelId="{FC98046A-08E0-48A4-B812-F4BADECAFB37}" type="parTrans" cxnId="{1F774BA2-9135-42D7-A6A7-1C39E6459835}">
      <dgm:prSet/>
      <dgm:spPr/>
      <dgm:t>
        <a:bodyPr/>
        <a:lstStyle/>
        <a:p>
          <a:endParaRPr lang="en-US"/>
        </a:p>
      </dgm:t>
    </dgm:pt>
    <dgm:pt modelId="{EE9F8E24-F686-4CD7-B40D-889B181D327C}" type="sibTrans" cxnId="{1F774BA2-9135-42D7-A6A7-1C39E6459835}">
      <dgm:prSet/>
      <dgm:spPr>
        <a:ln w="3175"/>
      </dgm:spPr>
      <dgm:t>
        <a:bodyPr/>
        <a:lstStyle/>
        <a:p>
          <a:endParaRPr lang="en-US" sz="2800"/>
        </a:p>
      </dgm:t>
    </dgm:pt>
    <dgm:pt modelId="{A895021A-1FC9-40D9-9A23-C05D673066F3}">
      <dgm:prSet phldrT="[Text]" custT="1"/>
      <dgm:spPr>
        <a:ln w="3175"/>
      </dgm:spPr>
      <dgm:t>
        <a:bodyPr/>
        <a:lstStyle/>
        <a:p>
          <a:r>
            <a:rPr lang="en-US" sz="900" dirty="0"/>
            <a:t>10</a:t>
          </a:r>
        </a:p>
      </dgm:t>
    </dgm:pt>
    <dgm:pt modelId="{ED7432BF-B985-48B1-B8F2-801A42157DE6}" type="parTrans" cxnId="{3D4E97EA-89D6-4F69-8109-635B0AF236FD}">
      <dgm:prSet/>
      <dgm:spPr/>
      <dgm:t>
        <a:bodyPr/>
        <a:lstStyle/>
        <a:p>
          <a:endParaRPr lang="en-US"/>
        </a:p>
      </dgm:t>
    </dgm:pt>
    <dgm:pt modelId="{C63CE439-C9A4-437A-AA24-C2B1C4D3EC13}" type="sibTrans" cxnId="{3D4E97EA-89D6-4F69-8109-635B0AF236FD}">
      <dgm:prSet/>
      <dgm:spPr>
        <a:ln w="3175"/>
      </dgm:spPr>
      <dgm:t>
        <a:bodyPr/>
        <a:lstStyle/>
        <a:p>
          <a:endParaRPr lang="en-US" sz="2800"/>
        </a:p>
      </dgm:t>
    </dgm:pt>
    <dgm:pt modelId="{EE1F149E-F983-420A-AE26-0CA291A969C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11</a:t>
          </a:r>
        </a:p>
      </dgm:t>
    </dgm:pt>
    <dgm:pt modelId="{9B36F709-981A-4F1F-96A6-2972426A3A63}" type="parTrans" cxnId="{C4D13FB4-0FD1-48FF-AB4B-035F479BA4E7}">
      <dgm:prSet/>
      <dgm:spPr/>
      <dgm:t>
        <a:bodyPr/>
        <a:lstStyle/>
        <a:p>
          <a:endParaRPr lang="en-US"/>
        </a:p>
      </dgm:t>
    </dgm:pt>
    <dgm:pt modelId="{3FDD498B-C338-4F3C-9707-6A31F5EB9217}" type="sibTrans" cxnId="{C4D13FB4-0FD1-48FF-AB4B-035F479BA4E7}">
      <dgm:prSet/>
      <dgm:spPr>
        <a:ln w="3175"/>
      </dgm:spPr>
      <dgm:t>
        <a:bodyPr/>
        <a:lstStyle/>
        <a:p>
          <a:endParaRPr lang="en-US" sz="2800"/>
        </a:p>
      </dgm:t>
    </dgm:pt>
    <dgm:pt modelId="{3EBDEC13-B94B-424C-B6D8-E23828E29484}">
      <dgm:prSet phldrT="[Text]" custT="1"/>
      <dgm:spPr>
        <a:ln w="3175"/>
      </dgm:spPr>
      <dgm:t>
        <a:bodyPr/>
        <a:lstStyle/>
        <a:p>
          <a:r>
            <a:rPr lang="en-US" sz="900" dirty="0"/>
            <a:t>12</a:t>
          </a:r>
        </a:p>
      </dgm:t>
    </dgm:pt>
    <dgm:pt modelId="{4194DC5B-FCB2-47F2-A7AB-F8C802D2C380}" type="parTrans" cxnId="{EBC68FFD-0F35-4FBB-B798-DB0A754358E6}">
      <dgm:prSet/>
      <dgm:spPr/>
      <dgm:t>
        <a:bodyPr/>
        <a:lstStyle/>
        <a:p>
          <a:endParaRPr lang="en-US"/>
        </a:p>
      </dgm:t>
    </dgm:pt>
    <dgm:pt modelId="{910D43BF-2E12-4265-8F31-790375B138D8}" type="sibTrans" cxnId="{EBC68FFD-0F35-4FBB-B798-DB0A754358E6}">
      <dgm:prSet/>
      <dgm:spPr>
        <a:ln w="3175"/>
      </dgm:spPr>
      <dgm:t>
        <a:bodyPr/>
        <a:lstStyle/>
        <a:p>
          <a:endParaRPr lang="en-US" sz="2800"/>
        </a:p>
      </dgm:t>
    </dgm:pt>
    <dgm:pt modelId="{DB1B9677-421A-4935-8C22-9192CE87F0FF}">
      <dgm:prSet phldrT="[Text]" custT="1"/>
      <dgm:spPr>
        <a:ln w="3175"/>
      </dgm:spPr>
      <dgm:t>
        <a:bodyPr/>
        <a:lstStyle/>
        <a:p>
          <a:r>
            <a:rPr lang="en-US" sz="900" dirty="0"/>
            <a:t>13</a:t>
          </a:r>
        </a:p>
      </dgm:t>
    </dgm:pt>
    <dgm:pt modelId="{C1DA78D6-0CE1-41A2-A0EE-D8D11B345670}" type="parTrans" cxnId="{1A792AAE-2086-4C09-9299-F978E6D076E1}">
      <dgm:prSet/>
      <dgm:spPr/>
      <dgm:t>
        <a:bodyPr/>
        <a:lstStyle/>
        <a:p>
          <a:endParaRPr lang="en-US"/>
        </a:p>
      </dgm:t>
    </dgm:pt>
    <dgm:pt modelId="{8BCD7E9B-E908-4EDF-8514-EDD1DB17AEBC}" type="sibTrans" cxnId="{1A792AAE-2086-4C09-9299-F978E6D076E1}">
      <dgm:prSet/>
      <dgm:spPr>
        <a:ln w="3175"/>
      </dgm:spPr>
      <dgm:t>
        <a:bodyPr/>
        <a:lstStyle/>
        <a:p>
          <a:endParaRPr lang="en-US" sz="2800"/>
        </a:p>
      </dgm:t>
    </dgm:pt>
    <dgm:pt modelId="{939662E8-1580-40AE-9B6C-323E8300E63E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14</a:t>
          </a:r>
        </a:p>
      </dgm:t>
    </dgm:pt>
    <dgm:pt modelId="{A9B8F123-7BAB-41C3-840A-4F646C50888F}" type="parTrans" cxnId="{9576AAAE-58F2-424F-B8E3-B337460ABDE1}">
      <dgm:prSet/>
      <dgm:spPr/>
      <dgm:t>
        <a:bodyPr/>
        <a:lstStyle/>
        <a:p>
          <a:endParaRPr lang="en-US"/>
        </a:p>
      </dgm:t>
    </dgm:pt>
    <dgm:pt modelId="{122F0F2A-9D73-4F96-9BEF-3D5D0F3739CC}" type="sibTrans" cxnId="{9576AAAE-58F2-424F-B8E3-B337460ABDE1}">
      <dgm:prSet/>
      <dgm:spPr>
        <a:ln w="3175"/>
      </dgm:spPr>
      <dgm:t>
        <a:bodyPr/>
        <a:lstStyle/>
        <a:p>
          <a:endParaRPr lang="en-US" sz="2800"/>
        </a:p>
      </dgm:t>
    </dgm:pt>
    <dgm:pt modelId="{A8370C54-57BB-4D77-84F2-21B7BBCB8CD1}">
      <dgm:prSet phldrT="[Text]" custT="1"/>
      <dgm:spPr>
        <a:ln w="3175"/>
      </dgm:spPr>
      <dgm:t>
        <a:bodyPr/>
        <a:lstStyle/>
        <a:p>
          <a:r>
            <a:rPr lang="en-US" sz="900" dirty="0"/>
            <a:t>15</a:t>
          </a:r>
        </a:p>
      </dgm:t>
    </dgm:pt>
    <dgm:pt modelId="{2A095022-B111-4BF4-8A3A-F583A99A0136}" type="parTrans" cxnId="{F90BA62E-E794-48A5-8857-5262442DCA4D}">
      <dgm:prSet/>
      <dgm:spPr/>
      <dgm:t>
        <a:bodyPr/>
        <a:lstStyle/>
        <a:p>
          <a:endParaRPr lang="en-US"/>
        </a:p>
      </dgm:t>
    </dgm:pt>
    <dgm:pt modelId="{3D64D77A-FD09-4D3C-876D-C0CB137E62CD}" type="sibTrans" cxnId="{F90BA62E-E794-48A5-8857-5262442DCA4D}">
      <dgm:prSet/>
      <dgm:spPr>
        <a:ln w="3175"/>
      </dgm:spPr>
      <dgm:t>
        <a:bodyPr/>
        <a:lstStyle/>
        <a:p>
          <a:endParaRPr lang="en-US" sz="2800"/>
        </a:p>
      </dgm:t>
    </dgm:pt>
    <dgm:pt modelId="{83672DD1-994D-4D7A-9A37-481E9664950D}">
      <dgm:prSet phldrT="[Text]" custT="1"/>
      <dgm:spPr>
        <a:ln w="3175"/>
      </dgm:spPr>
      <dgm:t>
        <a:bodyPr/>
        <a:lstStyle/>
        <a:p>
          <a:r>
            <a:rPr lang="en-US" sz="900" dirty="0"/>
            <a:t>16</a:t>
          </a:r>
        </a:p>
      </dgm:t>
    </dgm:pt>
    <dgm:pt modelId="{DDC0B2F7-016B-4613-8A55-5AA6A2FDE60C}" type="parTrans" cxnId="{88623BD7-0B78-4848-B319-4C616239BAB7}">
      <dgm:prSet/>
      <dgm:spPr/>
      <dgm:t>
        <a:bodyPr/>
        <a:lstStyle/>
        <a:p>
          <a:endParaRPr lang="en-US"/>
        </a:p>
      </dgm:t>
    </dgm:pt>
    <dgm:pt modelId="{B40BDC04-4CE6-4D7E-9F97-0E08939E39C6}" type="sibTrans" cxnId="{88623BD7-0B78-4848-B319-4C616239BAB7}">
      <dgm:prSet/>
      <dgm:spPr>
        <a:ln w="3175"/>
      </dgm:spPr>
      <dgm:t>
        <a:bodyPr/>
        <a:lstStyle/>
        <a:p>
          <a:endParaRPr lang="en-US" sz="2800"/>
        </a:p>
      </dgm:t>
    </dgm:pt>
    <dgm:pt modelId="{FB04C0DC-EAE0-413B-AB0C-0534D7083871}">
      <dgm:prSet phldrT="[Text]" custT="1"/>
      <dgm:spPr>
        <a:ln w="3175"/>
      </dgm:spPr>
      <dgm:t>
        <a:bodyPr/>
        <a:lstStyle/>
        <a:p>
          <a:r>
            <a:rPr lang="en-US" sz="900" dirty="0"/>
            <a:t>17</a:t>
          </a:r>
        </a:p>
      </dgm:t>
    </dgm:pt>
    <dgm:pt modelId="{3EEDB1CF-A50E-4C9A-8150-B0451961C9D5}" type="parTrans" cxnId="{1026074B-CC37-4BE4-828F-B18EFD1D274C}">
      <dgm:prSet/>
      <dgm:spPr/>
      <dgm:t>
        <a:bodyPr/>
        <a:lstStyle/>
        <a:p>
          <a:endParaRPr lang="en-US"/>
        </a:p>
      </dgm:t>
    </dgm:pt>
    <dgm:pt modelId="{5F59E52A-EEFC-4001-A3E3-1E6D1568133C}" type="sibTrans" cxnId="{1026074B-CC37-4BE4-828F-B18EFD1D274C}">
      <dgm:prSet/>
      <dgm:spPr>
        <a:ln w="3175"/>
      </dgm:spPr>
      <dgm:t>
        <a:bodyPr/>
        <a:lstStyle/>
        <a:p>
          <a:endParaRPr lang="en-US" sz="2800"/>
        </a:p>
      </dgm:t>
    </dgm:pt>
    <dgm:pt modelId="{BAB1302C-DD81-4AE2-A8FB-5C6A8E8133E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18</a:t>
          </a:r>
        </a:p>
      </dgm:t>
    </dgm:pt>
    <dgm:pt modelId="{B37CBE12-A1DC-48AE-9D35-BC5397163DD3}" type="parTrans" cxnId="{0B4ECD0A-BE7F-46F0-9F93-AB82BB4736EF}">
      <dgm:prSet/>
      <dgm:spPr/>
      <dgm:t>
        <a:bodyPr/>
        <a:lstStyle/>
        <a:p>
          <a:endParaRPr lang="en-US"/>
        </a:p>
      </dgm:t>
    </dgm:pt>
    <dgm:pt modelId="{E18762FF-2354-4F30-90ED-6FBC8FFF9078}" type="sibTrans" cxnId="{0B4ECD0A-BE7F-46F0-9F93-AB82BB4736EF}">
      <dgm:prSet/>
      <dgm:spPr>
        <a:ln w="3175"/>
      </dgm:spPr>
      <dgm:t>
        <a:bodyPr/>
        <a:lstStyle/>
        <a:p>
          <a:endParaRPr lang="en-US" sz="2800"/>
        </a:p>
      </dgm:t>
    </dgm:pt>
    <dgm:pt modelId="{A69216B9-B887-4EAA-9118-9814BCE4A626}">
      <dgm:prSet phldrT="[Text]" custT="1"/>
      <dgm:spPr>
        <a:ln w="3175"/>
      </dgm:spPr>
      <dgm:t>
        <a:bodyPr/>
        <a:lstStyle/>
        <a:p>
          <a:r>
            <a:rPr lang="en-US" sz="900" dirty="0"/>
            <a:t>19</a:t>
          </a:r>
        </a:p>
      </dgm:t>
    </dgm:pt>
    <dgm:pt modelId="{1D5DB990-5536-4125-944D-02ECBBA33DE4}" type="parTrans" cxnId="{07A50D78-6639-4A33-A74B-7706837DD05D}">
      <dgm:prSet/>
      <dgm:spPr/>
      <dgm:t>
        <a:bodyPr/>
        <a:lstStyle/>
        <a:p>
          <a:endParaRPr lang="en-US"/>
        </a:p>
      </dgm:t>
    </dgm:pt>
    <dgm:pt modelId="{EC947020-A574-4203-9CD7-6728E8A1F218}" type="sibTrans" cxnId="{07A50D78-6639-4A33-A74B-7706837DD05D}">
      <dgm:prSet/>
      <dgm:spPr>
        <a:ln w="3175"/>
      </dgm:spPr>
      <dgm:t>
        <a:bodyPr/>
        <a:lstStyle/>
        <a:p>
          <a:endParaRPr lang="en-US" sz="2800"/>
        </a:p>
      </dgm:t>
    </dgm:pt>
    <dgm:pt modelId="{76B5D27C-739F-4BE1-BB49-1559BF61D55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20</a:t>
          </a:r>
        </a:p>
      </dgm:t>
    </dgm:pt>
    <dgm:pt modelId="{2119873A-C3A9-416C-A97E-7FBD1FC98807}" type="parTrans" cxnId="{1930D50E-D92E-4107-B01A-44265EC00184}">
      <dgm:prSet/>
      <dgm:spPr/>
      <dgm:t>
        <a:bodyPr/>
        <a:lstStyle/>
        <a:p>
          <a:endParaRPr lang="en-US"/>
        </a:p>
      </dgm:t>
    </dgm:pt>
    <dgm:pt modelId="{C55123D5-8763-48CB-8093-D52598355663}" type="sibTrans" cxnId="{1930D50E-D92E-4107-B01A-44265EC00184}">
      <dgm:prSet/>
      <dgm:spPr>
        <a:ln w="3175"/>
      </dgm:spPr>
      <dgm:t>
        <a:bodyPr/>
        <a:lstStyle/>
        <a:p>
          <a:endParaRPr lang="en-US" sz="2800"/>
        </a:p>
      </dgm:t>
    </dgm:pt>
    <dgm:pt modelId="{35385F59-FD3A-4E0E-806D-0D171FD73B6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21</a:t>
          </a:r>
        </a:p>
      </dgm:t>
    </dgm:pt>
    <dgm:pt modelId="{567BD894-944E-4EF2-8D98-51536C8E1C83}" type="parTrans" cxnId="{9FC3C574-02ED-4232-A01F-9EB4AFF41996}">
      <dgm:prSet/>
      <dgm:spPr/>
      <dgm:t>
        <a:bodyPr/>
        <a:lstStyle/>
        <a:p>
          <a:endParaRPr lang="en-US"/>
        </a:p>
      </dgm:t>
    </dgm:pt>
    <dgm:pt modelId="{6D67EEEA-04ED-4D88-A526-8907150BA8B9}" type="sibTrans" cxnId="{9FC3C574-02ED-4232-A01F-9EB4AFF41996}">
      <dgm:prSet/>
      <dgm:spPr>
        <a:ln w="3175"/>
      </dgm:spPr>
      <dgm:t>
        <a:bodyPr/>
        <a:lstStyle/>
        <a:p>
          <a:endParaRPr lang="en-US" sz="2800"/>
        </a:p>
      </dgm:t>
    </dgm:pt>
    <dgm:pt modelId="{4386FCAA-717C-484A-8040-46E0C7874DC0}">
      <dgm:prSet phldrT="[Text]" custT="1"/>
      <dgm:spPr>
        <a:ln w="3175"/>
      </dgm:spPr>
      <dgm:t>
        <a:bodyPr/>
        <a:lstStyle/>
        <a:p>
          <a:r>
            <a:rPr lang="en-US" sz="900" dirty="0"/>
            <a:t>22</a:t>
          </a:r>
        </a:p>
      </dgm:t>
    </dgm:pt>
    <dgm:pt modelId="{7B2FE6D5-2676-445F-AC55-28FB452BBC94}" type="parTrans" cxnId="{16A34594-33A6-4493-BA23-38BF5100BDF4}">
      <dgm:prSet/>
      <dgm:spPr/>
      <dgm:t>
        <a:bodyPr/>
        <a:lstStyle/>
        <a:p>
          <a:endParaRPr lang="en-US"/>
        </a:p>
      </dgm:t>
    </dgm:pt>
    <dgm:pt modelId="{1D060F47-F191-4433-AAC1-B798E8CB1418}" type="sibTrans" cxnId="{16A34594-33A6-4493-BA23-38BF5100BDF4}">
      <dgm:prSet/>
      <dgm:spPr>
        <a:ln w="3175"/>
      </dgm:spPr>
      <dgm:t>
        <a:bodyPr/>
        <a:lstStyle/>
        <a:p>
          <a:endParaRPr lang="en-US" sz="2800"/>
        </a:p>
      </dgm:t>
    </dgm:pt>
    <dgm:pt modelId="{BB217A16-9AF2-4D4B-B615-1E19EDAD0C53}">
      <dgm:prSet phldrT="[Text]" custT="1"/>
      <dgm:spPr>
        <a:ln w="3175"/>
      </dgm:spPr>
      <dgm:t>
        <a:bodyPr/>
        <a:lstStyle/>
        <a:p>
          <a:r>
            <a:rPr lang="en-US" sz="900" dirty="0"/>
            <a:t>23</a:t>
          </a:r>
        </a:p>
      </dgm:t>
    </dgm:pt>
    <dgm:pt modelId="{C1AA23A3-532B-4317-BA6C-EB24CD6F69A6}" type="parTrans" cxnId="{D864FDE6-AE68-4123-A8AA-7FC1D1294C03}">
      <dgm:prSet/>
      <dgm:spPr/>
      <dgm:t>
        <a:bodyPr/>
        <a:lstStyle/>
        <a:p>
          <a:endParaRPr lang="en-US"/>
        </a:p>
      </dgm:t>
    </dgm:pt>
    <dgm:pt modelId="{C0983ED0-8E1A-4C36-9B3F-D751B585C5F1}" type="sibTrans" cxnId="{D864FDE6-AE68-4123-A8AA-7FC1D1294C03}">
      <dgm:prSet/>
      <dgm:spPr>
        <a:ln w="3175"/>
      </dgm:spPr>
      <dgm:t>
        <a:bodyPr/>
        <a:lstStyle/>
        <a:p>
          <a:endParaRPr lang="en-US" sz="2800"/>
        </a:p>
      </dgm:t>
    </dgm:pt>
    <dgm:pt modelId="{79F5EE38-222D-4BAC-ABC2-B06CAE63135B}">
      <dgm:prSet phldrT="[Text]" custT="1"/>
      <dgm:spPr>
        <a:ln w="3175"/>
      </dgm:spPr>
      <dgm:t>
        <a:bodyPr/>
        <a:lstStyle/>
        <a:p>
          <a:r>
            <a:rPr lang="en-US" sz="900" dirty="0"/>
            <a:t>24</a:t>
          </a:r>
        </a:p>
      </dgm:t>
    </dgm:pt>
    <dgm:pt modelId="{3ADBA506-0986-4716-88E4-2981DF0CE09F}" type="parTrans" cxnId="{0C29EC76-D4AC-4DC4-9D40-265DA37EAA2C}">
      <dgm:prSet/>
      <dgm:spPr/>
      <dgm:t>
        <a:bodyPr/>
        <a:lstStyle/>
        <a:p>
          <a:endParaRPr lang="en-US"/>
        </a:p>
      </dgm:t>
    </dgm:pt>
    <dgm:pt modelId="{6C9FBB1A-9ABC-41ED-8500-19720D0A6187}" type="sibTrans" cxnId="{0C29EC76-D4AC-4DC4-9D40-265DA37EAA2C}">
      <dgm:prSet/>
      <dgm:spPr>
        <a:ln w="3175"/>
      </dgm:spPr>
      <dgm:t>
        <a:bodyPr/>
        <a:lstStyle/>
        <a:p>
          <a:endParaRPr lang="en-US" sz="2800"/>
        </a:p>
      </dgm:t>
    </dgm:pt>
    <dgm:pt modelId="{49E309A8-4ACE-4E24-9468-1B63E3F6A1C8}">
      <dgm:prSet phldrT="[Text]" custT="1"/>
      <dgm:spPr>
        <a:ln w="3175"/>
      </dgm:spPr>
      <dgm:t>
        <a:bodyPr/>
        <a:lstStyle/>
        <a:p>
          <a:r>
            <a:rPr lang="en-US" sz="900" dirty="0"/>
            <a:t>25</a:t>
          </a:r>
        </a:p>
      </dgm:t>
    </dgm:pt>
    <dgm:pt modelId="{D6C68469-A6BE-45BF-A540-5A9AD7D1FDCC}" type="parTrans" cxnId="{C49149D8-B800-4423-B48C-40A1637857E9}">
      <dgm:prSet/>
      <dgm:spPr/>
      <dgm:t>
        <a:bodyPr/>
        <a:lstStyle/>
        <a:p>
          <a:endParaRPr lang="en-US"/>
        </a:p>
      </dgm:t>
    </dgm:pt>
    <dgm:pt modelId="{7115A82F-A0CA-47E6-9A40-2F50E0CCCA35}" type="sibTrans" cxnId="{C49149D8-B800-4423-B48C-40A1637857E9}">
      <dgm:prSet/>
      <dgm:spPr>
        <a:ln w="3175"/>
      </dgm:spPr>
      <dgm:t>
        <a:bodyPr/>
        <a:lstStyle/>
        <a:p>
          <a:endParaRPr lang="en-US" sz="2800"/>
        </a:p>
      </dgm:t>
    </dgm:pt>
    <dgm:pt modelId="{D02FAA77-956C-45D2-8464-ED2559956DD2}">
      <dgm:prSet phldrT="[Text]" custT="1"/>
      <dgm:spPr>
        <a:ln w="3175"/>
      </dgm:spPr>
      <dgm:t>
        <a:bodyPr/>
        <a:lstStyle/>
        <a:p>
          <a:r>
            <a:rPr lang="en-US" sz="900" dirty="0"/>
            <a:t>26</a:t>
          </a:r>
        </a:p>
      </dgm:t>
    </dgm:pt>
    <dgm:pt modelId="{C79E506C-53D3-4E39-8681-67DEA5CADD14}" type="parTrans" cxnId="{9751F274-5EE9-4DEF-9205-CAB8BEE9F26A}">
      <dgm:prSet/>
      <dgm:spPr/>
      <dgm:t>
        <a:bodyPr/>
        <a:lstStyle/>
        <a:p>
          <a:endParaRPr lang="en-US"/>
        </a:p>
      </dgm:t>
    </dgm:pt>
    <dgm:pt modelId="{AC94AC6E-FC58-470F-95C8-F928ABB93594}" type="sibTrans" cxnId="{9751F274-5EE9-4DEF-9205-CAB8BEE9F26A}">
      <dgm:prSet/>
      <dgm:spPr>
        <a:ln w="3175"/>
      </dgm:spPr>
      <dgm:t>
        <a:bodyPr/>
        <a:lstStyle/>
        <a:p>
          <a:endParaRPr lang="en-US" sz="2800"/>
        </a:p>
      </dgm:t>
    </dgm:pt>
    <dgm:pt modelId="{BA2EC476-731E-4903-8F01-CC5FC637BFFF}">
      <dgm:prSet phldrT="[Text]" custT="1"/>
      <dgm:spPr>
        <a:ln w="3175"/>
      </dgm:spPr>
      <dgm:t>
        <a:bodyPr/>
        <a:lstStyle/>
        <a:p>
          <a:r>
            <a:rPr lang="en-US" sz="900" dirty="0"/>
            <a:t>27</a:t>
          </a:r>
        </a:p>
      </dgm:t>
    </dgm:pt>
    <dgm:pt modelId="{1E93F294-9191-4F3C-8C73-307BDA462CD8}" type="parTrans" cxnId="{DDAE6729-4ABF-4BA0-9066-ABCD3045B768}">
      <dgm:prSet/>
      <dgm:spPr/>
      <dgm:t>
        <a:bodyPr/>
        <a:lstStyle/>
        <a:p>
          <a:endParaRPr lang="en-US"/>
        </a:p>
      </dgm:t>
    </dgm:pt>
    <dgm:pt modelId="{C81C93CF-4ABC-443A-B46F-7B67B7A103B0}" type="sibTrans" cxnId="{DDAE6729-4ABF-4BA0-9066-ABCD3045B768}">
      <dgm:prSet/>
      <dgm:spPr>
        <a:ln w="3175"/>
      </dgm:spPr>
      <dgm:t>
        <a:bodyPr/>
        <a:lstStyle/>
        <a:p>
          <a:endParaRPr lang="en-US" sz="2800"/>
        </a:p>
      </dgm:t>
    </dgm:pt>
    <dgm:pt modelId="{48A59AEC-96FC-49B4-88EA-A3EB3938489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28</a:t>
          </a:r>
        </a:p>
      </dgm:t>
    </dgm:pt>
    <dgm:pt modelId="{C44A88B5-B9C3-46DA-9DED-FD4A07327DFA}" type="parTrans" cxnId="{E4A6BC44-AE44-4BA5-B6D3-1BCE6AE0F149}">
      <dgm:prSet/>
      <dgm:spPr/>
      <dgm:t>
        <a:bodyPr/>
        <a:lstStyle/>
        <a:p>
          <a:endParaRPr lang="en-US"/>
        </a:p>
      </dgm:t>
    </dgm:pt>
    <dgm:pt modelId="{B7A4C8FA-340E-486F-81D8-FF544AB43A4E}" type="sibTrans" cxnId="{E4A6BC44-AE44-4BA5-B6D3-1BCE6AE0F149}">
      <dgm:prSet/>
      <dgm:spPr>
        <a:ln w="3175"/>
      </dgm:spPr>
      <dgm:t>
        <a:bodyPr/>
        <a:lstStyle/>
        <a:p>
          <a:endParaRPr lang="en-US" sz="2800"/>
        </a:p>
      </dgm:t>
    </dgm:pt>
    <dgm:pt modelId="{0C32458D-E832-48BB-9259-B17D8D2F155B}">
      <dgm:prSet phldrT="[Text]" custT="1"/>
      <dgm:spPr>
        <a:ln w="3175"/>
      </dgm:spPr>
      <dgm:t>
        <a:bodyPr/>
        <a:lstStyle/>
        <a:p>
          <a:r>
            <a:rPr lang="en-US" sz="900" dirty="0"/>
            <a:t>29</a:t>
          </a:r>
        </a:p>
      </dgm:t>
    </dgm:pt>
    <dgm:pt modelId="{4243369C-ADCF-43E1-B70D-7FEE941604AC}" type="parTrans" cxnId="{CA98B5B7-867D-41B4-A452-B4FC72D3A4DD}">
      <dgm:prSet/>
      <dgm:spPr/>
      <dgm:t>
        <a:bodyPr/>
        <a:lstStyle/>
        <a:p>
          <a:endParaRPr lang="en-US"/>
        </a:p>
      </dgm:t>
    </dgm:pt>
    <dgm:pt modelId="{DF88F8CF-9279-4F9F-A099-1B4E96148323}" type="sibTrans" cxnId="{CA98B5B7-867D-41B4-A452-B4FC72D3A4DD}">
      <dgm:prSet/>
      <dgm:spPr>
        <a:ln w="3175"/>
      </dgm:spPr>
      <dgm:t>
        <a:bodyPr/>
        <a:lstStyle/>
        <a:p>
          <a:endParaRPr lang="en-US" sz="2800"/>
        </a:p>
      </dgm:t>
    </dgm:pt>
    <dgm:pt modelId="{553BEC81-A978-430C-80DA-1DF185989AAF}">
      <dgm:prSet phldrT="[Text]" custT="1"/>
      <dgm:spPr>
        <a:ln w="3175"/>
      </dgm:spPr>
      <dgm:t>
        <a:bodyPr/>
        <a:lstStyle/>
        <a:p>
          <a:r>
            <a:rPr lang="en-US" sz="900" dirty="0"/>
            <a:t>30</a:t>
          </a:r>
        </a:p>
      </dgm:t>
    </dgm:pt>
    <dgm:pt modelId="{F967C4E0-84B8-4DD8-94B3-652A70C1E617}" type="parTrans" cxnId="{FE5DE3E6-FC91-4656-85E4-45B335D2DABB}">
      <dgm:prSet/>
      <dgm:spPr/>
      <dgm:t>
        <a:bodyPr/>
        <a:lstStyle/>
        <a:p>
          <a:endParaRPr lang="en-US"/>
        </a:p>
      </dgm:t>
    </dgm:pt>
    <dgm:pt modelId="{E48A52DD-C72D-4935-A10C-8179C47FCC6E}" type="sibTrans" cxnId="{FE5DE3E6-FC91-4656-85E4-45B335D2DABB}">
      <dgm:prSet/>
      <dgm:spPr/>
      <dgm:t>
        <a:bodyPr/>
        <a:lstStyle/>
        <a:p>
          <a:endParaRPr lang="en-US"/>
        </a:p>
      </dgm:t>
    </dgm:pt>
    <dgm:pt modelId="{E4888B1B-2BE2-4790-B9ED-71F3187B9F21}">
      <dgm:prSet phldrT="[Text]" custT="1"/>
      <dgm:spPr>
        <a:ln w="3175"/>
      </dgm:spPr>
      <dgm:t>
        <a:bodyPr/>
        <a:lstStyle/>
        <a:p>
          <a:r>
            <a:rPr lang="en-US" sz="900" dirty="0"/>
            <a:t>31</a:t>
          </a:r>
        </a:p>
      </dgm:t>
    </dgm:pt>
    <dgm:pt modelId="{73C1ADEF-47C9-4674-A811-66907754D373}" type="parTrans" cxnId="{361C1845-B91F-4C24-B652-323E1165FD8F}">
      <dgm:prSet/>
      <dgm:spPr/>
      <dgm:t>
        <a:bodyPr/>
        <a:lstStyle/>
        <a:p>
          <a:endParaRPr lang="en-US"/>
        </a:p>
      </dgm:t>
    </dgm:pt>
    <dgm:pt modelId="{E1A72A0C-6E1A-4616-AA17-2E6AC02A1850}" type="sibTrans" cxnId="{361C1845-B91F-4C24-B652-323E1165FD8F}">
      <dgm:prSet/>
      <dgm:spPr/>
      <dgm:t>
        <a:bodyPr/>
        <a:lstStyle/>
        <a:p>
          <a:endParaRPr lang="en-US"/>
        </a:p>
      </dgm:t>
    </dgm:pt>
    <dgm:pt modelId="{EFAE7302-6632-4D60-A96D-23F394241DE4}" type="pres">
      <dgm:prSet presAssocID="{B3F6A2BA-40B6-4187-AFF8-F8F9AF80E7F9}" presName="cycle" presStyleCnt="0">
        <dgm:presLayoutVars>
          <dgm:dir/>
          <dgm:resizeHandles val="exact"/>
        </dgm:presLayoutVars>
      </dgm:prSet>
      <dgm:spPr/>
    </dgm:pt>
    <dgm:pt modelId="{37F6FC54-D545-444E-B19E-55F8864057C9}" type="pres">
      <dgm:prSet presAssocID="{CB7A3099-1224-4ECB-902C-396EC7BA7968}" presName="node" presStyleLbl="node1" presStyleIdx="0" presStyleCnt="32" custScaleX="126252" custScaleY="110804">
        <dgm:presLayoutVars>
          <dgm:bulletEnabled val="1"/>
        </dgm:presLayoutVars>
      </dgm:prSet>
      <dgm:spPr/>
    </dgm:pt>
    <dgm:pt modelId="{F73F8756-B089-4C69-872B-9C77B1D2E9B9}" type="pres">
      <dgm:prSet presAssocID="{CB7A3099-1224-4ECB-902C-396EC7BA7968}" presName="spNode" presStyleCnt="0"/>
      <dgm:spPr/>
    </dgm:pt>
    <dgm:pt modelId="{990317AE-40E7-4E24-A709-5C1E3D7DF428}" type="pres">
      <dgm:prSet presAssocID="{50D7F308-47D9-4906-97CC-2D84909FC247}" presName="sibTrans" presStyleLbl="sibTrans1D1" presStyleIdx="0" presStyleCnt="32" custScaleX="2000000" custScaleY="2000000"/>
      <dgm:spPr/>
    </dgm:pt>
    <dgm:pt modelId="{0A74DD1F-BEEA-4E1C-A32C-B77C043FA489}" type="pres">
      <dgm:prSet presAssocID="{05255914-D32A-40B4-8C21-212024189328}" presName="node" presStyleLbl="node1" presStyleIdx="1" presStyleCnt="32" custScaleX="126252" custScaleY="110804">
        <dgm:presLayoutVars>
          <dgm:bulletEnabled val="1"/>
        </dgm:presLayoutVars>
      </dgm:prSet>
      <dgm:spPr/>
    </dgm:pt>
    <dgm:pt modelId="{33AA3025-9FF4-4436-AD56-351C2AA3B91C}" type="pres">
      <dgm:prSet presAssocID="{05255914-D32A-40B4-8C21-212024189328}" presName="spNode" presStyleCnt="0"/>
      <dgm:spPr/>
    </dgm:pt>
    <dgm:pt modelId="{53232857-986B-4378-8600-83D67A96D1FC}" type="pres">
      <dgm:prSet presAssocID="{DF2D58BB-B07E-4427-B0B4-7328C7A546CF}" presName="sibTrans" presStyleLbl="sibTrans1D1" presStyleIdx="1" presStyleCnt="32" custScaleX="2000000" custScaleY="2000000"/>
      <dgm:spPr/>
    </dgm:pt>
    <dgm:pt modelId="{B79BDE4E-122F-4949-877A-51460124312E}" type="pres">
      <dgm:prSet presAssocID="{CF291975-5B89-42C1-A954-78B0363C5805}" presName="node" presStyleLbl="node1" presStyleIdx="2" presStyleCnt="32" custScaleX="126252" custScaleY="110804">
        <dgm:presLayoutVars>
          <dgm:bulletEnabled val="1"/>
        </dgm:presLayoutVars>
      </dgm:prSet>
      <dgm:spPr/>
    </dgm:pt>
    <dgm:pt modelId="{E5A97052-E50B-4364-B8F3-C5BB55C62E43}" type="pres">
      <dgm:prSet presAssocID="{CF291975-5B89-42C1-A954-78B0363C5805}" presName="spNode" presStyleCnt="0"/>
      <dgm:spPr/>
    </dgm:pt>
    <dgm:pt modelId="{C1FBA839-DD16-4EA3-AA23-4F09E108C25C}" type="pres">
      <dgm:prSet presAssocID="{BB5988A9-792F-4F35-BF7A-F0D97FB3530B}" presName="sibTrans" presStyleLbl="sibTrans1D1" presStyleIdx="2" presStyleCnt="32" custScaleX="2000000" custScaleY="2000000"/>
      <dgm:spPr/>
    </dgm:pt>
    <dgm:pt modelId="{47D8252C-7210-4124-986D-C5A27EC7BB38}" type="pres">
      <dgm:prSet presAssocID="{0F1EED64-1422-4916-86A1-6EC539D1088A}" presName="node" presStyleLbl="node1" presStyleIdx="3" presStyleCnt="32" custScaleX="126252" custScaleY="110804">
        <dgm:presLayoutVars>
          <dgm:bulletEnabled val="1"/>
        </dgm:presLayoutVars>
      </dgm:prSet>
      <dgm:spPr/>
    </dgm:pt>
    <dgm:pt modelId="{49128025-155A-4115-B8B9-1A751CA1730C}" type="pres">
      <dgm:prSet presAssocID="{0F1EED64-1422-4916-86A1-6EC539D1088A}" presName="spNode" presStyleCnt="0"/>
      <dgm:spPr/>
    </dgm:pt>
    <dgm:pt modelId="{9A5BE75C-4E4D-435D-8920-9E32832F465D}" type="pres">
      <dgm:prSet presAssocID="{C682A7C4-7A1C-44E3-9B83-DF842E56DA03}" presName="sibTrans" presStyleLbl="sibTrans1D1" presStyleIdx="3" presStyleCnt="32" custScaleX="2000000" custScaleY="2000000"/>
      <dgm:spPr/>
    </dgm:pt>
    <dgm:pt modelId="{E213AD56-109D-4571-A0B0-1181C7025370}" type="pres">
      <dgm:prSet presAssocID="{EA111F39-A024-4AB2-977C-8988D99FEE4B}" presName="node" presStyleLbl="node1" presStyleIdx="4" presStyleCnt="32" custScaleX="126252" custScaleY="110804">
        <dgm:presLayoutVars>
          <dgm:bulletEnabled val="1"/>
        </dgm:presLayoutVars>
      </dgm:prSet>
      <dgm:spPr/>
    </dgm:pt>
    <dgm:pt modelId="{41190AB1-8428-4DEE-ADF0-BAC788A0917C}" type="pres">
      <dgm:prSet presAssocID="{EA111F39-A024-4AB2-977C-8988D99FEE4B}" presName="spNode" presStyleCnt="0"/>
      <dgm:spPr/>
    </dgm:pt>
    <dgm:pt modelId="{3E6F2280-A61F-493F-991B-F51BCDF11010}" type="pres">
      <dgm:prSet presAssocID="{AA774F68-286C-419B-8B7D-02F83155FDF4}" presName="sibTrans" presStyleLbl="sibTrans1D1" presStyleIdx="4" presStyleCnt="32" custScaleX="2000000" custScaleY="2000000"/>
      <dgm:spPr/>
    </dgm:pt>
    <dgm:pt modelId="{D0E1629B-81D1-410E-AE41-A68200AAD38A}" type="pres">
      <dgm:prSet presAssocID="{B84CDA86-2342-4CD5-A2D0-3EE2D6B77400}" presName="node" presStyleLbl="node1" presStyleIdx="5" presStyleCnt="32" custScaleX="126252" custScaleY="110804">
        <dgm:presLayoutVars>
          <dgm:bulletEnabled val="1"/>
        </dgm:presLayoutVars>
      </dgm:prSet>
      <dgm:spPr/>
    </dgm:pt>
    <dgm:pt modelId="{98736DC7-D98D-4E78-942E-3E553CB51665}" type="pres">
      <dgm:prSet presAssocID="{B84CDA86-2342-4CD5-A2D0-3EE2D6B77400}" presName="spNode" presStyleCnt="0"/>
      <dgm:spPr/>
    </dgm:pt>
    <dgm:pt modelId="{896B2AF0-997F-4A3D-95E9-687AEE393215}" type="pres">
      <dgm:prSet presAssocID="{29F8A4A0-082D-4991-B443-0A8AFA42422B}" presName="sibTrans" presStyleLbl="sibTrans1D1" presStyleIdx="5" presStyleCnt="32" custScaleX="2000000" custScaleY="2000000"/>
      <dgm:spPr/>
    </dgm:pt>
    <dgm:pt modelId="{BC51FB21-3AAD-464F-AB4E-68130F6D9956}" type="pres">
      <dgm:prSet presAssocID="{5625A0BA-3784-45B6-97EC-2096A47B399F}" presName="node" presStyleLbl="node1" presStyleIdx="6" presStyleCnt="32" custScaleX="126252" custScaleY="110804">
        <dgm:presLayoutVars>
          <dgm:bulletEnabled val="1"/>
        </dgm:presLayoutVars>
      </dgm:prSet>
      <dgm:spPr/>
    </dgm:pt>
    <dgm:pt modelId="{678D2501-9B9B-4053-8341-251711D30C2F}" type="pres">
      <dgm:prSet presAssocID="{5625A0BA-3784-45B6-97EC-2096A47B399F}" presName="spNode" presStyleCnt="0"/>
      <dgm:spPr/>
    </dgm:pt>
    <dgm:pt modelId="{36A25B59-0286-4766-AF4A-4AD99255FB9A}" type="pres">
      <dgm:prSet presAssocID="{A6D5980C-35E2-4AB0-8246-6AAB28C06B23}" presName="sibTrans" presStyleLbl="sibTrans1D1" presStyleIdx="6" presStyleCnt="32" custScaleX="2000000" custScaleY="2000000"/>
      <dgm:spPr/>
    </dgm:pt>
    <dgm:pt modelId="{4EBAFEA8-38A7-4839-A196-E833865FEC3E}" type="pres">
      <dgm:prSet presAssocID="{B2DF35EF-9BDC-40A7-BFCA-A1A3E1293144}" presName="node" presStyleLbl="node1" presStyleIdx="7" presStyleCnt="32" custScaleX="126252" custScaleY="110804">
        <dgm:presLayoutVars>
          <dgm:bulletEnabled val="1"/>
        </dgm:presLayoutVars>
      </dgm:prSet>
      <dgm:spPr/>
    </dgm:pt>
    <dgm:pt modelId="{C248C08C-3758-4EEE-8D81-59D26C39B226}" type="pres">
      <dgm:prSet presAssocID="{B2DF35EF-9BDC-40A7-BFCA-A1A3E1293144}" presName="spNode" presStyleCnt="0"/>
      <dgm:spPr/>
    </dgm:pt>
    <dgm:pt modelId="{A95F9BD2-8E6C-4D20-A2D9-24C989631FAC}" type="pres">
      <dgm:prSet presAssocID="{3515389E-A2D9-4A91-A416-D06FB2BCF4D7}" presName="sibTrans" presStyleLbl="sibTrans1D1" presStyleIdx="7" presStyleCnt="32" custScaleX="2000000" custScaleY="2000000"/>
      <dgm:spPr/>
    </dgm:pt>
    <dgm:pt modelId="{FCDBC8B2-A072-489D-B135-4F76C90ABB73}" type="pres">
      <dgm:prSet presAssocID="{868767A5-C3E4-4645-9C8D-69D5627043D3}" presName="node" presStyleLbl="node1" presStyleIdx="8" presStyleCnt="32" custScaleX="126252" custScaleY="110804">
        <dgm:presLayoutVars>
          <dgm:bulletEnabled val="1"/>
        </dgm:presLayoutVars>
      </dgm:prSet>
      <dgm:spPr/>
    </dgm:pt>
    <dgm:pt modelId="{1A502533-D656-4694-9BDA-B75F503AD108}" type="pres">
      <dgm:prSet presAssocID="{868767A5-C3E4-4645-9C8D-69D5627043D3}" presName="spNode" presStyleCnt="0"/>
      <dgm:spPr/>
    </dgm:pt>
    <dgm:pt modelId="{BBF115A0-E49F-481D-B9B9-7781A7700C68}" type="pres">
      <dgm:prSet presAssocID="{BE0F9672-9967-4BB3-945A-82902934D4C9}" presName="sibTrans" presStyleLbl="sibTrans1D1" presStyleIdx="8" presStyleCnt="32" custScaleX="2000000" custScaleY="2000000"/>
      <dgm:spPr/>
    </dgm:pt>
    <dgm:pt modelId="{27377A35-5C63-4153-A1CA-D07A81FEBED6}" type="pres">
      <dgm:prSet presAssocID="{9281F980-DBAB-4458-BA3E-080893361045}" presName="node" presStyleLbl="node1" presStyleIdx="9" presStyleCnt="32" custScaleX="126252" custScaleY="110804">
        <dgm:presLayoutVars>
          <dgm:bulletEnabled val="1"/>
        </dgm:presLayoutVars>
      </dgm:prSet>
      <dgm:spPr/>
    </dgm:pt>
    <dgm:pt modelId="{166E8CAE-7A6A-441E-B81D-F2A6930AEB34}" type="pres">
      <dgm:prSet presAssocID="{9281F980-DBAB-4458-BA3E-080893361045}" presName="spNode" presStyleCnt="0"/>
      <dgm:spPr/>
    </dgm:pt>
    <dgm:pt modelId="{C75F3799-6FE1-44D4-94E5-D0323DD9642D}" type="pres">
      <dgm:prSet presAssocID="{EE9F8E24-F686-4CD7-B40D-889B181D327C}" presName="sibTrans" presStyleLbl="sibTrans1D1" presStyleIdx="9" presStyleCnt="32" custScaleX="2000000" custScaleY="2000000"/>
      <dgm:spPr/>
    </dgm:pt>
    <dgm:pt modelId="{ACA3DEE4-4C37-414B-A20E-469C72FF631D}" type="pres">
      <dgm:prSet presAssocID="{A895021A-1FC9-40D9-9A23-C05D673066F3}" presName="node" presStyleLbl="node1" presStyleIdx="10" presStyleCnt="32" custScaleX="126252" custScaleY="110804">
        <dgm:presLayoutVars>
          <dgm:bulletEnabled val="1"/>
        </dgm:presLayoutVars>
      </dgm:prSet>
      <dgm:spPr/>
    </dgm:pt>
    <dgm:pt modelId="{5E377587-15D8-428C-8F90-BB7C49868333}" type="pres">
      <dgm:prSet presAssocID="{A895021A-1FC9-40D9-9A23-C05D673066F3}" presName="spNode" presStyleCnt="0"/>
      <dgm:spPr/>
    </dgm:pt>
    <dgm:pt modelId="{39826E2A-859D-4D09-B02A-05287C251E70}" type="pres">
      <dgm:prSet presAssocID="{C63CE439-C9A4-437A-AA24-C2B1C4D3EC13}" presName="sibTrans" presStyleLbl="sibTrans1D1" presStyleIdx="10" presStyleCnt="32" custScaleX="2000000" custScaleY="2000000"/>
      <dgm:spPr/>
    </dgm:pt>
    <dgm:pt modelId="{508270A1-9056-4B9A-B0BC-2D3B1299FC58}" type="pres">
      <dgm:prSet presAssocID="{EE1F149E-F983-420A-AE26-0CA291A969CC}" presName="node" presStyleLbl="node1" presStyleIdx="11" presStyleCnt="32" custScaleX="126252" custScaleY="110804">
        <dgm:presLayoutVars>
          <dgm:bulletEnabled val="1"/>
        </dgm:presLayoutVars>
      </dgm:prSet>
      <dgm:spPr/>
    </dgm:pt>
    <dgm:pt modelId="{32B48CEE-BE6C-4B73-AA70-08340D7306CA}" type="pres">
      <dgm:prSet presAssocID="{EE1F149E-F983-420A-AE26-0CA291A969CC}" presName="spNode" presStyleCnt="0"/>
      <dgm:spPr/>
    </dgm:pt>
    <dgm:pt modelId="{0186EB4D-19E9-40A6-9853-FE75E1F1C601}" type="pres">
      <dgm:prSet presAssocID="{3FDD498B-C338-4F3C-9707-6A31F5EB9217}" presName="sibTrans" presStyleLbl="sibTrans1D1" presStyleIdx="11" presStyleCnt="32" custScaleX="2000000" custScaleY="2000000"/>
      <dgm:spPr/>
    </dgm:pt>
    <dgm:pt modelId="{E6415271-4602-49BD-8F77-B2554532B0A0}" type="pres">
      <dgm:prSet presAssocID="{3EBDEC13-B94B-424C-B6D8-E23828E29484}" presName="node" presStyleLbl="node1" presStyleIdx="12" presStyleCnt="32" custScaleX="126252" custScaleY="110804">
        <dgm:presLayoutVars>
          <dgm:bulletEnabled val="1"/>
        </dgm:presLayoutVars>
      </dgm:prSet>
      <dgm:spPr/>
    </dgm:pt>
    <dgm:pt modelId="{18476B6F-E555-4078-9F4F-FED8900C0811}" type="pres">
      <dgm:prSet presAssocID="{3EBDEC13-B94B-424C-B6D8-E23828E29484}" presName="spNode" presStyleCnt="0"/>
      <dgm:spPr/>
    </dgm:pt>
    <dgm:pt modelId="{0CA37BE1-2CF9-468E-BFF7-47A995E3BB08}" type="pres">
      <dgm:prSet presAssocID="{910D43BF-2E12-4265-8F31-790375B138D8}" presName="sibTrans" presStyleLbl="sibTrans1D1" presStyleIdx="12" presStyleCnt="32" custScaleX="2000000" custScaleY="2000000"/>
      <dgm:spPr/>
    </dgm:pt>
    <dgm:pt modelId="{C10433AE-724D-434E-B55F-F8FBA5E6691B}" type="pres">
      <dgm:prSet presAssocID="{DB1B9677-421A-4935-8C22-9192CE87F0FF}" presName="node" presStyleLbl="node1" presStyleIdx="13" presStyleCnt="32" custScaleX="126252" custScaleY="110804">
        <dgm:presLayoutVars>
          <dgm:bulletEnabled val="1"/>
        </dgm:presLayoutVars>
      </dgm:prSet>
      <dgm:spPr/>
    </dgm:pt>
    <dgm:pt modelId="{1BF69A71-2EE3-482B-A6FD-09CDD6717BD2}" type="pres">
      <dgm:prSet presAssocID="{DB1B9677-421A-4935-8C22-9192CE87F0FF}" presName="spNode" presStyleCnt="0"/>
      <dgm:spPr/>
    </dgm:pt>
    <dgm:pt modelId="{6361BE26-1613-4254-AAB5-23BC794B38F0}" type="pres">
      <dgm:prSet presAssocID="{8BCD7E9B-E908-4EDF-8514-EDD1DB17AEBC}" presName="sibTrans" presStyleLbl="sibTrans1D1" presStyleIdx="13" presStyleCnt="32" custScaleX="2000000" custScaleY="2000000"/>
      <dgm:spPr/>
    </dgm:pt>
    <dgm:pt modelId="{75C04093-B402-44E4-A02F-D9D20B3CFE9D}" type="pres">
      <dgm:prSet presAssocID="{939662E8-1580-40AE-9B6C-323E8300E63E}" presName="node" presStyleLbl="node1" presStyleIdx="14" presStyleCnt="32" custScaleX="126252" custScaleY="110804">
        <dgm:presLayoutVars>
          <dgm:bulletEnabled val="1"/>
        </dgm:presLayoutVars>
      </dgm:prSet>
      <dgm:spPr/>
    </dgm:pt>
    <dgm:pt modelId="{320450C4-F523-4B16-B2D9-4DF083C0D164}" type="pres">
      <dgm:prSet presAssocID="{939662E8-1580-40AE-9B6C-323E8300E63E}" presName="spNode" presStyleCnt="0"/>
      <dgm:spPr/>
    </dgm:pt>
    <dgm:pt modelId="{76F78CE6-90C8-4B35-9F7E-1F5EB9B22151}" type="pres">
      <dgm:prSet presAssocID="{122F0F2A-9D73-4F96-9BEF-3D5D0F3739CC}" presName="sibTrans" presStyleLbl="sibTrans1D1" presStyleIdx="14" presStyleCnt="32" custScaleX="2000000" custScaleY="2000000"/>
      <dgm:spPr/>
    </dgm:pt>
    <dgm:pt modelId="{618D29F1-B27A-4177-81E5-AC40E22B797C}" type="pres">
      <dgm:prSet presAssocID="{A8370C54-57BB-4D77-84F2-21B7BBCB8CD1}" presName="node" presStyleLbl="node1" presStyleIdx="15" presStyleCnt="32" custScaleX="126252" custScaleY="110804">
        <dgm:presLayoutVars>
          <dgm:bulletEnabled val="1"/>
        </dgm:presLayoutVars>
      </dgm:prSet>
      <dgm:spPr/>
    </dgm:pt>
    <dgm:pt modelId="{6DA6B6DF-5C12-40CD-AAE4-BEDED49DD127}" type="pres">
      <dgm:prSet presAssocID="{A8370C54-57BB-4D77-84F2-21B7BBCB8CD1}" presName="spNode" presStyleCnt="0"/>
      <dgm:spPr/>
    </dgm:pt>
    <dgm:pt modelId="{B309ED74-66A5-480C-86D1-D4E840F406AC}" type="pres">
      <dgm:prSet presAssocID="{3D64D77A-FD09-4D3C-876D-C0CB137E62CD}" presName="sibTrans" presStyleLbl="sibTrans1D1" presStyleIdx="15" presStyleCnt="32" custScaleX="2000000" custScaleY="2000000"/>
      <dgm:spPr/>
    </dgm:pt>
    <dgm:pt modelId="{1DFE6595-7230-483C-9D32-BFCA9CE92D85}" type="pres">
      <dgm:prSet presAssocID="{83672DD1-994D-4D7A-9A37-481E9664950D}" presName="node" presStyleLbl="node1" presStyleIdx="16" presStyleCnt="32" custScaleX="126252" custScaleY="110804">
        <dgm:presLayoutVars>
          <dgm:bulletEnabled val="1"/>
        </dgm:presLayoutVars>
      </dgm:prSet>
      <dgm:spPr/>
    </dgm:pt>
    <dgm:pt modelId="{951B332A-C98B-433A-BC90-670312A65140}" type="pres">
      <dgm:prSet presAssocID="{83672DD1-994D-4D7A-9A37-481E9664950D}" presName="spNode" presStyleCnt="0"/>
      <dgm:spPr/>
    </dgm:pt>
    <dgm:pt modelId="{F136BB06-5C60-4B50-98D8-C6FCDB3F7F8E}" type="pres">
      <dgm:prSet presAssocID="{B40BDC04-4CE6-4D7E-9F97-0E08939E39C6}" presName="sibTrans" presStyleLbl="sibTrans1D1" presStyleIdx="16" presStyleCnt="32" custScaleX="2000000" custScaleY="2000000"/>
      <dgm:spPr/>
    </dgm:pt>
    <dgm:pt modelId="{2CC1B40C-A928-4D28-85BB-5E0283FC2F77}" type="pres">
      <dgm:prSet presAssocID="{FB04C0DC-EAE0-413B-AB0C-0534D7083871}" presName="node" presStyleLbl="node1" presStyleIdx="17" presStyleCnt="32" custScaleX="126252" custScaleY="110804">
        <dgm:presLayoutVars>
          <dgm:bulletEnabled val="1"/>
        </dgm:presLayoutVars>
      </dgm:prSet>
      <dgm:spPr/>
    </dgm:pt>
    <dgm:pt modelId="{7EF4F930-8B6A-4ECB-AEE6-E6BBCDEDB007}" type="pres">
      <dgm:prSet presAssocID="{FB04C0DC-EAE0-413B-AB0C-0534D7083871}" presName="spNode" presStyleCnt="0"/>
      <dgm:spPr/>
    </dgm:pt>
    <dgm:pt modelId="{68E8B125-993D-469E-AA0B-682C870C8CE0}" type="pres">
      <dgm:prSet presAssocID="{5F59E52A-EEFC-4001-A3E3-1E6D1568133C}" presName="sibTrans" presStyleLbl="sibTrans1D1" presStyleIdx="17" presStyleCnt="32" custScaleX="2000000" custScaleY="2000000"/>
      <dgm:spPr/>
    </dgm:pt>
    <dgm:pt modelId="{FADD2792-6893-42FB-A020-33C72A283A6C}" type="pres">
      <dgm:prSet presAssocID="{BAB1302C-DD81-4AE2-A8FB-5C6A8E8133E8}" presName="node" presStyleLbl="node1" presStyleIdx="18" presStyleCnt="32" custScaleX="126252" custScaleY="110804">
        <dgm:presLayoutVars>
          <dgm:bulletEnabled val="1"/>
        </dgm:presLayoutVars>
      </dgm:prSet>
      <dgm:spPr/>
    </dgm:pt>
    <dgm:pt modelId="{3347F71B-899A-499F-BE60-DD768007AE3D}" type="pres">
      <dgm:prSet presAssocID="{BAB1302C-DD81-4AE2-A8FB-5C6A8E8133E8}" presName="spNode" presStyleCnt="0"/>
      <dgm:spPr/>
    </dgm:pt>
    <dgm:pt modelId="{B9DC5B5E-81C6-4A00-AD4E-BE0007B91F2F}" type="pres">
      <dgm:prSet presAssocID="{E18762FF-2354-4F30-90ED-6FBC8FFF9078}" presName="sibTrans" presStyleLbl="sibTrans1D1" presStyleIdx="18" presStyleCnt="32" custScaleX="2000000" custScaleY="2000000"/>
      <dgm:spPr/>
    </dgm:pt>
    <dgm:pt modelId="{FD352E1F-0C68-49D5-B0E2-54376D4F934A}" type="pres">
      <dgm:prSet presAssocID="{A69216B9-B887-4EAA-9118-9814BCE4A626}" presName="node" presStyleLbl="node1" presStyleIdx="19" presStyleCnt="32" custScaleX="126252" custScaleY="110804">
        <dgm:presLayoutVars>
          <dgm:bulletEnabled val="1"/>
        </dgm:presLayoutVars>
      </dgm:prSet>
      <dgm:spPr/>
    </dgm:pt>
    <dgm:pt modelId="{0BC5354E-3415-46FB-ADB3-32C666B3BC89}" type="pres">
      <dgm:prSet presAssocID="{A69216B9-B887-4EAA-9118-9814BCE4A626}" presName="spNode" presStyleCnt="0"/>
      <dgm:spPr/>
    </dgm:pt>
    <dgm:pt modelId="{F4BCE455-286B-4204-B5F1-B8A634EE86AA}" type="pres">
      <dgm:prSet presAssocID="{EC947020-A574-4203-9CD7-6728E8A1F218}" presName="sibTrans" presStyleLbl="sibTrans1D1" presStyleIdx="19" presStyleCnt="32" custScaleX="2000000" custScaleY="2000000"/>
      <dgm:spPr/>
    </dgm:pt>
    <dgm:pt modelId="{C78ECE81-A2B2-47AC-8CB7-A602A09D7084}" type="pres">
      <dgm:prSet presAssocID="{76B5D27C-739F-4BE1-BB49-1559BF61D55D}" presName="node" presStyleLbl="node1" presStyleIdx="20" presStyleCnt="32" custScaleX="126252" custScaleY="110804">
        <dgm:presLayoutVars>
          <dgm:bulletEnabled val="1"/>
        </dgm:presLayoutVars>
      </dgm:prSet>
      <dgm:spPr/>
    </dgm:pt>
    <dgm:pt modelId="{7D56EB1A-D3E6-4B49-8BAB-D14453A9BB73}" type="pres">
      <dgm:prSet presAssocID="{76B5D27C-739F-4BE1-BB49-1559BF61D55D}" presName="spNode" presStyleCnt="0"/>
      <dgm:spPr/>
    </dgm:pt>
    <dgm:pt modelId="{E5C3F0BA-DB69-495D-9DEA-D13C90EA3630}" type="pres">
      <dgm:prSet presAssocID="{C55123D5-8763-48CB-8093-D52598355663}" presName="sibTrans" presStyleLbl="sibTrans1D1" presStyleIdx="20" presStyleCnt="32" custScaleX="2000000" custScaleY="2000000"/>
      <dgm:spPr/>
    </dgm:pt>
    <dgm:pt modelId="{43DDAB27-C0DF-44FA-802A-67BF1D0F81B4}" type="pres">
      <dgm:prSet presAssocID="{35385F59-FD3A-4E0E-806D-0D171FD73B60}" presName="node" presStyleLbl="node1" presStyleIdx="21" presStyleCnt="32" custScaleX="126252" custScaleY="110804">
        <dgm:presLayoutVars>
          <dgm:bulletEnabled val="1"/>
        </dgm:presLayoutVars>
      </dgm:prSet>
      <dgm:spPr/>
    </dgm:pt>
    <dgm:pt modelId="{8C07BEE8-98F3-4383-8C3D-272C0DCA3135}" type="pres">
      <dgm:prSet presAssocID="{35385F59-FD3A-4E0E-806D-0D171FD73B60}" presName="spNode" presStyleCnt="0"/>
      <dgm:spPr/>
    </dgm:pt>
    <dgm:pt modelId="{4564EECB-4F9B-4DE6-A4A8-79CB80D711FC}" type="pres">
      <dgm:prSet presAssocID="{6D67EEEA-04ED-4D88-A526-8907150BA8B9}" presName="sibTrans" presStyleLbl="sibTrans1D1" presStyleIdx="21" presStyleCnt="32" custScaleX="2000000" custScaleY="2000000"/>
      <dgm:spPr/>
    </dgm:pt>
    <dgm:pt modelId="{E7B2F824-C131-4F6E-BF3B-11B8D84C3259}" type="pres">
      <dgm:prSet presAssocID="{4386FCAA-717C-484A-8040-46E0C7874DC0}" presName="node" presStyleLbl="node1" presStyleIdx="22" presStyleCnt="32" custScaleX="126252" custScaleY="110804">
        <dgm:presLayoutVars>
          <dgm:bulletEnabled val="1"/>
        </dgm:presLayoutVars>
      </dgm:prSet>
      <dgm:spPr/>
    </dgm:pt>
    <dgm:pt modelId="{14E160C9-3944-49D9-A382-EDFD6F07F2AF}" type="pres">
      <dgm:prSet presAssocID="{4386FCAA-717C-484A-8040-46E0C7874DC0}" presName="spNode" presStyleCnt="0"/>
      <dgm:spPr/>
    </dgm:pt>
    <dgm:pt modelId="{F221C969-D840-4207-AD08-C8DF473E761E}" type="pres">
      <dgm:prSet presAssocID="{1D060F47-F191-4433-AAC1-B798E8CB1418}" presName="sibTrans" presStyleLbl="sibTrans1D1" presStyleIdx="22" presStyleCnt="32" custScaleX="2000000" custScaleY="2000000"/>
      <dgm:spPr/>
    </dgm:pt>
    <dgm:pt modelId="{CFCF3D4C-32A1-4968-B438-404BD7D6114A}" type="pres">
      <dgm:prSet presAssocID="{BB217A16-9AF2-4D4B-B615-1E19EDAD0C53}" presName="node" presStyleLbl="node1" presStyleIdx="23" presStyleCnt="32" custScaleX="126252" custScaleY="110804">
        <dgm:presLayoutVars>
          <dgm:bulletEnabled val="1"/>
        </dgm:presLayoutVars>
      </dgm:prSet>
      <dgm:spPr/>
    </dgm:pt>
    <dgm:pt modelId="{A331A5A7-B87C-4299-8B1F-207925CD4C27}" type="pres">
      <dgm:prSet presAssocID="{BB217A16-9AF2-4D4B-B615-1E19EDAD0C53}" presName="spNode" presStyleCnt="0"/>
      <dgm:spPr/>
    </dgm:pt>
    <dgm:pt modelId="{21A7A6A5-C6D1-4211-8A8E-22C0ECD96F49}" type="pres">
      <dgm:prSet presAssocID="{C0983ED0-8E1A-4C36-9B3F-D751B585C5F1}" presName="sibTrans" presStyleLbl="sibTrans1D1" presStyleIdx="23" presStyleCnt="32" custScaleX="2000000" custScaleY="2000000"/>
      <dgm:spPr/>
    </dgm:pt>
    <dgm:pt modelId="{991A4C05-42A7-4815-BBC2-046FF52DA966}" type="pres">
      <dgm:prSet presAssocID="{79F5EE38-222D-4BAC-ABC2-B06CAE63135B}" presName="node" presStyleLbl="node1" presStyleIdx="24" presStyleCnt="32" custScaleX="126252" custScaleY="110804">
        <dgm:presLayoutVars>
          <dgm:bulletEnabled val="1"/>
        </dgm:presLayoutVars>
      </dgm:prSet>
      <dgm:spPr/>
    </dgm:pt>
    <dgm:pt modelId="{9AD292EF-B75E-4B66-9CEA-DD3FDDF0A21E}" type="pres">
      <dgm:prSet presAssocID="{79F5EE38-222D-4BAC-ABC2-B06CAE63135B}" presName="spNode" presStyleCnt="0"/>
      <dgm:spPr/>
    </dgm:pt>
    <dgm:pt modelId="{F56FC7F1-C52A-48DE-AD95-4D744553B23F}" type="pres">
      <dgm:prSet presAssocID="{6C9FBB1A-9ABC-41ED-8500-19720D0A6187}" presName="sibTrans" presStyleLbl="sibTrans1D1" presStyleIdx="24" presStyleCnt="32" custScaleX="2000000" custScaleY="2000000"/>
      <dgm:spPr/>
    </dgm:pt>
    <dgm:pt modelId="{9FC84676-4902-4A78-9386-9F053440A259}" type="pres">
      <dgm:prSet presAssocID="{49E309A8-4ACE-4E24-9468-1B63E3F6A1C8}" presName="node" presStyleLbl="node1" presStyleIdx="25" presStyleCnt="32" custScaleX="126252" custScaleY="110804">
        <dgm:presLayoutVars>
          <dgm:bulletEnabled val="1"/>
        </dgm:presLayoutVars>
      </dgm:prSet>
      <dgm:spPr/>
    </dgm:pt>
    <dgm:pt modelId="{5ADB1E6E-FCB9-4EA8-A0AA-8C3DCE7A8970}" type="pres">
      <dgm:prSet presAssocID="{49E309A8-4ACE-4E24-9468-1B63E3F6A1C8}" presName="spNode" presStyleCnt="0"/>
      <dgm:spPr/>
    </dgm:pt>
    <dgm:pt modelId="{D6FF76DD-C30F-4EB0-8FCF-74271CBF245A}" type="pres">
      <dgm:prSet presAssocID="{7115A82F-A0CA-47E6-9A40-2F50E0CCCA35}" presName="sibTrans" presStyleLbl="sibTrans1D1" presStyleIdx="25" presStyleCnt="32" custScaleX="2000000" custScaleY="2000000"/>
      <dgm:spPr/>
    </dgm:pt>
    <dgm:pt modelId="{BB6CD61F-322C-4EEA-85CC-48F3CC9DA29B}" type="pres">
      <dgm:prSet presAssocID="{D02FAA77-956C-45D2-8464-ED2559956DD2}" presName="node" presStyleLbl="node1" presStyleIdx="26" presStyleCnt="32" custScaleX="126252" custScaleY="110804">
        <dgm:presLayoutVars>
          <dgm:bulletEnabled val="1"/>
        </dgm:presLayoutVars>
      </dgm:prSet>
      <dgm:spPr/>
    </dgm:pt>
    <dgm:pt modelId="{97AD30FD-571A-4F8C-8E69-85180761E85D}" type="pres">
      <dgm:prSet presAssocID="{D02FAA77-956C-45D2-8464-ED2559956DD2}" presName="spNode" presStyleCnt="0"/>
      <dgm:spPr/>
    </dgm:pt>
    <dgm:pt modelId="{F9A0D072-B17C-43D0-9A88-104CAF700717}" type="pres">
      <dgm:prSet presAssocID="{AC94AC6E-FC58-470F-95C8-F928ABB93594}" presName="sibTrans" presStyleLbl="sibTrans1D1" presStyleIdx="26" presStyleCnt="32" custScaleX="2000000" custScaleY="2000000"/>
      <dgm:spPr/>
    </dgm:pt>
    <dgm:pt modelId="{98BE2733-5EA3-4FB9-B572-1CE18B1FAD50}" type="pres">
      <dgm:prSet presAssocID="{BA2EC476-731E-4903-8F01-CC5FC637BFFF}" presName="node" presStyleLbl="node1" presStyleIdx="27" presStyleCnt="32" custScaleX="126252" custScaleY="110804">
        <dgm:presLayoutVars>
          <dgm:bulletEnabled val="1"/>
        </dgm:presLayoutVars>
      </dgm:prSet>
      <dgm:spPr/>
    </dgm:pt>
    <dgm:pt modelId="{251E8F09-86AE-4903-9E8B-058B849FCB04}" type="pres">
      <dgm:prSet presAssocID="{BA2EC476-731E-4903-8F01-CC5FC637BFFF}" presName="spNode" presStyleCnt="0"/>
      <dgm:spPr/>
    </dgm:pt>
    <dgm:pt modelId="{7F89DABF-7369-48F0-8963-A2942746E850}" type="pres">
      <dgm:prSet presAssocID="{C81C93CF-4ABC-443A-B46F-7B67B7A103B0}" presName="sibTrans" presStyleLbl="sibTrans1D1" presStyleIdx="27" presStyleCnt="32" custScaleX="2000000" custScaleY="2000000"/>
      <dgm:spPr/>
    </dgm:pt>
    <dgm:pt modelId="{CD308359-DDF9-4556-B21D-E2264F4EE573}" type="pres">
      <dgm:prSet presAssocID="{48A59AEC-96FC-49B4-88EA-A3EB39384894}" presName="node" presStyleLbl="node1" presStyleIdx="28" presStyleCnt="32" custScaleX="126252" custScaleY="110804">
        <dgm:presLayoutVars>
          <dgm:bulletEnabled val="1"/>
        </dgm:presLayoutVars>
      </dgm:prSet>
      <dgm:spPr/>
    </dgm:pt>
    <dgm:pt modelId="{F968E9D9-3C8D-4C82-BD13-F54DE66BCE27}" type="pres">
      <dgm:prSet presAssocID="{48A59AEC-96FC-49B4-88EA-A3EB39384894}" presName="spNode" presStyleCnt="0"/>
      <dgm:spPr/>
    </dgm:pt>
    <dgm:pt modelId="{81F2DA4D-EFC8-4AA8-9C5F-683BBAC275F5}" type="pres">
      <dgm:prSet presAssocID="{B7A4C8FA-340E-486F-81D8-FF544AB43A4E}" presName="sibTrans" presStyleLbl="sibTrans1D1" presStyleIdx="28" presStyleCnt="32" custScaleX="2000000" custScaleY="2000000"/>
      <dgm:spPr/>
    </dgm:pt>
    <dgm:pt modelId="{9AC4915E-252C-49E2-84A8-90A6E8385642}" type="pres">
      <dgm:prSet presAssocID="{0C32458D-E832-48BB-9259-B17D8D2F155B}" presName="node" presStyleLbl="node1" presStyleIdx="29" presStyleCnt="32" custScaleX="126252" custScaleY="110804">
        <dgm:presLayoutVars>
          <dgm:bulletEnabled val="1"/>
        </dgm:presLayoutVars>
      </dgm:prSet>
      <dgm:spPr/>
    </dgm:pt>
    <dgm:pt modelId="{90DC71D3-7FED-47C0-AFD0-4EAC0EA8659A}" type="pres">
      <dgm:prSet presAssocID="{0C32458D-E832-48BB-9259-B17D8D2F155B}" presName="spNode" presStyleCnt="0"/>
      <dgm:spPr/>
    </dgm:pt>
    <dgm:pt modelId="{10B85967-A5CA-441C-B74B-8FD7919CBCCC}" type="pres">
      <dgm:prSet presAssocID="{DF88F8CF-9279-4F9F-A099-1B4E96148323}" presName="sibTrans" presStyleLbl="sibTrans1D1" presStyleIdx="29" presStyleCnt="32" custScaleX="2000000" custScaleY="2000000"/>
      <dgm:spPr/>
    </dgm:pt>
    <dgm:pt modelId="{F724F2BE-3492-48DF-BEB0-18E86EC3383D}" type="pres">
      <dgm:prSet presAssocID="{553BEC81-A978-430C-80DA-1DF185989AAF}" presName="node" presStyleLbl="node1" presStyleIdx="30" presStyleCnt="32" custScaleX="126252" custScaleY="110804">
        <dgm:presLayoutVars>
          <dgm:bulletEnabled val="1"/>
        </dgm:presLayoutVars>
      </dgm:prSet>
      <dgm:spPr/>
    </dgm:pt>
    <dgm:pt modelId="{1E3A32DE-60CE-418E-8DBF-72B8A707C45D}" type="pres">
      <dgm:prSet presAssocID="{553BEC81-A978-430C-80DA-1DF185989AAF}" presName="spNode" presStyleCnt="0"/>
      <dgm:spPr/>
    </dgm:pt>
    <dgm:pt modelId="{D385CF75-2DC0-41B5-94A8-CB366CF3094B}" type="pres">
      <dgm:prSet presAssocID="{E48A52DD-C72D-4935-A10C-8179C47FCC6E}" presName="sibTrans" presStyleLbl="sibTrans1D1" presStyleIdx="30" presStyleCnt="32" custScaleX="2000000" custScaleY="2000000"/>
      <dgm:spPr/>
    </dgm:pt>
    <dgm:pt modelId="{503B42BA-B449-428B-A7CE-2DFEE7DEF4F0}" type="pres">
      <dgm:prSet presAssocID="{E4888B1B-2BE2-4790-B9ED-71F3187B9F21}" presName="node" presStyleLbl="node1" presStyleIdx="31" presStyleCnt="32" custScaleX="126252" custScaleY="110804">
        <dgm:presLayoutVars>
          <dgm:bulletEnabled val="1"/>
        </dgm:presLayoutVars>
      </dgm:prSet>
      <dgm:spPr/>
    </dgm:pt>
    <dgm:pt modelId="{3E256912-B98B-4477-9DD1-348D614FCC59}" type="pres">
      <dgm:prSet presAssocID="{E4888B1B-2BE2-4790-B9ED-71F3187B9F21}" presName="spNode" presStyleCnt="0"/>
      <dgm:spPr/>
    </dgm:pt>
    <dgm:pt modelId="{5CFB3FD2-2DF6-4205-823E-F0FEC3D98719}" type="pres">
      <dgm:prSet presAssocID="{E1A72A0C-6E1A-4616-AA17-2E6AC02A1850}" presName="sibTrans" presStyleLbl="sibTrans1D1" presStyleIdx="31" presStyleCnt="32" custScaleX="2000000" custScaleY="2000000"/>
      <dgm:spPr/>
    </dgm:pt>
  </dgm:ptLst>
  <dgm:cxnLst>
    <dgm:cxn modelId="{4D078301-8EFF-4E01-8C1A-D4C993969904}" type="presOf" srcId="{B7A4C8FA-340E-486F-81D8-FF544AB43A4E}" destId="{81F2DA4D-EFC8-4AA8-9C5F-683BBAC275F5}" srcOrd="0" destOrd="0" presId="urn:microsoft.com/office/officeart/2005/8/layout/cycle6"/>
    <dgm:cxn modelId="{7AAC1903-B414-4A46-A187-73D0CABF5CFB}" type="presOf" srcId="{5625A0BA-3784-45B6-97EC-2096A47B399F}" destId="{BC51FB21-3AAD-464F-AB4E-68130F6D9956}" srcOrd="0" destOrd="0" presId="urn:microsoft.com/office/officeart/2005/8/layout/cycle6"/>
    <dgm:cxn modelId="{8367F607-D305-4CFC-A0C3-B4BC97656FF5}" type="presOf" srcId="{B2DF35EF-9BDC-40A7-BFCA-A1A3E1293144}" destId="{4EBAFEA8-38A7-4839-A196-E833865FEC3E}" srcOrd="0" destOrd="0" presId="urn:microsoft.com/office/officeart/2005/8/layout/cycle6"/>
    <dgm:cxn modelId="{0B4ECD0A-BE7F-46F0-9F93-AB82BB4736EF}" srcId="{B3F6A2BA-40B6-4187-AFF8-F8F9AF80E7F9}" destId="{BAB1302C-DD81-4AE2-A8FB-5C6A8E8133E8}" srcOrd="18" destOrd="0" parTransId="{B37CBE12-A1DC-48AE-9D35-BC5397163DD3}" sibTransId="{E18762FF-2354-4F30-90ED-6FBC8FFF9078}"/>
    <dgm:cxn modelId="{1930D50E-D92E-4107-B01A-44265EC00184}" srcId="{B3F6A2BA-40B6-4187-AFF8-F8F9AF80E7F9}" destId="{76B5D27C-739F-4BE1-BB49-1559BF61D55D}" srcOrd="20" destOrd="0" parTransId="{2119873A-C3A9-416C-A97E-7FBD1FC98807}" sibTransId="{C55123D5-8763-48CB-8093-D52598355663}"/>
    <dgm:cxn modelId="{6C05350F-B991-4F58-97D1-AE4044723B42}" srcId="{B3F6A2BA-40B6-4187-AFF8-F8F9AF80E7F9}" destId="{CB7A3099-1224-4ECB-902C-396EC7BA7968}" srcOrd="0" destOrd="0" parTransId="{46544552-34FE-49BE-BA33-CC66D1619F8A}" sibTransId="{50D7F308-47D9-4906-97CC-2D84909FC247}"/>
    <dgm:cxn modelId="{99169D10-1606-421C-A782-051F907C2F49}" type="presOf" srcId="{48A59AEC-96FC-49B4-88EA-A3EB39384894}" destId="{CD308359-DDF9-4556-B21D-E2264F4EE573}" srcOrd="0" destOrd="0" presId="urn:microsoft.com/office/officeart/2005/8/layout/cycle6"/>
    <dgm:cxn modelId="{D99A9C12-B487-4940-B52B-5C275E0373EC}" type="presOf" srcId="{A8370C54-57BB-4D77-84F2-21B7BBCB8CD1}" destId="{618D29F1-B27A-4177-81E5-AC40E22B797C}" srcOrd="0" destOrd="0" presId="urn:microsoft.com/office/officeart/2005/8/layout/cycle6"/>
    <dgm:cxn modelId="{4C5E9615-8466-4181-8C59-D41AF07927B3}" type="presOf" srcId="{7115A82F-A0CA-47E6-9A40-2F50E0CCCA35}" destId="{D6FF76DD-C30F-4EB0-8FCF-74271CBF245A}" srcOrd="0" destOrd="0" presId="urn:microsoft.com/office/officeart/2005/8/layout/cycle6"/>
    <dgm:cxn modelId="{A358F715-9B32-4169-8765-3B0EA1093D6F}" type="presOf" srcId="{C81C93CF-4ABC-443A-B46F-7B67B7A103B0}" destId="{7F89DABF-7369-48F0-8963-A2942746E850}" srcOrd="0" destOrd="0" presId="urn:microsoft.com/office/officeart/2005/8/layout/cycle6"/>
    <dgm:cxn modelId="{FD37BB18-6A22-4D83-8CEB-4D757113E506}" type="presOf" srcId="{A6D5980C-35E2-4AB0-8246-6AAB28C06B23}" destId="{36A25B59-0286-4766-AF4A-4AD99255FB9A}" srcOrd="0" destOrd="0" presId="urn:microsoft.com/office/officeart/2005/8/layout/cycle6"/>
    <dgm:cxn modelId="{8B10E11A-A92C-4B20-AEAB-F368DE29265F}" type="presOf" srcId="{29F8A4A0-082D-4991-B443-0A8AFA42422B}" destId="{896B2AF0-997F-4A3D-95E9-687AEE393215}" srcOrd="0" destOrd="0" presId="urn:microsoft.com/office/officeart/2005/8/layout/cycle6"/>
    <dgm:cxn modelId="{519C891C-D963-4AAB-A333-8D08F3E2188B}" type="presOf" srcId="{BAB1302C-DD81-4AE2-A8FB-5C6A8E8133E8}" destId="{FADD2792-6893-42FB-A020-33C72A283A6C}" srcOrd="0" destOrd="0" presId="urn:microsoft.com/office/officeart/2005/8/layout/cycle6"/>
    <dgm:cxn modelId="{0ED10D25-2B43-4953-84C0-C0E9E9235DCD}" srcId="{B3F6A2BA-40B6-4187-AFF8-F8F9AF80E7F9}" destId="{EA111F39-A024-4AB2-977C-8988D99FEE4B}" srcOrd="4" destOrd="0" parTransId="{677D4B4F-F54C-408A-B8A9-FB080E0A8B92}" sibTransId="{AA774F68-286C-419B-8B7D-02F83155FDF4}"/>
    <dgm:cxn modelId="{82FAC525-0857-4FAE-83A1-35A5536DB2BF}" type="presOf" srcId="{EE1F149E-F983-420A-AE26-0CA291A969CC}" destId="{508270A1-9056-4B9A-B0BC-2D3B1299FC58}" srcOrd="0" destOrd="0" presId="urn:microsoft.com/office/officeart/2005/8/layout/cycle6"/>
    <dgm:cxn modelId="{6EE16D27-D53C-43C2-B1F8-A731E16A1699}" type="presOf" srcId="{EA111F39-A024-4AB2-977C-8988D99FEE4B}" destId="{E213AD56-109D-4571-A0B0-1181C7025370}" srcOrd="0" destOrd="0" presId="urn:microsoft.com/office/officeart/2005/8/layout/cycle6"/>
    <dgm:cxn modelId="{1EDCD928-180D-40AB-8F4E-49D647FCB2DA}" type="presOf" srcId="{FB04C0DC-EAE0-413B-AB0C-0534D7083871}" destId="{2CC1B40C-A928-4D28-85BB-5E0283FC2F77}" srcOrd="0" destOrd="0" presId="urn:microsoft.com/office/officeart/2005/8/layout/cycle6"/>
    <dgm:cxn modelId="{DDAE6729-4ABF-4BA0-9066-ABCD3045B768}" srcId="{B3F6A2BA-40B6-4187-AFF8-F8F9AF80E7F9}" destId="{BA2EC476-731E-4903-8F01-CC5FC637BFFF}" srcOrd="27" destOrd="0" parTransId="{1E93F294-9191-4F3C-8C73-307BDA462CD8}" sibTransId="{C81C93CF-4ABC-443A-B46F-7B67B7A103B0}"/>
    <dgm:cxn modelId="{F90BA62E-E794-48A5-8857-5262442DCA4D}" srcId="{B3F6A2BA-40B6-4187-AFF8-F8F9AF80E7F9}" destId="{A8370C54-57BB-4D77-84F2-21B7BBCB8CD1}" srcOrd="15" destOrd="0" parTransId="{2A095022-B111-4BF4-8A3A-F583A99A0136}" sibTransId="{3D64D77A-FD09-4D3C-876D-C0CB137E62CD}"/>
    <dgm:cxn modelId="{C7246E32-E1B2-4773-94AD-67659A245D27}" type="presOf" srcId="{1D060F47-F191-4433-AAC1-B798E8CB1418}" destId="{F221C969-D840-4207-AD08-C8DF473E761E}" srcOrd="0" destOrd="0" presId="urn:microsoft.com/office/officeart/2005/8/layout/cycle6"/>
    <dgm:cxn modelId="{FD26A536-4C25-498F-B71F-D837659DA75B}" type="presOf" srcId="{C0983ED0-8E1A-4C36-9B3F-D751B585C5F1}" destId="{21A7A6A5-C6D1-4211-8A8E-22C0ECD96F49}" srcOrd="0" destOrd="0" presId="urn:microsoft.com/office/officeart/2005/8/layout/cycle6"/>
    <dgm:cxn modelId="{9D88CC37-6A68-4457-B5C0-3CC1EBBA56BC}" type="presOf" srcId="{BA2EC476-731E-4903-8F01-CC5FC637BFFF}" destId="{98BE2733-5EA3-4FB9-B572-1CE18B1FAD50}" srcOrd="0" destOrd="0" presId="urn:microsoft.com/office/officeart/2005/8/layout/cycle6"/>
    <dgm:cxn modelId="{D7C61438-5965-47F8-9091-BB72157D2D5C}" type="presOf" srcId="{3D64D77A-FD09-4D3C-876D-C0CB137E62CD}" destId="{B309ED74-66A5-480C-86D1-D4E840F406AC}" srcOrd="0" destOrd="0" presId="urn:microsoft.com/office/officeart/2005/8/layout/cycle6"/>
    <dgm:cxn modelId="{2E2AE95B-98C1-4E17-8978-451E830ED2D4}" type="presOf" srcId="{5F59E52A-EEFC-4001-A3E3-1E6D1568133C}" destId="{68E8B125-993D-469E-AA0B-682C870C8CE0}" srcOrd="0" destOrd="0" presId="urn:microsoft.com/office/officeart/2005/8/layout/cycle6"/>
    <dgm:cxn modelId="{0255345D-79B0-44CA-8D6F-0632FBA0F652}" type="presOf" srcId="{3515389E-A2D9-4A91-A416-D06FB2BCF4D7}" destId="{A95F9BD2-8E6C-4D20-A2D9-24C989631FAC}" srcOrd="0" destOrd="0" presId="urn:microsoft.com/office/officeart/2005/8/layout/cycle6"/>
    <dgm:cxn modelId="{FFC5DF42-6870-432F-862E-F4747B7905ED}" type="presOf" srcId="{A895021A-1FC9-40D9-9A23-C05D673066F3}" destId="{ACA3DEE4-4C37-414B-A20E-469C72FF631D}" srcOrd="0" destOrd="0" presId="urn:microsoft.com/office/officeart/2005/8/layout/cycle6"/>
    <dgm:cxn modelId="{1ED4F163-8F7A-4A43-894E-0D68C542F858}" type="presOf" srcId="{DF2D58BB-B07E-4427-B0B4-7328C7A546CF}" destId="{53232857-986B-4378-8600-83D67A96D1FC}" srcOrd="0" destOrd="0" presId="urn:microsoft.com/office/officeart/2005/8/layout/cycle6"/>
    <dgm:cxn modelId="{E4A6BC44-AE44-4BA5-B6D3-1BCE6AE0F149}" srcId="{B3F6A2BA-40B6-4187-AFF8-F8F9AF80E7F9}" destId="{48A59AEC-96FC-49B4-88EA-A3EB39384894}" srcOrd="28" destOrd="0" parTransId="{C44A88B5-B9C3-46DA-9DED-FD4A07327DFA}" sibTransId="{B7A4C8FA-340E-486F-81D8-FF544AB43A4E}"/>
    <dgm:cxn modelId="{361C1845-B91F-4C24-B652-323E1165FD8F}" srcId="{B3F6A2BA-40B6-4187-AFF8-F8F9AF80E7F9}" destId="{E4888B1B-2BE2-4790-B9ED-71F3187B9F21}" srcOrd="31" destOrd="0" parTransId="{73C1ADEF-47C9-4674-A811-66907754D373}" sibTransId="{E1A72A0C-6E1A-4616-AA17-2E6AC02A1850}"/>
    <dgm:cxn modelId="{9546C045-C4C2-4C71-84A9-8821CE74D4A7}" srcId="{B3F6A2BA-40B6-4187-AFF8-F8F9AF80E7F9}" destId="{5625A0BA-3784-45B6-97EC-2096A47B399F}" srcOrd="6" destOrd="0" parTransId="{51144210-2446-443F-A25F-970665996710}" sibTransId="{A6D5980C-35E2-4AB0-8246-6AAB28C06B23}"/>
    <dgm:cxn modelId="{2F62A846-F025-461E-A243-39A9C53ECB9C}" type="presOf" srcId="{A69216B9-B887-4EAA-9118-9814BCE4A626}" destId="{FD352E1F-0C68-49D5-B0E2-54376D4F934A}" srcOrd="0" destOrd="0" presId="urn:microsoft.com/office/officeart/2005/8/layout/cycle6"/>
    <dgm:cxn modelId="{21814A49-E613-49CD-A59B-D76F00F5E458}" type="presOf" srcId="{B84CDA86-2342-4CD5-A2D0-3EE2D6B77400}" destId="{D0E1629B-81D1-410E-AE41-A68200AAD38A}" srcOrd="0" destOrd="0" presId="urn:microsoft.com/office/officeart/2005/8/layout/cycle6"/>
    <dgm:cxn modelId="{A8717369-5DD7-4FC7-8DA8-D37B79527841}" srcId="{B3F6A2BA-40B6-4187-AFF8-F8F9AF80E7F9}" destId="{B84CDA86-2342-4CD5-A2D0-3EE2D6B77400}" srcOrd="5" destOrd="0" parTransId="{6D543B5E-EEF0-418E-B140-9726487CF57E}" sibTransId="{29F8A4A0-082D-4991-B443-0A8AFA42422B}"/>
    <dgm:cxn modelId="{1026074B-CC37-4BE4-828F-B18EFD1D274C}" srcId="{B3F6A2BA-40B6-4187-AFF8-F8F9AF80E7F9}" destId="{FB04C0DC-EAE0-413B-AB0C-0534D7083871}" srcOrd="17" destOrd="0" parTransId="{3EEDB1CF-A50E-4C9A-8150-B0451961C9D5}" sibTransId="{5F59E52A-EEFC-4001-A3E3-1E6D1568133C}"/>
    <dgm:cxn modelId="{6B80784B-FBD0-4C4D-8F6E-AA63BBBFBF3E}" type="presOf" srcId="{8BCD7E9B-E908-4EDF-8514-EDD1DB17AEBC}" destId="{6361BE26-1613-4254-AAB5-23BC794B38F0}" srcOrd="0" destOrd="0" presId="urn:microsoft.com/office/officeart/2005/8/layout/cycle6"/>
    <dgm:cxn modelId="{F506E86B-8150-47A3-B191-82DF382E8CD4}" srcId="{B3F6A2BA-40B6-4187-AFF8-F8F9AF80E7F9}" destId="{0F1EED64-1422-4916-86A1-6EC539D1088A}" srcOrd="3" destOrd="0" parTransId="{A31802B4-E52B-4F45-9C81-62E72A979B4E}" sibTransId="{C682A7C4-7A1C-44E3-9B83-DF842E56DA03}"/>
    <dgm:cxn modelId="{E577B46C-88A6-41A0-B3EF-23F431EAF68F}" type="presOf" srcId="{EE9F8E24-F686-4CD7-B40D-889B181D327C}" destId="{C75F3799-6FE1-44D4-94E5-D0323DD9642D}" srcOrd="0" destOrd="0" presId="urn:microsoft.com/office/officeart/2005/8/layout/cycle6"/>
    <dgm:cxn modelId="{EFBB1F6D-A590-411E-9E6B-AC723227BED6}" type="presOf" srcId="{C63CE439-C9A4-437A-AA24-C2B1C4D3EC13}" destId="{39826E2A-859D-4D09-B02A-05287C251E70}" srcOrd="0" destOrd="0" presId="urn:microsoft.com/office/officeart/2005/8/layout/cycle6"/>
    <dgm:cxn modelId="{FE5FFF53-7870-42FD-9CC8-D3C1585A53E6}" type="presOf" srcId="{AC94AC6E-FC58-470F-95C8-F928ABB93594}" destId="{F9A0D072-B17C-43D0-9A88-104CAF700717}" srcOrd="0" destOrd="0" presId="urn:microsoft.com/office/officeart/2005/8/layout/cycle6"/>
    <dgm:cxn modelId="{9FC3C574-02ED-4232-A01F-9EB4AFF41996}" srcId="{B3F6A2BA-40B6-4187-AFF8-F8F9AF80E7F9}" destId="{35385F59-FD3A-4E0E-806D-0D171FD73B60}" srcOrd="21" destOrd="0" parTransId="{567BD894-944E-4EF2-8D98-51536C8E1C83}" sibTransId="{6D67EEEA-04ED-4D88-A526-8907150BA8B9}"/>
    <dgm:cxn modelId="{9751F274-5EE9-4DEF-9205-CAB8BEE9F26A}" srcId="{B3F6A2BA-40B6-4187-AFF8-F8F9AF80E7F9}" destId="{D02FAA77-956C-45D2-8464-ED2559956DD2}" srcOrd="26" destOrd="0" parTransId="{C79E506C-53D3-4E39-8681-67DEA5CADD14}" sibTransId="{AC94AC6E-FC58-470F-95C8-F928ABB93594}"/>
    <dgm:cxn modelId="{7DB06956-6B53-4463-B57A-31B8D1764FC0}" type="presOf" srcId="{9281F980-DBAB-4458-BA3E-080893361045}" destId="{27377A35-5C63-4153-A1CA-D07A81FEBED6}" srcOrd="0" destOrd="0" presId="urn:microsoft.com/office/officeart/2005/8/layout/cycle6"/>
    <dgm:cxn modelId="{0C29EC76-D4AC-4DC4-9D40-265DA37EAA2C}" srcId="{B3F6A2BA-40B6-4187-AFF8-F8F9AF80E7F9}" destId="{79F5EE38-222D-4BAC-ABC2-B06CAE63135B}" srcOrd="24" destOrd="0" parTransId="{3ADBA506-0986-4716-88E4-2981DF0CE09F}" sibTransId="{6C9FBB1A-9ABC-41ED-8500-19720D0A6187}"/>
    <dgm:cxn modelId="{2B800858-112F-40E3-B5AC-6B0AD59CE259}" type="presOf" srcId="{BB217A16-9AF2-4D4B-B615-1E19EDAD0C53}" destId="{CFCF3D4C-32A1-4968-B438-404BD7D6114A}" srcOrd="0" destOrd="0" presId="urn:microsoft.com/office/officeart/2005/8/layout/cycle6"/>
    <dgm:cxn modelId="{07A50D78-6639-4A33-A74B-7706837DD05D}" srcId="{B3F6A2BA-40B6-4187-AFF8-F8F9AF80E7F9}" destId="{A69216B9-B887-4EAA-9118-9814BCE4A626}" srcOrd="19" destOrd="0" parTransId="{1D5DB990-5536-4125-944D-02ECBBA33DE4}" sibTransId="{EC947020-A574-4203-9CD7-6728E8A1F218}"/>
    <dgm:cxn modelId="{C53B7F7A-3F7C-4500-9CAA-E1066ACD9201}" srcId="{B3F6A2BA-40B6-4187-AFF8-F8F9AF80E7F9}" destId="{B2DF35EF-9BDC-40A7-BFCA-A1A3E1293144}" srcOrd="7" destOrd="0" parTransId="{2769CC40-045F-4640-A563-15B6F6571048}" sibTransId="{3515389E-A2D9-4A91-A416-D06FB2BCF4D7}"/>
    <dgm:cxn modelId="{A06A027D-88C0-4815-A4C0-159912E09448}" type="presOf" srcId="{910D43BF-2E12-4265-8F31-790375B138D8}" destId="{0CA37BE1-2CF9-468E-BFF7-47A995E3BB08}" srcOrd="0" destOrd="0" presId="urn:microsoft.com/office/officeart/2005/8/layout/cycle6"/>
    <dgm:cxn modelId="{B285FF7D-0D1B-4B17-865F-979C3B9D8F62}" type="presOf" srcId="{0C32458D-E832-48BB-9259-B17D8D2F155B}" destId="{9AC4915E-252C-49E2-84A8-90A6E8385642}" srcOrd="0" destOrd="0" presId="urn:microsoft.com/office/officeart/2005/8/layout/cycle6"/>
    <dgm:cxn modelId="{92B7CF88-19DA-4C68-B48A-56C5D09BD078}" srcId="{B3F6A2BA-40B6-4187-AFF8-F8F9AF80E7F9}" destId="{05255914-D32A-40B4-8C21-212024189328}" srcOrd="1" destOrd="0" parTransId="{739FD09D-8045-4F96-B9E7-D3DCBC8AC11E}" sibTransId="{DF2D58BB-B07E-4427-B0B4-7328C7A546CF}"/>
    <dgm:cxn modelId="{16A34594-33A6-4493-BA23-38BF5100BDF4}" srcId="{B3F6A2BA-40B6-4187-AFF8-F8F9AF80E7F9}" destId="{4386FCAA-717C-484A-8040-46E0C7874DC0}" srcOrd="22" destOrd="0" parTransId="{7B2FE6D5-2676-445F-AC55-28FB452BBC94}" sibTransId="{1D060F47-F191-4433-AAC1-B798E8CB1418}"/>
    <dgm:cxn modelId="{D0C94E96-2E88-463B-9B6B-FF600928F9BE}" type="presOf" srcId="{3FDD498B-C338-4F3C-9707-6A31F5EB9217}" destId="{0186EB4D-19E9-40A6-9853-FE75E1F1C601}" srcOrd="0" destOrd="0" presId="urn:microsoft.com/office/officeart/2005/8/layout/cycle6"/>
    <dgm:cxn modelId="{A2AB2797-8061-492D-B08A-AEC24E2DA5B7}" type="presOf" srcId="{6D67EEEA-04ED-4D88-A526-8907150BA8B9}" destId="{4564EECB-4F9B-4DE6-A4A8-79CB80D711FC}" srcOrd="0" destOrd="0" presId="urn:microsoft.com/office/officeart/2005/8/layout/cycle6"/>
    <dgm:cxn modelId="{47554E98-B9F3-4EE3-B7E9-F61C2AFD2012}" type="presOf" srcId="{DF88F8CF-9279-4F9F-A099-1B4E96148323}" destId="{10B85967-A5CA-441C-B74B-8FD7919CBCCC}" srcOrd="0" destOrd="0" presId="urn:microsoft.com/office/officeart/2005/8/layout/cycle6"/>
    <dgm:cxn modelId="{7EC84799-4389-476D-A51C-F401AB639E6E}" type="presOf" srcId="{868767A5-C3E4-4645-9C8D-69D5627043D3}" destId="{FCDBC8B2-A072-489D-B135-4F76C90ABB73}" srcOrd="0" destOrd="0" presId="urn:microsoft.com/office/officeart/2005/8/layout/cycle6"/>
    <dgm:cxn modelId="{0F2E75A1-E7C9-435A-87DE-A53215A2F943}" type="presOf" srcId="{83672DD1-994D-4D7A-9A37-481E9664950D}" destId="{1DFE6595-7230-483C-9D32-BFCA9CE92D85}" srcOrd="0" destOrd="0" presId="urn:microsoft.com/office/officeart/2005/8/layout/cycle6"/>
    <dgm:cxn modelId="{1F774BA2-9135-42D7-A6A7-1C39E6459835}" srcId="{B3F6A2BA-40B6-4187-AFF8-F8F9AF80E7F9}" destId="{9281F980-DBAB-4458-BA3E-080893361045}" srcOrd="9" destOrd="0" parTransId="{FC98046A-08E0-48A4-B812-F4BADECAFB37}" sibTransId="{EE9F8E24-F686-4CD7-B40D-889B181D327C}"/>
    <dgm:cxn modelId="{F7DBC0A7-D037-411C-802A-70754302206D}" type="presOf" srcId="{E18762FF-2354-4F30-90ED-6FBC8FFF9078}" destId="{B9DC5B5E-81C6-4A00-AD4E-BE0007B91F2F}" srcOrd="0" destOrd="0" presId="urn:microsoft.com/office/officeart/2005/8/layout/cycle6"/>
    <dgm:cxn modelId="{F5DE15A9-218F-4D77-AD6F-0B89D3F0664E}" type="presOf" srcId="{6C9FBB1A-9ABC-41ED-8500-19720D0A6187}" destId="{F56FC7F1-C52A-48DE-AD95-4D744553B23F}" srcOrd="0" destOrd="0" presId="urn:microsoft.com/office/officeart/2005/8/layout/cycle6"/>
    <dgm:cxn modelId="{2B0A4AAD-5AD9-4429-AE28-9F5059CF95DB}" type="presOf" srcId="{E4888B1B-2BE2-4790-B9ED-71F3187B9F21}" destId="{503B42BA-B449-428B-A7CE-2DFEE7DEF4F0}" srcOrd="0" destOrd="0" presId="urn:microsoft.com/office/officeart/2005/8/layout/cycle6"/>
    <dgm:cxn modelId="{1A792AAE-2086-4C09-9299-F978E6D076E1}" srcId="{B3F6A2BA-40B6-4187-AFF8-F8F9AF80E7F9}" destId="{DB1B9677-421A-4935-8C22-9192CE87F0FF}" srcOrd="13" destOrd="0" parTransId="{C1DA78D6-0CE1-41A2-A0EE-D8D11B345670}" sibTransId="{8BCD7E9B-E908-4EDF-8514-EDD1DB17AEBC}"/>
    <dgm:cxn modelId="{9576AAAE-58F2-424F-B8E3-B337460ABDE1}" srcId="{B3F6A2BA-40B6-4187-AFF8-F8F9AF80E7F9}" destId="{939662E8-1580-40AE-9B6C-323E8300E63E}" srcOrd="14" destOrd="0" parTransId="{A9B8F123-7BAB-41C3-840A-4F646C50888F}" sibTransId="{122F0F2A-9D73-4F96-9BEF-3D5D0F3739CC}"/>
    <dgm:cxn modelId="{3217B6AF-3D54-45E9-A966-B5086CCD75A3}" type="presOf" srcId="{BE0F9672-9967-4BB3-945A-82902934D4C9}" destId="{BBF115A0-E49F-481D-B9B9-7781A7700C68}" srcOrd="0" destOrd="0" presId="urn:microsoft.com/office/officeart/2005/8/layout/cycle6"/>
    <dgm:cxn modelId="{C4D13FB4-0FD1-48FF-AB4B-035F479BA4E7}" srcId="{B3F6A2BA-40B6-4187-AFF8-F8F9AF80E7F9}" destId="{EE1F149E-F983-420A-AE26-0CA291A969CC}" srcOrd="11" destOrd="0" parTransId="{9B36F709-981A-4F1F-96A6-2972426A3A63}" sibTransId="{3FDD498B-C338-4F3C-9707-6A31F5EB9217}"/>
    <dgm:cxn modelId="{CA98B5B7-867D-41B4-A452-B4FC72D3A4DD}" srcId="{B3F6A2BA-40B6-4187-AFF8-F8F9AF80E7F9}" destId="{0C32458D-E832-48BB-9259-B17D8D2F155B}" srcOrd="29" destOrd="0" parTransId="{4243369C-ADCF-43E1-B70D-7FEE941604AC}" sibTransId="{DF88F8CF-9279-4F9F-A099-1B4E96148323}"/>
    <dgm:cxn modelId="{B2A0A9BB-9093-43CE-88B5-B700AF83D9F8}" type="presOf" srcId="{CB7A3099-1224-4ECB-902C-396EC7BA7968}" destId="{37F6FC54-D545-444E-B19E-55F8864057C9}" srcOrd="0" destOrd="0" presId="urn:microsoft.com/office/officeart/2005/8/layout/cycle6"/>
    <dgm:cxn modelId="{7E8EABBE-CC22-4C59-A002-7B6AA5180AD1}" type="presOf" srcId="{3EBDEC13-B94B-424C-B6D8-E23828E29484}" destId="{E6415271-4602-49BD-8F77-B2554532B0A0}" srcOrd="0" destOrd="0" presId="urn:microsoft.com/office/officeart/2005/8/layout/cycle6"/>
    <dgm:cxn modelId="{F9F8EBC0-360E-4207-BBEF-1F8B372CC500}" type="presOf" srcId="{50D7F308-47D9-4906-97CC-2D84909FC247}" destId="{990317AE-40E7-4E24-A709-5C1E3D7DF428}" srcOrd="0" destOrd="0" presId="urn:microsoft.com/office/officeart/2005/8/layout/cycle6"/>
    <dgm:cxn modelId="{120F85C7-C4C1-48AA-AD5C-0ABCDE92E04C}" type="presOf" srcId="{C55123D5-8763-48CB-8093-D52598355663}" destId="{E5C3F0BA-DB69-495D-9DEA-D13C90EA3630}" srcOrd="0" destOrd="0" presId="urn:microsoft.com/office/officeart/2005/8/layout/cycle6"/>
    <dgm:cxn modelId="{5C77C8CA-4314-4331-BA81-571098562483}" type="presOf" srcId="{4386FCAA-717C-484A-8040-46E0C7874DC0}" destId="{E7B2F824-C131-4F6E-BF3B-11B8D84C3259}" srcOrd="0" destOrd="0" presId="urn:microsoft.com/office/officeart/2005/8/layout/cycle6"/>
    <dgm:cxn modelId="{9F6959CE-152E-4087-9A05-2FFD03CF15F6}" type="presOf" srcId="{CF291975-5B89-42C1-A954-78B0363C5805}" destId="{B79BDE4E-122F-4949-877A-51460124312E}" srcOrd="0" destOrd="0" presId="urn:microsoft.com/office/officeart/2005/8/layout/cycle6"/>
    <dgm:cxn modelId="{C23017CF-1D98-41D0-A154-984568B87DF5}" type="presOf" srcId="{EC947020-A574-4203-9CD7-6728E8A1F218}" destId="{F4BCE455-286B-4204-B5F1-B8A634EE86AA}" srcOrd="0" destOrd="0" presId="urn:microsoft.com/office/officeart/2005/8/layout/cycle6"/>
    <dgm:cxn modelId="{97CB56D0-BBFD-4CB2-AC45-5277351AEA4A}" type="presOf" srcId="{79F5EE38-222D-4BAC-ABC2-B06CAE63135B}" destId="{991A4C05-42A7-4815-BBC2-046FF52DA966}" srcOrd="0" destOrd="0" presId="urn:microsoft.com/office/officeart/2005/8/layout/cycle6"/>
    <dgm:cxn modelId="{E1536CD2-E6F0-455D-8616-B0EA16681F00}" type="presOf" srcId="{B40BDC04-4CE6-4D7E-9F97-0E08939E39C6}" destId="{F136BB06-5C60-4B50-98D8-C6FCDB3F7F8E}" srcOrd="0" destOrd="0" presId="urn:microsoft.com/office/officeart/2005/8/layout/cycle6"/>
    <dgm:cxn modelId="{88623BD7-0B78-4848-B319-4C616239BAB7}" srcId="{B3F6A2BA-40B6-4187-AFF8-F8F9AF80E7F9}" destId="{83672DD1-994D-4D7A-9A37-481E9664950D}" srcOrd="16" destOrd="0" parTransId="{DDC0B2F7-016B-4613-8A55-5AA6A2FDE60C}" sibTransId="{B40BDC04-4CE6-4D7E-9F97-0E08939E39C6}"/>
    <dgm:cxn modelId="{C49149D8-B800-4423-B48C-40A1637857E9}" srcId="{B3F6A2BA-40B6-4187-AFF8-F8F9AF80E7F9}" destId="{49E309A8-4ACE-4E24-9468-1B63E3F6A1C8}" srcOrd="25" destOrd="0" parTransId="{D6C68469-A6BE-45BF-A540-5A9AD7D1FDCC}" sibTransId="{7115A82F-A0CA-47E6-9A40-2F50E0CCCA35}"/>
    <dgm:cxn modelId="{FD5CFDDA-1608-4E46-B856-4D6FE9C30EE6}" type="presOf" srcId="{0F1EED64-1422-4916-86A1-6EC539D1088A}" destId="{47D8252C-7210-4124-986D-C5A27EC7BB38}" srcOrd="0" destOrd="0" presId="urn:microsoft.com/office/officeart/2005/8/layout/cycle6"/>
    <dgm:cxn modelId="{29A30ADC-A6BC-435E-945B-0D4B92AD8430}" srcId="{B3F6A2BA-40B6-4187-AFF8-F8F9AF80E7F9}" destId="{CF291975-5B89-42C1-A954-78B0363C5805}" srcOrd="2" destOrd="0" parTransId="{F3DC7968-B68E-4A83-B115-D21E76300FFF}" sibTransId="{BB5988A9-792F-4F35-BF7A-F0D97FB3530B}"/>
    <dgm:cxn modelId="{D6491CDC-05EC-4B4B-B66C-AACE45AFBCB3}" type="presOf" srcId="{35385F59-FD3A-4E0E-806D-0D171FD73B60}" destId="{43DDAB27-C0DF-44FA-802A-67BF1D0F81B4}" srcOrd="0" destOrd="0" presId="urn:microsoft.com/office/officeart/2005/8/layout/cycle6"/>
    <dgm:cxn modelId="{A71A77DC-E75E-4BC6-B155-9259D98FCB78}" type="presOf" srcId="{E1A72A0C-6E1A-4616-AA17-2E6AC02A1850}" destId="{5CFB3FD2-2DF6-4205-823E-F0FEC3D98719}" srcOrd="0" destOrd="0" presId="urn:microsoft.com/office/officeart/2005/8/layout/cycle6"/>
    <dgm:cxn modelId="{2C8047E2-EC9C-43C8-A5EC-CC391729B42F}" type="presOf" srcId="{553BEC81-A978-430C-80DA-1DF185989AAF}" destId="{F724F2BE-3492-48DF-BEB0-18E86EC3383D}" srcOrd="0" destOrd="0" presId="urn:microsoft.com/office/officeart/2005/8/layout/cycle6"/>
    <dgm:cxn modelId="{E8A106E4-E6C9-4CDE-B16A-9F5A283122A7}" type="presOf" srcId="{76B5D27C-739F-4BE1-BB49-1559BF61D55D}" destId="{C78ECE81-A2B2-47AC-8CB7-A602A09D7084}" srcOrd="0" destOrd="0" presId="urn:microsoft.com/office/officeart/2005/8/layout/cycle6"/>
    <dgm:cxn modelId="{9B12A3E5-D436-4CF6-BE96-C32B6DF59F31}" type="presOf" srcId="{122F0F2A-9D73-4F96-9BEF-3D5D0F3739CC}" destId="{76F78CE6-90C8-4B35-9F7E-1F5EB9B22151}" srcOrd="0" destOrd="0" presId="urn:microsoft.com/office/officeart/2005/8/layout/cycle6"/>
    <dgm:cxn modelId="{9F79A3E6-30D0-4DEE-BCB0-A6E1357F0B55}" type="presOf" srcId="{DB1B9677-421A-4935-8C22-9192CE87F0FF}" destId="{C10433AE-724D-434E-B55F-F8FBA5E6691B}" srcOrd="0" destOrd="0" presId="urn:microsoft.com/office/officeart/2005/8/layout/cycle6"/>
    <dgm:cxn modelId="{FE5DE3E6-FC91-4656-85E4-45B335D2DABB}" srcId="{B3F6A2BA-40B6-4187-AFF8-F8F9AF80E7F9}" destId="{553BEC81-A978-430C-80DA-1DF185989AAF}" srcOrd="30" destOrd="0" parTransId="{F967C4E0-84B8-4DD8-94B3-652A70C1E617}" sibTransId="{E48A52DD-C72D-4935-A10C-8179C47FCC6E}"/>
    <dgm:cxn modelId="{D864FDE6-AE68-4123-A8AA-7FC1D1294C03}" srcId="{B3F6A2BA-40B6-4187-AFF8-F8F9AF80E7F9}" destId="{BB217A16-9AF2-4D4B-B615-1E19EDAD0C53}" srcOrd="23" destOrd="0" parTransId="{C1AA23A3-532B-4317-BA6C-EB24CD6F69A6}" sibTransId="{C0983ED0-8E1A-4C36-9B3F-D751B585C5F1}"/>
    <dgm:cxn modelId="{CF2A3AE8-455E-4B02-8C93-275107DC3CFA}" type="presOf" srcId="{BB5988A9-792F-4F35-BF7A-F0D97FB3530B}" destId="{C1FBA839-DD16-4EA3-AA23-4F09E108C25C}" srcOrd="0" destOrd="0" presId="urn:microsoft.com/office/officeart/2005/8/layout/cycle6"/>
    <dgm:cxn modelId="{3F4B5CE9-7556-4A01-9403-D3287495FBD6}" type="presOf" srcId="{E48A52DD-C72D-4935-A10C-8179C47FCC6E}" destId="{D385CF75-2DC0-41B5-94A8-CB366CF3094B}" srcOrd="0" destOrd="0" presId="urn:microsoft.com/office/officeart/2005/8/layout/cycle6"/>
    <dgm:cxn modelId="{3D4E97EA-89D6-4F69-8109-635B0AF236FD}" srcId="{B3F6A2BA-40B6-4187-AFF8-F8F9AF80E7F9}" destId="{A895021A-1FC9-40D9-9A23-C05D673066F3}" srcOrd="10" destOrd="0" parTransId="{ED7432BF-B985-48B1-B8F2-801A42157DE6}" sibTransId="{C63CE439-C9A4-437A-AA24-C2B1C4D3EC13}"/>
    <dgm:cxn modelId="{0979E4EB-928C-4ACD-BC96-7CC17E043FDB}" type="presOf" srcId="{B3F6A2BA-40B6-4187-AFF8-F8F9AF80E7F9}" destId="{EFAE7302-6632-4D60-A96D-23F394241DE4}" srcOrd="0" destOrd="0" presId="urn:microsoft.com/office/officeart/2005/8/layout/cycle6"/>
    <dgm:cxn modelId="{8580FBEB-BC90-4A3E-9AB1-4F1D738D399D}" type="presOf" srcId="{C682A7C4-7A1C-44E3-9B83-DF842E56DA03}" destId="{9A5BE75C-4E4D-435D-8920-9E32832F465D}" srcOrd="0" destOrd="0" presId="urn:microsoft.com/office/officeart/2005/8/layout/cycle6"/>
    <dgm:cxn modelId="{ED7473EE-0DC5-4073-881D-C516005368AA}" type="presOf" srcId="{939662E8-1580-40AE-9B6C-323E8300E63E}" destId="{75C04093-B402-44E4-A02F-D9D20B3CFE9D}" srcOrd="0" destOrd="0" presId="urn:microsoft.com/office/officeart/2005/8/layout/cycle6"/>
    <dgm:cxn modelId="{ACC54BEF-B57E-46A9-883D-A30A6ED62C02}" type="presOf" srcId="{D02FAA77-956C-45D2-8464-ED2559956DD2}" destId="{BB6CD61F-322C-4EEA-85CC-48F3CC9DA29B}" srcOrd="0" destOrd="0" presId="urn:microsoft.com/office/officeart/2005/8/layout/cycle6"/>
    <dgm:cxn modelId="{D30E7CF0-5B4B-40D3-96D0-383F887793FD}" srcId="{B3F6A2BA-40B6-4187-AFF8-F8F9AF80E7F9}" destId="{868767A5-C3E4-4645-9C8D-69D5627043D3}" srcOrd="8" destOrd="0" parTransId="{09A882C0-93B2-4C56-BE95-EDAAA5B0FF47}" sibTransId="{BE0F9672-9967-4BB3-945A-82902934D4C9}"/>
    <dgm:cxn modelId="{388C38F5-12EC-4D9F-97FB-47147D65F585}" type="presOf" srcId="{05255914-D32A-40B4-8C21-212024189328}" destId="{0A74DD1F-BEEA-4E1C-A32C-B77C043FA489}" srcOrd="0" destOrd="0" presId="urn:microsoft.com/office/officeart/2005/8/layout/cycle6"/>
    <dgm:cxn modelId="{EBC68FFD-0F35-4FBB-B798-DB0A754358E6}" srcId="{B3F6A2BA-40B6-4187-AFF8-F8F9AF80E7F9}" destId="{3EBDEC13-B94B-424C-B6D8-E23828E29484}" srcOrd="12" destOrd="0" parTransId="{4194DC5B-FCB2-47F2-A7AB-F8C802D2C380}" sibTransId="{910D43BF-2E12-4265-8F31-790375B138D8}"/>
    <dgm:cxn modelId="{380D51FE-0E2C-42F6-82A5-FF799989D20A}" type="presOf" srcId="{49E309A8-4ACE-4E24-9468-1B63E3F6A1C8}" destId="{9FC84676-4902-4A78-9386-9F053440A259}" srcOrd="0" destOrd="0" presId="urn:microsoft.com/office/officeart/2005/8/layout/cycle6"/>
    <dgm:cxn modelId="{5389ADFE-DEE1-486C-839F-25E54CDD7E8D}" type="presOf" srcId="{AA774F68-286C-419B-8B7D-02F83155FDF4}" destId="{3E6F2280-A61F-493F-991B-F51BCDF11010}" srcOrd="0" destOrd="0" presId="urn:microsoft.com/office/officeart/2005/8/layout/cycle6"/>
    <dgm:cxn modelId="{902B2BBC-DE25-4BE9-BA03-D20F954F775F}" type="presParOf" srcId="{EFAE7302-6632-4D60-A96D-23F394241DE4}" destId="{37F6FC54-D545-444E-B19E-55F8864057C9}" srcOrd="0" destOrd="0" presId="urn:microsoft.com/office/officeart/2005/8/layout/cycle6"/>
    <dgm:cxn modelId="{FF336449-E00F-4CA3-A1BE-3DE3B83FA163}" type="presParOf" srcId="{EFAE7302-6632-4D60-A96D-23F394241DE4}" destId="{F73F8756-B089-4C69-872B-9C77B1D2E9B9}" srcOrd="1" destOrd="0" presId="urn:microsoft.com/office/officeart/2005/8/layout/cycle6"/>
    <dgm:cxn modelId="{4CCE974A-CFAE-4E03-B3E6-1E5B9E6ADC0C}" type="presParOf" srcId="{EFAE7302-6632-4D60-A96D-23F394241DE4}" destId="{990317AE-40E7-4E24-A709-5C1E3D7DF428}" srcOrd="2" destOrd="0" presId="urn:microsoft.com/office/officeart/2005/8/layout/cycle6"/>
    <dgm:cxn modelId="{CAF81E48-4E5E-4B23-98B6-AB8205B14895}" type="presParOf" srcId="{EFAE7302-6632-4D60-A96D-23F394241DE4}" destId="{0A74DD1F-BEEA-4E1C-A32C-B77C043FA489}" srcOrd="3" destOrd="0" presId="urn:microsoft.com/office/officeart/2005/8/layout/cycle6"/>
    <dgm:cxn modelId="{C5D40282-71F4-482F-99B1-2C199C01D6F4}" type="presParOf" srcId="{EFAE7302-6632-4D60-A96D-23F394241DE4}" destId="{33AA3025-9FF4-4436-AD56-351C2AA3B91C}" srcOrd="4" destOrd="0" presId="urn:microsoft.com/office/officeart/2005/8/layout/cycle6"/>
    <dgm:cxn modelId="{1A53F337-EA3D-4E06-B858-020F66FF0AEC}" type="presParOf" srcId="{EFAE7302-6632-4D60-A96D-23F394241DE4}" destId="{53232857-986B-4378-8600-83D67A96D1FC}" srcOrd="5" destOrd="0" presId="urn:microsoft.com/office/officeart/2005/8/layout/cycle6"/>
    <dgm:cxn modelId="{ADA40935-34EC-4390-B6ED-32EB41696FDB}" type="presParOf" srcId="{EFAE7302-6632-4D60-A96D-23F394241DE4}" destId="{B79BDE4E-122F-4949-877A-51460124312E}" srcOrd="6" destOrd="0" presId="urn:microsoft.com/office/officeart/2005/8/layout/cycle6"/>
    <dgm:cxn modelId="{BC849013-62F7-48E3-BF64-8668434DB9A0}" type="presParOf" srcId="{EFAE7302-6632-4D60-A96D-23F394241DE4}" destId="{E5A97052-E50B-4364-B8F3-C5BB55C62E43}" srcOrd="7" destOrd="0" presId="urn:microsoft.com/office/officeart/2005/8/layout/cycle6"/>
    <dgm:cxn modelId="{1465AD57-4D23-404C-AD34-9FE601713E5C}" type="presParOf" srcId="{EFAE7302-6632-4D60-A96D-23F394241DE4}" destId="{C1FBA839-DD16-4EA3-AA23-4F09E108C25C}" srcOrd="8" destOrd="0" presId="urn:microsoft.com/office/officeart/2005/8/layout/cycle6"/>
    <dgm:cxn modelId="{DCC4D671-709F-48D2-BEC1-8C373E0881E0}" type="presParOf" srcId="{EFAE7302-6632-4D60-A96D-23F394241DE4}" destId="{47D8252C-7210-4124-986D-C5A27EC7BB38}" srcOrd="9" destOrd="0" presId="urn:microsoft.com/office/officeart/2005/8/layout/cycle6"/>
    <dgm:cxn modelId="{99AFCF1C-0224-487A-B71D-67411D71AFD3}" type="presParOf" srcId="{EFAE7302-6632-4D60-A96D-23F394241DE4}" destId="{49128025-155A-4115-B8B9-1A751CA1730C}" srcOrd="10" destOrd="0" presId="urn:microsoft.com/office/officeart/2005/8/layout/cycle6"/>
    <dgm:cxn modelId="{7A52FE4F-E9D3-475E-AD8D-A9BCA5707C2F}" type="presParOf" srcId="{EFAE7302-6632-4D60-A96D-23F394241DE4}" destId="{9A5BE75C-4E4D-435D-8920-9E32832F465D}" srcOrd="11" destOrd="0" presId="urn:microsoft.com/office/officeart/2005/8/layout/cycle6"/>
    <dgm:cxn modelId="{43132DB2-23B9-4CC0-A51B-49FA9A1E09E3}" type="presParOf" srcId="{EFAE7302-6632-4D60-A96D-23F394241DE4}" destId="{E213AD56-109D-4571-A0B0-1181C7025370}" srcOrd="12" destOrd="0" presId="urn:microsoft.com/office/officeart/2005/8/layout/cycle6"/>
    <dgm:cxn modelId="{462B7C19-75D1-430C-B476-58A831323A76}" type="presParOf" srcId="{EFAE7302-6632-4D60-A96D-23F394241DE4}" destId="{41190AB1-8428-4DEE-ADF0-BAC788A0917C}" srcOrd="13" destOrd="0" presId="urn:microsoft.com/office/officeart/2005/8/layout/cycle6"/>
    <dgm:cxn modelId="{68E8F145-F1A9-4033-9962-2D2BBAAF6EB0}" type="presParOf" srcId="{EFAE7302-6632-4D60-A96D-23F394241DE4}" destId="{3E6F2280-A61F-493F-991B-F51BCDF11010}" srcOrd="14" destOrd="0" presId="urn:microsoft.com/office/officeart/2005/8/layout/cycle6"/>
    <dgm:cxn modelId="{CB287595-3243-4581-813D-36B0A13D7D01}" type="presParOf" srcId="{EFAE7302-6632-4D60-A96D-23F394241DE4}" destId="{D0E1629B-81D1-410E-AE41-A68200AAD38A}" srcOrd="15" destOrd="0" presId="urn:microsoft.com/office/officeart/2005/8/layout/cycle6"/>
    <dgm:cxn modelId="{186220F0-7323-4A83-9126-02D7958B5B7D}" type="presParOf" srcId="{EFAE7302-6632-4D60-A96D-23F394241DE4}" destId="{98736DC7-D98D-4E78-942E-3E553CB51665}" srcOrd="16" destOrd="0" presId="urn:microsoft.com/office/officeart/2005/8/layout/cycle6"/>
    <dgm:cxn modelId="{2B463C09-571B-44D3-843E-F2BF13AFBEFE}" type="presParOf" srcId="{EFAE7302-6632-4D60-A96D-23F394241DE4}" destId="{896B2AF0-997F-4A3D-95E9-687AEE393215}" srcOrd="17" destOrd="0" presId="urn:microsoft.com/office/officeart/2005/8/layout/cycle6"/>
    <dgm:cxn modelId="{CB934097-7312-41CE-9207-DB41A12BE61D}" type="presParOf" srcId="{EFAE7302-6632-4D60-A96D-23F394241DE4}" destId="{BC51FB21-3AAD-464F-AB4E-68130F6D9956}" srcOrd="18" destOrd="0" presId="urn:microsoft.com/office/officeart/2005/8/layout/cycle6"/>
    <dgm:cxn modelId="{81135266-D6C0-4447-8984-E5A5E8AA92AA}" type="presParOf" srcId="{EFAE7302-6632-4D60-A96D-23F394241DE4}" destId="{678D2501-9B9B-4053-8341-251711D30C2F}" srcOrd="19" destOrd="0" presId="urn:microsoft.com/office/officeart/2005/8/layout/cycle6"/>
    <dgm:cxn modelId="{97969737-E722-4E6E-9CB6-54112C536795}" type="presParOf" srcId="{EFAE7302-6632-4D60-A96D-23F394241DE4}" destId="{36A25B59-0286-4766-AF4A-4AD99255FB9A}" srcOrd="20" destOrd="0" presId="urn:microsoft.com/office/officeart/2005/8/layout/cycle6"/>
    <dgm:cxn modelId="{19E4F896-6BEA-418E-8060-3E9355D4CDCC}" type="presParOf" srcId="{EFAE7302-6632-4D60-A96D-23F394241DE4}" destId="{4EBAFEA8-38A7-4839-A196-E833865FEC3E}" srcOrd="21" destOrd="0" presId="urn:microsoft.com/office/officeart/2005/8/layout/cycle6"/>
    <dgm:cxn modelId="{AB28BE47-2E0E-45BF-A543-6F01C7E91F91}" type="presParOf" srcId="{EFAE7302-6632-4D60-A96D-23F394241DE4}" destId="{C248C08C-3758-4EEE-8D81-59D26C39B226}" srcOrd="22" destOrd="0" presId="urn:microsoft.com/office/officeart/2005/8/layout/cycle6"/>
    <dgm:cxn modelId="{88844C1A-878E-419F-AAE7-0BC257CB452F}" type="presParOf" srcId="{EFAE7302-6632-4D60-A96D-23F394241DE4}" destId="{A95F9BD2-8E6C-4D20-A2D9-24C989631FAC}" srcOrd="23" destOrd="0" presId="urn:microsoft.com/office/officeart/2005/8/layout/cycle6"/>
    <dgm:cxn modelId="{1B000871-2CA0-4406-A681-DE17F08334CF}" type="presParOf" srcId="{EFAE7302-6632-4D60-A96D-23F394241DE4}" destId="{FCDBC8B2-A072-489D-B135-4F76C90ABB73}" srcOrd="24" destOrd="0" presId="urn:microsoft.com/office/officeart/2005/8/layout/cycle6"/>
    <dgm:cxn modelId="{DAF3FEC0-7881-4094-8C45-02597E1A9069}" type="presParOf" srcId="{EFAE7302-6632-4D60-A96D-23F394241DE4}" destId="{1A502533-D656-4694-9BDA-B75F503AD108}" srcOrd="25" destOrd="0" presId="urn:microsoft.com/office/officeart/2005/8/layout/cycle6"/>
    <dgm:cxn modelId="{9EA00147-0C4E-4180-BAD5-1ED2400D9028}" type="presParOf" srcId="{EFAE7302-6632-4D60-A96D-23F394241DE4}" destId="{BBF115A0-E49F-481D-B9B9-7781A7700C68}" srcOrd="26" destOrd="0" presId="urn:microsoft.com/office/officeart/2005/8/layout/cycle6"/>
    <dgm:cxn modelId="{A4232CAA-A6EF-4140-BFBA-95E1AB1373FA}" type="presParOf" srcId="{EFAE7302-6632-4D60-A96D-23F394241DE4}" destId="{27377A35-5C63-4153-A1CA-D07A81FEBED6}" srcOrd="27" destOrd="0" presId="urn:microsoft.com/office/officeart/2005/8/layout/cycle6"/>
    <dgm:cxn modelId="{0883012F-CD5A-4AFC-A9C2-4B3606476730}" type="presParOf" srcId="{EFAE7302-6632-4D60-A96D-23F394241DE4}" destId="{166E8CAE-7A6A-441E-B81D-F2A6930AEB34}" srcOrd="28" destOrd="0" presId="urn:microsoft.com/office/officeart/2005/8/layout/cycle6"/>
    <dgm:cxn modelId="{AE7FF8CC-E1F1-4CB6-9CD4-174CB9EC2562}" type="presParOf" srcId="{EFAE7302-6632-4D60-A96D-23F394241DE4}" destId="{C75F3799-6FE1-44D4-94E5-D0323DD9642D}" srcOrd="29" destOrd="0" presId="urn:microsoft.com/office/officeart/2005/8/layout/cycle6"/>
    <dgm:cxn modelId="{8BC404E2-B29B-4440-B568-D46F2679F325}" type="presParOf" srcId="{EFAE7302-6632-4D60-A96D-23F394241DE4}" destId="{ACA3DEE4-4C37-414B-A20E-469C72FF631D}" srcOrd="30" destOrd="0" presId="urn:microsoft.com/office/officeart/2005/8/layout/cycle6"/>
    <dgm:cxn modelId="{46BF27D7-CD25-4558-A691-243AE9CAB384}" type="presParOf" srcId="{EFAE7302-6632-4D60-A96D-23F394241DE4}" destId="{5E377587-15D8-428C-8F90-BB7C49868333}" srcOrd="31" destOrd="0" presId="urn:microsoft.com/office/officeart/2005/8/layout/cycle6"/>
    <dgm:cxn modelId="{DE35FEC4-D115-491C-A108-72D7F0911D98}" type="presParOf" srcId="{EFAE7302-6632-4D60-A96D-23F394241DE4}" destId="{39826E2A-859D-4D09-B02A-05287C251E70}" srcOrd="32" destOrd="0" presId="urn:microsoft.com/office/officeart/2005/8/layout/cycle6"/>
    <dgm:cxn modelId="{AB02390D-DADE-447F-A6FE-867057B57997}" type="presParOf" srcId="{EFAE7302-6632-4D60-A96D-23F394241DE4}" destId="{508270A1-9056-4B9A-B0BC-2D3B1299FC58}" srcOrd="33" destOrd="0" presId="urn:microsoft.com/office/officeart/2005/8/layout/cycle6"/>
    <dgm:cxn modelId="{1B21D28C-01AF-401B-9718-EB5B86356858}" type="presParOf" srcId="{EFAE7302-6632-4D60-A96D-23F394241DE4}" destId="{32B48CEE-BE6C-4B73-AA70-08340D7306CA}" srcOrd="34" destOrd="0" presId="urn:microsoft.com/office/officeart/2005/8/layout/cycle6"/>
    <dgm:cxn modelId="{18089061-33BD-4B93-A593-BA092280132E}" type="presParOf" srcId="{EFAE7302-6632-4D60-A96D-23F394241DE4}" destId="{0186EB4D-19E9-40A6-9853-FE75E1F1C601}" srcOrd="35" destOrd="0" presId="urn:microsoft.com/office/officeart/2005/8/layout/cycle6"/>
    <dgm:cxn modelId="{33B055A7-674D-4ACB-831B-205110B50BF9}" type="presParOf" srcId="{EFAE7302-6632-4D60-A96D-23F394241DE4}" destId="{E6415271-4602-49BD-8F77-B2554532B0A0}" srcOrd="36" destOrd="0" presId="urn:microsoft.com/office/officeart/2005/8/layout/cycle6"/>
    <dgm:cxn modelId="{7074BCFE-6E0E-4FE2-B94D-DB521653A321}" type="presParOf" srcId="{EFAE7302-6632-4D60-A96D-23F394241DE4}" destId="{18476B6F-E555-4078-9F4F-FED8900C0811}" srcOrd="37" destOrd="0" presId="urn:microsoft.com/office/officeart/2005/8/layout/cycle6"/>
    <dgm:cxn modelId="{0B09B828-6251-41D0-9A32-A0A53A6C7B19}" type="presParOf" srcId="{EFAE7302-6632-4D60-A96D-23F394241DE4}" destId="{0CA37BE1-2CF9-468E-BFF7-47A995E3BB08}" srcOrd="38" destOrd="0" presId="urn:microsoft.com/office/officeart/2005/8/layout/cycle6"/>
    <dgm:cxn modelId="{6D7CABD4-553A-46C5-A07B-99A78EF16C92}" type="presParOf" srcId="{EFAE7302-6632-4D60-A96D-23F394241DE4}" destId="{C10433AE-724D-434E-B55F-F8FBA5E6691B}" srcOrd="39" destOrd="0" presId="urn:microsoft.com/office/officeart/2005/8/layout/cycle6"/>
    <dgm:cxn modelId="{8170B935-CE61-4E60-B30D-D3B86C6E8EBE}" type="presParOf" srcId="{EFAE7302-6632-4D60-A96D-23F394241DE4}" destId="{1BF69A71-2EE3-482B-A6FD-09CDD6717BD2}" srcOrd="40" destOrd="0" presId="urn:microsoft.com/office/officeart/2005/8/layout/cycle6"/>
    <dgm:cxn modelId="{6FF5A50C-F8AE-4280-9EDE-684C6F99E2D3}" type="presParOf" srcId="{EFAE7302-6632-4D60-A96D-23F394241DE4}" destId="{6361BE26-1613-4254-AAB5-23BC794B38F0}" srcOrd="41" destOrd="0" presId="urn:microsoft.com/office/officeart/2005/8/layout/cycle6"/>
    <dgm:cxn modelId="{06726E9F-4CDB-437D-9C0E-CA1608D7C8D5}" type="presParOf" srcId="{EFAE7302-6632-4D60-A96D-23F394241DE4}" destId="{75C04093-B402-44E4-A02F-D9D20B3CFE9D}" srcOrd="42" destOrd="0" presId="urn:microsoft.com/office/officeart/2005/8/layout/cycle6"/>
    <dgm:cxn modelId="{8CEC47F3-8914-43E6-9AE3-A3F9F247C0FC}" type="presParOf" srcId="{EFAE7302-6632-4D60-A96D-23F394241DE4}" destId="{320450C4-F523-4B16-B2D9-4DF083C0D164}" srcOrd="43" destOrd="0" presId="urn:microsoft.com/office/officeart/2005/8/layout/cycle6"/>
    <dgm:cxn modelId="{E00AE42E-9E53-41D0-8FE4-057BE8FB965B}" type="presParOf" srcId="{EFAE7302-6632-4D60-A96D-23F394241DE4}" destId="{76F78CE6-90C8-4B35-9F7E-1F5EB9B22151}" srcOrd="44" destOrd="0" presId="urn:microsoft.com/office/officeart/2005/8/layout/cycle6"/>
    <dgm:cxn modelId="{06B3CD5A-73D1-4BAF-B84E-F7E2352E7E31}" type="presParOf" srcId="{EFAE7302-6632-4D60-A96D-23F394241DE4}" destId="{618D29F1-B27A-4177-81E5-AC40E22B797C}" srcOrd="45" destOrd="0" presId="urn:microsoft.com/office/officeart/2005/8/layout/cycle6"/>
    <dgm:cxn modelId="{78FEA60D-4704-4B4E-B084-CFF7DB59F6DC}" type="presParOf" srcId="{EFAE7302-6632-4D60-A96D-23F394241DE4}" destId="{6DA6B6DF-5C12-40CD-AAE4-BEDED49DD127}" srcOrd="46" destOrd="0" presId="urn:microsoft.com/office/officeart/2005/8/layout/cycle6"/>
    <dgm:cxn modelId="{0F8D1874-4F12-4594-9574-765116BBCDCB}" type="presParOf" srcId="{EFAE7302-6632-4D60-A96D-23F394241DE4}" destId="{B309ED74-66A5-480C-86D1-D4E840F406AC}" srcOrd="47" destOrd="0" presId="urn:microsoft.com/office/officeart/2005/8/layout/cycle6"/>
    <dgm:cxn modelId="{6C7DEA81-8198-4956-901F-F7010B453ED2}" type="presParOf" srcId="{EFAE7302-6632-4D60-A96D-23F394241DE4}" destId="{1DFE6595-7230-483C-9D32-BFCA9CE92D85}" srcOrd="48" destOrd="0" presId="urn:microsoft.com/office/officeart/2005/8/layout/cycle6"/>
    <dgm:cxn modelId="{0E45136D-D9B3-481D-B1F5-8C14974A5DC3}" type="presParOf" srcId="{EFAE7302-6632-4D60-A96D-23F394241DE4}" destId="{951B332A-C98B-433A-BC90-670312A65140}" srcOrd="49" destOrd="0" presId="urn:microsoft.com/office/officeart/2005/8/layout/cycle6"/>
    <dgm:cxn modelId="{94E40364-2F52-4E26-A224-A4BBF8CE36F4}" type="presParOf" srcId="{EFAE7302-6632-4D60-A96D-23F394241DE4}" destId="{F136BB06-5C60-4B50-98D8-C6FCDB3F7F8E}" srcOrd="50" destOrd="0" presId="urn:microsoft.com/office/officeart/2005/8/layout/cycle6"/>
    <dgm:cxn modelId="{7D4120A5-2953-4FB7-B341-F74433326305}" type="presParOf" srcId="{EFAE7302-6632-4D60-A96D-23F394241DE4}" destId="{2CC1B40C-A928-4D28-85BB-5E0283FC2F77}" srcOrd="51" destOrd="0" presId="urn:microsoft.com/office/officeart/2005/8/layout/cycle6"/>
    <dgm:cxn modelId="{AB509992-9F0B-4483-9585-3965E9387F3E}" type="presParOf" srcId="{EFAE7302-6632-4D60-A96D-23F394241DE4}" destId="{7EF4F930-8B6A-4ECB-AEE6-E6BBCDEDB007}" srcOrd="52" destOrd="0" presId="urn:microsoft.com/office/officeart/2005/8/layout/cycle6"/>
    <dgm:cxn modelId="{F8D1257A-3A77-49C6-ACA3-F1AB3A6EA8A8}" type="presParOf" srcId="{EFAE7302-6632-4D60-A96D-23F394241DE4}" destId="{68E8B125-993D-469E-AA0B-682C870C8CE0}" srcOrd="53" destOrd="0" presId="urn:microsoft.com/office/officeart/2005/8/layout/cycle6"/>
    <dgm:cxn modelId="{771277BE-A872-4CEE-BAB9-DA1310BD1511}" type="presParOf" srcId="{EFAE7302-6632-4D60-A96D-23F394241DE4}" destId="{FADD2792-6893-42FB-A020-33C72A283A6C}" srcOrd="54" destOrd="0" presId="urn:microsoft.com/office/officeart/2005/8/layout/cycle6"/>
    <dgm:cxn modelId="{CA96FD46-C65F-4AC0-8216-B1F3225F4692}" type="presParOf" srcId="{EFAE7302-6632-4D60-A96D-23F394241DE4}" destId="{3347F71B-899A-499F-BE60-DD768007AE3D}" srcOrd="55" destOrd="0" presId="urn:microsoft.com/office/officeart/2005/8/layout/cycle6"/>
    <dgm:cxn modelId="{6EDDD2CD-5C86-4EFE-97BE-71A95A7314EA}" type="presParOf" srcId="{EFAE7302-6632-4D60-A96D-23F394241DE4}" destId="{B9DC5B5E-81C6-4A00-AD4E-BE0007B91F2F}" srcOrd="56" destOrd="0" presId="urn:microsoft.com/office/officeart/2005/8/layout/cycle6"/>
    <dgm:cxn modelId="{D0639CD9-3B9E-4618-AFDE-1200AB6FAF07}" type="presParOf" srcId="{EFAE7302-6632-4D60-A96D-23F394241DE4}" destId="{FD352E1F-0C68-49D5-B0E2-54376D4F934A}" srcOrd="57" destOrd="0" presId="urn:microsoft.com/office/officeart/2005/8/layout/cycle6"/>
    <dgm:cxn modelId="{4FE0B036-4FA6-44A7-9304-0013BF8D09D5}" type="presParOf" srcId="{EFAE7302-6632-4D60-A96D-23F394241DE4}" destId="{0BC5354E-3415-46FB-ADB3-32C666B3BC89}" srcOrd="58" destOrd="0" presId="urn:microsoft.com/office/officeart/2005/8/layout/cycle6"/>
    <dgm:cxn modelId="{6336D792-4C51-436C-AEE5-79069B04B6FD}" type="presParOf" srcId="{EFAE7302-6632-4D60-A96D-23F394241DE4}" destId="{F4BCE455-286B-4204-B5F1-B8A634EE86AA}" srcOrd="59" destOrd="0" presId="urn:microsoft.com/office/officeart/2005/8/layout/cycle6"/>
    <dgm:cxn modelId="{9F0734D9-911D-4F17-816E-A2CBA76CE62C}" type="presParOf" srcId="{EFAE7302-6632-4D60-A96D-23F394241DE4}" destId="{C78ECE81-A2B2-47AC-8CB7-A602A09D7084}" srcOrd="60" destOrd="0" presId="urn:microsoft.com/office/officeart/2005/8/layout/cycle6"/>
    <dgm:cxn modelId="{F8201955-FE5F-4F53-BE2E-5D83F4C48042}" type="presParOf" srcId="{EFAE7302-6632-4D60-A96D-23F394241DE4}" destId="{7D56EB1A-D3E6-4B49-8BAB-D14453A9BB73}" srcOrd="61" destOrd="0" presId="urn:microsoft.com/office/officeart/2005/8/layout/cycle6"/>
    <dgm:cxn modelId="{A0B6F351-ED50-4461-8F4E-283CCDE55E7B}" type="presParOf" srcId="{EFAE7302-6632-4D60-A96D-23F394241DE4}" destId="{E5C3F0BA-DB69-495D-9DEA-D13C90EA3630}" srcOrd="62" destOrd="0" presId="urn:microsoft.com/office/officeart/2005/8/layout/cycle6"/>
    <dgm:cxn modelId="{E3192C5A-4363-48DB-81A3-0F374E8A4F06}" type="presParOf" srcId="{EFAE7302-6632-4D60-A96D-23F394241DE4}" destId="{43DDAB27-C0DF-44FA-802A-67BF1D0F81B4}" srcOrd="63" destOrd="0" presId="urn:microsoft.com/office/officeart/2005/8/layout/cycle6"/>
    <dgm:cxn modelId="{422A10FB-F1FC-45A0-A1C3-AD94DA1C9308}" type="presParOf" srcId="{EFAE7302-6632-4D60-A96D-23F394241DE4}" destId="{8C07BEE8-98F3-4383-8C3D-272C0DCA3135}" srcOrd="64" destOrd="0" presId="urn:microsoft.com/office/officeart/2005/8/layout/cycle6"/>
    <dgm:cxn modelId="{6B5FB300-76F5-4B8F-96B2-21FADF9892B9}" type="presParOf" srcId="{EFAE7302-6632-4D60-A96D-23F394241DE4}" destId="{4564EECB-4F9B-4DE6-A4A8-79CB80D711FC}" srcOrd="65" destOrd="0" presId="urn:microsoft.com/office/officeart/2005/8/layout/cycle6"/>
    <dgm:cxn modelId="{E8196024-CE8A-4906-A290-34AF08FF748E}" type="presParOf" srcId="{EFAE7302-6632-4D60-A96D-23F394241DE4}" destId="{E7B2F824-C131-4F6E-BF3B-11B8D84C3259}" srcOrd="66" destOrd="0" presId="urn:microsoft.com/office/officeart/2005/8/layout/cycle6"/>
    <dgm:cxn modelId="{E5938B00-E643-44D5-A601-9BDF37905C80}" type="presParOf" srcId="{EFAE7302-6632-4D60-A96D-23F394241DE4}" destId="{14E160C9-3944-49D9-A382-EDFD6F07F2AF}" srcOrd="67" destOrd="0" presId="urn:microsoft.com/office/officeart/2005/8/layout/cycle6"/>
    <dgm:cxn modelId="{F0BE5D33-70C2-4753-891C-E547E4FA4885}" type="presParOf" srcId="{EFAE7302-6632-4D60-A96D-23F394241DE4}" destId="{F221C969-D840-4207-AD08-C8DF473E761E}" srcOrd="68" destOrd="0" presId="urn:microsoft.com/office/officeart/2005/8/layout/cycle6"/>
    <dgm:cxn modelId="{0F1C54BA-3EA9-45EA-A7B4-AF9695E33C2F}" type="presParOf" srcId="{EFAE7302-6632-4D60-A96D-23F394241DE4}" destId="{CFCF3D4C-32A1-4968-B438-404BD7D6114A}" srcOrd="69" destOrd="0" presId="urn:microsoft.com/office/officeart/2005/8/layout/cycle6"/>
    <dgm:cxn modelId="{536A2AD4-3227-4EE9-ADB7-BE9FD2465F72}" type="presParOf" srcId="{EFAE7302-6632-4D60-A96D-23F394241DE4}" destId="{A331A5A7-B87C-4299-8B1F-207925CD4C27}" srcOrd="70" destOrd="0" presId="urn:microsoft.com/office/officeart/2005/8/layout/cycle6"/>
    <dgm:cxn modelId="{44EB06BA-3969-4457-B400-255DEFB8B00C}" type="presParOf" srcId="{EFAE7302-6632-4D60-A96D-23F394241DE4}" destId="{21A7A6A5-C6D1-4211-8A8E-22C0ECD96F49}" srcOrd="71" destOrd="0" presId="urn:microsoft.com/office/officeart/2005/8/layout/cycle6"/>
    <dgm:cxn modelId="{C320E366-3F98-4866-81AB-9DCA2A450A7A}" type="presParOf" srcId="{EFAE7302-6632-4D60-A96D-23F394241DE4}" destId="{991A4C05-42A7-4815-BBC2-046FF52DA966}" srcOrd="72" destOrd="0" presId="urn:microsoft.com/office/officeart/2005/8/layout/cycle6"/>
    <dgm:cxn modelId="{E04EDB72-4D1B-4A98-BCCA-1F95AFDA6AB0}" type="presParOf" srcId="{EFAE7302-6632-4D60-A96D-23F394241DE4}" destId="{9AD292EF-B75E-4B66-9CEA-DD3FDDF0A21E}" srcOrd="73" destOrd="0" presId="urn:microsoft.com/office/officeart/2005/8/layout/cycle6"/>
    <dgm:cxn modelId="{55388DB6-135E-4837-9F1B-131A09580426}" type="presParOf" srcId="{EFAE7302-6632-4D60-A96D-23F394241DE4}" destId="{F56FC7F1-C52A-48DE-AD95-4D744553B23F}" srcOrd="74" destOrd="0" presId="urn:microsoft.com/office/officeart/2005/8/layout/cycle6"/>
    <dgm:cxn modelId="{57981480-300B-4E7F-9914-81708D320BF6}" type="presParOf" srcId="{EFAE7302-6632-4D60-A96D-23F394241DE4}" destId="{9FC84676-4902-4A78-9386-9F053440A259}" srcOrd="75" destOrd="0" presId="urn:microsoft.com/office/officeart/2005/8/layout/cycle6"/>
    <dgm:cxn modelId="{A217BEF3-2DFA-48B9-8E47-254322BA0BD1}" type="presParOf" srcId="{EFAE7302-6632-4D60-A96D-23F394241DE4}" destId="{5ADB1E6E-FCB9-4EA8-A0AA-8C3DCE7A8970}" srcOrd="76" destOrd="0" presId="urn:microsoft.com/office/officeart/2005/8/layout/cycle6"/>
    <dgm:cxn modelId="{3D72B3CE-3F98-4BB7-8D8C-0C507DCFAA2E}" type="presParOf" srcId="{EFAE7302-6632-4D60-A96D-23F394241DE4}" destId="{D6FF76DD-C30F-4EB0-8FCF-74271CBF245A}" srcOrd="77" destOrd="0" presId="urn:microsoft.com/office/officeart/2005/8/layout/cycle6"/>
    <dgm:cxn modelId="{FC8C6C8F-14BF-43AF-A2FE-9F0FFB4958C4}" type="presParOf" srcId="{EFAE7302-6632-4D60-A96D-23F394241DE4}" destId="{BB6CD61F-322C-4EEA-85CC-48F3CC9DA29B}" srcOrd="78" destOrd="0" presId="urn:microsoft.com/office/officeart/2005/8/layout/cycle6"/>
    <dgm:cxn modelId="{86EA475F-ABE6-495D-844C-E0A66CB1A8F3}" type="presParOf" srcId="{EFAE7302-6632-4D60-A96D-23F394241DE4}" destId="{97AD30FD-571A-4F8C-8E69-85180761E85D}" srcOrd="79" destOrd="0" presId="urn:microsoft.com/office/officeart/2005/8/layout/cycle6"/>
    <dgm:cxn modelId="{C405BBFB-AC74-48F9-9804-1F5DDAE8BB45}" type="presParOf" srcId="{EFAE7302-6632-4D60-A96D-23F394241DE4}" destId="{F9A0D072-B17C-43D0-9A88-104CAF700717}" srcOrd="80" destOrd="0" presId="urn:microsoft.com/office/officeart/2005/8/layout/cycle6"/>
    <dgm:cxn modelId="{716FABC6-ECF4-4C29-9596-1416D0C3B24A}" type="presParOf" srcId="{EFAE7302-6632-4D60-A96D-23F394241DE4}" destId="{98BE2733-5EA3-4FB9-B572-1CE18B1FAD50}" srcOrd="81" destOrd="0" presId="urn:microsoft.com/office/officeart/2005/8/layout/cycle6"/>
    <dgm:cxn modelId="{AA1F1E45-1D2A-498C-BED0-30DAAC251CB8}" type="presParOf" srcId="{EFAE7302-6632-4D60-A96D-23F394241DE4}" destId="{251E8F09-86AE-4903-9E8B-058B849FCB04}" srcOrd="82" destOrd="0" presId="urn:microsoft.com/office/officeart/2005/8/layout/cycle6"/>
    <dgm:cxn modelId="{7D85695F-4033-435D-99D0-179B38B6C211}" type="presParOf" srcId="{EFAE7302-6632-4D60-A96D-23F394241DE4}" destId="{7F89DABF-7369-48F0-8963-A2942746E850}" srcOrd="83" destOrd="0" presId="urn:microsoft.com/office/officeart/2005/8/layout/cycle6"/>
    <dgm:cxn modelId="{1F305090-0ED6-414E-8ECF-E00FE3643EB0}" type="presParOf" srcId="{EFAE7302-6632-4D60-A96D-23F394241DE4}" destId="{CD308359-DDF9-4556-B21D-E2264F4EE573}" srcOrd="84" destOrd="0" presId="urn:microsoft.com/office/officeart/2005/8/layout/cycle6"/>
    <dgm:cxn modelId="{D51161E4-E00F-43EC-81F2-BD67F1B3E9D6}" type="presParOf" srcId="{EFAE7302-6632-4D60-A96D-23F394241DE4}" destId="{F968E9D9-3C8D-4C82-BD13-F54DE66BCE27}" srcOrd="85" destOrd="0" presId="urn:microsoft.com/office/officeart/2005/8/layout/cycle6"/>
    <dgm:cxn modelId="{C425BC70-9760-447A-AD53-65D0C29FFA15}" type="presParOf" srcId="{EFAE7302-6632-4D60-A96D-23F394241DE4}" destId="{81F2DA4D-EFC8-4AA8-9C5F-683BBAC275F5}" srcOrd="86" destOrd="0" presId="urn:microsoft.com/office/officeart/2005/8/layout/cycle6"/>
    <dgm:cxn modelId="{331C9D93-7F34-463C-B5DE-763D30E22776}" type="presParOf" srcId="{EFAE7302-6632-4D60-A96D-23F394241DE4}" destId="{9AC4915E-252C-49E2-84A8-90A6E8385642}" srcOrd="87" destOrd="0" presId="urn:microsoft.com/office/officeart/2005/8/layout/cycle6"/>
    <dgm:cxn modelId="{D5F6D480-6DB1-4EB9-A4F0-CA6541BC2ED0}" type="presParOf" srcId="{EFAE7302-6632-4D60-A96D-23F394241DE4}" destId="{90DC71D3-7FED-47C0-AFD0-4EAC0EA8659A}" srcOrd="88" destOrd="0" presId="urn:microsoft.com/office/officeart/2005/8/layout/cycle6"/>
    <dgm:cxn modelId="{008A9178-D756-4AF0-B45D-2CCBBDFF76A4}" type="presParOf" srcId="{EFAE7302-6632-4D60-A96D-23F394241DE4}" destId="{10B85967-A5CA-441C-B74B-8FD7919CBCCC}" srcOrd="89" destOrd="0" presId="urn:microsoft.com/office/officeart/2005/8/layout/cycle6"/>
    <dgm:cxn modelId="{631CF24C-B604-4F9A-8705-FA7342F81E11}" type="presParOf" srcId="{EFAE7302-6632-4D60-A96D-23F394241DE4}" destId="{F724F2BE-3492-48DF-BEB0-18E86EC3383D}" srcOrd="90" destOrd="0" presId="urn:microsoft.com/office/officeart/2005/8/layout/cycle6"/>
    <dgm:cxn modelId="{659C1F1F-A7DF-4733-A927-2B395DF71F87}" type="presParOf" srcId="{EFAE7302-6632-4D60-A96D-23F394241DE4}" destId="{1E3A32DE-60CE-418E-8DBF-72B8A707C45D}" srcOrd="91" destOrd="0" presId="urn:microsoft.com/office/officeart/2005/8/layout/cycle6"/>
    <dgm:cxn modelId="{95DE6E2D-E86D-414C-AA6F-4EEDE3FFA008}" type="presParOf" srcId="{EFAE7302-6632-4D60-A96D-23F394241DE4}" destId="{D385CF75-2DC0-41B5-94A8-CB366CF3094B}" srcOrd="92" destOrd="0" presId="urn:microsoft.com/office/officeart/2005/8/layout/cycle6"/>
    <dgm:cxn modelId="{2B387FCF-EFE4-4606-B18E-2351FB5F86BF}" type="presParOf" srcId="{EFAE7302-6632-4D60-A96D-23F394241DE4}" destId="{503B42BA-B449-428B-A7CE-2DFEE7DEF4F0}" srcOrd="93" destOrd="0" presId="urn:microsoft.com/office/officeart/2005/8/layout/cycle6"/>
    <dgm:cxn modelId="{4251B3F4-99CE-4A91-8FC2-B9F9CAE8E61E}" type="presParOf" srcId="{EFAE7302-6632-4D60-A96D-23F394241DE4}" destId="{3E256912-B98B-4477-9DD1-348D614FCC59}" srcOrd="94" destOrd="0" presId="urn:microsoft.com/office/officeart/2005/8/layout/cycle6"/>
    <dgm:cxn modelId="{DD4D1791-3022-4620-829D-59F9CC9A8DEF}" type="presParOf" srcId="{EFAE7302-6632-4D60-A96D-23F394241DE4}" destId="{5CFB3FD2-2DF6-4205-823E-F0FEC3D9871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6A2BA-40B6-4187-AFF8-F8F9AF80E7F9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7A3099-1224-4ECB-902C-396EC7BA7968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00</a:t>
          </a:r>
        </a:p>
      </dgm:t>
    </dgm:pt>
    <dgm:pt modelId="{46544552-34FE-49BE-BA33-CC66D1619F8A}" type="parTrans" cxnId="{6C05350F-B991-4F58-97D1-AE4044723B42}">
      <dgm:prSet/>
      <dgm:spPr/>
      <dgm:t>
        <a:bodyPr/>
        <a:lstStyle/>
        <a:p>
          <a:endParaRPr lang="en-US"/>
        </a:p>
      </dgm:t>
    </dgm:pt>
    <dgm:pt modelId="{50D7F308-47D9-4906-97CC-2D84909FC247}" type="sibTrans" cxnId="{6C05350F-B991-4F58-97D1-AE4044723B42}">
      <dgm:prSet/>
      <dgm:spPr>
        <a:ln w="3175"/>
      </dgm:spPr>
      <dgm:t>
        <a:bodyPr/>
        <a:lstStyle/>
        <a:p>
          <a:endParaRPr lang="en-US" sz="2800"/>
        </a:p>
      </dgm:t>
    </dgm:pt>
    <dgm:pt modelId="{05255914-D32A-40B4-8C21-21202418932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01</a:t>
          </a:r>
        </a:p>
      </dgm:t>
    </dgm:pt>
    <dgm:pt modelId="{739FD09D-8045-4F96-B9E7-D3DCBC8AC11E}" type="parTrans" cxnId="{92B7CF88-19DA-4C68-B48A-56C5D09BD078}">
      <dgm:prSet/>
      <dgm:spPr/>
      <dgm:t>
        <a:bodyPr/>
        <a:lstStyle/>
        <a:p>
          <a:endParaRPr lang="en-US"/>
        </a:p>
      </dgm:t>
    </dgm:pt>
    <dgm:pt modelId="{DF2D58BB-B07E-4427-B0B4-7328C7A546CF}" type="sibTrans" cxnId="{92B7CF88-19DA-4C68-B48A-56C5D09BD078}">
      <dgm:prSet/>
      <dgm:spPr>
        <a:ln w="3175"/>
      </dgm:spPr>
      <dgm:t>
        <a:bodyPr/>
        <a:lstStyle/>
        <a:p>
          <a:endParaRPr lang="en-US" sz="2800"/>
        </a:p>
      </dgm:t>
    </dgm:pt>
    <dgm:pt modelId="{CF291975-5B89-42C1-A954-78B0363C5805}">
      <dgm:prSet phldrT="[Text]" custT="1"/>
      <dgm:spPr>
        <a:ln w="3175"/>
      </dgm:spPr>
      <dgm:t>
        <a:bodyPr/>
        <a:lstStyle/>
        <a:p>
          <a:r>
            <a:rPr lang="en-US" sz="900" dirty="0"/>
            <a:t>02</a:t>
          </a:r>
        </a:p>
      </dgm:t>
    </dgm:pt>
    <dgm:pt modelId="{F3DC7968-B68E-4A83-B115-D21E76300FFF}" type="parTrans" cxnId="{29A30ADC-A6BC-435E-945B-0D4B92AD8430}">
      <dgm:prSet/>
      <dgm:spPr/>
      <dgm:t>
        <a:bodyPr/>
        <a:lstStyle/>
        <a:p>
          <a:endParaRPr lang="en-US"/>
        </a:p>
      </dgm:t>
    </dgm:pt>
    <dgm:pt modelId="{BB5988A9-792F-4F35-BF7A-F0D97FB3530B}" type="sibTrans" cxnId="{29A30ADC-A6BC-435E-945B-0D4B92AD8430}">
      <dgm:prSet/>
      <dgm:spPr>
        <a:ln w="3175"/>
      </dgm:spPr>
      <dgm:t>
        <a:bodyPr/>
        <a:lstStyle/>
        <a:p>
          <a:endParaRPr lang="en-US" sz="2800"/>
        </a:p>
      </dgm:t>
    </dgm:pt>
    <dgm:pt modelId="{0F1EED64-1422-4916-86A1-6EC539D1088A}">
      <dgm:prSet phldrT="[Text]" custT="1"/>
      <dgm:spPr>
        <a:ln w="3175"/>
      </dgm:spPr>
      <dgm:t>
        <a:bodyPr/>
        <a:lstStyle/>
        <a:p>
          <a:r>
            <a:rPr lang="en-US" sz="900" dirty="0"/>
            <a:t>03</a:t>
          </a:r>
        </a:p>
      </dgm:t>
    </dgm:pt>
    <dgm:pt modelId="{A31802B4-E52B-4F45-9C81-62E72A979B4E}" type="parTrans" cxnId="{F506E86B-8150-47A3-B191-82DF382E8CD4}">
      <dgm:prSet/>
      <dgm:spPr/>
      <dgm:t>
        <a:bodyPr/>
        <a:lstStyle/>
        <a:p>
          <a:endParaRPr lang="en-US"/>
        </a:p>
      </dgm:t>
    </dgm:pt>
    <dgm:pt modelId="{C682A7C4-7A1C-44E3-9B83-DF842E56DA03}" type="sibTrans" cxnId="{F506E86B-8150-47A3-B191-82DF382E8CD4}">
      <dgm:prSet/>
      <dgm:spPr>
        <a:ln w="3175"/>
      </dgm:spPr>
      <dgm:t>
        <a:bodyPr/>
        <a:lstStyle/>
        <a:p>
          <a:endParaRPr lang="en-US" sz="2800"/>
        </a:p>
      </dgm:t>
    </dgm:pt>
    <dgm:pt modelId="{EA111F39-A024-4AB2-977C-8988D99FEE4B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04</a:t>
          </a:r>
        </a:p>
      </dgm:t>
    </dgm:pt>
    <dgm:pt modelId="{677D4B4F-F54C-408A-B8A9-FB080E0A8B92}" type="parTrans" cxnId="{0ED10D25-2B43-4953-84C0-C0E9E9235DCD}">
      <dgm:prSet/>
      <dgm:spPr/>
      <dgm:t>
        <a:bodyPr/>
        <a:lstStyle/>
        <a:p>
          <a:endParaRPr lang="en-US"/>
        </a:p>
      </dgm:t>
    </dgm:pt>
    <dgm:pt modelId="{AA774F68-286C-419B-8B7D-02F83155FDF4}" type="sibTrans" cxnId="{0ED10D25-2B43-4953-84C0-C0E9E9235DCD}">
      <dgm:prSet/>
      <dgm:spPr>
        <a:ln w="3175"/>
      </dgm:spPr>
      <dgm:t>
        <a:bodyPr/>
        <a:lstStyle/>
        <a:p>
          <a:endParaRPr lang="en-US" sz="2800"/>
        </a:p>
      </dgm:t>
    </dgm:pt>
    <dgm:pt modelId="{B84CDA86-2342-4CD5-A2D0-3EE2D6B77400}">
      <dgm:prSet phldrT="[Text]" custT="1"/>
      <dgm:spPr>
        <a:ln w="3175"/>
      </dgm:spPr>
      <dgm:t>
        <a:bodyPr/>
        <a:lstStyle/>
        <a:p>
          <a:r>
            <a:rPr lang="en-US" sz="900" dirty="0"/>
            <a:t>05</a:t>
          </a:r>
        </a:p>
      </dgm:t>
    </dgm:pt>
    <dgm:pt modelId="{6D543B5E-EEF0-418E-B140-9726487CF57E}" type="parTrans" cxnId="{A8717369-5DD7-4FC7-8DA8-D37B79527841}">
      <dgm:prSet/>
      <dgm:spPr/>
      <dgm:t>
        <a:bodyPr/>
        <a:lstStyle/>
        <a:p>
          <a:endParaRPr lang="en-US"/>
        </a:p>
      </dgm:t>
    </dgm:pt>
    <dgm:pt modelId="{29F8A4A0-082D-4991-B443-0A8AFA42422B}" type="sibTrans" cxnId="{A8717369-5DD7-4FC7-8DA8-D37B79527841}">
      <dgm:prSet/>
      <dgm:spPr>
        <a:ln w="3175"/>
      </dgm:spPr>
      <dgm:t>
        <a:bodyPr/>
        <a:lstStyle/>
        <a:p>
          <a:endParaRPr lang="en-US" sz="2800"/>
        </a:p>
      </dgm:t>
    </dgm:pt>
    <dgm:pt modelId="{5625A0BA-3784-45B6-97EC-2096A47B399F}">
      <dgm:prSet phldrT="[Text]" custT="1"/>
      <dgm:spPr>
        <a:ln w="3175"/>
      </dgm:spPr>
      <dgm:t>
        <a:bodyPr/>
        <a:lstStyle/>
        <a:p>
          <a:r>
            <a:rPr lang="en-US" sz="900" dirty="0"/>
            <a:t>06</a:t>
          </a:r>
        </a:p>
      </dgm:t>
    </dgm:pt>
    <dgm:pt modelId="{51144210-2446-443F-A25F-970665996710}" type="parTrans" cxnId="{9546C045-C4C2-4C71-84A9-8821CE74D4A7}">
      <dgm:prSet/>
      <dgm:spPr/>
      <dgm:t>
        <a:bodyPr/>
        <a:lstStyle/>
        <a:p>
          <a:endParaRPr lang="en-US"/>
        </a:p>
      </dgm:t>
    </dgm:pt>
    <dgm:pt modelId="{A6D5980C-35E2-4AB0-8246-6AAB28C06B23}" type="sibTrans" cxnId="{9546C045-C4C2-4C71-84A9-8821CE74D4A7}">
      <dgm:prSet/>
      <dgm:spPr>
        <a:ln w="3175"/>
      </dgm:spPr>
      <dgm:t>
        <a:bodyPr/>
        <a:lstStyle/>
        <a:p>
          <a:endParaRPr lang="en-US" sz="2800"/>
        </a:p>
      </dgm:t>
    </dgm:pt>
    <dgm:pt modelId="{B2DF35EF-9BDC-40A7-BFCA-A1A3E1293144}">
      <dgm:prSet phldrT="[Text]" custT="1"/>
      <dgm:spPr>
        <a:ln w="3175"/>
      </dgm:spPr>
      <dgm:t>
        <a:bodyPr/>
        <a:lstStyle/>
        <a:p>
          <a:r>
            <a:rPr lang="en-US" sz="900" dirty="0"/>
            <a:t>07</a:t>
          </a:r>
        </a:p>
      </dgm:t>
    </dgm:pt>
    <dgm:pt modelId="{2769CC40-045F-4640-A563-15B6F6571048}" type="parTrans" cxnId="{C53B7F7A-3F7C-4500-9CAA-E1066ACD9201}">
      <dgm:prSet/>
      <dgm:spPr/>
      <dgm:t>
        <a:bodyPr/>
        <a:lstStyle/>
        <a:p>
          <a:endParaRPr lang="en-US"/>
        </a:p>
      </dgm:t>
    </dgm:pt>
    <dgm:pt modelId="{3515389E-A2D9-4A91-A416-D06FB2BCF4D7}" type="sibTrans" cxnId="{C53B7F7A-3F7C-4500-9CAA-E1066ACD9201}">
      <dgm:prSet/>
      <dgm:spPr>
        <a:ln w="3175"/>
      </dgm:spPr>
      <dgm:t>
        <a:bodyPr/>
        <a:lstStyle/>
        <a:p>
          <a:endParaRPr lang="en-US" sz="2800"/>
        </a:p>
      </dgm:t>
    </dgm:pt>
    <dgm:pt modelId="{868767A5-C3E4-4645-9C8D-69D5627043D3}">
      <dgm:prSet phldrT="[Text]" custT="1"/>
      <dgm:spPr>
        <a:ln w="3175"/>
      </dgm:spPr>
      <dgm:t>
        <a:bodyPr/>
        <a:lstStyle/>
        <a:p>
          <a:r>
            <a:rPr lang="en-US" sz="900" dirty="0"/>
            <a:t>08</a:t>
          </a:r>
        </a:p>
      </dgm:t>
    </dgm:pt>
    <dgm:pt modelId="{09A882C0-93B2-4C56-BE95-EDAAA5B0FF47}" type="parTrans" cxnId="{D30E7CF0-5B4B-40D3-96D0-383F887793FD}">
      <dgm:prSet/>
      <dgm:spPr/>
      <dgm:t>
        <a:bodyPr/>
        <a:lstStyle/>
        <a:p>
          <a:endParaRPr lang="en-US"/>
        </a:p>
      </dgm:t>
    </dgm:pt>
    <dgm:pt modelId="{BE0F9672-9967-4BB3-945A-82902934D4C9}" type="sibTrans" cxnId="{D30E7CF0-5B4B-40D3-96D0-383F887793FD}">
      <dgm:prSet/>
      <dgm:spPr>
        <a:ln w="3175"/>
      </dgm:spPr>
      <dgm:t>
        <a:bodyPr/>
        <a:lstStyle/>
        <a:p>
          <a:endParaRPr lang="en-US" sz="2800"/>
        </a:p>
      </dgm:t>
    </dgm:pt>
    <dgm:pt modelId="{9281F980-DBAB-4458-BA3E-08089336104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09</a:t>
          </a:r>
        </a:p>
      </dgm:t>
    </dgm:pt>
    <dgm:pt modelId="{FC98046A-08E0-48A4-B812-F4BADECAFB37}" type="parTrans" cxnId="{1F774BA2-9135-42D7-A6A7-1C39E6459835}">
      <dgm:prSet/>
      <dgm:spPr/>
      <dgm:t>
        <a:bodyPr/>
        <a:lstStyle/>
        <a:p>
          <a:endParaRPr lang="en-US"/>
        </a:p>
      </dgm:t>
    </dgm:pt>
    <dgm:pt modelId="{EE9F8E24-F686-4CD7-B40D-889B181D327C}" type="sibTrans" cxnId="{1F774BA2-9135-42D7-A6A7-1C39E6459835}">
      <dgm:prSet/>
      <dgm:spPr>
        <a:ln w="3175"/>
      </dgm:spPr>
      <dgm:t>
        <a:bodyPr/>
        <a:lstStyle/>
        <a:p>
          <a:endParaRPr lang="en-US" sz="2800"/>
        </a:p>
      </dgm:t>
    </dgm:pt>
    <dgm:pt modelId="{A895021A-1FC9-40D9-9A23-C05D673066F3}">
      <dgm:prSet phldrT="[Text]" custT="1"/>
      <dgm:spPr>
        <a:ln w="3175"/>
      </dgm:spPr>
      <dgm:t>
        <a:bodyPr/>
        <a:lstStyle/>
        <a:p>
          <a:r>
            <a:rPr lang="en-US" sz="900" dirty="0"/>
            <a:t>10</a:t>
          </a:r>
        </a:p>
      </dgm:t>
    </dgm:pt>
    <dgm:pt modelId="{ED7432BF-B985-48B1-B8F2-801A42157DE6}" type="parTrans" cxnId="{3D4E97EA-89D6-4F69-8109-635B0AF236FD}">
      <dgm:prSet/>
      <dgm:spPr/>
      <dgm:t>
        <a:bodyPr/>
        <a:lstStyle/>
        <a:p>
          <a:endParaRPr lang="en-US"/>
        </a:p>
      </dgm:t>
    </dgm:pt>
    <dgm:pt modelId="{C63CE439-C9A4-437A-AA24-C2B1C4D3EC13}" type="sibTrans" cxnId="{3D4E97EA-89D6-4F69-8109-635B0AF236FD}">
      <dgm:prSet/>
      <dgm:spPr>
        <a:ln w="3175"/>
      </dgm:spPr>
      <dgm:t>
        <a:bodyPr/>
        <a:lstStyle/>
        <a:p>
          <a:endParaRPr lang="en-US" sz="2800"/>
        </a:p>
      </dgm:t>
    </dgm:pt>
    <dgm:pt modelId="{EE1F149E-F983-420A-AE26-0CA291A969C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11</a:t>
          </a:r>
        </a:p>
      </dgm:t>
    </dgm:pt>
    <dgm:pt modelId="{9B36F709-981A-4F1F-96A6-2972426A3A63}" type="parTrans" cxnId="{C4D13FB4-0FD1-48FF-AB4B-035F479BA4E7}">
      <dgm:prSet/>
      <dgm:spPr/>
      <dgm:t>
        <a:bodyPr/>
        <a:lstStyle/>
        <a:p>
          <a:endParaRPr lang="en-US"/>
        </a:p>
      </dgm:t>
    </dgm:pt>
    <dgm:pt modelId="{3FDD498B-C338-4F3C-9707-6A31F5EB9217}" type="sibTrans" cxnId="{C4D13FB4-0FD1-48FF-AB4B-035F479BA4E7}">
      <dgm:prSet/>
      <dgm:spPr>
        <a:ln w="3175"/>
      </dgm:spPr>
      <dgm:t>
        <a:bodyPr/>
        <a:lstStyle/>
        <a:p>
          <a:endParaRPr lang="en-US" sz="2800"/>
        </a:p>
      </dgm:t>
    </dgm:pt>
    <dgm:pt modelId="{3EBDEC13-B94B-424C-B6D8-E23828E29484}">
      <dgm:prSet phldrT="[Text]" custT="1"/>
      <dgm:spPr>
        <a:ln w="3175"/>
      </dgm:spPr>
      <dgm:t>
        <a:bodyPr/>
        <a:lstStyle/>
        <a:p>
          <a:r>
            <a:rPr lang="en-US" sz="900" dirty="0"/>
            <a:t>12</a:t>
          </a:r>
        </a:p>
      </dgm:t>
    </dgm:pt>
    <dgm:pt modelId="{4194DC5B-FCB2-47F2-A7AB-F8C802D2C380}" type="parTrans" cxnId="{EBC68FFD-0F35-4FBB-B798-DB0A754358E6}">
      <dgm:prSet/>
      <dgm:spPr/>
      <dgm:t>
        <a:bodyPr/>
        <a:lstStyle/>
        <a:p>
          <a:endParaRPr lang="en-US"/>
        </a:p>
      </dgm:t>
    </dgm:pt>
    <dgm:pt modelId="{910D43BF-2E12-4265-8F31-790375B138D8}" type="sibTrans" cxnId="{EBC68FFD-0F35-4FBB-B798-DB0A754358E6}">
      <dgm:prSet/>
      <dgm:spPr>
        <a:ln w="3175"/>
      </dgm:spPr>
      <dgm:t>
        <a:bodyPr/>
        <a:lstStyle/>
        <a:p>
          <a:endParaRPr lang="en-US" sz="2800"/>
        </a:p>
      </dgm:t>
    </dgm:pt>
    <dgm:pt modelId="{DB1B9677-421A-4935-8C22-9192CE87F0FF}">
      <dgm:prSet phldrT="[Text]" custT="1"/>
      <dgm:spPr>
        <a:ln w="3175"/>
      </dgm:spPr>
      <dgm:t>
        <a:bodyPr/>
        <a:lstStyle/>
        <a:p>
          <a:r>
            <a:rPr lang="en-US" sz="900" dirty="0"/>
            <a:t>13</a:t>
          </a:r>
        </a:p>
      </dgm:t>
    </dgm:pt>
    <dgm:pt modelId="{C1DA78D6-0CE1-41A2-A0EE-D8D11B345670}" type="parTrans" cxnId="{1A792AAE-2086-4C09-9299-F978E6D076E1}">
      <dgm:prSet/>
      <dgm:spPr/>
      <dgm:t>
        <a:bodyPr/>
        <a:lstStyle/>
        <a:p>
          <a:endParaRPr lang="en-US"/>
        </a:p>
      </dgm:t>
    </dgm:pt>
    <dgm:pt modelId="{8BCD7E9B-E908-4EDF-8514-EDD1DB17AEBC}" type="sibTrans" cxnId="{1A792AAE-2086-4C09-9299-F978E6D076E1}">
      <dgm:prSet/>
      <dgm:spPr>
        <a:ln w="3175"/>
      </dgm:spPr>
      <dgm:t>
        <a:bodyPr/>
        <a:lstStyle/>
        <a:p>
          <a:endParaRPr lang="en-US" sz="2800"/>
        </a:p>
      </dgm:t>
    </dgm:pt>
    <dgm:pt modelId="{939662E8-1580-40AE-9B6C-323E8300E63E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14</a:t>
          </a:r>
        </a:p>
      </dgm:t>
    </dgm:pt>
    <dgm:pt modelId="{A9B8F123-7BAB-41C3-840A-4F646C50888F}" type="parTrans" cxnId="{9576AAAE-58F2-424F-B8E3-B337460ABDE1}">
      <dgm:prSet/>
      <dgm:spPr/>
      <dgm:t>
        <a:bodyPr/>
        <a:lstStyle/>
        <a:p>
          <a:endParaRPr lang="en-US"/>
        </a:p>
      </dgm:t>
    </dgm:pt>
    <dgm:pt modelId="{122F0F2A-9D73-4F96-9BEF-3D5D0F3739CC}" type="sibTrans" cxnId="{9576AAAE-58F2-424F-B8E3-B337460ABDE1}">
      <dgm:prSet/>
      <dgm:spPr>
        <a:ln w="3175"/>
      </dgm:spPr>
      <dgm:t>
        <a:bodyPr/>
        <a:lstStyle/>
        <a:p>
          <a:endParaRPr lang="en-US" sz="2800"/>
        </a:p>
      </dgm:t>
    </dgm:pt>
    <dgm:pt modelId="{A8370C54-57BB-4D77-84F2-21B7BBCB8CD1}">
      <dgm:prSet phldrT="[Text]" custT="1"/>
      <dgm:spPr>
        <a:ln w="3175"/>
      </dgm:spPr>
      <dgm:t>
        <a:bodyPr/>
        <a:lstStyle/>
        <a:p>
          <a:r>
            <a:rPr lang="en-US" sz="900" dirty="0"/>
            <a:t>15</a:t>
          </a:r>
        </a:p>
      </dgm:t>
    </dgm:pt>
    <dgm:pt modelId="{2A095022-B111-4BF4-8A3A-F583A99A0136}" type="parTrans" cxnId="{F90BA62E-E794-48A5-8857-5262442DCA4D}">
      <dgm:prSet/>
      <dgm:spPr/>
      <dgm:t>
        <a:bodyPr/>
        <a:lstStyle/>
        <a:p>
          <a:endParaRPr lang="en-US"/>
        </a:p>
      </dgm:t>
    </dgm:pt>
    <dgm:pt modelId="{3D64D77A-FD09-4D3C-876D-C0CB137E62CD}" type="sibTrans" cxnId="{F90BA62E-E794-48A5-8857-5262442DCA4D}">
      <dgm:prSet/>
      <dgm:spPr>
        <a:ln w="3175"/>
      </dgm:spPr>
      <dgm:t>
        <a:bodyPr/>
        <a:lstStyle/>
        <a:p>
          <a:endParaRPr lang="en-US" sz="2800"/>
        </a:p>
      </dgm:t>
    </dgm:pt>
    <dgm:pt modelId="{83672DD1-994D-4D7A-9A37-481E9664950D}">
      <dgm:prSet phldrT="[Text]" custT="1"/>
      <dgm:spPr>
        <a:ln w="3175"/>
      </dgm:spPr>
      <dgm:t>
        <a:bodyPr/>
        <a:lstStyle/>
        <a:p>
          <a:r>
            <a:rPr lang="en-US" sz="900" dirty="0"/>
            <a:t>16</a:t>
          </a:r>
        </a:p>
      </dgm:t>
    </dgm:pt>
    <dgm:pt modelId="{DDC0B2F7-016B-4613-8A55-5AA6A2FDE60C}" type="parTrans" cxnId="{88623BD7-0B78-4848-B319-4C616239BAB7}">
      <dgm:prSet/>
      <dgm:spPr/>
      <dgm:t>
        <a:bodyPr/>
        <a:lstStyle/>
        <a:p>
          <a:endParaRPr lang="en-US"/>
        </a:p>
      </dgm:t>
    </dgm:pt>
    <dgm:pt modelId="{B40BDC04-4CE6-4D7E-9F97-0E08939E39C6}" type="sibTrans" cxnId="{88623BD7-0B78-4848-B319-4C616239BAB7}">
      <dgm:prSet/>
      <dgm:spPr>
        <a:ln w="3175"/>
      </dgm:spPr>
      <dgm:t>
        <a:bodyPr/>
        <a:lstStyle/>
        <a:p>
          <a:endParaRPr lang="en-US" sz="2800"/>
        </a:p>
      </dgm:t>
    </dgm:pt>
    <dgm:pt modelId="{FB04C0DC-EAE0-413B-AB0C-0534D7083871}">
      <dgm:prSet phldrT="[Text]" custT="1"/>
      <dgm:spPr>
        <a:ln w="3175"/>
      </dgm:spPr>
      <dgm:t>
        <a:bodyPr/>
        <a:lstStyle/>
        <a:p>
          <a:r>
            <a:rPr lang="en-US" sz="900" dirty="0"/>
            <a:t>17</a:t>
          </a:r>
        </a:p>
      </dgm:t>
    </dgm:pt>
    <dgm:pt modelId="{3EEDB1CF-A50E-4C9A-8150-B0451961C9D5}" type="parTrans" cxnId="{1026074B-CC37-4BE4-828F-B18EFD1D274C}">
      <dgm:prSet/>
      <dgm:spPr/>
      <dgm:t>
        <a:bodyPr/>
        <a:lstStyle/>
        <a:p>
          <a:endParaRPr lang="en-US"/>
        </a:p>
      </dgm:t>
    </dgm:pt>
    <dgm:pt modelId="{5F59E52A-EEFC-4001-A3E3-1E6D1568133C}" type="sibTrans" cxnId="{1026074B-CC37-4BE4-828F-B18EFD1D274C}">
      <dgm:prSet/>
      <dgm:spPr>
        <a:ln w="3175"/>
      </dgm:spPr>
      <dgm:t>
        <a:bodyPr/>
        <a:lstStyle/>
        <a:p>
          <a:endParaRPr lang="en-US" sz="2800"/>
        </a:p>
      </dgm:t>
    </dgm:pt>
    <dgm:pt modelId="{BAB1302C-DD81-4AE2-A8FB-5C6A8E8133E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18</a:t>
          </a:r>
        </a:p>
      </dgm:t>
    </dgm:pt>
    <dgm:pt modelId="{B37CBE12-A1DC-48AE-9D35-BC5397163DD3}" type="parTrans" cxnId="{0B4ECD0A-BE7F-46F0-9F93-AB82BB4736EF}">
      <dgm:prSet/>
      <dgm:spPr/>
      <dgm:t>
        <a:bodyPr/>
        <a:lstStyle/>
        <a:p>
          <a:endParaRPr lang="en-US"/>
        </a:p>
      </dgm:t>
    </dgm:pt>
    <dgm:pt modelId="{E18762FF-2354-4F30-90ED-6FBC8FFF9078}" type="sibTrans" cxnId="{0B4ECD0A-BE7F-46F0-9F93-AB82BB4736EF}">
      <dgm:prSet/>
      <dgm:spPr>
        <a:ln w="3175"/>
      </dgm:spPr>
      <dgm:t>
        <a:bodyPr/>
        <a:lstStyle/>
        <a:p>
          <a:endParaRPr lang="en-US" sz="2800"/>
        </a:p>
      </dgm:t>
    </dgm:pt>
    <dgm:pt modelId="{A69216B9-B887-4EAA-9118-9814BCE4A626}">
      <dgm:prSet phldrT="[Text]" custT="1"/>
      <dgm:spPr>
        <a:ln w="3175"/>
      </dgm:spPr>
      <dgm:t>
        <a:bodyPr/>
        <a:lstStyle/>
        <a:p>
          <a:r>
            <a:rPr lang="en-US" sz="900" dirty="0"/>
            <a:t>19</a:t>
          </a:r>
        </a:p>
      </dgm:t>
    </dgm:pt>
    <dgm:pt modelId="{1D5DB990-5536-4125-944D-02ECBBA33DE4}" type="parTrans" cxnId="{07A50D78-6639-4A33-A74B-7706837DD05D}">
      <dgm:prSet/>
      <dgm:spPr/>
      <dgm:t>
        <a:bodyPr/>
        <a:lstStyle/>
        <a:p>
          <a:endParaRPr lang="en-US"/>
        </a:p>
      </dgm:t>
    </dgm:pt>
    <dgm:pt modelId="{EC947020-A574-4203-9CD7-6728E8A1F218}" type="sibTrans" cxnId="{07A50D78-6639-4A33-A74B-7706837DD05D}">
      <dgm:prSet/>
      <dgm:spPr>
        <a:ln w="3175"/>
      </dgm:spPr>
      <dgm:t>
        <a:bodyPr/>
        <a:lstStyle/>
        <a:p>
          <a:endParaRPr lang="en-US" sz="2800"/>
        </a:p>
      </dgm:t>
    </dgm:pt>
    <dgm:pt modelId="{76B5D27C-739F-4BE1-BB49-1559BF61D55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20</a:t>
          </a:r>
        </a:p>
      </dgm:t>
    </dgm:pt>
    <dgm:pt modelId="{2119873A-C3A9-416C-A97E-7FBD1FC98807}" type="parTrans" cxnId="{1930D50E-D92E-4107-B01A-44265EC00184}">
      <dgm:prSet/>
      <dgm:spPr/>
      <dgm:t>
        <a:bodyPr/>
        <a:lstStyle/>
        <a:p>
          <a:endParaRPr lang="en-US"/>
        </a:p>
      </dgm:t>
    </dgm:pt>
    <dgm:pt modelId="{C55123D5-8763-48CB-8093-D52598355663}" type="sibTrans" cxnId="{1930D50E-D92E-4107-B01A-44265EC00184}">
      <dgm:prSet/>
      <dgm:spPr>
        <a:ln w="3175"/>
      </dgm:spPr>
      <dgm:t>
        <a:bodyPr/>
        <a:lstStyle/>
        <a:p>
          <a:endParaRPr lang="en-US" sz="2800"/>
        </a:p>
      </dgm:t>
    </dgm:pt>
    <dgm:pt modelId="{35385F59-FD3A-4E0E-806D-0D171FD73B6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21</a:t>
          </a:r>
        </a:p>
      </dgm:t>
    </dgm:pt>
    <dgm:pt modelId="{567BD894-944E-4EF2-8D98-51536C8E1C83}" type="parTrans" cxnId="{9FC3C574-02ED-4232-A01F-9EB4AFF41996}">
      <dgm:prSet/>
      <dgm:spPr/>
      <dgm:t>
        <a:bodyPr/>
        <a:lstStyle/>
        <a:p>
          <a:endParaRPr lang="en-US"/>
        </a:p>
      </dgm:t>
    </dgm:pt>
    <dgm:pt modelId="{6D67EEEA-04ED-4D88-A526-8907150BA8B9}" type="sibTrans" cxnId="{9FC3C574-02ED-4232-A01F-9EB4AFF41996}">
      <dgm:prSet/>
      <dgm:spPr>
        <a:ln w="3175"/>
      </dgm:spPr>
      <dgm:t>
        <a:bodyPr/>
        <a:lstStyle/>
        <a:p>
          <a:endParaRPr lang="en-US" sz="2800"/>
        </a:p>
      </dgm:t>
    </dgm:pt>
    <dgm:pt modelId="{4386FCAA-717C-484A-8040-46E0C7874DC0}">
      <dgm:prSet phldrT="[Text]" custT="1"/>
      <dgm:spPr>
        <a:ln w="3175"/>
      </dgm:spPr>
      <dgm:t>
        <a:bodyPr/>
        <a:lstStyle/>
        <a:p>
          <a:r>
            <a:rPr lang="en-US" sz="900" dirty="0"/>
            <a:t>22</a:t>
          </a:r>
        </a:p>
      </dgm:t>
    </dgm:pt>
    <dgm:pt modelId="{7B2FE6D5-2676-445F-AC55-28FB452BBC94}" type="parTrans" cxnId="{16A34594-33A6-4493-BA23-38BF5100BDF4}">
      <dgm:prSet/>
      <dgm:spPr/>
      <dgm:t>
        <a:bodyPr/>
        <a:lstStyle/>
        <a:p>
          <a:endParaRPr lang="en-US"/>
        </a:p>
      </dgm:t>
    </dgm:pt>
    <dgm:pt modelId="{1D060F47-F191-4433-AAC1-B798E8CB1418}" type="sibTrans" cxnId="{16A34594-33A6-4493-BA23-38BF5100BDF4}">
      <dgm:prSet/>
      <dgm:spPr>
        <a:ln w="3175"/>
      </dgm:spPr>
      <dgm:t>
        <a:bodyPr/>
        <a:lstStyle/>
        <a:p>
          <a:endParaRPr lang="en-US" sz="2800"/>
        </a:p>
      </dgm:t>
    </dgm:pt>
    <dgm:pt modelId="{BB217A16-9AF2-4D4B-B615-1E19EDAD0C53}">
      <dgm:prSet phldrT="[Text]" custT="1"/>
      <dgm:spPr>
        <a:ln w="3175"/>
      </dgm:spPr>
      <dgm:t>
        <a:bodyPr/>
        <a:lstStyle/>
        <a:p>
          <a:r>
            <a:rPr lang="en-US" sz="900" dirty="0"/>
            <a:t>23</a:t>
          </a:r>
        </a:p>
      </dgm:t>
    </dgm:pt>
    <dgm:pt modelId="{C1AA23A3-532B-4317-BA6C-EB24CD6F69A6}" type="parTrans" cxnId="{D864FDE6-AE68-4123-A8AA-7FC1D1294C03}">
      <dgm:prSet/>
      <dgm:spPr/>
      <dgm:t>
        <a:bodyPr/>
        <a:lstStyle/>
        <a:p>
          <a:endParaRPr lang="en-US"/>
        </a:p>
      </dgm:t>
    </dgm:pt>
    <dgm:pt modelId="{C0983ED0-8E1A-4C36-9B3F-D751B585C5F1}" type="sibTrans" cxnId="{D864FDE6-AE68-4123-A8AA-7FC1D1294C03}">
      <dgm:prSet/>
      <dgm:spPr>
        <a:ln w="3175"/>
      </dgm:spPr>
      <dgm:t>
        <a:bodyPr/>
        <a:lstStyle/>
        <a:p>
          <a:endParaRPr lang="en-US" sz="2800"/>
        </a:p>
      </dgm:t>
    </dgm:pt>
    <dgm:pt modelId="{79F5EE38-222D-4BAC-ABC2-B06CAE63135B}">
      <dgm:prSet phldrT="[Text]" custT="1"/>
      <dgm:spPr>
        <a:ln w="3175"/>
      </dgm:spPr>
      <dgm:t>
        <a:bodyPr/>
        <a:lstStyle/>
        <a:p>
          <a:r>
            <a:rPr lang="en-US" sz="900" dirty="0"/>
            <a:t>24</a:t>
          </a:r>
        </a:p>
      </dgm:t>
    </dgm:pt>
    <dgm:pt modelId="{3ADBA506-0986-4716-88E4-2981DF0CE09F}" type="parTrans" cxnId="{0C29EC76-D4AC-4DC4-9D40-265DA37EAA2C}">
      <dgm:prSet/>
      <dgm:spPr/>
      <dgm:t>
        <a:bodyPr/>
        <a:lstStyle/>
        <a:p>
          <a:endParaRPr lang="en-US"/>
        </a:p>
      </dgm:t>
    </dgm:pt>
    <dgm:pt modelId="{6C9FBB1A-9ABC-41ED-8500-19720D0A6187}" type="sibTrans" cxnId="{0C29EC76-D4AC-4DC4-9D40-265DA37EAA2C}">
      <dgm:prSet/>
      <dgm:spPr>
        <a:ln w="3175"/>
      </dgm:spPr>
      <dgm:t>
        <a:bodyPr/>
        <a:lstStyle/>
        <a:p>
          <a:endParaRPr lang="en-US" sz="2800"/>
        </a:p>
      </dgm:t>
    </dgm:pt>
    <dgm:pt modelId="{49E309A8-4ACE-4E24-9468-1B63E3F6A1C8}">
      <dgm:prSet phldrT="[Text]" custT="1"/>
      <dgm:spPr>
        <a:ln w="3175"/>
      </dgm:spPr>
      <dgm:t>
        <a:bodyPr/>
        <a:lstStyle/>
        <a:p>
          <a:r>
            <a:rPr lang="en-US" sz="900" dirty="0"/>
            <a:t>25</a:t>
          </a:r>
        </a:p>
      </dgm:t>
    </dgm:pt>
    <dgm:pt modelId="{D6C68469-A6BE-45BF-A540-5A9AD7D1FDCC}" type="parTrans" cxnId="{C49149D8-B800-4423-B48C-40A1637857E9}">
      <dgm:prSet/>
      <dgm:spPr/>
      <dgm:t>
        <a:bodyPr/>
        <a:lstStyle/>
        <a:p>
          <a:endParaRPr lang="en-US"/>
        </a:p>
      </dgm:t>
    </dgm:pt>
    <dgm:pt modelId="{7115A82F-A0CA-47E6-9A40-2F50E0CCCA35}" type="sibTrans" cxnId="{C49149D8-B800-4423-B48C-40A1637857E9}">
      <dgm:prSet/>
      <dgm:spPr>
        <a:ln w="3175"/>
      </dgm:spPr>
      <dgm:t>
        <a:bodyPr/>
        <a:lstStyle/>
        <a:p>
          <a:endParaRPr lang="en-US" sz="2800"/>
        </a:p>
      </dgm:t>
    </dgm:pt>
    <dgm:pt modelId="{D02FAA77-956C-45D2-8464-ED2559956DD2}">
      <dgm:prSet phldrT="[Text]" custT="1"/>
      <dgm:spPr>
        <a:ln w="3175"/>
      </dgm:spPr>
      <dgm:t>
        <a:bodyPr/>
        <a:lstStyle/>
        <a:p>
          <a:r>
            <a:rPr lang="en-US" sz="900" dirty="0"/>
            <a:t>26</a:t>
          </a:r>
        </a:p>
      </dgm:t>
    </dgm:pt>
    <dgm:pt modelId="{C79E506C-53D3-4E39-8681-67DEA5CADD14}" type="parTrans" cxnId="{9751F274-5EE9-4DEF-9205-CAB8BEE9F26A}">
      <dgm:prSet/>
      <dgm:spPr/>
      <dgm:t>
        <a:bodyPr/>
        <a:lstStyle/>
        <a:p>
          <a:endParaRPr lang="en-US"/>
        </a:p>
      </dgm:t>
    </dgm:pt>
    <dgm:pt modelId="{AC94AC6E-FC58-470F-95C8-F928ABB93594}" type="sibTrans" cxnId="{9751F274-5EE9-4DEF-9205-CAB8BEE9F26A}">
      <dgm:prSet/>
      <dgm:spPr>
        <a:ln w="3175"/>
      </dgm:spPr>
      <dgm:t>
        <a:bodyPr/>
        <a:lstStyle/>
        <a:p>
          <a:endParaRPr lang="en-US" sz="2800"/>
        </a:p>
      </dgm:t>
    </dgm:pt>
    <dgm:pt modelId="{BA2EC476-731E-4903-8F01-CC5FC637BFFF}">
      <dgm:prSet phldrT="[Text]" custT="1"/>
      <dgm:spPr>
        <a:ln w="3175"/>
      </dgm:spPr>
      <dgm:t>
        <a:bodyPr/>
        <a:lstStyle/>
        <a:p>
          <a:r>
            <a:rPr lang="en-US" sz="900" dirty="0"/>
            <a:t>27</a:t>
          </a:r>
        </a:p>
      </dgm:t>
    </dgm:pt>
    <dgm:pt modelId="{1E93F294-9191-4F3C-8C73-307BDA462CD8}" type="parTrans" cxnId="{DDAE6729-4ABF-4BA0-9066-ABCD3045B768}">
      <dgm:prSet/>
      <dgm:spPr/>
      <dgm:t>
        <a:bodyPr/>
        <a:lstStyle/>
        <a:p>
          <a:endParaRPr lang="en-US"/>
        </a:p>
      </dgm:t>
    </dgm:pt>
    <dgm:pt modelId="{C81C93CF-4ABC-443A-B46F-7B67B7A103B0}" type="sibTrans" cxnId="{DDAE6729-4ABF-4BA0-9066-ABCD3045B768}">
      <dgm:prSet/>
      <dgm:spPr>
        <a:ln w="3175"/>
      </dgm:spPr>
      <dgm:t>
        <a:bodyPr/>
        <a:lstStyle/>
        <a:p>
          <a:endParaRPr lang="en-US" sz="2800"/>
        </a:p>
      </dgm:t>
    </dgm:pt>
    <dgm:pt modelId="{48A59AEC-96FC-49B4-88EA-A3EB3938489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28</a:t>
          </a:r>
        </a:p>
      </dgm:t>
    </dgm:pt>
    <dgm:pt modelId="{C44A88B5-B9C3-46DA-9DED-FD4A07327DFA}" type="parTrans" cxnId="{E4A6BC44-AE44-4BA5-B6D3-1BCE6AE0F149}">
      <dgm:prSet/>
      <dgm:spPr/>
      <dgm:t>
        <a:bodyPr/>
        <a:lstStyle/>
        <a:p>
          <a:endParaRPr lang="en-US"/>
        </a:p>
      </dgm:t>
    </dgm:pt>
    <dgm:pt modelId="{B7A4C8FA-340E-486F-81D8-FF544AB43A4E}" type="sibTrans" cxnId="{E4A6BC44-AE44-4BA5-B6D3-1BCE6AE0F149}">
      <dgm:prSet/>
      <dgm:spPr>
        <a:ln w="3175"/>
      </dgm:spPr>
      <dgm:t>
        <a:bodyPr/>
        <a:lstStyle/>
        <a:p>
          <a:endParaRPr lang="en-US" sz="2800"/>
        </a:p>
      </dgm:t>
    </dgm:pt>
    <dgm:pt modelId="{0C32458D-E832-48BB-9259-B17D8D2F155B}">
      <dgm:prSet phldrT="[Text]" custT="1"/>
      <dgm:spPr>
        <a:ln w="3175"/>
      </dgm:spPr>
      <dgm:t>
        <a:bodyPr/>
        <a:lstStyle/>
        <a:p>
          <a:r>
            <a:rPr lang="en-US" sz="900" dirty="0"/>
            <a:t>29</a:t>
          </a:r>
        </a:p>
      </dgm:t>
    </dgm:pt>
    <dgm:pt modelId="{4243369C-ADCF-43E1-B70D-7FEE941604AC}" type="parTrans" cxnId="{CA98B5B7-867D-41B4-A452-B4FC72D3A4DD}">
      <dgm:prSet/>
      <dgm:spPr/>
      <dgm:t>
        <a:bodyPr/>
        <a:lstStyle/>
        <a:p>
          <a:endParaRPr lang="en-US"/>
        </a:p>
      </dgm:t>
    </dgm:pt>
    <dgm:pt modelId="{DF88F8CF-9279-4F9F-A099-1B4E96148323}" type="sibTrans" cxnId="{CA98B5B7-867D-41B4-A452-B4FC72D3A4DD}">
      <dgm:prSet/>
      <dgm:spPr>
        <a:ln w="3175"/>
      </dgm:spPr>
      <dgm:t>
        <a:bodyPr/>
        <a:lstStyle/>
        <a:p>
          <a:endParaRPr lang="en-US" sz="2800"/>
        </a:p>
      </dgm:t>
    </dgm:pt>
    <dgm:pt modelId="{553BEC81-A978-430C-80DA-1DF185989AAF}">
      <dgm:prSet phldrT="[Text]" custT="1"/>
      <dgm:spPr>
        <a:ln w="3175"/>
      </dgm:spPr>
      <dgm:t>
        <a:bodyPr/>
        <a:lstStyle/>
        <a:p>
          <a:r>
            <a:rPr lang="en-US" sz="900" dirty="0"/>
            <a:t>30</a:t>
          </a:r>
        </a:p>
      </dgm:t>
    </dgm:pt>
    <dgm:pt modelId="{F967C4E0-84B8-4DD8-94B3-652A70C1E617}" type="parTrans" cxnId="{FE5DE3E6-FC91-4656-85E4-45B335D2DABB}">
      <dgm:prSet/>
      <dgm:spPr/>
      <dgm:t>
        <a:bodyPr/>
        <a:lstStyle/>
        <a:p>
          <a:endParaRPr lang="en-US"/>
        </a:p>
      </dgm:t>
    </dgm:pt>
    <dgm:pt modelId="{E48A52DD-C72D-4935-A10C-8179C47FCC6E}" type="sibTrans" cxnId="{FE5DE3E6-FC91-4656-85E4-45B335D2DABB}">
      <dgm:prSet/>
      <dgm:spPr/>
      <dgm:t>
        <a:bodyPr/>
        <a:lstStyle/>
        <a:p>
          <a:endParaRPr lang="en-US"/>
        </a:p>
      </dgm:t>
    </dgm:pt>
    <dgm:pt modelId="{E4888B1B-2BE2-4790-B9ED-71F3187B9F21}">
      <dgm:prSet phldrT="[Text]" custT="1"/>
      <dgm:spPr>
        <a:ln w="3175"/>
      </dgm:spPr>
      <dgm:t>
        <a:bodyPr/>
        <a:lstStyle/>
        <a:p>
          <a:r>
            <a:rPr lang="en-US" sz="900" dirty="0"/>
            <a:t>31</a:t>
          </a:r>
        </a:p>
      </dgm:t>
    </dgm:pt>
    <dgm:pt modelId="{73C1ADEF-47C9-4674-A811-66907754D373}" type="parTrans" cxnId="{361C1845-B91F-4C24-B652-323E1165FD8F}">
      <dgm:prSet/>
      <dgm:spPr/>
      <dgm:t>
        <a:bodyPr/>
        <a:lstStyle/>
        <a:p>
          <a:endParaRPr lang="en-US"/>
        </a:p>
      </dgm:t>
    </dgm:pt>
    <dgm:pt modelId="{E1A72A0C-6E1A-4616-AA17-2E6AC02A1850}" type="sibTrans" cxnId="{361C1845-B91F-4C24-B652-323E1165FD8F}">
      <dgm:prSet/>
      <dgm:spPr/>
      <dgm:t>
        <a:bodyPr/>
        <a:lstStyle/>
        <a:p>
          <a:endParaRPr lang="en-US"/>
        </a:p>
      </dgm:t>
    </dgm:pt>
    <dgm:pt modelId="{EFAE7302-6632-4D60-A96D-23F394241DE4}" type="pres">
      <dgm:prSet presAssocID="{B3F6A2BA-40B6-4187-AFF8-F8F9AF80E7F9}" presName="cycle" presStyleCnt="0">
        <dgm:presLayoutVars>
          <dgm:dir/>
          <dgm:resizeHandles val="exact"/>
        </dgm:presLayoutVars>
      </dgm:prSet>
      <dgm:spPr/>
    </dgm:pt>
    <dgm:pt modelId="{37F6FC54-D545-444E-B19E-55F8864057C9}" type="pres">
      <dgm:prSet presAssocID="{CB7A3099-1224-4ECB-902C-396EC7BA7968}" presName="node" presStyleLbl="node1" presStyleIdx="0" presStyleCnt="32" custScaleX="126252" custScaleY="110804">
        <dgm:presLayoutVars>
          <dgm:bulletEnabled val="1"/>
        </dgm:presLayoutVars>
      </dgm:prSet>
      <dgm:spPr/>
    </dgm:pt>
    <dgm:pt modelId="{F73F8756-B089-4C69-872B-9C77B1D2E9B9}" type="pres">
      <dgm:prSet presAssocID="{CB7A3099-1224-4ECB-902C-396EC7BA7968}" presName="spNode" presStyleCnt="0"/>
      <dgm:spPr/>
    </dgm:pt>
    <dgm:pt modelId="{990317AE-40E7-4E24-A709-5C1E3D7DF428}" type="pres">
      <dgm:prSet presAssocID="{50D7F308-47D9-4906-97CC-2D84909FC247}" presName="sibTrans" presStyleLbl="sibTrans1D1" presStyleIdx="0" presStyleCnt="32" custScaleX="2000000" custScaleY="2000000"/>
      <dgm:spPr/>
    </dgm:pt>
    <dgm:pt modelId="{0A74DD1F-BEEA-4E1C-A32C-B77C043FA489}" type="pres">
      <dgm:prSet presAssocID="{05255914-D32A-40B4-8C21-212024189328}" presName="node" presStyleLbl="node1" presStyleIdx="1" presStyleCnt="32" custScaleX="126252" custScaleY="110804">
        <dgm:presLayoutVars>
          <dgm:bulletEnabled val="1"/>
        </dgm:presLayoutVars>
      </dgm:prSet>
      <dgm:spPr/>
    </dgm:pt>
    <dgm:pt modelId="{33AA3025-9FF4-4436-AD56-351C2AA3B91C}" type="pres">
      <dgm:prSet presAssocID="{05255914-D32A-40B4-8C21-212024189328}" presName="spNode" presStyleCnt="0"/>
      <dgm:spPr/>
    </dgm:pt>
    <dgm:pt modelId="{53232857-986B-4378-8600-83D67A96D1FC}" type="pres">
      <dgm:prSet presAssocID="{DF2D58BB-B07E-4427-B0B4-7328C7A546CF}" presName="sibTrans" presStyleLbl="sibTrans1D1" presStyleIdx="1" presStyleCnt="32" custScaleX="2000000" custScaleY="2000000"/>
      <dgm:spPr/>
    </dgm:pt>
    <dgm:pt modelId="{B79BDE4E-122F-4949-877A-51460124312E}" type="pres">
      <dgm:prSet presAssocID="{CF291975-5B89-42C1-A954-78B0363C5805}" presName="node" presStyleLbl="node1" presStyleIdx="2" presStyleCnt="32" custScaleX="126252" custScaleY="110804">
        <dgm:presLayoutVars>
          <dgm:bulletEnabled val="1"/>
        </dgm:presLayoutVars>
      </dgm:prSet>
      <dgm:spPr/>
    </dgm:pt>
    <dgm:pt modelId="{E5A97052-E50B-4364-B8F3-C5BB55C62E43}" type="pres">
      <dgm:prSet presAssocID="{CF291975-5B89-42C1-A954-78B0363C5805}" presName="spNode" presStyleCnt="0"/>
      <dgm:spPr/>
    </dgm:pt>
    <dgm:pt modelId="{C1FBA839-DD16-4EA3-AA23-4F09E108C25C}" type="pres">
      <dgm:prSet presAssocID="{BB5988A9-792F-4F35-BF7A-F0D97FB3530B}" presName="sibTrans" presStyleLbl="sibTrans1D1" presStyleIdx="2" presStyleCnt="32" custScaleX="2000000" custScaleY="2000000"/>
      <dgm:spPr/>
    </dgm:pt>
    <dgm:pt modelId="{47D8252C-7210-4124-986D-C5A27EC7BB38}" type="pres">
      <dgm:prSet presAssocID="{0F1EED64-1422-4916-86A1-6EC539D1088A}" presName="node" presStyleLbl="node1" presStyleIdx="3" presStyleCnt="32" custScaleX="126252" custScaleY="110804">
        <dgm:presLayoutVars>
          <dgm:bulletEnabled val="1"/>
        </dgm:presLayoutVars>
      </dgm:prSet>
      <dgm:spPr/>
    </dgm:pt>
    <dgm:pt modelId="{49128025-155A-4115-B8B9-1A751CA1730C}" type="pres">
      <dgm:prSet presAssocID="{0F1EED64-1422-4916-86A1-6EC539D1088A}" presName="spNode" presStyleCnt="0"/>
      <dgm:spPr/>
    </dgm:pt>
    <dgm:pt modelId="{9A5BE75C-4E4D-435D-8920-9E32832F465D}" type="pres">
      <dgm:prSet presAssocID="{C682A7C4-7A1C-44E3-9B83-DF842E56DA03}" presName="sibTrans" presStyleLbl="sibTrans1D1" presStyleIdx="3" presStyleCnt="32" custScaleX="2000000" custScaleY="2000000"/>
      <dgm:spPr/>
    </dgm:pt>
    <dgm:pt modelId="{E213AD56-109D-4571-A0B0-1181C7025370}" type="pres">
      <dgm:prSet presAssocID="{EA111F39-A024-4AB2-977C-8988D99FEE4B}" presName="node" presStyleLbl="node1" presStyleIdx="4" presStyleCnt="32" custScaleX="126252" custScaleY="110804">
        <dgm:presLayoutVars>
          <dgm:bulletEnabled val="1"/>
        </dgm:presLayoutVars>
      </dgm:prSet>
      <dgm:spPr/>
    </dgm:pt>
    <dgm:pt modelId="{41190AB1-8428-4DEE-ADF0-BAC788A0917C}" type="pres">
      <dgm:prSet presAssocID="{EA111F39-A024-4AB2-977C-8988D99FEE4B}" presName="spNode" presStyleCnt="0"/>
      <dgm:spPr/>
    </dgm:pt>
    <dgm:pt modelId="{3E6F2280-A61F-493F-991B-F51BCDF11010}" type="pres">
      <dgm:prSet presAssocID="{AA774F68-286C-419B-8B7D-02F83155FDF4}" presName="sibTrans" presStyleLbl="sibTrans1D1" presStyleIdx="4" presStyleCnt="32" custScaleX="2000000" custScaleY="2000000"/>
      <dgm:spPr/>
    </dgm:pt>
    <dgm:pt modelId="{D0E1629B-81D1-410E-AE41-A68200AAD38A}" type="pres">
      <dgm:prSet presAssocID="{B84CDA86-2342-4CD5-A2D0-3EE2D6B77400}" presName="node" presStyleLbl="node1" presStyleIdx="5" presStyleCnt="32" custScaleX="126252" custScaleY="110804">
        <dgm:presLayoutVars>
          <dgm:bulletEnabled val="1"/>
        </dgm:presLayoutVars>
      </dgm:prSet>
      <dgm:spPr/>
    </dgm:pt>
    <dgm:pt modelId="{98736DC7-D98D-4E78-942E-3E553CB51665}" type="pres">
      <dgm:prSet presAssocID="{B84CDA86-2342-4CD5-A2D0-3EE2D6B77400}" presName="spNode" presStyleCnt="0"/>
      <dgm:spPr/>
    </dgm:pt>
    <dgm:pt modelId="{896B2AF0-997F-4A3D-95E9-687AEE393215}" type="pres">
      <dgm:prSet presAssocID="{29F8A4A0-082D-4991-B443-0A8AFA42422B}" presName="sibTrans" presStyleLbl="sibTrans1D1" presStyleIdx="5" presStyleCnt="32" custScaleX="2000000" custScaleY="2000000"/>
      <dgm:spPr/>
    </dgm:pt>
    <dgm:pt modelId="{BC51FB21-3AAD-464F-AB4E-68130F6D9956}" type="pres">
      <dgm:prSet presAssocID="{5625A0BA-3784-45B6-97EC-2096A47B399F}" presName="node" presStyleLbl="node1" presStyleIdx="6" presStyleCnt="32" custScaleX="126252" custScaleY="110804">
        <dgm:presLayoutVars>
          <dgm:bulletEnabled val="1"/>
        </dgm:presLayoutVars>
      </dgm:prSet>
      <dgm:spPr/>
    </dgm:pt>
    <dgm:pt modelId="{678D2501-9B9B-4053-8341-251711D30C2F}" type="pres">
      <dgm:prSet presAssocID="{5625A0BA-3784-45B6-97EC-2096A47B399F}" presName="spNode" presStyleCnt="0"/>
      <dgm:spPr/>
    </dgm:pt>
    <dgm:pt modelId="{36A25B59-0286-4766-AF4A-4AD99255FB9A}" type="pres">
      <dgm:prSet presAssocID="{A6D5980C-35E2-4AB0-8246-6AAB28C06B23}" presName="sibTrans" presStyleLbl="sibTrans1D1" presStyleIdx="6" presStyleCnt="32" custScaleX="2000000" custScaleY="2000000"/>
      <dgm:spPr/>
    </dgm:pt>
    <dgm:pt modelId="{4EBAFEA8-38A7-4839-A196-E833865FEC3E}" type="pres">
      <dgm:prSet presAssocID="{B2DF35EF-9BDC-40A7-BFCA-A1A3E1293144}" presName="node" presStyleLbl="node1" presStyleIdx="7" presStyleCnt="32" custScaleX="126252" custScaleY="110804">
        <dgm:presLayoutVars>
          <dgm:bulletEnabled val="1"/>
        </dgm:presLayoutVars>
      </dgm:prSet>
      <dgm:spPr/>
    </dgm:pt>
    <dgm:pt modelId="{C248C08C-3758-4EEE-8D81-59D26C39B226}" type="pres">
      <dgm:prSet presAssocID="{B2DF35EF-9BDC-40A7-BFCA-A1A3E1293144}" presName="spNode" presStyleCnt="0"/>
      <dgm:spPr/>
    </dgm:pt>
    <dgm:pt modelId="{A95F9BD2-8E6C-4D20-A2D9-24C989631FAC}" type="pres">
      <dgm:prSet presAssocID="{3515389E-A2D9-4A91-A416-D06FB2BCF4D7}" presName="sibTrans" presStyleLbl="sibTrans1D1" presStyleIdx="7" presStyleCnt="32" custScaleX="2000000" custScaleY="2000000"/>
      <dgm:spPr/>
    </dgm:pt>
    <dgm:pt modelId="{FCDBC8B2-A072-489D-B135-4F76C90ABB73}" type="pres">
      <dgm:prSet presAssocID="{868767A5-C3E4-4645-9C8D-69D5627043D3}" presName="node" presStyleLbl="node1" presStyleIdx="8" presStyleCnt="32" custScaleX="126252" custScaleY="110804">
        <dgm:presLayoutVars>
          <dgm:bulletEnabled val="1"/>
        </dgm:presLayoutVars>
      </dgm:prSet>
      <dgm:spPr/>
    </dgm:pt>
    <dgm:pt modelId="{1A502533-D656-4694-9BDA-B75F503AD108}" type="pres">
      <dgm:prSet presAssocID="{868767A5-C3E4-4645-9C8D-69D5627043D3}" presName="spNode" presStyleCnt="0"/>
      <dgm:spPr/>
    </dgm:pt>
    <dgm:pt modelId="{BBF115A0-E49F-481D-B9B9-7781A7700C68}" type="pres">
      <dgm:prSet presAssocID="{BE0F9672-9967-4BB3-945A-82902934D4C9}" presName="sibTrans" presStyleLbl="sibTrans1D1" presStyleIdx="8" presStyleCnt="32" custScaleX="2000000" custScaleY="2000000"/>
      <dgm:spPr/>
    </dgm:pt>
    <dgm:pt modelId="{27377A35-5C63-4153-A1CA-D07A81FEBED6}" type="pres">
      <dgm:prSet presAssocID="{9281F980-DBAB-4458-BA3E-080893361045}" presName="node" presStyleLbl="node1" presStyleIdx="9" presStyleCnt="32" custScaleX="126252" custScaleY="110804">
        <dgm:presLayoutVars>
          <dgm:bulletEnabled val="1"/>
        </dgm:presLayoutVars>
      </dgm:prSet>
      <dgm:spPr/>
    </dgm:pt>
    <dgm:pt modelId="{166E8CAE-7A6A-441E-B81D-F2A6930AEB34}" type="pres">
      <dgm:prSet presAssocID="{9281F980-DBAB-4458-BA3E-080893361045}" presName="spNode" presStyleCnt="0"/>
      <dgm:spPr/>
    </dgm:pt>
    <dgm:pt modelId="{C75F3799-6FE1-44D4-94E5-D0323DD9642D}" type="pres">
      <dgm:prSet presAssocID="{EE9F8E24-F686-4CD7-B40D-889B181D327C}" presName="sibTrans" presStyleLbl="sibTrans1D1" presStyleIdx="9" presStyleCnt="32" custScaleX="2000000" custScaleY="2000000"/>
      <dgm:spPr/>
    </dgm:pt>
    <dgm:pt modelId="{ACA3DEE4-4C37-414B-A20E-469C72FF631D}" type="pres">
      <dgm:prSet presAssocID="{A895021A-1FC9-40D9-9A23-C05D673066F3}" presName="node" presStyleLbl="node1" presStyleIdx="10" presStyleCnt="32" custScaleX="126252" custScaleY="110804">
        <dgm:presLayoutVars>
          <dgm:bulletEnabled val="1"/>
        </dgm:presLayoutVars>
      </dgm:prSet>
      <dgm:spPr/>
    </dgm:pt>
    <dgm:pt modelId="{5E377587-15D8-428C-8F90-BB7C49868333}" type="pres">
      <dgm:prSet presAssocID="{A895021A-1FC9-40D9-9A23-C05D673066F3}" presName="spNode" presStyleCnt="0"/>
      <dgm:spPr/>
    </dgm:pt>
    <dgm:pt modelId="{39826E2A-859D-4D09-B02A-05287C251E70}" type="pres">
      <dgm:prSet presAssocID="{C63CE439-C9A4-437A-AA24-C2B1C4D3EC13}" presName="sibTrans" presStyleLbl="sibTrans1D1" presStyleIdx="10" presStyleCnt="32" custScaleX="2000000" custScaleY="2000000"/>
      <dgm:spPr/>
    </dgm:pt>
    <dgm:pt modelId="{508270A1-9056-4B9A-B0BC-2D3B1299FC58}" type="pres">
      <dgm:prSet presAssocID="{EE1F149E-F983-420A-AE26-0CA291A969CC}" presName="node" presStyleLbl="node1" presStyleIdx="11" presStyleCnt="32" custScaleX="126252" custScaleY="110804">
        <dgm:presLayoutVars>
          <dgm:bulletEnabled val="1"/>
        </dgm:presLayoutVars>
      </dgm:prSet>
      <dgm:spPr/>
    </dgm:pt>
    <dgm:pt modelId="{32B48CEE-BE6C-4B73-AA70-08340D7306CA}" type="pres">
      <dgm:prSet presAssocID="{EE1F149E-F983-420A-AE26-0CA291A969CC}" presName="spNode" presStyleCnt="0"/>
      <dgm:spPr/>
    </dgm:pt>
    <dgm:pt modelId="{0186EB4D-19E9-40A6-9853-FE75E1F1C601}" type="pres">
      <dgm:prSet presAssocID="{3FDD498B-C338-4F3C-9707-6A31F5EB9217}" presName="sibTrans" presStyleLbl="sibTrans1D1" presStyleIdx="11" presStyleCnt="32" custScaleX="2000000" custScaleY="2000000"/>
      <dgm:spPr/>
    </dgm:pt>
    <dgm:pt modelId="{E6415271-4602-49BD-8F77-B2554532B0A0}" type="pres">
      <dgm:prSet presAssocID="{3EBDEC13-B94B-424C-B6D8-E23828E29484}" presName="node" presStyleLbl="node1" presStyleIdx="12" presStyleCnt="32" custScaleX="126252" custScaleY="110804">
        <dgm:presLayoutVars>
          <dgm:bulletEnabled val="1"/>
        </dgm:presLayoutVars>
      </dgm:prSet>
      <dgm:spPr/>
    </dgm:pt>
    <dgm:pt modelId="{18476B6F-E555-4078-9F4F-FED8900C0811}" type="pres">
      <dgm:prSet presAssocID="{3EBDEC13-B94B-424C-B6D8-E23828E29484}" presName="spNode" presStyleCnt="0"/>
      <dgm:spPr/>
    </dgm:pt>
    <dgm:pt modelId="{0CA37BE1-2CF9-468E-BFF7-47A995E3BB08}" type="pres">
      <dgm:prSet presAssocID="{910D43BF-2E12-4265-8F31-790375B138D8}" presName="sibTrans" presStyleLbl="sibTrans1D1" presStyleIdx="12" presStyleCnt="32" custScaleX="2000000" custScaleY="2000000"/>
      <dgm:spPr/>
    </dgm:pt>
    <dgm:pt modelId="{C10433AE-724D-434E-B55F-F8FBA5E6691B}" type="pres">
      <dgm:prSet presAssocID="{DB1B9677-421A-4935-8C22-9192CE87F0FF}" presName="node" presStyleLbl="node1" presStyleIdx="13" presStyleCnt="32" custScaleX="126252" custScaleY="110804">
        <dgm:presLayoutVars>
          <dgm:bulletEnabled val="1"/>
        </dgm:presLayoutVars>
      </dgm:prSet>
      <dgm:spPr/>
    </dgm:pt>
    <dgm:pt modelId="{1BF69A71-2EE3-482B-A6FD-09CDD6717BD2}" type="pres">
      <dgm:prSet presAssocID="{DB1B9677-421A-4935-8C22-9192CE87F0FF}" presName="spNode" presStyleCnt="0"/>
      <dgm:spPr/>
    </dgm:pt>
    <dgm:pt modelId="{6361BE26-1613-4254-AAB5-23BC794B38F0}" type="pres">
      <dgm:prSet presAssocID="{8BCD7E9B-E908-4EDF-8514-EDD1DB17AEBC}" presName="sibTrans" presStyleLbl="sibTrans1D1" presStyleIdx="13" presStyleCnt="32" custScaleX="2000000" custScaleY="2000000"/>
      <dgm:spPr/>
    </dgm:pt>
    <dgm:pt modelId="{75C04093-B402-44E4-A02F-D9D20B3CFE9D}" type="pres">
      <dgm:prSet presAssocID="{939662E8-1580-40AE-9B6C-323E8300E63E}" presName="node" presStyleLbl="node1" presStyleIdx="14" presStyleCnt="32" custScaleX="126252" custScaleY="110804">
        <dgm:presLayoutVars>
          <dgm:bulletEnabled val="1"/>
        </dgm:presLayoutVars>
      </dgm:prSet>
      <dgm:spPr/>
    </dgm:pt>
    <dgm:pt modelId="{320450C4-F523-4B16-B2D9-4DF083C0D164}" type="pres">
      <dgm:prSet presAssocID="{939662E8-1580-40AE-9B6C-323E8300E63E}" presName="spNode" presStyleCnt="0"/>
      <dgm:spPr/>
    </dgm:pt>
    <dgm:pt modelId="{76F78CE6-90C8-4B35-9F7E-1F5EB9B22151}" type="pres">
      <dgm:prSet presAssocID="{122F0F2A-9D73-4F96-9BEF-3D5D0F3739CC}" presName="sibTrans" presStyleLbl="sibTrans1D1" presStyleIdx="14" presStyleCnt="32" custScaleX="2000000" custScaleY="2000000"/>
      <dgm:spPr/>
    </dgm:pt>
    <dgm:pt modelId="{618D29F1-B27A-4177-81E5-AC40E22B797C}" type="pres">
      <dgm:prSet presAssocID="{A8370C54-57BB-4D77-84F2-21B7BBCB8CD1}" presName="node" presStyleLbl="node1" presStyleIdx="15" presStyleCnt="32" custScaleX="126252" custScaleY="110804">
        <dgm:presLayoutVars>
          <dgm:bulletEnabled val="1"/>
        </dgm:presLayoutVars>
      </dgm:prSet>
      <dgm:spPr/>
    </dgm:pt>
    <dgm:pt modelId="{6DA6B6DF-5C12-40CD-AAE4-BEDED49DD127}" type="pres">
      <dgm:prSet presAssocID="{A8370C54-57BB-4D77-84F2-21B7BBCB8CD1}" presName="spNode" presStyleCnt="0"/>
      <dgm:spPr/>
    </dgm:pt>
    <dgm:pt modelId="{B309ED74-66A5-480C-86D1-D4E840F406AC}" type="pres">
      <dgm:prSet presAssocID="{3D64D77A-FD09-4D3C-876D-C0CB137E62CD}" presName="sibTrans" presStyleLbl="sibTrans1D1" presStyleIdx="15" presStyleCnt="32" custScaleX="2000000" custScaleY="2000000"/>
      <dgm:spPr/>
    </dgm:pt>
    <dgm:pt modelId="{1DFE6595-7230-483C-9D32-BFCA9CE92D85}" type="pres">
      <dgm:prSet presAssocID="{83672DD1-994D-4D7A-9A37-481E9664950D}" presName="node" presStyleLbl="node1" presStyleIdx="16" presStyleCnt="32" custScaleX="126252" custScaleY="110804">
        <dgm:presLayoutVars>
          <dgm:bulletEnabled val="1"/>
        </dgm:presLayoutVars>
      </dgm:prSet>
      <dgm:spPr/>
    </dgm:pt>
    <dgm:pt modelId="{951B332A-C98B-433A-BC90-670312A65140}" type="pres">
      <dgm:prSet presAssocID="{83672DD1-994D-4D7A-9A37-481E9664950D}" presName="spNode" presStyleCnt="0"/>
      <dgm:spPr/>
    </dgm:pt>
    <dgm:pt modelId="{F136BB06-5C60-4B50-98D8-C6FCDB3F7F8E}" type="pres">
      <dgm:prSet presAssocID="{B40BDC04-4CE6-4D7E-9F97-0E08939E39C6}" presName="sibTrans" presStyleLbl="sibTrans1D1" presStyleIdx="16" presStyleCnt="32" custScaleX="2000000" custScaleY="2000000"/>
      <dgm:spPr/>
    </dgm:pt>
    <dgm:pt modelId="{2CC1B40C-A928-4D28-85BB-5E0283FC2F77}" type="pres">
      <dgm:prSet presAssocID="{FB04C0DC-EAE0-413B-AB0C-0534D7083871}" presName="node" presStyleLbl="node1" presStyleIdx="17" presStyleCnt="32" custScaleX="126252" custScaleY="110804">
        <dgm:presLayoutVars>
          <dgm:bulletEnabled val="1"/>
        </dgm:presLayoutVars>
      </dgm:prSet>
      <dgm:spPr/>
    </dgm:pt>
    <dgm:pt modelId="{7EF4F930-8B6A-4ECB-AEE6-E6BBCDEDB007}" type="pres">
      <dgm:prSet presAssocID="{FB04C0DC-EAE0-413B-AB0C-0534D7083871}" presName="spNode" presStyleCnt="0"/>
      <dgm:spPr/>
    </dgm:pt>
    <dgm:pt modelId="{68E8B125-993D-469E-AA0B-682C870C8CE0}" type="pres">
      <dgm:prSet presAssocID="{5F59E52A-EEFC-4001-A3E3-1E6D1568133C}" presName="sibTrans" presStyleLbl="sibTrans1D1" presStyleIdx="17" presStyleCnt="32" custScaleX="2000000" custScaleY="2000000"/>
      <dgm:spPr/>
    </dgm:pt>
    <dgm:pt modelId="{FADD2792-6893-42FB-A020-33C72A283A6C}" type="pres">
      <dgm:prSet presAssocID="{BAB1302C-DD81-4AE2-A8FB-5C6A8E8133E8}" presName="node" presStyleLbl="node1" presStyleIdx="18" presStyleCnt="32" custScaleX="126252" custScaleY="110804">
        <dgm:presLayoutVars>
          <dgm:bulletEnabled val="1"/>
        </dgm:presLayoutVars>
      </dgm:prSet>
      <dgm:spPr/>
    </dgm:pt>
    <dgm:pt modelId="{3347F71B-899A-499F-BE60-DD768007AE3D}" type="pres">
      <dgm:prSet presAssocID="{BAB1302C-DD81-4AE2-A8FB-5C6A8E8133E8}" presName="spNode" presStyleCnt="0"/>
      <dgm:spPr/>
    </dgm:pt>
    <dgm:pt modelId="{B9DC5B5E-81C6-4A00-AD4E-BE0007B91F2F}" type="pres">
      <dgm:prSet presAssocID="{E18762FF-2354-4F30-90ED-6FBC8FFF9078}" presName="sibTrans" presStyleLbl="sibTrans1D1" presStyleIdx="18" presStyleCnt="32" custScaleX="2000000" custScaleY="2000000"/>
      <dgm:spPr/>
    </dgm:pt>
    <dgm:pt modelId="{FD352E1F-0C68-49D5-B0E2-54376D4F934A}" type="pres">
      <dgm:prSet presAssocID="{A69216B9-B887-4EAA-9118-9814BCE4A626}" presName="node" presStyleLbl="node1" presStyleIdx="19" presStyleCnt="32" custScaleX="126252" custScaleY="110804">
        <dgm:presLayoutVars>
          <dgm:bulletEnabled val="1"/>
        </dgm:presLayoutVars>
      </dgm:prSet>
      <dgm:spPr/>
    </dgm:pt>
    <dgm:pt modelId="{0BC5354E-3415-46FB-ADB3-32C666B3BC89}" type="pres">
      <dgm:prSet presAssocID="{A69216B9-B887-4EAA-9118-9814BCE4A626}" presName="spNode" presStyleCnt="0"/>
      <dgm:spPr/>
    </dgm:pt>
    <dgm:pt modelId="{F4BCE455-286B-4204-B5F1-B8A634EE86AA}" type="pres">
      <dgm:prSet presAssocID="{EC947020-A574-4203-9CD7-6728E8A1F218}" presName="sibTrans" presStyleLbl="sibTrans1D1" presStyleIdx="19" presStyleCnt="32" custScaleX="2000000" custScaleY="2000000"/>
      <dgm:spPr/>
    </dgm:pt>
    <dgm:pt modelId="{C78ECE81-A2B2-47AC-8CB7-A602A09D7084}" type="pres">
      <dgm:prSet presAssocID="{76B5D27C-739F-4BE1-BB49-1559BF61D55D}" presName="node" presStyleLbl="node1" presStyleIdx="20" presStyleCnt="32" custScaleX="126252" custScaleY="110804">
        <dgm:presLayoutVars>
          <dgm:bulletEnabled val="1"/>
        </dgm:presLayoutVars>
      </dgm:prSet>
      <dgm:spPr/>
    </dgm:pt>
    <dgm:pt modelId="{7D56EB1A-D3E6-4B49-8BAB-D14453A9BB73}" type="pres">
      <dgm:prSet presAssocID="{76B5D27C-739F-4BE1-BB49-1559BF61D55D}" presName="spNode" presStyleCnt="0"/>
      <dgm:spPr/>
    </dgm:pt>
    <dgm:pt modelId="{E5C3F0BA-DB69-495D-9DEA-D13C90EA3630}" type="pres">
      <dgm:prSet presAssocID="{C55123D5-8763-48CB-8093-D52598355663}" presName="sibTrans" presStyleLbl="sibTrans1D1" presStyleIdx="20" presStyleCnt="32" custScaleX="2000000" custScaleY="2000000"/>
      <dgm:spPr/>
    </dgm:pt>
    <dgm:pt modelId="{43DDAB27-C0DF-44FA-802A-67BF1D0F81B4}" type="pres">
      <dgm:prSet presAssocID="{35385F59-FD3A-4E0E-806D-0D171FD73B60}" presName="node" presStyleLbl="node1" presStyleIdx="21" presStyleCnt="32" custScaleX="126252" custScaleY="110804">
        <dgm:presLayoutVars>
          <dgm:bulletEnabled val="1"/>
        </dgm:presLayoutVars>
      </dgm:prSet>
      <dgm:spPr/>
    </dgm:pt>
    <dgm:pt modelId="{8C07BEE8-98F3-4383-8C3D-272C0DCA3135}" type="pres">
      <dgm:prSet presAssocID="{35385F59-FD3A-4E0E-806D-0D171FD73B60}" presName="spNode" presStyleCnt="0"/>
      <dgm:spPr/>
    </dgm:pt>
    <dgm:pt modelId="{4564EECB-4F9B-4DE6-A4A8-79CB80D711FC}" type="pres">
      <dgm:prSet presAssocID="{6D67EEEA-04ED-4D88-A526-8907150BA8B9}" presName="sibTrans" presStyleLbl="sibTrans1D1" presStyleIdx="21" presStyleCnt="32" custScaleX="2000000" custScaleY="2000000"/>
      <dgm:spPr/>
    </dgm:pt>
    <dgm:pt modelId="{E7B2F824-C131-4F6E-BF3B-11B8D84C3259}" type="pres">
      <dgm:prSet presAssocID="{4386FCAA-717C-484A-8040-46E0C7874DC0}" presName="node" presStyleLbl="node1" presStyleIdx="22" presStyleCnt="32" custScaleX="126252" custScaleY="110804">
        <dgm:presLayoutVars>
          <dgm:bulletEnabled val="1"/>
        </dgm:presLayoutVars>
      </dgm:prSet>
      <dgm:spPr/>
    </dgm:pt>
    <dgm:pt modelId="{14E160C9-3944-49D9-A382-EDFD6F07F2AF}" type="pres">
      <dgm:prSet presAssocID="{4386FCAA-717C-484A-8040-46E0C7874DC0}" presName="spNode" presStyleCnt="0"/>
      <dgm:spPr/>
    </dgm:pt>
    <dgm:pt modelId="{F221C969-D840-4207-AD08-C8DF473E761E}" type="pres">
      <dgm:prSet presAssocID="{1D060F47-F191-4433-AAC1-B798E8CB1418}" presName="sibTrans" presStyleLbl="sibTrans1D1" presStyleIdx="22" presStyleCnt="32" custScaleX="2000000" custScaleY="2000000"/>
      <dgm:spPr/>
    </dgm:pt>
    <dgm:pt modelId="{CFCF3D4C-32A1-4968-B438-404BD7D6114A}" type="pres">
      <dgm:prSet presAssocID="{BB217A16-9AF2-4D4B-B615-1E19EDAD0C53}" presName="node" presStyleLbl="node1" presStyleIdx="23" presStyleCnt="32" custScaleX="126252" custScaleY="110804">
        <dgm:presLayoutVars>
          <dgm:bulletEnabled val="1"/>
        </dgm:presLayoutVars>
      </dgm:prSet>
      <dgm:spPr/>
    </dgm:pt>
    <dgm:pt modelId="{A331A5A7-B87C-4299-8B1F-207925CD4C27}" type="pres">
      <dgm:prSet presAssocID="{BB217A16-9AF2-4D4B-B615-1E19EDAD0C53}" presName="spNode" presStyleCnt="0"/>
      <dgm:spPr/>
    </dgm:pt>
    <dgm:pt modelId="{21A7A6A5-C6D1-4211-8A8E-22C0ECD96F49}" type="pres">
      <dgm:prSet presAssocID="{C0983ED0-8E1A-4C36-9B3F-D751B585C5F1}" presName="sibTrans" presStyleLbl="sibTrans1D1" presStyleIdx="23" presStyleCnt="32" custScaleX="2000000" custScaleY="2000000"/>
      <dgm:spPr/>
    </dgm:pt>
    <dgm:pt modelId="{991A4C05-42A7-4815-BBC2-046FF52DA966}" type="pres">
      <dgm:prSet presAssocID="{79F5EE38-222D-4BAC-ABC2-B06CAE63135B}" presName="node" presStyleLbl="node1" presStyleIdx="24" presStyleCnt="32" custScaleX="126252" custScaleY="110804">
        <dgm:presLayoutVars>
          <dgm:bulletEnabled val="1"/>
        </dgm:presLayoutVars>
      </dgm:prSet>
      <dgm:spPr/>
    </dgm:pt>
    <dgm:pt modelId="{9AD292EF-B75E-4B66-9CEA-DD3FDDF0A21E}" type="pres">
      <dgm:prSet presAssocID="{79F5EE38-222D-4BAC-ABC2-B06CAE63135B}" presName="spNode" presStyleCnt="0"/>
      <dgm:spPr/>
    </dgm:pt>
    <dgm:pt modelId="{F56FC7F1-C52A-48DE-AD95-4D744553B23F}" type="pres">
      <dgm:prSet presAssocID="{6C9FBB1A-9ABC-41ED-8500-19720D0A6187}" presName="sibTrans" presStyleLbl="sibTrans1D1" presStyleIdx="24" presStyleCnt="32" custScaleX="2000000" custScaleY="2000000"/>
      <dgm:spPr/>
    </dgm:pt>
    <dgm:pt modelId="{9FC84676-4902-4A78-9386-9F053440A259}" type="pres">
      <dgm:prSet presAssocID="{49E309A8-4ACE-4E24-9468-1B63E3F6A1C8}" presName="node" presStyleLbl="node1" presStyleIdx="25" presStyleCnt="32" custScaleX="126252" custScaleY="110804">
        <dgm:presLayoutVars>
          <dgm:bulletEnabled val="1"/>
        </dgm:presLayoutVars>
      </dgm:prSet>
      <dgm:spPr/>
    </dgm:pt>
    <dgm:pt modelId="{5ADB1E6E-FCB9-4EA8-A0AA-8C3DCE7A8970}" type="pres">
      <dgm:prSet presAssocID="{49E309A8-4ACE-4E24-9468-1B63E3F6A1C8}" presName="spNode" presStyleCnt="0"/>
      <dgm:spPr/>
    </dgm:pt>
    <dgm:pt modelId="{D6FF76DD-C30F-4EB0-8FCF-74271CBF245A}" type="pres">
      <dgm:prSet presAssocID="{7115A82F-A0CA-47E6-9A40-2F50E0CCCA35}" presName="sibTrans" presStyleLbl="sibTrans1D1" presStyleIdx="25" presStyleCnt="32" custScaleX="2000000" custScaleY="2000000"/>
      <dgm:spPr/>
    </dgm:pt>
    <dgm:pt modelId="{BB6CD61F-322C-4EEA-85CC-48F3CC9DA29B}" type="pres">
      <dgm:prSet presAssocID="{D02FAA77-956C-45D2-8464-ED2559956DD2}" presName="node" presStyleLbl="node1" presStyleIdx="26" presStyleCnt="32" custScaleX="126252" custScaleY="110804">
        <dgm:presLayoutVars>
          <dgm:bulletEnabled val="1"/>
        </dgm:presLayoutVars>
      </dgm:prSet>
      <dgm:spPr/>
    </dgm:pt>
    <dgm:pt modelId="{97AD30FD-571A-4F8C-8E69-85180761E85D}" type="pres">
      <dgm:prSet presAssocID="{D02FAA77-956C-45D2-8464-ED2559956DD2}" presName="spNode" presStyleCnt="0"/>
      <dgm:spPr/>
    </dgm:pt>
    <dgm:pt modelId="{F9A0D072-B17C-43D0-9A88-104CAF700717}" type="pres">
      <dgm:prSet presAssocID="{AC94AC6E-FC58-470F-95C8-F928ABB93594}" presName="sibTrans" presStyleLbl="sibTrans1D1" presStyleIdx="26" presStyleCnt="32" custScaleX="2000000" custScaleY="2000000"/>
      <dgm:spPr/>
    </dgm:pt>
    <dgm:pt modelId="{98BE2733-5EA3-4FB9-B572-1CE18B1FAD50}" type="pres">
      <dgm:prSet presAssocID="{BA2EC476-731E-4903-8F01-CC5FC637BFFF}" presName="node" presStyleLbl="node1" presStyleIdx="27" presStyleCnt="32" custScaleX="126252" custScaleY="110804">
        <dgm:presLayoutVars>
          <dgm:bulletEnabled val="1"/>
        </dgm:presLayoutVars>
      </dgm:prSet>
      <dgm:spPr/>
    </dgm:pt>
    <dgm:pt modelId="{251E8F09-86AE-4903-9E8B-058B849FCB04}" type="pres">
      <dgm:prSet presAssocID="{BA2EC476-731E-4903-8F01-CC5FC637BFFF}" presName="spNode" presStyleCnt="0"/>
      <dgm:spPr/>
    </dgm:pt>
    <dgm:pt modelId="{7F89DABF-7369-48F0-8963-A2942746E850}" type="pres">
      <dgm:prSet presAssocID="{C81C93CF-4ABC-443A-B46F-7B67B7A103B0}" presName="sibTrans" presStyleLbl="sibTrans1D1" presStyleIdx="27" presStyleCnt="32" custScaleX="2000000" custScaleY="2000000"/>
      <dgm:spPr/>
    </dgm:pt>
    <dgm:pt modelId="{CD308359-DDF9-4556-B21D-E2264F4EE573}" type="pres">
      <dgm:prSet presAssocID="{48A59AEC-96FC-49B4-88EA-A3EB39384894}" presName="node" presStyleLbl="node1" presStyleIdx="28" presStyleCnt="32" custScaleX="126252" custScaleY="110804">
        <dgm:presLayoutVars>
          <dgm:bulletEnabled val="1"/>
        </dgm:presLayoutVars>
      </dgm:prSet>
      <dgm:spPr/>
    </dgm:pt>
    <dgm:pt modelId="{F968E9D9-3C8D-4C82-BD13-F54DE66BCE27}" type="pres">
      <dgm:prSet presAssocID="{48A59AEC-96FC-49B4-88EA-A3EB39384894}" presName="spNode" presStyleCnt="0"/>
      <dgm:spPr/>
    </dgm:pt>
    <dgm:pt modelId="{81F2DA4D-EFC8-4AA8-9C5F-683BBAC275F5}" type="pres">
      <dgm:prSet presAssocID="{B7A4C8FA-340E-486F-81D8-FF544AB43A4E}" presName="sibTrans" presStyleLbl="sibTrans1D1" presStyleIdx="28" presStyleCnt="32" custScaleX="2000000" custScaleY="2000000"/>
      <dgm:spPr/>
    </dgm:pt>
    <dgm:pt modelId="{9AC4915E-252C-49E2-84A8-90A6E8385642}" type="pres">
      <dgm:prSet presAssocID="{0C32458D-E832-48BB-9259-B17D8D2F155B}" presName="node" presStyleLbl="node1" presStyleIdx="29" presStyleCnt="32" custScaleX="126252" custScaleY="110804">
        <dgm:presLayoutVars>
          <dgm:bulletEnabled val="1"/>
        </dgm:presLayoutVars>
      </dgm:prSet>
      <dgm:spPr/>
    </dgm:pt>
    <dgm:pt modelId="{90DC71D3-7FED-47C0-AFD0-4EAC0EA8659A}" type="pres">
      <dgm:prSet presAssocID="{0C32458D-E832-48BB-9259-B17D8D2F155B}" presName="spNode" presStyleCnt="0"/>
      <dgm:spPr/>
    </dgm:pt>
    <dgm:pt modelId="{10B85967-A5CA-441C-B74B-8FD7919CBCCC}" type="pres">
      <dgm:prSet presAssocID="{DF88F8CF-9279-4F9F-A099-1B4E96148323}" presName="sibTrans" presStyleLbl="sibTrans1D1" presStyleIdx="29" presStyleCnt="32" custScaleX="2000000" custScaleY="2000000"/>
      <dgm:spPr/>
    </dgm:pt>
    <dgm:pt modelId="{F724F2BE-3492-48DF-BEB0-18E86EC3383D}" type="pres">
      <dgm:prSet presAssocID="{553BEC81-A978-430C-80DA-1DF185989AAF}" presName="node" presStyleLbl="node1" presStyleIdx="30" presStyleCnt="32" custScaleX="126252" custScaleY="110804">
        <dgm:presLayoutVars>
          <dgm:bulletEnabled val="1"/>
        </dgm:presLayoutVars>
      </dgm:prSet>
      <dgm:spPr/>
    </dgm:pt>
    <dgm:pt modelId="{1E3A32DE-60CE-418E-8DBF-72B8A707C45D}" type="pres">
      <dgm:prSet presAssocID="{553BEC81-A978-430C-80DA-1DF185989AAF}" presName="spNode" presStyleCnt="0"/>
      <dgm:spPr/>
    </dgm:pt>
    <dgm:pt modelId="{D385CF75-2DC0-41B5-94A8-CB366CF3094B}" type="pres">
      <dgm:prSet presAssocID="{E48A52DD-C72D-4935-A10C-8179C47FCC6E}" presName="sibTrans" presStyleLbl="sibTrans1D1" presStyleIdx="30" presStyleCnt="32" custScaleX="2000000" custScaleY="2000000"/>
      <dgm:spPr/>
    </dgm:pt>
    <dgm:pt modelId="{503B42BA-B449-428B-A7CE-2DFEE7DEF4F0}" type="pres">
      <dgm:prSet presAssocID="{E4888B1B-2BE2-4790-B9ED-71F3187B9F21}" presName="node" presStyleLbl="node1" presStyleIdx="31" presStyleCnt="32" custScaleX="126252" custScaleY="110804">
        <dgm:presLayoutVars>
          <dgm:bulletEnabled val="1"/>
        </dgm:presLayoutVars>
      </dgm:prSet>
      <dgm:spPr/>
    </dgm:pt>
    <dgm:pt modelId="{3E256912-B98B-4477-9DD1-348D614FCC59}" type="pres">
      <dgm:prSet presAssocID="{E4888B1B-2BE2-4790-B9ED-71F3187B9F21}" presName="spNode" presStyleCnt="0"/>
      <dgm:spPr/>
    </dgm:pt>
    <dgm:pt modelId="{5CFB3FD2-2DF6-4205-823E-F0FEC3D98719}" type="pres">
      <dgm:prSet presAssocID="{E1A72A0C-6E1A-4616-AA17-2E6AC02A1850}" presName="sibTrans" presStyleLbl="sibTrans1D1" presStyleIdx="31" presStyleCnt="32" custScaleX="2000000" custScaleY="2000000"/>
      <dgm:spPr/>
    </dgm:pt>
  </dgm:ptLst>
  <dgm:cxnLst>
    <dgm:cxn modelId="{3FABBA02-E372-4E1B-8175-8F31AD389179}" type="presOf" srcId="{E18762FF-2354-4F30-90ED-6FBC8FFF9078}" destId="{B9DC5B5E-81C6-4A00-AD4E-BE0007B91F2F}" srcOrd="0" destOrd="0" presId="urn:microsoft.com/office/officeart/2005/8/layout/cycle6"/>
    <dgm:cxn modelId="{D4309306-3EAB-48AD-80E8-DB6A0B38FBEA}" type="presOf" srcId="{4386FCAA-717C-484A-8040-46E0C7874DC0}" destId="{E7B2F824-C131-4F6E-BF3B-11B8D84C3259}" srcOrd="0" destOrd="0" presId="urn:microsoft.com/office/officeart/2005/8/layout/cycle6"/>
    <dgm:cxn modelId="{0B4ECD0A-BE7F-46F0-9F93-AB82BB4736EF}" srcId="{B3F6A2BA-40B6-4187-AFF8-F8F9AF80E7F9}" destId="{BAB1302C-DD81-4AE2-A8FB-5C6A8E8133E8}" srcOrd="18" destOrd="0" parTransId="{B37CBE12-A1DC-48AE-9D35-BC5397163DD3}" sibTransId="{E18762FF-2354-4F30-90ED-6FBC8FFF9078}"/>
    <dgm:cxn modelId="{1930D50E-D92E-4107-B01A-44265EC00184}" srcId="{B3F6A2BA-40B6-4187-AFF8-F8F9AF80E7F9}" destId="{76B5D27C-739F-4BE1-BB49-1559BF61D55D}" srcOrd="20" destOrd="0" parTransId="{2119873A-C3A9-416C-A97E-7FBD1FC98807}" sibTransId="{C55123D5-8763-48CB-8093-D52598355663}"/>
    <dgm:cxn modelId="{6C05350F-B991-4F58-97D1-AE4044723B42}" srcId="{B3F6A2BA-40B6-4187-AFF8-F8F9AF80E7F9}" destId="{CB7A3099-1224-4ECB-902C-396EC7BA7968}" srcOrd="0" destOrd="0" parTransId="{46544552-34FE-49BE-BA33-CC66D1619F8A}" sibTransId="{50D7F308-47D9-4906-97CC-2D84909FC247}"/>
    <dgm:cxn modelId="{2031EC11-CD69-43F5-9E94-976F71052DAD}" type="presOf" srcId="{49E309A8-4ACE-4E24-9468-1B63E3F6A1C8}" destId="{9FC84676-4902-4A78-9386-9F053440A259}" srcOrd="0" destOrd="0" presId="urn:microsoft.com/office/officeart/2005/8/layout/cycle6"/>
    <dgm:cxn modelId="{A056FE18-12A9-4949-BDDC-AC05E652A3EB}" type="presOf" srcId="{7115A82F-A0CA-47E6-9A40-2F50E0CCCA35}" destId="{D6FF76DD-C30F-4EB0-8FCF-74271CBF245A}" srcOrd="0" destOrd="0" presId="urn:microsoft.com/office/officeart/2005/8/layout/cycle6"/>
    <dgm:cxn modelId="{E932F01C-DC38-439B-941E-EF4CACC6CC40}" type="presOf" srcId="{BE0F9672-9967-4BB3-945A-82902934D4C9}" destId="{BBF115A0-E49F-481D-B9B9-7781A7700C68}" srcOrd="0" destOrd="0" presId="urn:microsoft.com/office/officeart/2005/8/layout/cycle6"/>
    <dgm:cxn modelId="{55C4771F-5561-4C58-9F17-435AAA02489E}" type="presOf" srcId="{48A59AEC-96FC-49B4-88EA-A3EB39384894}" destId="{CD308359-DDF9-4556-B21D-E2264F4EE573}" srcOrd="0" destOrd="0" presId="urn:microsoft.com/office/officeart/2005/8/layout/cycle6"/>
    <dgm:cxn modelId="{0ED10D25-2B43-4953-84C0-C0E9E9235DCD}" srcId="{B3F6A2BA-40B6-4187-AFF8-F8F9AF80E7F9}" destId="{EA111F39-A024-4AB2-977C-8988D99FEE4B}" srcOrd="4" destOrd="0" parTransId="{677D4B4F-F54C-408A-B8A9-FB080E0A8B92}" sibTransId="{AA774F68-286C-419B-8B7D-02F83155FDF4}"/>
    <dgm:cxn modelId="{DDAE6729-4ABF-4BA0-9066-ABCD3045B768}" srcId="{B3F6A2BA-40B6-4187-AFF8-F8F9AF80E7F9}" destId="{BA2EC476-731E-4903-8F01-CC5FC637BFFF}" srcOrd="27" destOrd="0" parTransId="{1E93F294-9191-4F3C-8C73-307BDA462CD8}" sibTransId="{C81C93CF-4ABC-443A-B46F-7B67B7A103B0}"/>
    <dgm:cxn modelId="{F90BA62E-E794-48A5-8857-5262442DCA4D}" srcId="{B3F6A2BA-40B6-4187-AFF8-F8F9AF80E7F9}" destId="{A8370C54-57BB-4D77-84F2-21B7BBCB8CD1}" srcOrd="15" destOrd="0" parTransId="{2A095022-B111-4BF4-8A3A-F583A99A0136}" sibTransId="{3D64D77A-FD09-4D3C-876D-C0CB137E62CD}"/>
    <dgm:cxn modelId="{03383334-76F0-4D34-BD8B-D35E6EA61FA2}" type="presOf" srcId="{939662E8-1580-40AE-9B6C-323E8300E63E}" destId="{75C04093-B402-44E4-A02F-D9D20B3CFE9D}" srcOrd="0" destOrd="0" presId="urn:microsoft.com/office/officeart/2005/8/layout/cycle6"/>
    <dgm:cxn modelId="{466D9E5E-1165-4C2F-818E-50734F2EF1C5}" type="presOf" srcId="{3515389E-A2D9-4A91-A416-D06FB2BCF4D7}" destId="{A95F9BD2-8E6C-4D20-A2D9-24C989631FAC}" srcOrd="0" destOrd="0" presId="urn:microsoft.com/office/officeart/2005/8/layout/cycle6"/>
    <dgm:cxn modelId="{CF82525F-AF81-4C40-9926-6ADAEB945695}" type="presOf" srcId="{8BCD7E9B-E908-4EDF-8514-EDD1DB17AEBC}" destId="{6361BE26-1613-4254-AAB5-23BC794B38F0}" srcOrd="0" destOrd="0" presId="urn:microsoft.com/office/officeart/2005/8/layout/cycle6"/>
    <dgm:cxn modelId="{9C841062-B818-4DBB-A380-EB991EEF65D1}" type="presOf" srcId="{6D67EEEA-04ED-4D88-A526-8907150BA8B9}" destId="{4564EECB-4F9B-4DE6-A4A8-79CB80D711FC}" srcOrd="0" destOrd="0" presId="urn:microsoft.com/office/officeart/2005/8/layout/cycle6"/>
    <dgm:cxn modelId="{E4A6BC44-AE44-4BA5-B6D3-1BCE6AE0F149}" srcId="{B3F6A2BA-40B6-4187-AFF8-F8F9AF80E7F9}" destId="{48A59AEC-96FC-49B4-88EA-A3EB39384894}" srcOrd="28" destOrd="0" parTransId="{C44A88B5-B9C3-46DA-9DED-FD4A07327DFA}" sibTransId="{B7A4C8FA-340E-486F-81D8-FF544AB43A4E}"/>
    <dgm:cxn modelId="{361C1845-B91F-4C24-B652-323E1165FD8F}" srcId="{B3F6A2BA-40B6-4187-AFF8-F8F9AF80E7F9}" destId="{E4888B1B-2BE2-4790-B9ED-71F3187B9F21}" srcOrd="31" destOrd="0" parTransId="{73C1ADEF-47C9-4674-A811-66907754D373}" sibTransId="{E1A72A0C-6E1A-4616-AA17-2E6AC02A1850}"/>
    <dgm:cxn modelId="{9546C045-C4C2-4C71-84A9-8821CE74D4A7}" srcId="{B3F6A2BA-40B6-4187-AFF8-F8F9AF80E7F9}" destId="{5625A0BA-3784-45B6-97EC-2096A47B399F}" srcOrd="6" destOrd="0" parTransId="{51144210-2446-443F-A25F-970665996710}" sibTransId="{A6D5980C-35E2-4AB0-8246-6AAB28C06B23}"/>
    <dgm:cxn modelId="{605A1246-A37C-4223-94C9-A46D3186F7BF}" type="presOf" srcId="{C81C93CF-4ABC-443A-B46F-7B67B7A103B0}" destId="{7F89DABF-7369-48F0-8963-A2942746E850}" srcOrd="0" destOrd="0" presId="urn:microsoft.com/office/officeart/2005/8/layout/cycle6"/>
    <dgm:cxn modelId="{82F83966-AE5E-4677-837D-7C73B1C3C0A5}" type="presOf" srcId="{A8370C54-57BB-4D77-84F2-21B7BBCB8CD1}" destId="{618D29F1-B27A-4177-81E5-AC40E22B797C}" srcOrd="0" destOrd="0" presId="urn:microsoft.com/office/officeart/2005/8/layout/cycle6"/>
    <dgm:cxn modelId="{A8717369-5DD7-4FC7-8DA8-D37B79527841}" srcId="{B3F6A2BA-40B6-4187-AFF8-F8F9AF80E7F9}" destId="{B84CDA86-2342-4CD5-A2D0-3EE2D6B77400}" srcOrd="5" destOrd="0" parTransId="{6D543B5E-EEF0-418E-B140-9726487CF57E}" sibTransId="{29F8A4A0-082D-4991-B443-0A8AFA42422B}"/>
    <dgm:cxn modelId="{F6811C4A-0E4B-4527-AF25-DDFE08EE9BEA}" type="presOf" srcId="{E48A52DD-C72D-4935-A10C-8179C47FCC6E}" destId="{D385CF75-2DC0-41B5-94A8-CB366CF3094B}" srcOrd="0" destOrd="0" presId="urn:microsoft.com/office/officeart/2005/8/layout/cycle6"/>
    <dgm:cxn modelId="{1838366A-5C2F-4903-ABF7-CF497850AA59}" type="presOf" srcId="{BA2EC476-731E-4903-8F01-CC5FC637BFFF}" destId="{98BE2733-5EA3-4FB9-B572-1CE18B1FAD50}" srcOrd="0" destOrd="0" presId="urn:microsoft.com/office/officeart/2005/8/layout/cycle6"/>
    <dgm:cxn modelId="{1026074B-CC37-4BE4-828F-B18EFD1D274C}" srcId="{B3F6A2BA-40B6-4187-AFF8-F8F9AF80E7F9}" destId="{FB04C0DC-EAE0-413B-AB0C-0534D7083871}" srcOrd="17" destOrd="0" parTransId="{3EEDB1CF-A50E-4C9A-8150-B0451961C9D5}" sibTransId="{5F59E52A-EEFC-4001-A3E3-1E6D1568133C}"/>
    <dgm:cxn modelId="{813C5D4B-E1D9-4D61-A551-7B9CAA7F9D9D}" type="presOf" srcId="{B84CDA86-2342-4CD5-A2D0-3EE2D6B77400}" destId="{D0E1629B-81D1-410E-AE41-A68200AAD38A}" srcOrd="0" destOrd="0" presId="urn:microsoft.com/office/officeart/2005/8/layout/cycle6"/>
    <dgm:cxn modelId="{F506E86B-8150-47A3-B191-82DF382E8CD4}" srcId="{B3F6A2BA-40B6-4187-AFF8-F8F9AF80E7F9}" destId="{0F1EED64-1422-4916-86A1-6EC539D1088A}" srcOrd="3" destOrd="0" parTransId="{A31802B4-E52B-4F45-9C81-62E72A979B4E}" sibTransId="{C682A7C4-7A1C-44E3-9B83-DF842E56DA03}"/>
    <dgm:cxn modelId="{04AA064C-044A-4D41-AC7A-6710A4CCB81E}" type="presOf" srcId="{D02FAA77-956C-45D2-8464-ED2559956DD2}" destId="{BB6CD61F-322C-4EEA-85CC-48F3CC9DA29B}" srcOrd="0" destOrd="0" presId="urn:microsoft.com/office/officeart/2005/8/layout/cycle6"/>
    <dgm:cxn modelId="{8DD5D16D-063D-4C70-B7C6-1F889E4B2114}" type="presOf" srcId="{B7A4C8FA-340E-486F-81D8-FF544AB43A4E}" destId="{81F2DA4D-EFC8-4AA8-9C5F-683BBAC275F5}" srcOrd="0" destOrd="0" presId="urn:microsoft.com/office/officeart/2005/8/layout/cycle6"/>
    <dgm:cxn modelId="{3D77DA6D-B1C2-43FF-97E3-1B2C2850EB91}" type="presOf" srcId="{DF88F8CF-9279-4F9F-A099-1B4E96148323}" destId="{10B85967-A5CA-441C-B74B-8FD7919CBCCC}" srcOrd="0" destOrd="0" presId="urn:microsoft.com/office/officeart/2005/8/layout/cycle6"/>
    <dgm:cxn modelId="{C4EA834E-64AF-4CAB-AAFB-B29EC88CB2D2}" type="presOf" srcId="{1D060F47-F191-4433-AAC1-B798E8CB1418}" destId="{F221C969-D840-4207-AD08-C8DF473E761E}" srcOrd="0" destOrd="0" presId="urn:microsoft.com/office/officeart/2005/8/layout/cycle6"/>
    <dgm:cxn modelId="{4CF5874E-0557-43F9-8FA0-AE3E0EBD547B}" type="presOf" srcId="{76B5D27C-739F-4BE1-BB49-1559BF61D55D}" destId="{C78ECE81-A2B2-47AC-8CB7-A602A09D7084}" srcOrd="0" destOrd="0" presId="urn:microsoft.com/office/officeart/2005/8/layout/cycle6"/>
    <dgm:cxn modelId="{70C0E44F-66DD-4DEC-A9E2-C570BABAFEBA}" type="presOf" srcId="{BB217A16-9AF2-4D4B-B615-1E19EDAD0C53}" destId="{CFCF3D4C-32A1-4968-B438-404BD7D6114A}" srcOrd="0" destOrd="0" presId="urn:microsoft.com/office/officeart/2005/8/layout/cycle6"/>
    <dgm:cxn modelId="{36561270-56D4-4F48-A393-C538ADB858C5}" type="presOf" srcId="{EE9F8E24-F686-4CD7-B40D-889B181D327C}" destId="{C75F3799-6FE1-44D4-94E5-D0323DD9642D}" srcOrd="0" destOrd="0" presId="urn:microsoft.com/office/officeart/2005/8/layout/cycle6"/>
    <dgm:cxn modelId="{9FC3C574-02ED-4232-A01F-9EB4AFF41996}" srcId="{B3F6A2BA-40B6-4187-AFF8-F8F9AF80E7F9}" destId="{35385F59-FD3A-4E0E-806D-0D171FD73B60}" srcOrd="21" destOrd="0" parTransId="{567BD894-944E-4EF2-8D98-51536C8E1C83}" sibTransId="{6D67EEEA-04ED-4D88-A526-8907150BA8B9}"/>
    <dgm:cxn modelId="{EC9DC954-3CF2-4731-A1B7-EB75A0B32A2B}" type="presOf" srcId="{B2DF35EF-9BDC-40A7-BFCA-A1A3E1293144}" destId="{4EBAFEA8-38A7-4839-A196-E833865FEC3E}" srcOrd="0" destOrd="0" presId="urn:microsoft.com/office/officeart/2005/8/layout/cycle6"/>
    <dgm:cxn modelId="{9751F274-5EE9-4DEF-9205-CAB8BEE9F26A}" srcId="{B3F6A2BA-40B6-4187-AFF8-F8F9AF80E7F9}" destId="{D02FAA77-956C-45D2-8464-ED2559956DD2}" srcOrd="26" destOrd="0" parTransId="{C79E506C-53D3-4E39-8681-67DEA5CADD14}" sibTransId="{AC94AC6E-FC58-470F-95C8-F928ABB93594}"/>
    <dgm:cxn modelId="{8439FA54-F214-4A6E-B869-8715C95EA67A}" type="presOf" srcId="{A6D5980C-35E2-4AB0-8246-6AAB28C06B23}" destId="{36A25B59-0286-4766-AF4A-4AD99255FB9A}" srcOrd="0" destOrd="0" presId="urn:microsoft.com/office/officeart/2005/8/layout/cycle6"/>
    <dgm:cxn modelId="{4D1D1B55-F48C-4349-B7B6-E9CB2284B964}" type="presOf" srcId="{EA111F39-A024-4AB2-977C-8988D99FEE4B}" destId="{E213AD56-109D-4571-A0B0-1181C7025370}" srcOrd="0" destOrd="0" presId="urn:microsoft.com/office/officeart/2005/8/layout/cycle6"/>
    <dgm:cxn modelId="{51532D75-A7EA-4BE2-986A-7BBACEAA250E}" type="presOf" srcId="{DF2D58BB-B07E-4427-B0B4-7328C7A546CF}" destId="{53232857-986B-4378-8600-83D67A96D1FC}" srcOrd="0" destOrd="0" presId="urn:microsoft.com/office/officeart/2005/8/layout/cycle6"/>
    <dgm:cxn modelId="{0C29EC76-D4AC-4DC4-9D40-265DA37EAA2C}" srcId="{B3F6A2BA-40B6-4187-AFF8-F8F9AF80E7F9}" destId="{79F5EE38-222D-4BAC-ABC2-B06CAE63135B}" srcOrd="24" destOrd="0" parTransId="{3ADBA506-0986-4716-88E4-2981DF0CE09F}" sibTransId="{6C9FBB1A-9ABC-41ED-8500-19720D0A6187}"/>
    <dgm:cxn modelId="{B37D4277-6FBE-4DD3-92A1-7901FEF5C8EF}" type="presOf" srcId="{BB5988A9-792F-4F35-BF7A-F0D97FB3530B}" destId="{C1FBA839-DD16-4EA3-AA23-4F09E108C25C}" srcOrd="0" destOrd="0" presId="urn:microsoft.com/office/officeart/2005/8/layout/cycle6"/>
    <dgm:cxn modelId="{30DC4C57-AB4B-4DE8-B878-FD55D12667EE}" type="presOf" srcId="{B3F6A2BA-40B6-4187-AFF8-F8F9AF80E7F9}" destId="{EFAE7302-6632-4D60-A96D-23F394241DE4}" srcOrd="0" destOrd="0" presId="urn:microsoft.com/office/officeart/2005/8/layout/cycle6"/>
    <dgm:cxn modelId="{D1438C77-1969-42D1-82D8-0EFD638E57B7}" type="presOf" srcId="{BAB1302C-DD81-4AE2-A8FB-5C6A8E8133E8}" destId="{FADD2792-6893-42FB-A020-33C72A283A6C}" srcOrd="0" destOrd="0" presId="urn:microsoft.com/office/officeart/2005/8/layout/cycle6"/>
    <dgm:cxn modelId="{650BC777-CCE3-469A-9A29-95A5D996BB4D}" type="presOf" srcId="{CF291975-5B89-42C1-A954-78B0363C5805}" destId="{B79BDE4E-122F-4949-877A-51460124312E}" srcOrd="0" destOrd="0" presId="urn:microsoft.com/office/officeart/2005/8/layout/cycle6"/>
    <dgm:cxn modelId="{07A50D78-6639-4A33-A74B-7706837DD05D}" srcId="{B3F6A2BA-40B6-4187-AFF8-F8F9AF80E7F9}" destId="{A69216B9-B887-4EAA-9118-9814BCE4A626}" srcOrd="19" destOrd="0" parTransId="{1D5DB990-5536-4125-944D-02ECBBA33DE4}" sibTransId="{EC947020-A574-4203-9CD7-6728E8A1F218}"/>
    <dgm:cxn modelId="{9335AA78-8C5C-4F1C-827A-A8DA5D4A4F23}" type="presOf" srcId="{35385F59-FD3A-4E0E-806D-0D171FD73B60}" destId="{43DDAB27-C0DF-44FA-802A-67BF1D0F81B4}" srcOrd="0" destOrd="0" presId="urn:microsoft.com/office/officeart/2005/8/layout/cycle6"/>
    <dgm:cxn modelId="{6B1A3779-99D3-4F9A-9E68-56A73777BA66}" type="presOf" srcId="{5625A0BA-3784-45B6-97EC-2096A47B399F}" destId="{BC51FB21-3AAD-464F-AB4E-68130F6D9956}" srcOrd="0" destOrd="0" presId="urn:microsoft.com/office/officeart/2005/8/layout/cycle6"/>
    <dgm:cxn modelId="{C53B7F7A-3F7C-4500-9CAA-E1066ACD9201}" srcId="{B3F6A2BA-40B6-4187-AFF8-F8F9AF80E7F9}" destId="{B2DF35EF-9BDC-40A7-BFCA-A1A3E1293144}" srcOrd="7" destOrd="0" parTransId="{2769CC40-045F-4640-A563-15B6F6571048}" sibTransId="{3515389E-A2D9-4A91-A416-D06FB2BCF4D7}"/>
    <dgm:cxn modelId="{24C1337C-8DF9-462A-B4C3-2E41853FF060}" type="presOf" srcId="{E1A72A0C-6E1A-4616-AA17-2E6AC02A1850}" destId="{5CFB3FD2-2DF6-4205-823E-F0FEC3D98719}" srcOrd="0" destOrd="0" presId="urn:microsoft.com/office/officeart/2005/8/layout/cycle6"/>
    <dgm:cxn modelId="{886B327E-F227-472A-B8BB-EF001C047C51}" type="presOf" srcId="{79F5EE38-222D-4BAC-ABC2-B06CAE63135B}" destId="{991A4C05-42A7-4815-BBC2-046FF52DA966}" srcOrd="0" destOrd="0" presId="urn:microsoft.com/office/officeart/2005/8/layout/cycle6"/>
    <dgm:cxn modelId="{E03DE084-8854-4C83-9299-9FB794A0C4C3}" type="presOf" srcId="{83672DD1-994D-4D7A-9A37-481E9664950D}" destId="{1DFE6595-7230-483C-9D32-BFCA9CE92D85}" srcOrd="0" destOrd="0" presId="urn:microsoft.com/office/officeart/2005/8/layout/cycle6"/>
    <dgm:cxn modelId="{55118688-2981-4CF7-BE90-693E2FB25EC5}" type="presOf" srcId="{A69216B9-B887-4EAA-9118-9814BCE4A626}" destId="{FD352E1F-0C68-49D5-B0E2-54376D4F934A}" srcOrd="0" destOrd="0" presId="urn:microsoft.com/office/officeart/2005/8/layout/cycle6"/>
    <dgm:cxn modelId="{92B7CF88-19DA-4C68-B48A-56C5D09BD078}" srcId="{B3F6A2BA-40B6-4187-AFF8-F8F9AF80E7F9}" destId="{05255914-D32A-40B4-8C21-212024189328}" srcOrd="1" destOrd="0" parTransId="{739FD09D-8045-4F96-B9E7-D3DCBC8AC11E}" sibTransId="{DF2D58BB-B07E-4427-B0B4-7328C7A546CF}"/>
    <dgm:cxn modelId="{79CF6C8F-5744-4F98-9AB1-BD4032E7DB3D}" type="presOf" srcId="{29F8A4A0-082D-4991-B443-0A8AFA42422B}" destId="{896B2AF0-997F-4A3D-95E9-687AEE393215}" srcOrd="0" destOrd="0" presId="urn:microsoft.com/office/officeart/2005/8/layout/cycle6"/>
    <dgm:cxn modelId="{16A34594-33A6-4493-BA23-38BF5100BDF4}" srcId="{B3F6A2BA-40B6-4187-AFF8-F8F9AF80E7F9}" destId="{4386FCAA-717C-484A-8040-46E0C7874DC0}" srcOrd="22" destOrd="0" parTransId="{7B2FE6D5-2676-445F-AC55-28FB452BBC94}" sibTransId="{1D060F47-F191-4433-AAC1-B798E8CB1418}"/>
    <dgm:cxn modelId="{7A76D695-30DB-4904-ACDC-C9DE23E7A39E}" type="presOf" srcId="{910D43BF-2E12-4265-8F31-790375B138D8}" destId="{0CA37BE1-2CF9-468E-BFF7-47A995E3BB08}" srcOrd="0" destOrd="0" presId="urn:microsoft.com/office/officeart/2005/8/layout/cycle6"/>
    <dgm:cxn modelId="{55DE9197-BB5C-485C-ADA1-8BD8BC9B592D}" type="presOf" srcId="{CB7A3099-1224-4ECB-902C-396EC7BA7968}" destId="{37F6FC54-D545-444E-B19E-55F8864057C9}" srcOrd="0" destOrd="0" presId="urn:microsoft.com/office/officeart/2005/8/layout/cycle6"/>
    <dgm:cxn modelId="{CBFA809E-45B4-469D-8271-1214132DDDB7}" type="presOf" srcId="{A895021A-1FC9-40D9-9A23-C05D673066F3}" destId="{ACA3DEE4-4C37-414B-A20E-469C72FF631D}" srcOrd="0" destOrd="0" presId="urn:microsoft.com/office/officeart/2005/8/layout/cycle6"/>
    <dgm:cxn modelId="{1F774BA2-9135-42D7-A6A7-1C39E6459835}" srcId="{B3F6A2BA-40B6-4187-AFF8-F8F9AF80E7F9}" destId="{9281F980-DBAB-4458-BA3E-080893361045}" srcOrd="9" destOrd="0" parTransId="{FC98046A-08E0-48A4-B812-F4BADECAFB37}" sibTransId="{EE9F8E24-F686-4CD7-B40D-889B181D327C}"/>
    <dgm:cxn modelId="{16D998A4-AFA8-4687-90C0-3D4B2E86664A}" type="presOf" srcId="{AA774F68-286C-419B-8B7D-02F83155FDF4}" destId="{3E6F2280-A61F-493F-991B-F51BCDF11010}" srcOrd="0" destOrd="0" presId="urn:microsoft.com/office/officeart/2005/8/layout/cycle6"/>
    <dgm:cxn modelId="{059FAAA6-6D26-452F-8800-0DB657D2566D}" type="presOf" srcId="{EC947020-A574-4203-9CD7-6728E8A1F218}" destId="{F4BCE455-286B-4204-B5F1-B8A634EE86AA}" srcOrd="0" destOrd="0" presId="urn:microsoft.com/office/officeart/2005/8/layout/cycle6"/>
    <dgm:cxn modelId="{25DEBEA7-444E-444A-80D7-09F889AB9079}" type="presOf" srcId="{C55123D5-8763-48CB-8093-D52598355663}" destId="{E5C3F0BA-DB69-495D-9DEA-D13C90EA3630}" srcOrd="0" destOrd="0" presId="urn:microsoft.com/office/officeart/2005/8/layout/cycle6"/>
    <dgm:cxn modelId="{9542A2AA-4E7C-402A-9525-55D652B7B84A}" type="presOf" srcId="{3EBDEC13-B94B-424C-B6D8-E23828E29484}" destId="{E6415271-4602-49BD-8F77-B2554532B0A0}" srcOrd="0" destOrd="0" presId="urn:microsoft.com/office/officeart/2005/8/layout/cycle6"/>
    <dgm:cxn modelId="{1A792AAE-2086-4C09-9299-F978E6D076E1}" srcId="{B3F6A2BA-40B6-4187-AFF8-F8F9AF80E7F9}" destId="{DB1B9677-421A-4935-8C22-9192CE87F0FF}" srcOrd="13" destOrd="0" parTransId="{C1DA78D6-0CE1-41A2-A0EE-D8D11B345670}" sibTransId="{8BCD7E9B-E908-4EDF-8514-EDD1DB17AEBC}"/>
    <dgm:cxn modelId="{9576AAAE-58F2-424F-B8E3-B337460ABDE1}" srcId="{B3F6A2BA-40B6-4187-AFF8-F8F9AF80E7F9}" destId="{939662E8-1580-40AE-9B6C-323E8300E63E}" srcOrd="14" destOrd="0" parTransId="{A9B8F123-7BAB-41C3-840A-4F646C50888F}" sibTransId="{122F0F2A-9D73-4F96-9BEF-3D5D0F3739CC}"/>
    <dgm:cxn modelId="{942DF8AF-719B-4827-9590-2B8CBD08CC4A}" type="presOf" srcId="{E4888B1B-2BE2-4790-B9ED-71F3187B9F21}" destId="{503B42BA-B449-428B-A7CE-2DFEE7DEF4F0}" srcOrd="0" destOrd="0" presId="urn:microsoft.com/office/officeart/2005/8/layout/cycle6"/>
    <dgm:cxn modelId="{507F33B1-E8BD-4766-A02F-EE2477B0425E}" type="presOf" srcId="{C0983ED0-8E1A-4C36-9B3F-D751B585C5F1}" destId="{21A7A6A5-C6D1-4211-8A8E-22C0ECD96F49}" srcOrd="0" destOrd="0" presId="urn:microsoft.com/office/officeart/2005/8/layout/cycle6"/>
    <dgm:cxn modelId="{6DBAA8B3-8705-4BBD-99AF-5A690E61E2B9}" type="presOf" srcId="{DB1B9677-421A-4935-8C22-9192CE87F0FF}" destId="{C10433AE-724D-434E-B55F-F8FBA5E6691B}" srcOrd="0" destOrd="0" presId="urn:microsoft.com/office/officeart/2005/8/layout/cycle6"/>
    <dgm:cxn modelId="{C4D13FB4-0FD1-48FF-AB4B-035F479BA4E7}" srcId="{B3F6A2BA-40B6-4187-AFF8-F8F9AF80E7F9}" destId="{EE1F149E-F983-420A-AE26-0CA291A969CC}" srcOrd="11" destOrd="0" parTransId="{9B36F709-981A-4F1F-96A6-2972426A3A63}" sibTransId="{3FDD498B-C338-4F3C-9707-6A31F5EB9217}"/>
    <dgm:cxn modelId="{CA98B5B7-867D-41B4-A452-B4FC72D3A4DD}" srcId="{B3F6A2BA-40B6-4187-AFF8-F8F9AF80E7F9}" destId="{0C32458D-E832-48BB-9259-B17D8D2F155B}" srcOrd="29" destOrd="0" parTransId="{4243369C-ADCF-43E1-B70D-7FEE941604AC}" sibTransId="{DF88F8CF-9279-4F9F-A099-1B4E96148323}"/>
    <dgm:cxn modelId="{B7C6EFBD-4EE2-498B-823A-B0F16B323A80}" type="presOf" srcId="{EE1F149E-F983-420A-AE26-0CA291A969CC}" destId="{508270A1-9056-4B9A-B0BC-2D3B1299FC58}" srcOrd="0" destOrd="0" presId="urn:microsoft.com/office/officeart/2005/8/layout/cycle6"/>
    <dgm:cxn modelId="{7F9C3AC1-EB21-491F-92BB-F39C83DE8786}" type="presOf" srcId="{553BEC81-A978-430C-80DA-1DF185989AAF}" destId="{F724F2BE-3492-48DF-BEB0-18E86EC3383D}" srcOrd="0" destOrd="0" presId="urn:microsoft.com/office/officeart/2005/8/layout/cycle6"/>
    <dgm:cxn modelId="{C398A1CB-D383-44FF-B544-908C4B0AE16B}" type="presOf" srcId="{B40BDC04-4CE6-4D7E-9F97-0E08939E39C6}" destId="{F136BB06-5C60-4B50-98D8-C6FCDB3F7F8E}" srcOrd="0" destOrd="0" presId="urn:microsoft.com/office/officeart/2005/8/layout/cycle6"/>
    <dgm:cxn modelId="{EA52CACB-507C-4ECC-98F3-D0191EA10943}" type="presOf" srcId="{868767A5-C3E4-4645-9C8D-69D5627043D3}" destId="{FCDBC8B2-A072-489D-B135-4F76C90ABB73}" srcOrd="0" destOrd="0" presId="urn:microsoft.com/office/officeart/2005/8/layout/cycle6"/>
    <dgm:cxn modelId="{6BDCCCD2-2B51-481A-8D2B-B7F416DD9DE5}" type="presOf" srcId="{9281F980-DBAB-4458-BA3E-080893361045}" destId="{27377A35-5C63-4153-A1CA-D07A81FEBED6}" srcOrd="0" destOrd="0" presId="urn:microsoft.com/office/officeart/2005/8/layout/cycle6"/>
    <dgm:cxn modelId="{779BACD3-60FB-4B98-B134-7499A57FE78E}" type="presOf" srcId="{6C9FBB1A-9ABC-41ED-8500-19720D0A6187}" destId="{F56FC7F1-C52A-48DE-AD95-4D744553B23F}" srcOrd="0" destOrd="0" presId="urn:microsoft.com/office/officeart/2005/8/layout/cycle6"/>
    <dgm:cxn modelId="{88623BD7-0B78-4848-B319-4C616239BAB7}" srcId="{B3F6A2BA-40B6-4187-AFF8-F8F9AF80E7F9}" destId="{83672DD1-994D-4D7A-9A37-481E9664950D}" srcOrd="16" destOrd="0" parTransId="{DDC0B2F7-016B-4613-8A55-5AA6A2FDE60C}" sibTransId="{B40BDC04-4CE6-4D7E-9F97-0E08939E39C6}"/>
    <dgm:cxn modelId="{C49149D8-B800-4423-B48C-40A1637857E9}" srcId="{B3F6A2BA-40B6-4187-AFF8-F8F9AF80E7F9}" destId="{49E309A8-4ACE-4E24-9468-1B63E3F6A1C8}" srcOrd="25" destOrd="0" parTransId="{D6C68469-A6BE-45BF-A540-5A9AD7D1FDCC}" sibTransId="{7115A82F-A0CA-47E6-9A40-2F50E0CCCA35}"/>
    <dgm:cxn modelId="{60FE53D9-C54A-46A3-A51B-8FE4B6198E8D}" type="presOf" srcId="{3D64D77A-FD09-4D3C-876D-C0CB137E62CD}" destId="{B309ED74-66A5-480C-86D1-D4E840F406AC}" srcOrd="0" destOrd="0" presId="urn:microsoft.com/office/officeart/2005/8/layout/cycle6"/>
    <dgm:cxn modelId="{29A30ADC-A6BC-435E-945B-0D4B92AD8430}" srcId="{B3F6A2BA-40B6-4187-AFF8-F8F9AF80E7F9}" destId="{CF291975-5B89-42C1-A954-78B0363C5805}" srcOrd="2" destOrd="0" parTransId="{F3DC7968-B68E-4A83-B115-D21E76300FFF}" sibTransId="{BB5988A9-792F-4F35-BF7A-F0D97FB3530B}"/>
    <dgm:cxn modelId="{628829E3-1961-42B2-8916-416A500F57FF}" type="presOf" srcId="{50D7F308-47D9-4906-97CC-2D84909FC247}" destId="{990317AE-40E7-4E24-A709-5C1E3D7DF428}" srcOrd="0" destOrd="0" presId="urn:microsoft.com/office/officeart/2005/8/layout/cycle6"/>
    <dgm:cxn modelId="{B17B0EE5-DD98-4793-9989-091A45AE63F0}" type="presOf" srcId="{0F1EED64-1422-4916-86A1-6EC539D1088A}" destId="{47D8252C-7210-4124-986D-C5A27EC7BB38}" srcOrd="0" destOrd="0" presId="urn:microsoft.com/office/officeart/2005/8/layout/cycle6"/>
    <dgm:cxn modelId="{86B2ABE6-B85A-4FEC-9BEB-BFBB230B7F3E}" type="presOf" srcId="{3FDD498B-C338-4F3C-9707-6A31F5EB9217}" destId="{0186EB4D-19E9-40A6-9853-FE75E1F1C601}" srcOrd="0" destOrd="0" presId="urn:microsoft.com/office/officeart/2005/8/layout/cycle6"/>
    <dgm:cxn modelId="{FE5DE3E6-FC91-4656-85E4-45B335D2DABB}" srcId="{B3F6A2BA-40B6-4187-AFF8-F8F9AF80E7F9}" destId="{553BEC81-A978-430C-80DA-1DF185989AAF}" srcOrd="30" destOrd="0" parTransId="{F967C4E0-84B8-4DD8-94B3-652A70C1E617}" sibTransId="{E48A52DD-C72D-4935-A10C-8179C47FCC6E}"/>
    <dgm:cxn modelId="{D864FDE6-AE68-4123-A8AA-7FC1D1294C03}" srcId="{B3F6A2BA-40B6-4187-AFF8-F8F9AF80E7F9}" destId="{BB217A16-9AF2-4D4B-B615-1E19EDAD0C53}" srcOrd="23" destOrd="0" parTransId="{C1AA23A3-532B-4317-BA6C-EB24CD6F69A6}" sibTransId="{C0983ED0-8E1A-4C36-9B3F-D751B585C5F1}"/>
    <dgm:cxn modelId="{550E67E7-78F2-4B48-8B2D-6BFA2E2D50DF}" type="presOf" srcId="{05255914-D32A-40B4-8C21-212024189328}" destId="{0A74DD1F-BEEA-4E1C-A32C-B77C043FA489}" srcOrd="0" destOrd="0" presId="urn:microsoft.com/office/officeart/2005/8/layout/cycle6"/>
    <dgm:cxn modelId="{4A5D74E9-4296-431A-8AED-02AA9AC8EE81}" type="presOf" srcId="{AC94AC6E-FC58-470F-95C8-F928ABB93594}" destId="{F9A0D072-B17C-43D0-9A88-104CAF700717}" srcOrd="0" destOrd="0" presId="urn:microsoft.com/office/officeart/2005/8/layout/cycle6"/>
    <dgm:cxn modelId="{4DC545EA-6F0F-4168-8763-609161B6F3C5}" type="presOf" srcId="{0C32458D-E832-48BB-9259-B17D8D2F155B}" destId="{9AC4915E-252C-49E2-84A8-90A6E8385642}" srcOrd="0" destOrd="0" presId="urn:microsoft.com/office/officeart/2005/8/layout/cycle6"/>
    <dgm:cxn modelId="{3D4E97EA-89D6-4F69-8109-635B0AF236FD}" srcId="{B3F6A2BA-40B6-4187-AFF8-F8F9AF80E7F9}" destId="{A895021A-1FC9-40D9-9A23-C05D673066F3}" srcOrd="10" destOrd="0" parTransId="{ED7432BF-B985-48B1-B8F2-801A42157DE6}" sibTransId="{C63CE439-C9A4-437A-AA24-C2B1C4D3EC13}"/>
    <dgm:cxn modelId="{D5BA9EEC-B8A7-4AB3-9C5E-DEA0E2C2AA2B}" type="presOf" srcId="{5F59E52A-EEFC-4001-A3E3-1E6D1568133C}" destId="{68E8B125-993D-469E-AA0B-682C870C8CE0}" srcOrd="0" destOrd="0" presId="urn:microsoft.com/office/officeart/2005/8/layout/cycle6"/>
    <dgm:cxn modelId="{6FC60CED-C159-4BCE-A7F5-9126BB9E73AB}" type="presOf" srcId="{C63CE439-C9A4-437A-AA24-C2B1C4D3EC13}" destId="{39826E2A-859D-4D09-B02A-05287C251E70}" srcOrd="0" destOrd="0" presId="urn:microsoft.com/office/officeart/2005/8/layout/cycle6"/>
    <dgm:cxn modelId="{0DD9E6EF-73B5-4F07-8E6C-68D00D6228BE}" type="presOf" srcId="{122F0F2A-9D73-4F96-9BEF-3D5D0F3739CC}" destId="{76F78CE6-90C8-4B35-9F7E-1F5EB9B22151}" srcOrd="0" destOrd="0" presId="urn:microsoft.com/office/officeart/2005/8/layout/cycle6"/>
    <dgm:cxn modelId="{D30E7CF0-5B4B-40D3-96D0-383F887793FD}" srcId="{B3F6A2BA-40B6-4187-AFF8-F8F9AF80E7F9}" destId="{868767A5-C3E4-4645-9C8D-69D5627043D3}" srcOrd="8" destOrd="0" parTransId="{09A882C0-93B2-4C56-BE95-EDAAA5B0FF47}" sibTransId="{BE0F9672-9967-4BB3-945A-82902934D4C9}"/>
    <dgm:cxn modelId="{41E416FC-5947-4F13-BF6D-9428C59F33F7}" type="presOf" srcId="{FB04C0DC-EAE0-413B-AB0C-0534D7083871}" destId="{2CC1B40C-A928-4D28-85BB-5E0283FC2F77}" srcOrd="0" destOrd="0" presId="urn:microsoft.com/office/officeart/2005/8/layout/cycle6"/>
    <dgm:cxn modelId="{EBC68FFD-0F35-4FBB-B798-DB0A754358E6}" srcId="{B3F6A2BA-40B6-4187-AFF8-F8F9AF80E7F9}" destId="{3EBDEC13-B94B-424C-B6D8-E23828E29484}" srcOrd="12" destOrd="0" parTransId="{4194DC5B-FCB2-47F2-A7AB-F8C802D2C380}" sibTransId="{910D43BF-2E12-4265-8F31-790375B138D8}"/>
    <dgm:cxn modelId="{09097EFE-61C3-43FE-852C-533BE8079F77}" type="presOf" srcId="{C682A7C4-7A1C-44E3-9B83-DF842E56DA03}" destId="{9A5BE75C-4E4D-435D-8920-9E32832F465D}" srcOrd="0" destOrd="0" presId="urn:microsoft.com/office/officeart/2005/8/layout/cycle6"/>
    <dgm:cxn modelId="{D6195453-8EE8-4E95-8806-92CAF1CA0DF5}" type="presParOf" srcId="{EFAE7302-6632-4D60-A96D-23F394241DE4}" destId="{37F6FC54-D545-444E-B19E-55F8864057C9}" srcOrd="0" destOrd="0" presId="urn:microsoft.com/office/officeart/2005/8/layout/cycle6"/>
    <dgm:cxn modelId="{646BE555-D9D7-496C-AB74-354E6878089E}" type="presParOf" srcId="{EFAE7302-6632-4D60-A96D-23F394241DE4}" destId="{F73F8756-B089-4C69-872B-9C77B1D2E9B9}" srcOrd="1" destOrd="0" presId="urn:microsoft.com/office/officeart/2005/8/layout/cycle6"/>
    <dgm:cxn modelId="{A07FF41A-B1A3-4AA5-92C0-B864120CA889}" type="presParOf" srcId="{EFAE7302-6632-4D60-A96D-23F394241DE4}" destId="{990317AE-40E7-4E24-A709-5C1E3D7DF428}" srcOrd="2" destOrd="0" presId="urn:microsoft.com/office/officeart/2005/8/layout/cycle6"/>
    <dgm:cxn modelId="{4B53A45F-C370-4782-8724-7C6091503153}" type="presParOf" srcId="{EFAE7302-6632-4D60-A96D-23F394241DE4}" destId="{0A74DD1F-BEEA-4E1C-A32C-B77C043FA489}" srcOrd="3" destOrd="0" presId="urn:microsoft.com/office/officeart/2005/8/layout/cycle6"/>
    <dgm:cxn modelId="{99E14805-3DCA-46AC-B4C5-81F543617B20}" type="presParOf" srcId="{EFAE7302-6632-4D60-A96D-23F394241DE4}" destId="{33AA3025-9FF4-4436-AD56-351C2AA3B91C}" srcOrd="4" destOrd="0" presId="urn:microsoft.com/office/officeart/2005/8/layout/cycle6"/>
    <dgm:cxn modelId="{8F8A8D70-0425-4FF9-A0C0-863D45B4A097}" type="presParOf" srcId="{EFAE7302-6632-4D60-A96D-23F394241DE4}" destId="{53232857-986B-4378-8600-83D67A96D1FC}" srcOrd="5" destOrd="0" presId="urn:microsoft.com/office/officeart/2005/8/layout/cycle6"/>
    <dgm:cxn modelId="{9A8FCA2C-FCFC-47C4-8588-0C5AEE45CE37}" type="presParOf" srcId="{EFAE7302-6632-4D60-A96D-23F394241DE4}" destId="{B79BDE4E-122F-4949-877A-51460124312E}" srcOrd="6" destOrd="0" presId="urn:microsoft.com/office/officeart/2005/8/layout/cycle6"/>
    <dgm:cxn modelId="{5E9894AD-A786-4957-85E0-C5F59D901BA4}" type="presParOf" srcId="{EFAE7302-6632-4D60-A96D-23F394241DE4}" destId="{E5A97052-E50B-4364-B8F3-C5BB55C62E43}" srcOrd="7" destOrd="0" presId="urn:microsoft.com/office/officeart/2005/8/layout/cycle6"/>
    <dgm:cxn modelId="{DDADDD4A-D38F-4776-8E44-EC566586EFA0}" type="presParOf" srcId="{EFAE7302-6632-4D60-A96D-23F394241DE4}" destId="{C1FBA839-DD16-4EA3-AA23-4F09E108C25C}" srcOrd="8" destOrd="0" presId="urn:microsoft.com/office/officeart/2005/8/layout/cycle6"/>
    <dgm:cxn modelId="{737D67A5-3C77-47E1-9989-6D6A4C51EBA1}" type="presParOf" srcId="{EFAE7302-6632-4D60-A96D-23F394241DE4}" destId="{47D8252C-7210-4124-986D-C5A27EC7BB38}" srcOrd="9" destOrd="0" presId="urn:microsoft.com/office/officeart/2005/8/layout/cycle6"/>
    <dgm:cxn modelId="{17B306B5-D442-474B-AB1D-1A6062BA2BD6}" type="presParOf" srcId="{EFAE7302-6632-4D60-A96D-23F394241DE4}" destId="{49128025-155A-4115-B8B9-1A751CA1730C}" srcOrd="10" destOrd="0" presId="urn:microsoft.com/office/officeart/2005/8/layout/cycle6"/>
    <dgm:cxn modelId="{9F49BC00-9BE3-4B97-A1E2-329BEE833145}" type="presParOf" srcId="{EFAE7302-6632-4D60-A96D-23F394241DE4}" destId="{9A5BE75C-4E4D-435D-8920-9E32832F465D}" srcOrd="11" destOrd="0" presId="urn:microsoft.com/office/officeart/2005/8/layout/cycle6"/>
    <dgm:cxn modelId="{A3C7E2BD-596D-443D-8D72-323FCCC02202}" type="presParOf" srcId="{EFAE7302-6632-4D60-A96D-23F394241DE4}" destId="{E213AD56-109D-4571-A0B0-1181C7025370}" srcOrd="12" destOrd="0" presId="urn:microsoft.com/office/officeart/2005/8/layout/cycle6"/>
    <dgm:cxn modelId="{64FA2DBF-88DD-4195-9B4F-FAF0CE7167AA}" type="presParOf" srcId="{EFAE7302-6632-4D60-A96D-23F394241DE4}" destId="{41190AB1-8428-4DEE-ADF0-BAC788A0917C}" srcOrd="13" destOrd="0" presId="urn:microsoft.com/office/officeart/2005/8/layout/cycle6"/>
    <dgm:cxn modelId="{75776521-24D5-4FFE-B496-B62730D26F66}" type="presParOf" srcId="{EFAE7302-6632-4D60-A96D-23F394241DE4}" destId="{3E6F2280-A61F-493F-991B-F51BCDF11010}" srcOrd="14" destOrd="0" presId="urn:microsoft.com/office/officeart/2005/8/layout/cycle6"/>
    <dgm:cxn modelId="{77FF780A-E2DA-420A-8022-E8DE8F6AD42E}" type="presParOf" srcId="{EFAE7302-6632-4D60-A96D-23F394241DE4}" destId="{D0E1629B-81D1-410E-AE41-A68200AAD38A}" srcOrd="15" destOrd="0" presId="urn:microsoft.com/office/officeart/2005/8/layout/cycle6"/>
    <dgm:cxn modelId="{4E0F2213-10CF-437A-BEF1-064F02B7175B}" type="presParOf" srcId="{EFAE7302-6632-4D60-A96D-23F394241DE4}" destId="{98736DC7-D98D-4E78-942E-3E553CB51665}" srcOrd="16" destOrd="0" presId="urn:microsoft.com/office/officeart/2005/8/layout/cycle6"/>
    <dgm:cxn modelId="{09BBC62F-EA3B-445A-B664-3307C71D0873}" type="presParOf" srcId="{EFAE7302-6632-4D60-A96D-23F394241DE4}" destId="{896B2AF0-997F-4A3D-95E9-687AEE393215}" srcOrd="17" destOrd="0" presId="urn:microsoft.com/office/officeart/2005/8/layout/cycle6"/>
    <dgm:cxn modelId="{F67A72F8-7F70-4AE0-9025-1CD5D09F33AA}" type="presParOf" srcId="{EFAE7302-6632-4D60-A96D-23F394241DE4}" destId="{BC51FB21-3AAD-464F-AB4E-68130F6D9956}" srcOrd="18" destOrd="0" presId="urn:microsoft.com/office/officeart/2005/8/layout/cycle6"/>
    <dgm:cxn modelId="{DA1A0D06-C9EB-4DEE-A491-853B16E6A9C3}" type="presParOf" srcId="{EFAE7302-6632-4D60-A96D-23F394241DE4}" destId="{678D2501-9B9B-4053-8341-251711D30C2F}" srcOrd="19" destOrd="0" presId="urn:microsoft.com/office/officeart/2005/8/layout/cycle6"/>
    <dgm:cxn modelId="{FB438F3E-39C8-4D4A-8BA3-0090996C75D8}" type="presParOf" srcId="{EFAE7302-6632-4D60-A96D-23F394241DE4}" destId="{36A25B59-0286-4766-AF4A-4AD99255FB9A}" srcOrd="20" destOrd="0" presId="urn:microsoft.com/office/officeart/2005/8/layout/cycle6"/>
    <dgm:cxn modelId="{24C178EC-8854-4F01-BAAE-8443A9195925}" type="presParOf" srcId="{EFAE7302-6632-4D60-A96D-23F394241DE4}" destId="{4EBAFEA8-38A7-4839-A196-E833865FEC3E}" srcOrd="21" destOrd="0" presId="urn:microsoft.com/office/officeart/2005/8/layout/cycle6"/>
    <dgm:cxn modelId="{E39231AA-AF5D-4154-BE27-5D130A9653DA}" type="presParOf" srcId="{EFAE7302-6632-4D60-A96D-23F394241DE4}" destId="{C248C08C-3758-4EEE-8D81-59D26C39B226}" srcOrd="22" destOrd="0" presId="urn:microsoft.com/office/officeart/2005/8/layout/cycle6"/>
    <dgm:cxn modelId="{7B8025A0-3AD2-4AAC-9CAE-AF7BD6670A2C}" type="presParOf" srcId="{EFAE7302-6632-4D60-A96D-23F394241DE4}" destId="{A95F9BD2-8E6C-4D20-A2D9-24C989631FAC}" srcOrd="23" destOrd="0" presId="urn:microsoft.com/office/officeart/2005/8/layout/cycle6"/>
    <dgm:cxn modelId="{3DA5DA4F-BEC3-47FF-9C56-BF92CD7AD3DA}" type="presParOf" srcId="{EFAE7302-6632-4D60-A96D-23F394241DE4}" destId="{FCDBC8B2-A072-489D-B135-4F76C90ABB73}" srcOrd="24" destOrd="0" presId="urn:microsoft.com/office/officeart/2005/8/layout/cycle6"/>
    <dgm:cxn modelId="{45146606-D81E-48BA-B10B-0CA18F81B260}" type="presParOf" srcId="{EFAE7302-6632-4D60-A96D-23F394241DE4}" destId="{1A502533-D656-4694-9BDA-B75F503AD108}" srcOrd="25" destOrd="0" presId="urn:microsoft.com/office/officeart/2005/8/layout/cycle6"/>
    <dgm:cxn modelId="{590720FD-C269-42BC-8E36-D791099F3D83}" type="presParOf" srcId="{EFAE7302-6632-4D60-A96D-23F394241DE4}" destId="{BBF115A0-E49F-481D-B9B9-7781A7700C68}" srcOrd="26" destOrd="0" presId="urn:microsoft.com/office/officeart/2005/8/layout/cycle6"/>
    <dgm:cxn modelId="{4858AA60-D90F-4EE5-A684-349BDB02E40D}" type="presParOf" srcId="{EFAE7302-6632-4D60-A96D-23F394241DE4}" destId="{27377A35-5C63-4153-A1CA-D07A81FEBED6}" srcOrd="27" destOrd="0" presId="urn:microsoft.com/office/officeart/2005/8/layout/cycle6"/>
    <dgm:cxn modelId="{481D957D-9208-4983-B4B2-541010564E79}" type="presParOf" srcId="{EFAE7302-6632-4D60-A96D-23F394241DE4}" destId="{166E8CAE-7A6A-441E-B81D-F2A6930AEB34}" srcOrd="28" destOrd="0" presId="urn:microsoft.com/office/officeart/2005/8/layout/cycle6"/>
    <dgm:cxn modelId="{E70D32EC-269F-4385-AD93-6A43346A2383}" type="presParOf" srcId="{EFAE7302-6632-4D60-A96D-23F394241DE4}" destId="{C75F3799-6FE1-44D4-94E5-D0323DD9642D}" srcOrd="29" destOrd="0" presId="urn:microsoft.com/office/officeart/2005/8/layout/cycle6"/>
    <dgm:cxn modelId="{29DF1C67-5A01-4DA0-8B74-31CBB810C981}" type="presParOf" srcId="{EFAE7302-6632-4D60-A96D-23F394241DE4}" destId="{ACA3DEE4-4C37-414B-A20E-469C72FF631D}" srcOrd="30" destOrd="0" presId="urn:microsoft.com/office/officeart/2005/8/layout/cycle6"/>
    <dgm:cxn modelId="{586FAF04-E4C1-4B11-B54F-779FB4A8661B}" type="presParOf" srcId="{EFAE7302-6632-4D60-A96D-23F394241DE4}" destId="{5E377587-15D8-428C-8F90-BB7C49868333}" srcOrd="31" destOrd="0" presId="urn:microsoft.com/office/officeart/2005/8/layout/cycle6"/>
    <dgm:cxn modelId="{25208719-1D62-460C-8627-6809F267DB03}" type="presParOf" srcId="{EFAE7302-6632-4D60-A96D-23F394241DE4}" destId="{39826E2A-859D-4D09-B02A-05287C251E70}" srcOrd="32" destOrd="0" presId="urn:microsoft.com/office/officeart/2005/8/layout/cycle6"/>
    <dgm:cxn modelId="{A6437CB9-2B81-4A1D-A866-ACC64ECB8EFD}" type="presParOf" srcId="{EFAE7302-6632-4D60-A96D-23F394241DE4}" destId="{508270A1-9056-4B9A-B0BC-2D3B1299FC58}" srcOrd="33" destOrd="0" presId="urn:microsoft.com/office/officeart/2005/8/layout/cycle6"/>
    <dgm:cxn modelId="{908861B2-62F1-4AC5-BFE8-05D5F8E813D9}" type="presParOf" srcId="{EFAE7302-6632-4D60-A96D-23F394241DE4}" destId="{32B48CEE-BE6C-4B73-AA70-08340D7306CA}" srcOrd="34" destOrd="0" presId="urn:microsoft.com/office/officeart/2005/8/layout/cycle6"/>
    <dgm:cxn modelId="{E16DC0B2-49A1-46AD-B2BF-1BD76A94A9B9}" type="presParOf" srcId="{EFAE7302-6632-4D60-A96D-23F394241DE4}" destId="{0186EB4D-19E9-40A6-9853-FE75E1F1C601}" srcOrd="35" destOrd="0" presId="urn:microsoft.com/office/officeart/2005/8/layout/cycle6"/>
    <dgm:cxn modelId="{571890D4-DA35-4170-9005-E6F3C8E4B420}" type="presParOf" srcId="{EFAE7302-6632-4D60-A96D-23F394241DE4}" destId="{E6415271-4602-49BD-8F77-B2554532B0A0}" srcOrd="36" destOrd="0" presId="urn:microsoft.com/office/officeart/2005/8/layout/cycle6"/>
    <dgm:cxn modelId="{B64CA134-32FE-4F3F-B0AE-CB2F78004FF5}" type="presParOf" srcId="{EFAE7302-6632-4D60-A96D-23F394241DE4}" destId="{18476B6F-E555-4078-9F4F-FED8900C0811}" srcOrd="37" destOrd="0" presId="urn:microsoft.com/office/officeart/2005/8/layout/cycle6"/>
    <dgm:cxn modelId="{2E9C2516-0FD3-4905-9901-9DF6DE319851}" type="presParOf" srcId="{EFAE7302-6632-4D60-A96D-23F394241DE4}" destId="{0CA37BE1-2CF9-468E-BFF7-47A995E3BB08}" srcOrd="38" destOrd="0" presId="urn:microsoft.com/office/officeart/2005/8/layout/cycle6"/>
    <dgm:cxn modelId="{CF09B0B9-9BE4-4349-A9DF-BB21B836DED1}" type="presParOf" srcId="{EFAE7302-6632-4D60-A96D-23F394241DE4}" destId="{C10433AE-724D-434E-B55F-F8FBA5E6691B}" srcOrd="39" destOrd="0" presId="urn:microsoft.com/office/officeart/2005/8/layout/cycle6"/>
    <dgm:cxn modelId="{81366C98-2D43-43A4-ACD8-DA38AEC1DBA6}" type="presParOf" srcId="{EFAE7302-6632-4D60-A96D-23F394241DE4}" destId="{1BF69A71-2EE3-482B-A6FD-09CDD6717BD2}" srcOrd="40" destOrd="0" presId="urn:microsoft.com/office/officeart/2005/8/layout/cycle6"/>
    <dgm:cxn modelId="{14153E31-E039-407F-AA85-A88DC66B023F}" type="presParOf" srcId="{EFAE7302-6632-4D60-A96D-23F394241DE4}" destId="{6361BE26-1613-4254-AAB5-23BC794B38F0}" srcOrd="41" destOrd="0" presId="urn:microsoft.com/office/officeart/2005/8/layout/cycle6"/>
    <dgm:cxn modelId="{8043D8EA-8BF8-4793-A5F8-8F15BD67E899}" type="presParOf" srcId="{EFAE7302-6632-4D60-A96D-23F394241DE4}" destId="{75C04093-B402-44E4-A02F-D9D20B3CFE9D}" srcOrd="42" destOrd="0" presId="urn:microsoft.com/office/officeart/2005/8/layout/cycle6"/>
    <dgm:cxn modelId="{DBB725DC-F579-4912-B66A-4D82A047F50A}" type="presParOf" srcId="{EFAE7302-6632-4D60-A96D-23F394241DE4}" destId="{320450C4-F523-4B16-B2D9-4DF083C0D164}" srcOrd="43" destOrd="0" presId="urn:microsoft.com/office/officeart/2005/8/layout/cycle6"/>
    <dgm:cxn modelId="{0C8D8A2E-24C4-4B54-B9FE-909A06CC36BA}" type="presParOf" srcId="{EFAE7302-6632-4D60-A96D-23F394241DE4}" destId="{76F78CE6-90C8-4B35-9F7E-1F5EB9B22151}" srcOrd="44" destOrd="0" presId="urn:microsoft.com/office/officeart/2005/8/layout/cycle6"/>
    <dgm:cxn modelId="{F4CCB2E0-C6CD-40FC-9463-3C5DD3CB79B2}" type="presParOf" srcId="{EFAE7302-6632-4D60-A96D-23F394241DE4}" destId="{618D29F1-B27A-4177-81E5-AC40E22B797C}" srcOrd="45" destOrd="0" presId="urn:microsoft.com/office/officeart/2005/8/layout/cycle6"/>
    <dgm:cxn modelId="{2655D8E1-5C9B-4F68-A3E8-FF20B5A6356E}" type="presParOf" srcId="{EFAE7302-6632-4D60-A96D-23F394241DE4}" destId="{6DA6B6DF-5C12-40CD-AAE4-BEDED49DD127}" srcOrd="46" destOrd="0" presId="urn:microsoft.com/office/officeart/2005/8/layout/cycle6"/>
    <dgm:cxn modelId="{C88C4F85-8A05-46C4-B777-028CDC8A33C0}" type="presParOf" srcId="{EFAE7302-6632-4D60-A96D-23F394241DE4}" destId="{B309ED74-66A5-480C-86D1-D4E840F406AC}" srcOrd="47" destOrd="0" presId="urn:microsoft.com/office/officeart/2005/8/layout/cycle6"/>
    <dgm:cxn modelId="{2CD6966E-BA6D-41EB-ACAA-6D9B10007863}" type="presParOf" srcId="{EFAE7302-6632-4D60-A96D-23F394241DE4}" destId="{1DFE6595-7230-483C-9D32-BFCA9CE92D85}" srcOrd="48" destOrd="0" presId="urn:microsoft.com/office/officeart/2005/8/layout/cycle6"/>
    <dgm:cxn modelId="{FAF0FDB2-522D-4930-8949-DC2FB92E035D}" type="presParOf" srcId="{EFAE7302-6632-4D60-A96D-23F394241DE4}" destId="{951B332A-C98B-433A-BC90-670312A65140}" srcOrd="49" destOrd="0" presId="urn:microsoft.com/office/officeart/2005/8/layout/cycle6"/>
    <dgm:cxn modelId="{3B05EA5A-EFBA-4228-886D-46F6DB17EE9B}" type="presParOf" srcId="{EFAE7302-6632-4D60-A96D-23F394241DE4}" destId="{F136BB06-5C60-4B50-98D8-C6FCDB3F7F8E}" srcOrd="50" destOrd="0" presId="urn:microsoft.com/office/officeart/2005/8/layout/cycle6"/>
    <dgm:cxn modelId="{4ED8EE6C-EF8C-4D0D-82C7-6B2CCE0ED65C}" type="presParOf" srcId="{EFAE7302-6632-4D60-A96D-23F394241DE4}" destId="{2CC1B40C-A928-4D28-85BB-5E0283FC2F77}" srcOrd="51" destOrd="0" presId="urn:microsoft.com/office/officeart/2005/8/layout/cycle6"/>
    <dgm:cxn modelId="{2F162CA1-257F-476B-888D-DCA680380DE7}" type="presParOf" srcId="{EFAE7302-6632-4D60-A96D-23F394241DE4}" destId="{7EF4F930-8B6A-4ECB-AEE6-E6BBCDEDB007}" srcOrd="52" destOrd="0" presId="urn:microsoft.com/office/officeart/2005/8/layout/cycle6"/>
    <dgm:cxn modelId="{F08C5148-5E3B-4E0F-B836-BBFF5926B02A}" type="presParOf" srcId="{EFAE7302-6632-4D60-A96D-23F394241DE4}" destId="{68E8B125-993D-469E-AA0B-682C870C8CE0}" srcOrd="53" destOrd="0" presId="urn:microsoft.com/office/officeart/2005/8/layout/cycle6"/>
    <dgm:cxn modelId="{C0EB80EA-533E-437C-BD74-32D806B835D9}" type="presParOf" srcId="{EFAE7302-6632-4D60-A96D-23F394241DE4}" destId="{FADD2792-6893-42FB-A020-33C72A283A6C}" srcOrd="54" destOrd="0" presId="urn:microsoft.com/office/officeart/2005/8/layout/cycle6"/>
    <dgm:cxn modelId="{61B593B8-BCE4-4000-995B-22272EE3C877}" type="presParOf" srcId="{EFAE7302-6632-4D60-A96D-23F394241DE4}" destId="{3347F71B-899A-499F-BE60-DD768007AE3D}" srcOrd="55" destOrd="0" presId="urn:microsoft.com/office/officeart/2005/8/layout/cycle6"/>
    <dgm:cxn modelId="{DE7EEE04-EE0C-4573-BB75-74DE68A4B07C}" type="presParOf" srcId="{EFAE7302-6632-4D60-A96D-23F394241DE4}" destId="{B9DC5B5E-81C6-4A00-AD4E-BE0007B91F2F}" srcOrd="56" destOrd="0" presId="urn:microsoft.com/office/officeart/2005/8/layout/cycle6"/>
    <dgm:cxn modelId="{109A3204-1A38-4653-B6BA-8EDD202775AF}" type="presParOf" srcId="{EFAE7302-6632-4D60-A96D-23F394241DE4}" destId="{FD352E1F-0C68-49D5-B0E2-54376D4F934A}" srcOrd="57" destOrd="0" presId="urn:microsoft.com/office/officeart/2005/8/layout/cycle6"/>
    <dgm:cxn modelId="{227642D1-E9C9-4917-A0C8-B2FF40434E28}" type="presParOf" srcId="{EFAE7302-6632-4D60-A96D-23F394241DE4}" destId="{0BC5354E-3415-46FB-ADB3-32C666B3BC89}" srcOrd="58" destOrd="0" presId="urn:microsoft.com/office/officeart/2005/8/layout/cycle6"/>
    <dgm:cxn modelId="{13C9FFB6-AA28-47E5-9614-F99F2907DDD2}" type="presParOf" srcId="{EFAE7302-6632-4D60-A96D-23F394241DE4}" destId="{F4BCE455-286B-4204-B5F1-B8A634EE86AA}" srcOrd="59" destOrd="0" presId="urn:microsoft.com/office/officeart/2005/8/layout/cycle6"/>
    <dgm:cxn modelId="{7AE2C827-DD83-4CB7-B07B-C6800FFEA83D}" type="presParOf" srcId="{EFAE7302-6632-4D60-A96D-23F394241DE4}" destId="{C78ECE81-A2B2-47AC-8CB7-A602A09D7084}" srcOrd="60" destOrd="0" presId="urn:microsoft.com/office/officeart/2005/8/layout/cycle6"/>
    <dgm:cxn modelId="{CD57EACC-A03F-43F7-91CA-A5D0E34D2854}" type="presParOf" srcId="{EFAE7302-6632-4D60-A96D-23F394241DE4}" destId="{7D56EB1A-D3E6-4B49-8BAB-D14453A9BB73}" srcOrd="61" destOrd="0" presId="urn:microsoft.com/office/officeart/2005/8/layout/cycle6"/>
    <dgm:cxn modelId="{7E56FBEB-C48F-4FE5-A8B2-0514E42F7A80}" type="presParOf" srcId="{EFAE7302-6632-4D60-A96D-23F394241DE4}" destId="{E5C3F0BA-DB69-495D-9DEA-D13C90EA3630}" srcOrd="62" destOrd="0" presId="urn:microsoft.com/office/officeart/2005/8/layout/cycle6"/>
    <dgm:cxn modelId="{5E03E63E-F217-4295-A48F-D6408996EE99}" type="presParOf" srcId="{EFAE7302-6632-4D60-A96D-23F394241DE4}" destId="{43DDAB27-C0DF-44FA-802A-67BF1D0F81B4}" srcOrd="63" destOrd="0" presId="urn:microsoft.com/office/officeart/2005/8/layout/cycle6"/>
    <dgm:cxn modelId="{B3B2BA4B-878D-4C65-A56A-DD4D1379F49B}" type="presParOf" srcId="{EFAE7302-6632-4D60-A96D-23F394241DE4}" destId="{8C07BEE8-98F3-4383-8C3D-272C0DCA3135}" srcOrd="64" destOrd="0" presId="urn:microsoft.com/office/officeart/2005/8/layout/cycle6"/>
    <dgm:cxn modelId="{78AB35A5-A04A-49AC-8EB9-3233D66A7E14}" type="presParOf" srcId="{EFAE7302-6632-4D60-A96D-23F394241DE4}" destId="{4564EECB-4F9B-4DE6-A4A8-79CB80D711FC}" srcOrd="65" destOrd="0" presId="urn:microsoft.com/office/officeart/2005/8/layout/cycle6"/>
    <dgm:cxn modelId="{68209ED9-7886-46E8-ABC9-D977CB4DA784}" type="presParOf" srcId="{EFAE7302-6632-4D60-A96D-23F394241DE4}" destId="{E7B2F824-C131-4F6E-BF3B-11B8D84C3259}" srcOrd="66" destOrd="0" presId="urn:microsoft.com/office/officeart/2005/8/layout/cycle6"/>
    <dgm:cxn modelId="{2296CD7D-C119-4868-870C-930DCD70B9EC}" type="presParOf" srcId="{EFAE7302-6632-4D60-A96D-23F394241DE4}" destId="{14E160C9-3944-49D9-A382-EDFD6F07F2AF}" srcOrd="67" destOrd="0" presId="urn:microsoft.com/office/officeart/2005/8/layout/cycle6"/>
    <dgm:cxn modelId="{179C1AD4-9555-461E-B806-01CEE4799C7A}" type="presParOf" srcId="{EFAE7302-6632-4D60-A96D-23F394241DE4}" destId="{F221C969-D840-4207-AD08-C8DF473E761E}" srcOrd="68" destOrd="0" presId="urn:microsoft.com/office/officeart/2005/8/layout/cycle6"/>
    <dgm:cxn modelId="{44058A7D-1930-4577-BFB2-81F52376FD48}" type="presParOf" srcId="{EFAE7302-6632-4D60-A96D-23F394241DE4}" destId="{CFCF3D4C-32A1-4968-B438-404BD7D6114A}" srcOrd="69" destOrd="0" presId="urn:microsoft.com/office/officeart/2005/8/layout/cycle6"/>
    <dgm:cxn modelId="{D5CEA9D1-3628-4E12-A900-7C81C4793E7E}" type="presParOf" srcId="{EFAE7302-6632-4D60-A96D-23F394241DE4}" destId="{A331A5A7-B87C-4299-8B1F-207925CD4C27}" srcOrd="70" destOrd="0" presId="urn:microsoft.com/office/officeart/2005/8/layout/cycle6"/>
    <dgm:cxn modelId="{B446B583-58FA-47F4-83AE-3156B74F0FA8}" type="presParOf" srcId="{EFAE7302-6632-4D60-A96D-23F394241DE4}" destId="{21A7A6A5-C6D1-4211-8A8E-22C0ECD96F49}" srcOrd="71" destOrd="0" presId="urn:microsoft.com/office/officeart/2005/8/layout/cycle6"/>
    <dgm:cxn modelId="{2D02B1EB-5ACA-46E1-AD7C-D1684B118201}" type="presParOf" srcId="{EFAE7302-6632-4D60-A96D-23F394241DE4}" destId="{991A4C05-42A7-4815-BBC2-046FF52DA966}" srcOrd="72" destOrd="0" presId="urn:microsoft.com/office/officeart/2005/8/layout/cycle6"/>
    <dgm:cxn modelId="{B0A69C14-4967-4A37-A271-9368F781D298}" type="presParOf" srcId="{EFAE7302-6632-4D60-A96D-23F394241DE4}" destId="{9AD292EF-B75E-4B66-9CEA-DD3FDDF0A21E}" srcOrd="73" destOrd="0" presId="urn:microsoft.com/office/officeart/2005/8/layout/cycle6"/>
    <dgm:cxn modelId="{EBA7E562-2B25-40E4-BFC3-46AF3C9648D9}" type="presParOf" srcId="{EFAE7302-6632-4D60-A96D-23F394241DE4}" destId="{F56FC7F1-C52A-48DE-AD95-4D744553B23F}" srcOrd="74" destOrd="0" presId="urn:microsoft.com/office/officeart/2005/8/layout/cycle6"/>
    <dgm:cxn modelId="{896C62C5-DB73-4620-828C-BE042ED46C15}" type="presParOf" srcId="{EFAE7302-6632-4D60-A96D-23F394241DE4}" destId="{9FC84676-4902-4A78-9386-9F053440A259}" srcOrd="75" destOrd="0" presId="urn:microsoft.com/office/officeart/2005/8/layout/cycle6"/>
    <dgm:cxn modelId="{AD5FB8FB-8544-4098-B2EC-1E00D827A5C8}" type="presParOf" srcId="{EFAE7302-6632-4D60-A96D-23F394241DE4}" destId="{5ADB1E6E-FCB9-4EA8-A0AA-8C3DCE7A8970}" srcOrd="76" destOrd="0" presId="urn:microsoft.com/office/officeart/2005/8/layout/cycle6"/>
    <dgm:cxn modelId="{64263361-F35F-4ED0-B25F-9900826698BC}" type="presParOf" srcId="{EFAE7302-6632-4D60-A96D-23F394241DE4}" destId="{D6FF76DD-C30F-4EB0-8FCF-74271CBF245A}" srcOrd="77" destOrd="0" presId="urn:microsoft.com/office/officeart/2005/8/layout/cycle6"/>
    <dgm:cxn modelId="{BB07E526-8402-484F-A5CA-2A6934CB1C6F}" type="presParOf" srcId="{EFAE7302-6632-4D60-A96D-23F394241DE4}" destId="{BB6CD61F-322C-4EEA-85CC-48F3CC9DA29B}" srcOrd="78" destOrd="0" presId="urn:microsoft.com/office/officeart/2005/8/layout/cycle6"/>
    <dgm:cxn modelId="{59C941F8-A24A-455D-A740-E76892040075}" type="presParOf" srcId="{EFAE7302-6632-4D60-A96D-23F394241DE4}" destId="{97AD30FD-571A-4F8C-8E69-85180761E85D}" srcOrd="79" destOrd="0" presId="urn:microsoft.com/office/officeart/2005/8/layout/cycle6"/>
    <dgm:cxn modelId="{8A9FF55A-D5EF-42D5-80E7-B18AA7DF2E6D}" type="presParOf" srcId="{EFAE7302-6632-4D60-A96D-23F394241DE4}" destId="{F9A0D072-B17C-43D0-9A88-104CAF700717}" srcOrd="80" destOrd="0" presId="urn:microsoft.com/office/officeart/2005/8/layout/cycle6"/>
    <dgm:cxn modelId="{6C1E2740-9EBC-4A0F-8825-3CF4B3B78FE0}" type="presParOf" srcId="{EFAE7302-6632-4D60-A96D-23F394241DE4}" destId="{98BE2733-5EA3-4FB9-B572-1CE18B1FAD50}" srcOrd="81" destOrd="0" presId="urn:microsoft.com/office/officeart/2005/8/layout/cycle6"/>
    <dgm:cxn modelId="{FCB5A1AC-4FA2-4BB8-B58E-BD1625D25C38}" type="presParOf" srcId="{EFAE7302-6632-4D60-A96D-23F394241DE4}" destId="{251E8F09-86AE-4903-9E8B-058B849FCB04}" srcOrd="82" destOrd="0" presId="urn:microsoft.com/office/officeart/2005/8/layout/cycle6"/>
    <dgm:cxn modelId="{43B62291-228A-481F-BE79-1056386AF31F}" type="presParOf" srcId="{EFAE7302-6632-4D60-A96D-23F394241DE4}" destId="{7F89DABF-7369-48F0-8963-A2942746E850}" srcOrd="83" destOrd="0" presId="urn:microsoft.com/office/officeart/2005/8/layout/cycle6"/>
    <dgm:cxn modelId="{525385E4-0B5D-4A67-8FA7-E656B1FD781F}" type="presParOf" srcId="{EFAE7302-6632-4D60-A96D-23F394241DE4}" destId="{CD308359-DDF9-4556-B21D-E2264F4EE573}" srcOrd="84" destOrd="0" presId="urn:microsoft.com/office/officeart/2005/8/layout/cycle6"/>
    <dgm:cxn modelId="{441CA325-58AA-4CDE-A8BC-543070FEA2C5}" type="presParOf" srcId="{EFAE7302-6632-4D60-A96D-23F394241DE4}" destId="{F968E9D9-3C8D-4C82-BD13-F54DE66BCE27}" srcOrd="85" destOrd="0" presId="urn:microsoft.com/office/officeart/2005/8/layout/cycle6"/>
    <dgm:cxn modelId="{F0A2766E-9C70-4087-8CEE-40AC33A3895B}" type="presParOf" srcId="{EFAE7302-6632-4D60-A96D-23F394241DE4}" destId="{81F2DA4D-EFC8-4AA8-9C5F-683BBAC275F5}" srcOrd="86" destOrd="0" presId="urn:microsoft.com/office/officeart/2005/8/layout/cycle6"/>
    <dgm:cxn modelId="{F91B7775-52FE-444F-AA18-9B2F80602FC0}" type="presParOf" srcId="{EFAE7302-6632-4D60-A96D-23F394241DE4}" destId="{9AC4915E-252C-49E2-84A8-90A6E8385642}" srcOrd="87" destOrd="0" presId="urn:microsoft.com/office/officeart/2005/8/layout/cycle6"/>
    <dgm:cxn modelId="{8C339B42-34B8-4819-8C26-22FD880AFCDC}" type="presParOf" srcId="{EFAE7302-6632-4D60-A96D-23F394241DE4}" destId="{90DC71D3-7FED-47C0-AFD0-4EAC0EA8659A}" srcOrd="88" destOrd="0" presId="urn:microsoft.com/office/officeart/2005/8/layout/cycle6"/>
    <dgm:cxn modelId="{12E48A98-5743-418A-AAAA-E300C0C3404A}" type="presParOf" srcId="{EFAE7302-6632-4D60-A96D-23F394241DE4}" destId="{10B85967-A5CA-441C-B74B-8FD7919CBCCC}" srcOrd="89" destOrd="0" presId="urn:microsoft.com/office/officeart/2005/8/layout/cycle6"/>
    <dgm:cxn modelId="{3F365A76-03C9-44F5-B562-26BFB4C78060}" type="presParOf" srcId="{EFAE7302-6632-4D60-A96D-23F394241DE4}" destId="{F724F2BE-3492-48DF-BEB0-18E86EC3383D}" srcOrd="90" destOrd="0" presId="urn:microsoft.com/office/officeart/2005/8/layout/cycle6"/>
    <dgm:cxn modelId="{42783FF5-663E-441A-8D8C-5DF1D84326C2}" type="presParOf" srcId="{EFAE7302-6632-4D60-A96D-23F394241DE4}" destId="{1E3A32DE-60CE-418E-8DBF-72B8A707C45D}" srcOrd="91" destOrd="0" presId="urn:microsoft.com/office/officeart/2005/8/layout/cycle6"/>
    <dgm:cxn modelId="{47D6D7BF-1C5C-4018-A8B4-28CE7B83A53D}" type="presParOf" srcId="{EFAE7302-6632-4D60-A96D-23F394241DE4}" destId="{D385CF75-2DC0-41B5-94A8-CB366CF3094B}" srcOrd="92" destOrd="0" presId="urn:microsoft.com/office/officeart/2005/8/layout/cycle6"/>
    <dgm:cxn modelId="{5FA1EF40-7A7D-4261-B14F-64876E180CE3}" type="presParOf" srcId="{EFAE7302-6632-4D60-A96D-23F394241DE4}" destId="{503B42BA-B449-428B-A7CE-2DFEE7DEF4F0}" srcOrd="93" destOrd="0" presId="urn:microsoft.com/office/officeart/2005/8/layout/cycle6"/>
    <dgm:cxn modelId="{0DCA9FF5-3368-484B-B1E8-DA648CDCC5C2}" type="presParOf" srcId="{EFAE7302-6632-4D60-A96D-23F394241DE4}" destId="{3E256912-B98B-4477-9DD1-348D614FCC59}" srcOrd="94" destOrd="0" presId="urn:microsoft.com/office/officeart/2005/8/layout/cycle6"/>
    <dgm:cxn modelId="{D316738C-24FC-439D-97BC-E93ABF4B0A9D}" type="presParOf" srcId="{EFAE7302-6632-4D60-A96D-23F394241DE4}" destId="{5CFB3FD2-2DF6-4205-823E-F0FEC3D9871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F6A2BA-40B6-4187-AFF8-F8F9AF80E7F9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B7A3099-1224-4ECB-902C-396EC7BA7968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3175"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00</a:t>
          </a:r>
        </a:p>
      </dgm:t>
    </dgm:pt>
    <dgm:pt modelId="{46544552-34FE-49BE-BA33-CC66D1619F8A}" type="parTrans" cxnId="{6C05350F-B991-4F58-97D1-AE4044723B42}">
      <dgm:prSet/>
      <dgm:spPr/>
      <dgm:t>
        <a:bodyPr/>
        <a:lstStyle/>
        <a:p>
          <a:endParaRPr lang="en-US"/>
        </a:p>
      </dgm:t>
    </dgm:pt>
    <dgm:pt modelId="{50D7F308-47D9-4906-97CC-2D84909FC247}" type="sibTrans" cxnId="{6C05350F-B991-4F58-97D1-AE4044723B42}">
      <dgm:prSet/>
      <dgm:spPr>
        <a:ln w="3175"/>
      </dgm:spPr>
      <dgm:t>
        <a:bodyPr/>
        <a:lstStyle/>
        <a:p>
          <a:endParaRPr lang="en-US" sz="2800"/>
        </a:p>
      </dgm:t>
    </dgm:pt>
    <dgm:pt modelId="{05255914-D32A-40B4-8C21-21202418932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01</a:t>
          </a:r>
        </a:p>
      </dgm:t>
    </dgm:pt>
    <dgm:pt modelId="{739FD09D-8045-4F96-B9E7-D3DCBC8AC11E}" type="parTrans" cxnId="{92B7CF88-19DA-4C68-B48A-56C5D09BD078}">
      <dgm:prSet/>
      <dgm:spPr/>
      <dgm:t>
        <a:bodyPr/>
        <a:lstStyle/>
        <a:p>
          <a:endParaRPr lang="en-US"/>
        </a:p>
      </dgm:t>
    </dgm:pt>
    <dgm:pt modelId="{DF2D58BB-B07E-4427-B0B4-7328C7A546CF}" type="sibTrans" cxnId="{92B7CF88-19DA-4C68-B48A-56C5D09BD078}">
      <dgm:prSet/>
      <dgm:spPr>
        <a:ln w="3175"/>
      </dgm:spPr>
      <dgm:t>
        <a:bodyPr/>
        <a:lstStyle/>
        <a:p>
          <a:endParaRPr lang="en-US" sz="2800"/>
        </a:p>
      </dgm:t>
    </dgm:pt>
    <dgm:pt modelId="{CF291975-5B89-42C1-A954-78B0363C5805}">
      <dgm:prSet phldrT="[Text]" custT="1"/>
      <dgm:spPr>
        <a:ln w="3175"/>
      </dgm:spPr>
      <dgm:t>
        <a:bodyPr/>
        <a:lstStyle/>
        <a:p>
          <a:r>
            <a:rPr lang="en-US" sz="900" dirty="0"/>
            <a:t>02</a:t>
          </a:r>
        </a:p>
      </dgm:t>
    </dgm:pt>
    <dgm:pt modelId="{F3DC7968-B68E-4A83-B115-D21E76300FFF}" type="parTrans" cxnId="{29A30ADC-A6BC-435E-945B-0D4B92AD8430}">
      <dgm:prSet/>
      <dgm:spPr/>
      <dgm:t>
        <a:bodyPr/>
        <a:lstStyle/>
        <a:p>
          <a:endParaRPr lang="en-US"/>
        </a:p>
      </dgm:t>
    </dgm:pt>
    <dgm:pt modelId="{BB5988A9-792F-4F35-BF7A-F0D97FB3530B}" type="sibTrans" cxnId="{29A30ADC-A6BC-435E-945B-0D4B92AD8430}">
      <dgm:prSet/>
      <dgm:spPr>
        <a:ln w="3175"/>
      </dgm:spPr>
      <dgm:t>
        <a:bodyPr/>
        <a:lstStyle/>
        <a:p>
          <a:endParaRPr lang="en-US" sz="2800"/>
        </a:p>
      </dgm:t>
    </dgm:pt>
    <dgm:pt modelId="{0F1EED64-1422-4916-86A1-6EC539D1088A}">
      <dgm:prSet phldrT="[Text]" custT="1"/>
      <dgm:spPr>
        <a:ln w="3175"/>
      </dgm:spPr>
      <dgm:t>
        <a:bodyPr/>
        <a:lstStyle/>
        <a:p>
          <a:r>
            <a:rPr lang="en-US" sz="900" dirty="0"/>
            <a:t>03</a:t>
          </a:r>
        </a:p>
      </dgm:t>
    </dgm:pt>
    <dgm:pt modelId="{A31802B4-E52B-4F45-9C81-62E72A979B4E}" type="parTrans" cxnId="{F506E86B-8150-47A3-B191-82DF382E8CD4}">
      <dgm:prSet/>
      <dgm:spPr/>
      <dgm:t>
        <a:bodyPr/>
        <a:lstStyle/>
        <a:p>
          <a:endParaRPr lang="en-US"/>
        </a:p>
      </dgm:t>
    </dgm:pt>
    <dgm:pt modelId="{C682A7C4-7A1C-44E3-9B83-DF842E56DA03}" type="sibTrans" cxnId="{F506E86B-8150-47A3-B191-82DF382E8CD4}">
      <dgm:prSet/>
      <dgm:spPr>
        <a:ln w="3175"/>
      </dgm:spPr>
      <dgm:t>
        <a:bodyPr/>
        <a:lstStyle/>
        <a:p>
          <a:endParaRPr lang="en-US" sz="2800"/>
        </a:p>
      </dgm:t>
    </dgm:pt>
    <dgm:pt modelId="{EA111F39-A024-4AB2-977C-8988D99FEE4B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04</a:t>
          </a:r>
        </a:p>
      </dgm:t>
    </dgm:pt>
    <dgm:pt modelId="{677D4B4F-F54C-408A-B8A9-FB080E0A8B92}" type="parTrans" cxnId="{0ED10D25-2B43-4953-84C0-C0E9E9235DCD}">
      <dgm:prSet/>
      <dgm:spPr/>
      <dgm:t>
        <a:bodyPr/>
        <a:lstStyle/>
        <a:p>
          <a:endParaRPr lang="en-US"/>
        </a:p>
      </dgm:t>
    </dgm:pt>
    <dgm:pt modelId="{AA774F68-286C-419B-8B7D-02F83155FDF4}" type="sibTrans" cxnId="{0ED10D25-2B43-4953-84C0-C0E9E9235DCD}">
      <dgm:prSet/>
      <dgm:spPr>
        <a:ln w="3175"/>
      </dgm:spPr>
      <dgm:t>
        <a:bodyPr/>
        <a:lstStyle/>
        <a:p>
          <a:endParaRPr lang="en-US" sz="2800"/>
        </a:p>
      </dgm:t>
    </dgm:pt>
    <dgm:pt modelId="{B84CDA86-2342-4CD5-A2D0-3EE2D6B77400}">
      <dgm:prSet phldrT="[Text]" custT="1"/>
      <dgm:spPr>
        <a:ln w="3175"/>
      </dgm:spPr>
      <dgm:t>
        <a:bodyPr/>
        <a:lstStyle/>
        <a:p>
          <a:r>
            <a:rPr lang="en-US" sz="900" dirty="0"/>
            <a:t>05</a:t>
          </a:r>
        </a:p>
      </dgm:t>
    </dgm:pt>
    <dgm:pt modelId="{6D543B5E-EEF0-418E-B140-9726487CF57E}" type="parTrans" cxnId="{A8717369-5DD7-4FC7-8DA8-D37B79527841}">
      <dgm:prSet/>
      <dgm:spPr/>
      <dgm:t>
        <a:bodyPr/>
        <a:lstStyle/>
        <a:p>
          <a:endParaRPr lang="en-US"/>
        </a:p>
      </dgm:t>
    </dgm:pt>
    <dgm:pt modelId="{29F8A4A0-082D-4991-B443-0A8AFA42422B}" type="sibTrans" cxnId="{A8717369-5DD7-4FC7-8DA8-D37B79527841}">
      <dgm:prSet/>
      <dgm:spPr>
        <a:ln w="3175"/>
      </dgm:spPr>
      <dgm:t>
        <a:bodyPr/>
        <a:lstStyle/>
        <a:p>
          <a:endParaRPr lang="en-US" sz="2800"/>
        </a:p>
      </dgm:t>
    </dgm:pt>
    <dgm:pt modelId="{5625A0BA-3784-45B6-97EC-2096A47B399F}">
      <dgm:prSet phldrT="[Text]" custT="1"/>
      <dgm:spPr>
        <a:ln w="3175"/>
      </dgm:spPr>
      <dgm:t>
        <a:bodyPr/>
        <a:lstStyle/>
        <a:p>
          <a:r>
            <a:rPr lang="en-US" sz="900" dirty="0"/>
            <a:t>06</a:t>
          </a:r>
        </a:p>
      </dgm:t>
    </dgm:pt>
    <dgm:pt modelId="{51144210-2446-443F-A25F-970665996710}" type="parTrans" cxnId="{9546C045-C4C2-4C71-84A9-8821CE74D4A7}">
      <dgm:prSet/>
      <dgm:spPr/>
      <dgm:t>
        <a:bodyPr/>
        <a:lstStyle/>
        <a:p>
          <a:endParaRPr lang="en-US"/>
        </a:p>
      </dgm:t>
    </dgm:pt>
    <dgm:pt modelId="{A6D5980C-35E2-4AB0-8246-6AAB28C06B23}" type="sibTrans" cxnId="{9546C045-C4C2-4C71-84A9-8821CE74D4A7}">
      <dgm:prSet/>
      <dgm:spPr>
        <a:ln w="3175"/>
      </dgm:spPr>
      <dgm:t>
        <a:bodyPr/>
        <a:lstStyle/>
        <a:p>
          <a:endParaRPr lang="en-US" sz="2800"/>
        </a:p>
      </dgm:t>
    </dgm:pt>
    <dgm:pt modelId="{B2DF35EF-9BDC-40A7-BFCA-A1A3E1293144}">
      <dgm:prSet phldrT="[Text]" custT="1"/>
      <dgm:spPr>
        <a:ln w="3175"/>
      </dgm:spPr>
      <dgm:t>
        <a:bodyPr/>
        <a:lstStyle/>
        <a:p>
          <a:r>
            <a:rPr lang="en-US" sz="900" dirty="0"/>
            <a:t>07</a:t>
          </a:r>
        </a:p>
      </dgm:t>
    </dgm:pt>
    <dgm:pt modelId="{2769CC40-045F-4640-A563-15B6F6571048}" type="parTrans" cxnId="{C53B7F7A-3F7C-4500-9CAA-E1066ACD9201}">
      <dgm:prSet/>
      <dgm:spPr/>
      <dgm:t>
        <a:bodyPr/>
        <a:lstStyle/>
        <a:p>
          <a:endParaRPr lang="en-US"/>
        </a:p>
      </dgm:t>
    </dgm:pt>
    <dgm:pt modelId="{3515389E-A2D9-4A91-A416-D06FB2BCF4D7}" type="sibTrans" cxnId="{C53B7F7A-3F7C-4500-9CAA-E1066ACD9201}">
      <dgm:prSet/>
      <dgm:spPr>
        <a:ln w="3175"/>
      </dgm:spPr>
      <dgm:t>
        <a:bodyPr/>
        <a:lstStyle/>
        <a:p>
          <a:endParaRPr lang="en-US" sz="2800"/>
        </a:p>
      </dgm:t>
    </dgm:pt>
    <dgm:pt modelId="{868767A5-C3E4-4645-9C8D-69D5627043D3}">
      <dgm:prSet phldrT="[Text]" custT="1"/>
      <dgm:spPr>
        <a:ln w="3175"/>
      </dgm:spPr>
      <dgm:t>
        <a:bodyPr/>
        <a:lstStyle/>
        <a:p>
          <a:r>
            <a:rPr lang="en-US" sz="900" dirty="0"/>
            <a:t>08</a:t>
          </a:r>
        </a:p>
      </dgm:t>
    </dgm:pt>
    <dgm:pt modelId="{09A882C0-93B2-4C56-BE95-EDAAA5B0FF47}" type="parTrans" cxnId="{D30E7CF0-5B4B-40D3-96D0-383F887793FD}">
      <dgm:prSet/>
      <dgm:spPr/>
      <dgm:t>
        <a:bodyPr/>
        <a:lstStyle/>
        <a:p>
          <a:endParaRPr lang="en-US"/>
        </a:p>
      </dgm:t>
    </dgm:pt>
    <dgm:pt modelId="{BE0F9672-9967-4BB3-945A-82902934D4C9}" type="sibTrans" cxnId="{D30E7CF0-5B4B-40D3-96D0-383F887793FD}">
      <dgm:prSet/>
      <dgm:spPr>
        <a:ln w="3175"/>
      </dgm:spPr>
      <dgm:t>
        <a:bodyPr/>
        <a:lstStyle/>
        <a:p>
          <a:endParaRPr lang="en-US" sz="2800"/>
        </a:p>
      </dgm:t>
    </dgm:pt>
    <dgm:pt modelId="{9281F980-DBAB-4458-BA3E-080893361045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09</a:t>
          </a:r>
        </a:p>
      </dgm:t>
    </dgm:pt>
    <dgm:pt modelId="{FC98046A-08E0-48A4-B812-F4BADECAFB37}" type="parTrans" cxnId="{1F774BA2-9135-42D7-A6A7-1C39E6459835}">
      <dgm:prSet/>
      <dgm:spPr/>
      <dgm:t>
        <a:bodyPr/>
        <a:lstStyle/>
        <a:p>
          <a:endParaRPr lang="en-US"/>
        </a:p>
      </dgm:t>
    </dgm:pt>
    <dgm:pt modelId="{EE9F8E24-F686-4CD7-B40D-889B181D327C}" type="sibTrans" cxnId="{1F774BA2-9135-42D7-A6A7-1C39E6459835}">
      <dgm:prSet/>
      <dgm:spPr>
        <a:ln w="3175"/>
      </dgm:spPr>
      <dgm:t>
        <a:bodyPr/>
        <a:lstStyle/>
        <a:p>
          <a:endParaRPr lang="en-US" sz="2800"/>
        </a:p>
      </dgm:t>
    </dgm:pt>
    <dgm:pt modelId="{A895021A-1FC9-40D9-9A23-C05D673066F3}">
      <dgm:prSet phldrT="[Text]" custT="1"/>
      <dgm:spPr>
        <a:ln w="3175"/>
      </dgm:spPr>
      <dgm:t>
        <a:bodyPr/>
        <a:lstStyle/>
        <a:p>
          <a:r>
            <a:rPr lang="en-US" sz="900" dirty="0"/>
            <a:t>10</a:t>
          </a:r>
        </a:p>
      </dgm:t>
    </dgm:pt>
    <dgm:pt modelId="{ED7432BF-B985-48B1-B8F2-801A42157DE6}" type="parTrans" cxnId="{3D4E97EA-89D6-4F69-8109-635B0AF236FD}">
      <dgm:prSet/>
      <dgm:spPr/>
      <dgm:t>
        <a:bodyPr/>
        <a:lstStyle/>
        <a:p>
          <a:endParaRPr lang="en-US"/>
        </a:p>
      </dgm:t>
    </dgm:pt>
    <dgm:pt modelId="{C63CE439-C9A4-437A-AA24-C2B1C4D3EC13}" type="sibTrans" cxnId="{3D4E97EA-89D6-4F69-8109-635B0AF236FD}">
      <dgm:prSet/>
      <dgm:spPr>
        <a:ln w="3175"/>
      </dgm:spPr>
      <dgm:t>
        <a:bodyPr/>
        <a:lstStyle/>
        <a:p>
          <a:endParaRPr lang="en-US" sz="2800"/>
        </a:p>
      </dgm:t>
    </dgm:pt>
    <dgm:pt modelId="{EE1F149E-F983-420A-AE26-0CA291A969C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11</a:t>
          </a:r>
        </a:p>
      </dgm:t>
    </dgm:pt>
    <dgm:pt modelId="{9B36F709-981A-4F1F-96A6-2972426A3A63}" type="parTrans" cxnId="{C4D13FB4-0FD1-48FF-AB4B-035F479BA4E7}">
      <dgm:prSet/>
      <dgm:spPr/>
      <dgm:t>
        <a:bodyPr/>
        <a:lstStyle/>
        <a:p>
          <a:endParaRPr lang="en-US"/>
        </a:p>
      </dgm:t>
    </dgm:pt>
    <dgm:pt modelId="{3FDD498B-C338-4F3C-9707-6A31F5EB9217}" type="sibTrans" cxnId="{C4D13FB4-0FD1-48FF-AB4B-035F479BA4E7}">
      <dgm:prSet/>
      <dgm:spPr>
        <a:ln w="3175"/>
      </dgm:spPr>
      <dgm:t>
        <a:bodyPr/>
        <a:lstStyle/>
        <a:p>
          <a:endParaRPr lang="en-US" sz="2800"/>
        </a:p>
      </dgm:t>
    </dgm:pt>
    <dgm:pt modelId="{3EBDEC13-B94B-424C-B6D8-E23828E29484}">
      <dgm:prSet phldrT="[Text]" custT="1"/>
      <dgm:spPr>
        <a:ln w="3175"/>
      </dgm:spPr>
      <dgm:t>
        <a:bodyPr/>
        <a:lstStyle/>
        <a:p>
          <a:r>
            <a:rPr lang="en-US" sz="900" dirty="0"/>
            <a:t>12</a:t>
          </a:r>
        </a:p>
      </dgm:t>
    </dgm:pt>
    <dgm:pt modelId="{4194DC5B-FCB2-47F2-A7AB-F8C802D2C380}" type="parTrans" cxnId="{EBC68FFD-0F35-4FBB-B798-DB0A754358E6}">
      <dgm:prSet/>
      <dgm:spPr/>
      <dgm:t>
        <a:bodyPr/>
        <a:lstStyle/>
        <a:p>
          <a:endParaRPr lang="en-US"/>
        </a:p>
      </dgm:t>
    </dgm:pt>
    <dgm:pt modelId="{910D43BF-2E12-4265-8F31-790375B138D8}" type="sibTrans" cxnId="{EBC68FFD-0F35-4FBB-B798-DB0A754358E6}">
      <dgm:prSet/>
      <dgm:spPr>
        <a:ln w="3175"/>
      </dgm:spPr>
      <dgm:t>
        <a:bodyPr/>
        <a:lstStyle/>
        <a:p>
          <a:endParaRPr lang="en-US" sz="2800"/>
        </a:p>
      </dgm:t>
    </dgm:pt>
    <dgm:pt modelId="{DB1B9677-421A-4935-8C22-9192CE87F0FF}">
      <dgm:prSet phldrT="[Text]" custT="1"/>
      <dgm:spPr>
        <a:ln w="3175"/>
      </dgm:spPr>
      <dgm:t>
        <a:bodyPr/>
        <a:lstStyle/>
        <a:p>
          <a:r>
            <a:rPr lang="en-US" sz="900" dirty="0"/>
            <a:t>13</a:t>
          </a:r>
        </a:p>
      </dgm:t>
    </dgm:pt>
    <dgm:pt modelId="{C1DA78D6-0CE1-41A2-A0EE-D8D11B345670}" type="parTrans" cxnId="{1A792AAE-2086-4C09-9299-F978E6D076E1}">
      <dgm:prSet/>
      <dgm:spPr/>
      <dgm:t>
        <a:bodyPr/>
        <a:lstStyle/>
        <a:p>
          <a:endParaRPr lang="en-US"/>
        </a:p>
      </dgm:t>
    </dgm:pt>
    <dgm:pt modelId="{8BCD7E9B-E908-4EDF-8514-EDD1DB17AEBC}" type="sibTrans" cxnId="{1A792AAE-2086-4C09-9299-F978E6D076E1}">
      <dgm:prSet/>
      <dgm:spPr>
        <a:ln w="3175"/>
      </dgm:spPr>
      <dgm:t>
        <a:bodyPr/>
        <a:lstStyle/>
        <a:p>
          <a:endParaRPr lang="en-US" sz="2800"/>
        </a:p>
      </dgm:t>
    </dgm:pt>
    <dgm:pt modelId="{939662E8-1580-40AE-9B6C-323E8300E63E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14</a:t>
          </a:r>
        </a:p>
      </dgm:t>
    </dgm:pt>
    <dgm:pt modelId="{A9B8F123-7BAB-41C3-840A-4F646C50888F}" type="parTrans" cxnId="{9576AAAE-58F2-424F-B8E3-B337460ABDE1}">
      <dgm:prSet/>
      <dgm:spPr/>
      <dgm:t>
        <a:bodyPr/>
        <a:lstStyle/>
        <a:p>
          <a:endParaRPr lang="en-US"/>
        </a:p>
      </dgm:t>
    </dgm:pt>
    <dgm:pt modelId="{122F0F2A-9D73-4F96-9BEF-3D5D0F3739CC}" type="sibTrans" cxnId="{9576AAAE-58F2-424F-B8E3-B337460ABDE1}">
      <dgm:prSet/>
      <dgm:spPr>
        <a:ln w="3175"/>
      </dgm:spPr>
      <dgm:t>
        <a:bodyPr/>
        <a:lstStyle/>
        <a:p>
          <a:endParaRPr lang="en-US" sz="2800"/>
        </a:p>
      </dgm:t>
    </dgm:pt>
    <dgm:pt modelId="{A8370C54-57BB-4D77-84F2-21B7BBCB8CD1}">
      <dgm:prSet phldrT="[Text]" custT="1"/>
      <dgm:spPr>
        <a:ln w="3175"/>
      </dgm:spPr>
      <dgm:t>
        <a:bodyPr/>
        <a:lstStyle/>
        <a:p>
          <a:r>
            <a:rPr lang="en-US" sz="900" dirty="0"/>
            <a:t>15</a:t>
          </a:r>
        </a:p>
      </dgm:t>
    </dgm:pt>
    <dgm:pt modelId="{2A095022-B111-4BF4-8A3A-F583A99A0136}" type="parTrans" cxnId="{F90BA62E-E794-48A5-8857-5262442DCA4D}">
      <dgm:prSet/>
      <dgm:spPr/>
      <dgm:t>
        <a:bodyPr/>
        <a:lstStyle/>
        <a:p>
          <a:endParaRPr lang="en-US"/>
        </a:p>
      </dgm:t>
    </dgm:pt>
    <dgm:pt modelId="{3D64D77A-FD09-4D3C-876D-C0CB137E62CD}" type="sibTrans" cxnId="{F90BA62E-E794-48A5-8857-5262442DCA4D}">
      <dgm:prSet/>
      <dgm:spPr>
        <a:ln w="3175"/>
      </dgm:spPr>
      <dgm:t>
        <a:bodyPr/>
        <a:lstStyle/>
        <a:p>
          <a:endParaRPr lang="en-US" sz="2800"/>
        </a:p>
      </dgm:t>
    </dgm:pt>
    <dgm:pt modelId="{83672DD1-994D-4D7A-9A37-481E9664950D}">
      <dgm:prSet phldrT="[Text]" custT="1"/>
      <dgm:spPr>
        <a:ln w="3175"/>
      </dgm:spPr>
      <dgm:t>
        <a:bodyPr/>
        <a:lstStyle/>
        <a:p>
          <a:r>
            <a:rPr lang="en-US" sz="900" dirty="0"/>
            <a:t>16</a:t>
          </a:r>
        </a:p>
      </dgm:t>
    </dgm:pt>
    <dgm:pt modelId="{DDC0B2F7-016B-4613-8A55-5AA6A2FDE60C}" type="parTrans" cxnId="{88623BD7-0B78-4848-B319-4C616239BAB7}">
      <dgm:prSet/>
      <dgm:spPr/>
      <dgm:t>
        <a:bodyPr/>
        <a:lstStyle/>
        <a:p>
          <a:endParaRPr lang="en-US"/>
        </a:p>
      </dgm:t>
    </dgm:pt>
    <dgm:pt modelId="{B40BDC04-4CE6-4D7E-9F97-0E08939E39C6}" type="sibTrans" cxnId="{88623BD7-0B78-4848-B319-4C616239BAB7}">
      <dgm:prSet/>
      <dgm:spPr>
        <a:ln w="3175"/>
      </dgm:spPr>
      <dgm:t>
        <a:bodyPr/>
        <a:lstStyle/>
        <a:p>
          <a:endParaRPr lang="en-US" sz="2800"/>
        </a:p>
      </dgm:t>
    </dgm:pt>
    <dgm:pt modelId="{FB04C0DC-EAE0-413B-AB0C-0534D7083871}">
      <dgm:prSet phldrT="[Text]" custT="1"/>
      <dgm:spPr>
        <a:ln w="3175"/>
      </dgm:spPr>
      <dgm:t>
        <a:bodyPr/>
        <a:lstStyle/>
        <a:p>
          <a:r>
            <a:rPr lang="en-US" sz="900" dirty="0"/>
            <a:t>17</a:t>
          </a:r>
        </a:p>
      </dgm:t>
    </dgm:pt>
    <dgm:pt modelId="{3EEDB1CF-A50E-4C9A-8150-B0451961C9D5}" type="parTrans" cxnId="{1026074B-CC37-4BE4-828F-B18EFD1D274C}">
      <dgm:prSet/>
      <dgm:spPr/>
      <dgm:t>
        <a:bodyPr/>
        <a:lstStyle/>
        <a:p>
          <a:endParaRPr lang="en-US"/>
        </a:p>
      </dgm:t>
    </dgm:pt>
    <dgm:pt modelId="{5F59E52A-EEFC-4001-A3E3-1E6D1568133C}" type="sibTrans" cxnId="{1026074B-CC37-4BE4-828F-B18EFD1D274C}">
      <dgm:prSet/>
      <dgm:spPr>
        <a:ln w="3175"/>
      </dgm:spPr>
      <dgm:t>
        <a:bodyPr/>
        <a:lstStyle/>
        <a:p>
          <a:endParaRPr lang="en-US" sz="2800"/>
        </a:p>
      </dgm:t>
    </dgm:pt>
    <dgm:pt modelId="{BAB1302C-DD81-4AE2-A8FB-5C6A8E8133E8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18</a:t>
          </a:r>
        </a:p>
      </dgm:t>
    </dgm:pt>
    <dgm:pt modelId="{B37CBE12-A1DC-48AE-9D35-BC5397163DD3}" type="parTrans" cxnId="{0B4ECD0A-BE7F-46F0-9F93-AB82BB4736EF}">
      <dgm:prSet/>
      <dgm:spPr/>
      <dgm:t>
        <a:bodyPr/>
        <a:lstStyle/>
        <a:p>
          <a:endParaRPr lang="en-US"/>
        </a:p>
      </dgm:t>
    </dgm:pt>
    <dgm:pt modelId="{E18762FF-2354-4F30-90ED-6FBC8FFF9078}" type="sibTrans" cxnId="{0B4ECD0A-BE7F-46F0-9F93-AB82BB4736EF}">
      <dgm:prSet/>
      <dgm:spPr>
        <a:ln w="3175"/>
      </dgm:spPr>
      <dgm:t>
        <a:bodyPr/>
        <a:lstStyle/>
        <a:p>
          <a:endParaRPr lang="en-US" sz="2800"/>
        </a:p>
      </dgm:t>
    </dgm:pt>
    <dgm:pt modelId="{A69216B9-B887-4EAA-9118-9814BCE4A626}">
      <dgm:prSet phldrT="[Text]" custT="1"/>
      <dgm:spPr>
        <a:ln w="3175"/>
      </dgm:spPr>
      <dgm:t>
        <a:bodyPr/>
        <a:lstStyle/>
        <a:p>
          <a:r>
            <a:rPr lang="en-US" sz="900" dirty="0"/>
            <a:t>19</a:t>
          </a:r>
        </a:p>
      </dgm:t>
    </dgm:pt>
    <dgm:pt modelId="{1D5DB990-5536-4125-944D-02ECBBA33DE4}" type="parTrans" cxnId="{07A50D78-6639-4A33-A74B-7706837DD05D}">
      <dgm:prSet/>
      <dgm:spPr/>
      <dgm:t>
        <a:bodyPr/>
        <a:lstStyle/>
        <a:p>
          <a:endParaRPr lang="en-US"/>
        </a:p>
      </dgm:t>
    </dgm:pt>
    <dgm:pt modelId="{EC947020-A574-4203-9CD7-6728E8A1F218}" type="sibTrans" cxnId="{07A50D78-6639-4A33-A74B-7706837DD05D}">
      <dgm:prSet/>
      <dgm:spPr>
        <a:ln w="3175"/>
      </dgm:spPr>
      <dgm:t>
        <a:bodyPr/>
        <a:lstStyle/>
        <a:p>
          <a:endParaRPr lang="en-US" sz="2800"/>
        </a:p>
      </dgm:t>
    </dgm:pt>
    <dgm:pt modelId="{76B5D27C-739F-4BE1-BB49-1559BF61D55D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20</a:t>
          </a:r>
        </a:p>
      </dgm:t>
    </dgm:pt>
    <dgm:pt modelId="{2119873A-C3A9-416C-A97E-7FBD1FC98807}" type="parTrans" cxnId="{1930D50E-D92E-4107-B01A-44265EC00184}">
      <dgm:prSet/>
      <dgm:spPr/>
      <dgm:t>
        <a:bodyPr/>
        <a:lstStyle/>
        <a:p>
          <a:endParaRPr lang="en-US"/>
        </a:p>
      </dgm:t>
    </dgm:pt>
    <dgm:pt modelId="{C55123D5-8763-48CB-8093-D52598355663}" type="sibTrans" cxnId="{1930D50E-D92E-4107-B01A-44265EC00184}">
      <dgm:prSet/>
      <dgm:spPr>
        <a:ln w="3175"/>
      </dgm:spPr>
      <dgm:t>
        <a:bodyPr/>
        <a:lstStyle/>
        <a:p>
          <a:endParaRPr lang="en-US" sz="2800"/>
        </a:p>
      </dgm:t>
    </dgm:pt>
    <dgm:pt modelId="{35385F59-FD3A-4E0E-806D-0D171FD73B60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21</a:t>
          </a:r>
        </a:p>
      </dgm:t>
    </dgm:pt>
    <dgm:pt modelId="{567BD894-944E-4EF2-8D98-51536C8E1C83}" type="parTrans" cxnId="{9FC3C574-02ED-4232-A01F-9EB4AFF41996}">
      <dgm:prSet/>
      <dgm:spPr/>
      <dgm:t>
        <a:bodyPr/>
        <a:lstStyle/>
        <a:p>
          <a:endParaRPr lang="en-US"/>
        </a:p>
      </dgm:t>
    </dgm:pt>
    <dgm:pt modelId="{6D67EEEA-04ED-4D88-A526-8907150BA8B9}" type="sibTrans" cxnId="{9FC3C574-02ED-4232-A01F-9EB4AFF41996}">
      <dgm:prSet/>
      <dgm:spPr>
        <a:ln w="3175"/>
      </dgm:spPr>
      <dgm:t>
        <a:bodyPr/>
        <a:lstStyle/>
        <a:p>
          <a:endParaRPr lang="en-US" sz="2800"/>
        </a:p>
      </dgm:t>
    </dgm:pt>
    <dgm:pt modelId="{4386FCAA-717C-484A-8040-46E0C7874DC0}">
      <dgm:prSet phldrT="[Text]" custT="1"/>
      <dgm:spPr>
        <a:ln w="3175"/>
      </dgm:spPr>
      <dgm:t>
        <a:bodyPr/>
        <a:lstStyle/>
        <a:p>
          <a:r>
            <a:rPr lang="en-US" sz="900" dirty="0"/>
            <a:t>22</a:t>
          </a:r>
        </a:p>
      </dgm:t>
    </dgm:pt>
    <dgm:pt modelId="{7B2FE6D5-2676-445F-AC55-28FB452BBC94}" type="parTrans" cxnId="{16A34594-33A6-4493-BA23-38BF5100BDF4}">
      <dgm:prSet/>
      <dgm:spPr/>
      <dgm:t>
        <a:bodyPr/>
        <a:lstStyle/>
        <a:p>
          <a:endParaRPr lang="en-US"/>
        </a:p>
      </dgm:t>
    </dgm:pt>
    <dgm:pt modelId="{1D060F47-F191-4433-AAC1-B798E8CB1418}" type="sibTrans" cxnId="{16A34594-33A6-4493-BA23-38BF5100BDF4}">
      <dgm:prSet/>
      <dgm:spPr>
        <a:ln w="3175"/>
      </dgm:spPr>
      <dgm:t>
        <a:bodyPr/>
        <a:lstStyle/>
        <a:p>
          <a:endParaRPr lang="en-US" sz="2800"/>
        </a:p>
      </dgm:t>
    </dgm:pt>
    <dgm:pt modelId="{BB217A16-9AF2-4D4B-B615-1E19EDAD0C53}">
      <dgm:prSet phldrT="[Text]" custT="1"/>
      <dgm:spPr>
        <a:ln w="3175"/>
      </dgm:spPr>
      <dgm:t>
        <a:bodyPr/>
        <a:lstStyle/>
        <a:p>
          <a:r>
            <a:rPr lang="en-US" sz="900" dirty="0"/>
            <a:t>23</a:t>
          </a:r>
        </a:p>
      </dgm:t>
    </dgm:pt>
    <dgm:pt modelId="{C1AA23A3-532B-4317-BA6C-EB24CD6F69A6}" type="parTrans" cxnId="{D864FDE6-AE68-4123-A8AA-7FC1D1294C03}">
      <dgm:prSet/>
      <dgm:spPr/>
      <dgm:t>
        <a:bodyPr/>
        <a:lstStyle/>
        <a:p>
          <a:endParaRPr lang="en-US"/>
        </a:p>
      </dgm:t>
    </dgm:pt>
    <dgm:pt modelId="{C0983ED0-8E1A-4C36-9B3F-D751B585C5F1}" type="sibTrans" cxnId="{D864FDE6-AE68-4123-A8AA-7FC1D1294C03}">
      <dgm:prSet/>
      <dgm:spPr>
        <a:ln w="3175"/>
      </dgm:spPr>
      <dgm:t>
        <a:bodyPr/>
        <a:lstStyle/>
        <a:p>
          <a:endParaRPr lang="en-US" sz="2800"/>
        </a:p>
      </dgm:t>
    </dgm:pt>
    <dgm:pt modelId="{79F5EE38-222D-4BAC-ABC2-B06CAE63135B}">
      <dgm:prSet phldrT="[Text]" custT="1"/>
      <dgm:spPr>
        <a:ln w="3175"/>
      </dgm:spPr>
      <dgm:t>
        <a:bodyPr/>
        <a:lstStyle/>
        <a:p>
          <a:r>
            <a:rPr lang="en-US" sz="900" dirty="0"/>
            <a:t>24</a:t>
          </a:r>
        </a:p>
      </dgm:t>
    </dgm:pt>
    <dgm:pt modelId="{3ADBA506-0986-4716-88E4-2981DF0CE09F}" type="parTrans" cxnId="{0C29EC76-D4AC-4DC4-9D40-265DA37EAA2C}">
      <dgm:prSet/>
      <dgm:spPr/>
      <dgm:t>
        <a:bodyPr/>
        <a:lstStyle/>
        <a:p>
          <a:endParaRPr lang="en-US"/>
        </a:p>
      </dgm:t>
    </dgm:pt>
    <dgm:pt modelId="{6C9FBB1A-9ABC-41ED-8500-19720D0A6187}" type="sibTrans" cxnId="{0C29EC76-D4AC-4DC4-9D40-265DA37EAA2C}">
      <dgm:prSet/>
      <dgm:spPr>
        <a:ln w="3175"/>
      </dgm:spPr>
      <dgm:t>
        <a:bodyPr/>
        <a:lstStyle/>
        <a:p>
          <a:endParaRPr lang="en-US" sz="2800"/>
        </a:p>
      </dgm:t>
    </dgm:pt>
    <dgm:pt modelId="{49E309A8-4ACE-4E24-9468-1B63E3F6A1C8}">
      <dgm:prSet phldrT="[Text]" custT="1"/>
      <dgm:spPr>
        <a:ln w="3175"/>
      </dgm:spPr>
      <dgm:t>
        <a:bodyPr/>
        <a:lstStyle/>
        <a:p>
          <a:r>
            <a:rPr lang="en-US" sz="900" dirty="0"/>
            <a:t>25</a:t>
          </a:r>
        </a:p>
      </dgm:t>
    </dgm:pt>
    <dgm:pt modelId="{D6C68469-A6BE-45BF-A540-5A9AD7D1FDCC}" type="parTrans" cxnId="{C49149D8-B800-4423-B48C-40A1637857E9}">
      <dgm:prSet/>
      <dgm:spPr/>
      <dgm:t>
        <a:bodyPr/>
        <a:lstStyle/>
        <a:p>
          <a:endParaRPr lang="en-US"/>
        </a:p>
      </dgm:t>
    </dgm:pt>
    <dgm:pt modelId="{7115A82F-A0CA-47E6-9A40-2F50E0CCCA35}" type="sibTrans" cxnId="{C49149D8-B800-4423-B48C-40A1637857E9}">
      <dgm:prSet/>
      <dgm:spPr>
        <a:ln w="3175"/>
      </dgm:spPr>
      <dgm:t>
        <a:bodyPr/>
        <a:lstStyle/>
        <a:p>
          <a:endParaRPr lang="en-US" sz="2800"/>
        </a:p>
      </dgm:t>
    </dgm:pt>
    <dgm:pt modelId="{D02FAA77-956C-45D2-8464-ED2559956DD2}">
      <dgm:prSet phldrT="[Text]" custT="1"/>
      <dgm:spPr>
        <a:ln w="3175"/>
      </dgm:spPr>
      <dgm:t>
        <a:bodyPr/>
        <a:lstStyle/>
        <a:p>
          <a:r>
            <a:rPr lang="en-US" sz="900" dirty="0"/>
            <a:t>26</a:t>
          </a:r>
        </a:p>
      </dgm:t>
    </dgm:pt>
    <dgm:pt modelId="{C79E506C-53D3-4E39-8681-67DEA5CADD14}" type="parTrans" cxnId="{9751F274-5EE9-4DEF-9205-CAB8BEE9F26A}">
      <dgm:prSet/>
      <dgm:spPr/>
      <dgm:t>
        <a:bodyPr/>
        <a:lstStyle/>
        <a:p>
          <a:endParaRPr lang="en-US"/>
        </a:p>
      </dgm:t>
    </dgm:pt>
    <dgm:pt modelId="{AC94AC6E-FC58-470F-95C8-F928ABB93594}" type="sibTrans" cxnId="{9751F274-5EE9-4DEF-9205-CAB8BEE9F26A}">
      <dgm:prSet/>
      <dgm:spPr>
        <a:ln w="3175"/>
      </dgm:spPr>
      <dgm:t>
        <a:bodyPr/>
        <a:lstStyle/>
        <a:p>
          <a:endParaRPr lang="en-US" sz="2800"/>
        </a:p>
      </dgm:t>
    </dgm:pt>
    <dgm:pt modelId="{BA2EC476-731E-4903-8F01-CC5FC637BFFF}">
      <dgm:prSet phldrT="[Text]" custT="1"/>
      <dgm:spPr>
        <a:ln w="3175"/>
      </dgm:spPr>
      <dgm:t>
        <a:bodyPr/>
        <a:lstStyle/>
        <a:p>
          <a:r>
            <a:rPr lang="en-US" sz="900" dirty="0"/>
            <a:t>27</a:t>
          </a:r>
        </a:p>
      </dgm:t>
    </dgm:pt>
    <dgm:pt modelId="{1E93F294-9191-4F3C-8C73-307BDA462CD8}" type="parTrans" cxnId="{DDAE6729-4ABF-4BA0-9066-ABCD3045B768}">
      <dgm:prSet/>
      <dgm:spPr/>
      <dgm:t>
        <a:bodyPr/>
        <a:lstStyle/>
        <a:p>
          <a:endParaRPr lang="en-US"/>
        </a:p>
      </dgm:t>
    </dgm:pt>
    <dgm:pt modelId="{C81C93CF-4ABC-443A-B46F-7B67B7A103B0}" type="sibTrans" cxnId="{DDAE6729-4ABF-4BA0-9066-ABCD3045B768}">
      <dgm:prSet/>
      <dgm:spPr>
        <a:ln w="3175"/>
      </dgm:spPr>
      <dgm:t>
        <a:bodyPr/>
        <a:lstStyle/>
        <a:p>
          <a:endParaRPr lang="en-US" sz="2800"/>
        </a:p>
      </dgm:t>
    </dgm:pt>
    <dgm:pt modelId="{48A59AEC-96FC-49B4-88EA-A3EB3938489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900" dirty="0">
              <a:solidFill>
                <a:schemeClr val="tx1"/>
              </a:solidFill>
            </a:rPr>
            <a:t>28</a:t>
          </a:r>
        </a:p>
      </dgm:t>
    </dgm:pt>
    <dgm:pt modelId="{C44A88B5-B9C3-46DA-9DED-FD4A07327DFA}" type="parTrans" cxnId="{E4A6BC44-AE44-4BA5-B6D3-1BCE6AE0F149}">
      <dgm:prSet/>
      <dgm:spPr/>
      <dgm:t>
        <a:bodyPr/>
        <a:lstStyle/>
        <a:p>
          <a:endParaRPr lang="en-US"/>
        </a:p>
      </dgm:t>
    </dgm:pt>
    <dgm:pt modelId="{B7A4C8FA-340E-486F-81D8-FF544AB43A4E}" type="sibTrans" cxnId="{E4A6BC44-AE44-4BA5-B6D3-1BCE6AE0F149}">
      <dgm:prSet/>
      <dgm:spPr>
        <a:ln w="3175"/>
      </dgm:spPr>
      <dgm:t>
        <a:bodyPr/>
        <a:lstStyle/>
        <a:p>
          <a:endParaRPr lang="en-US" sz="2800"/>
        </a:p>
      </dgm:t>
    </dgm:pt>
    <dgm:pt modelId="{0C32458D-E832-48BB-9259-B17D8D2F155B}">
      <dgm:prSet phldrT="[Text]" custT="1"/>
      <dgm:spPr>
        <a:ln w="3175"/>
      </dgm:spPr>
      <dgm:t>
        <a:bodyPr/>
        <a:lstStyle/>
        <a:p>
          <a:r>
            <a:rPr lang="en-US" sz="900" dirty="0"/>
            <a:t>29</a:t>
          </a:r>
        </a:p>
      </dgm:t>
    </dgm:pt>
    <dgm:pt modelId="{4243369C-ADCF-43E1-B70D-7FEE941604AC}" type="parTrans" cxnId="{CA98B5B7-867D-41B4-A452-B4FC72D3A4DD}">
      <dgm:prSet/>
      <dgm:spPr/>
      <dgm:t>
        <a:bodyPr/>
        <a:lstStyle/>
        <a:p>
          <a:endParaRPr lang="en-US"/>
        </a:p>
      </dgm:t>
    </dgm:pt>
    <dgm:pt modelId="{DF88F8CF-9279-4F9F-A099-1B4E96148323}" type="sibTrans" cxnId="{CA98B5B7-867D-41B4-A452-B4FC72D3A4DD}">
      <dgm:prSet/>
      <dgm:spPr>
        <a:ln w="3175"/>
      </dgm:spPr>
      <dgm:t>
        <a:bodyPr/>
        <a:lstStyle/>
        <a:p>
          <a:endParaRPr lang="en-US" sz="2800"/>
        </a:p>
      </dgm:t>
    </dgm:pt>
    <dgm:pt modelId="{553BEC81-A978-430C-80DA-1DF185989AAF}">
      <dgm:prSet phldrT="[Text]" custT="1"/>
      <dgm:spPr>
        <a:ln w="3175"/>
      </dgm:spPr>
      <dgm:t>
        <a:bodyPr/>
        <a:lstStyle/>
        <a:p>
          <a:r>
            <a:rPr lang="en-US" sz="900" dirty="0"/>
            <a:t>30</a:t>
          </a:r>
        </a:p>
      </dgm:t>
    </dgm:pt>
    <dgm:pt modelId="{F967C4E0-84B8-4DD8-94B3-652A70C1E617}" type="parTrans" cxnId="{FE5DE3E6-FC91-4656-85E4-45B335D2DABB}">
      <dgm:prSet/>
      <dgm:spPr/>
      <dgm:t>
        <a:bodyPr/>
        <a:lstStyle/>
        <a:p>
          <a:endParaRPr lang="en-US"/>
        </a:p>
      </dgm:t>
    </dgm:pt>
    <dgm:pt modelId="{E48A52DD-C72D-4935-A10C-8179C47FCC6E}" type="sibTrans" cxnId="{FE5DE3E6-FC91-4656-85E4-45B335D2DABB}">
      <dgm:prSet/>
      <dgm:spPr/>
      <dgm:t>
        <a:bodyPr/>
        <a:lstStyle/>
        <a:p>
          <a:endParaRPr lang="en-US"/>
        </a:p>
      </dgm:t>
    </dgm:pt>
    <dgm:pt modelId="{E4888B1B-2BE2-4790-B9ED-71F3187B9F21}">
      <dgm:prSet phldrT="[Text]" custT="1"/>
      <dgm:spPr>
        <a:ln w="3175"/>
      </dgm:spPr>
      <dgm:t>
        <a:bodyPr/>
        <a:lstStyle/>
        <a:p>
          <a:r>
            <a:rPr lang="en-US" sz="900" dirty="0"/>
            <a:t>31</a:t>
          </a:r>
        </a:p>
      </dgm:t>
    </dgm:pt>
    <dgm:pt modelId="{73C1ADEF-47C9-4674-A811-66907754D373}" type="parTrans" cxnId="{361C1845-B91F-4C24-B652-323E1165FD8F}">
      <dgm:prSet/>
      <dgm:spPr/>
      <dgm:t>
        <a:bodyPr/>
        <a:lstStyle/>
        <a:p>
          <a:endParaRPr lang="en-US"/>
        </a:p>
      </dgm:t>
    </dgm:pt>
    <dgm:pt modelId="{E1A72A0C-6E1A-4616-AA17-2E6AC02A1850}" type="sibTrans" cxnId="{361C1845-B91F-4C24-B652-323E1165FD8F}">
      <dgm:prSet/>
      <dgm:spPr/>
      <dgm:t>
        <a:bodyPr/>
        <a:lstStyle/>
        <a:p>
          <a:endParaRPr lang="en-US"/>
        </a:p>
      </dgm:t>
    </dgm:pt>
    <dgm:pt modelId="{EFAE7302-6632-4D60-A96D-23F394241DE4}" type="pres">
      <dgm:prSet presAssocID="{B3F6A2BA-40B6-4187-AFF8-F8F9AF80E7F9}" presName="cycle" presStyleCnt="0">
        <dgm:presLayoutVars>
          <dgm:dir/>
          <dgm:resizeHandles val="exact"/>
        </dgm:presLayoutVars>
      </dgm:prSet>
      <dgm:spPr/>
    </dgm:pt>
    <dgm:pt modelId="{37F6FC54-D545-444E-B19E-55F8864057C9}" type="pres">
      <dgm:prSet presAssocID="{CB7A3099-1224-4ECB-902C-396EC7BA7968}" presName="node" presStyleLbl="node1" presStyleIdx="0" presStyleCnt="32" custScaleX="126252" custScaleY="110804">
        <dgm:presLayoutVars>
          <dgm:bulletEnabled val="1"/>
        </dgm:presLayoutVars>
      </dgm:prSet>
      <dgm:spPr/>
    </dgm:pt>
    <dgm:pt modelId="{F73F8756-B089-4C69-872B-9C77B1D2E9B9}" type="pres">
      <dgm:prSet presAssocID="{CB7A3099-1224-4ECB-902C-396EC7BA7968}" presName="spNode" presStyleCnt="0"/>
      <dgm:spPr/>
    </dgm:pt>
    <dgm:pt modelId="{990317AE-40E7-4E24-A709-5C1E3D7DF428}" type="pres">
      <dgm:prSet presAssocID="{50D7F308-47D9-4906-97CC-2D84909FC247}" presName="sibTrans" presStyleLbl="sibTrans1D1" presStyleIdx="0" presStyleCnt="32" custScaleX="2000000" custScaleY="2000000"/>
      <dgm:spPr/>
    </dgm:pt>
    <dgm:pt modelId="{0A74DD1F-BEEA-4E1C-A32C-B77C043FA489}" type="pres">
      <dgm:prSet presAssocID="{05255914-D32A-40B4-8C21-212024189328}" presName="node" presStyleLbl="node1" presStyleIdx="1" presStyleCnt="32" custScaleX="126252" custScaleY="110804">
        <dgm:presLayoutVars>
          <dgm:bulletEnabled val="1"/>
        </dgm:presLayoutVars>
      </dgm:prSet>
      <dgm:spPr/>
    </dgm:pt>
    <dgm:pt modelId="{33AA3025-9FF4-4436-AD56-351C2AA3B91C}" type="pres">
      <dgm:prSet presAssocID="{05255914-D32A-40B4-8C21-212024189328}" presName="spNode" presStyleCnt="0"/>
      <dgm:spPr/>
    </dgm:pt>
    <dgm:pt modelId="{53232857-986B-4378-8600-83D67A96D1FC}" type="pres">
      <dgm:prSet presAssocID="{DF2D58BB-B07E-4427-B0B4-7328C7A546CF}" presName="sibTrans" presStyleLbl="sibTrans1D1" presStyleIdx="1" presStyleCnt="32" custScaleX="2000000" custScaleY="2000000"/>
      <dgm:spPr/>
    </dgm:pt>
    <dgm:pt modelId="{B79BDE4E-122F-4949-877A-51460124312E}" type="pres">
      <dgm:prSet presAssocID="{CF291975-5B89-42C1-A954-78B0363C5805}" presName="node" presStyleLbl="node1" presStyleIdx="2" presStyleCnt="32" custScaleX="126252" custScaleY="110804">
        <dgm:presLayoutVars>
          <dgm:bulletEnabled val="1"/>
        </dgm:presLayoutVars>
      </dgm:prSet>
      <dgm:spPr/>
    </dgm:pt>
    <dgm:pt modelId="{E5A97052-E50B-4364-B8F3-C5BB55C62E43}" type="pres">
      <dgm:prSet presAssocID="{CF291975-5B89-42C1-A954-78B0363C5805}" presName="spNode" presStyleCnt="0"/>
      <dgm:spPr/>
    </dgm:pt>
    <dgm:pt modelId="{C1FBA839-DD16-4EA3-AA23-4F09E108C25C}" type="pres">
      <dgm:prSet presAssocID="{BB5988A9-792F-4F35-BF7A-F0D97FB3530B}" presName="sibTrans" presStyleLbl="sibTrans1D1" presStyleIdx="2" presStyleCnt="32" custScaleX="2000000" custScaleY="2000000"/>
      <dgm:spPr/>
    </dgm:pt>
    <dgm:pt modelId="{47D8252C-7210-4124-986D-C5A27EC7BB38}" type="pres">
      <dgm:prSet presAssocID="{0F1EED64-1422-4916-86A1-6EC539D1088A}" presName="node" presStyleLbl="node1" presStyleIdx="3" presStyleCnt="32" custScaleX="126252" custScaleY="110804">
        <dgm:presLayoutVars>
          <dgm:bulletEnabled val="1"/>
        </dgm:presLayoutVars>
      </dgm:prSet>
      <dgm:spPr/>
    </dgm:pt>
    <dgm:pt modelId="{49128025-155A-4115-B8B9-1A751CA1730C}" type="pres">
      <dgm:prSet presAssocID="{0F1EED64-1422-4916-86A1-6EC539D1088A}" presName="spNode" presStyleCnt="0"/>
      <dgm:spPr/>
    </dgm:pt>
    <dgm:pt modelId="{9A5BE75C-4E4D-435D-8920-9E32832F465D}" type="pres">
      <dgm:prSet presAssocID="{C682A7C4-7A1C-44E3-9B83-DF842E56DA03}" presName="sibTrans" presStyleLbl="sibTrans1D1" presStyleIdx="3" presStyleCnt="32" custScaleX="2000000" custScaleY="2000000"/>
      <dgm:spPr/>
    </dgm:pt>
    <dgm:pt modelId="{E213AD56-109D-4571-A0B0-1181C7025370}" type="pres">
      <dgm:prSet presAssocID="{EA111F39-A024-4AB2-977C-8988D99FEE4B}" presName="node" presStyleLbl="node1" presStyleIdx="4" presStyleCnt="32" custScaleX="126252" custScaleY="110804">
        <dgm:presLayoutVars>
          <dgm:bulletEnabled val="1"/>
        </dgm:presLayoutVars>
      </dgm:prSet>
      <dgm:spPr/>
    </dgm:pt>
    <dgm:pt modelId="{41190AB1-8428-4DEE-ADF0-BAC788A0917C}" type="pres">
      <dgm:prSet presAssocID="{EA111F39-A024-4AB2-977C-8988D99FEE4B}" presName="spNode" presStyleCnt="0"/>
      <dgm:spPr/>
    </dgm:pt>
    <dgm:pt modelId="{3E6F2280-A61F-493F-991B-F51BCDF11010}" type="pres">
      <dgm:prSet presAssocID="{AA774F68-286C-419B-8B7D-02F83155FDF4}" presName="sibTrans" presStyleLbl="sibTrans1D1" presStyleIdx="4" presStyleCnt="32" custScaleX="2000000" custScaleY="2000000"/>
      <dgm:spPr/>
    </dgm:pt>
    <dgm:pt modelId="{D0E1629B-81D1-410E-AE41-A68200AAD38A}" type="pres">
      <dgm:prSet presAssocID="{B84CDA86-2342-4CD5-A2D0-3EE2D6B77400}" presName="node" presStyleLbl="node1" presStyleIdx="5" presStyleCnt="32" custScaleX="126252" custScaleY="110804">
        <dgm:presLayoutVars>
          <dgm:bulletEnabled val="1"/>
        </dgm:presLayoutVars>
      </dgm:prSet>
      <dgm:spPr/>
    </dgm:pt>
    <dgm:pt modelId="{98736DC7-D98D-4E78-942E-3E553CB51665}" type="pres">
      <dgm:prSet presAssocID="{B84CDA86-2342-4CD5-A2D0-3EE2D6B77400}" presName="spNode" presStyleCnt="0"/>
      <dgm:spPr/>
    </dgm:pt>
    <dgm:pt modelId="{896B2AF0-997F-4A3D-95E9-687AEE393215}" type="pres">
      <dgm:prSet presAssocID="{29F8A4A0-082D-4991-B443-0A8AFA42422B}" presName="sibTrans" presStyleLbl="sibTrans1D1" presStyleIdx="5" presStyleCnt="32" custScaleX="2000000" custScaleY="2000000"/>
      <dgm:spPr/>
    </dgm:pt>
    <dgm:pt modelId="{BC51FB21-3AAD-464F-AB4E-68130F6D9956}" type="pres">
      <dgm:prSet presAssocID="{5625A0BA-3784-45B6-97EC-2096A47B399F}" presName="node" presStyleLbl="node1" presStyleIdx="6" presStyleCnt="32" custScaleX="126252" custScaleY="110804">
        <dgm:presLayoutVars>
          <dgm:bulletEnabled val="1"/>
        </dgm:presLayoutVars>
      </dgm:prSet>
      <dgm:spPr/>
    </dgm:pt>
    <dgm:pt modelId="{678D2501-9B9B-4053-8341-251711D30C2F}" type="pres">
      <dgm:prSet presAssocID="{5625A0BA-3784-45B6-97EC-2096A47B399F}" presName="spNode" presStyleCnt="0"/>
      <dgm:spPr/>
    </dgm:pt>
    <dgm:pt modelId="{36A25B59-0286-4766-AF4A-4AD99255FB9A}" type="pres">
      <dgm:prSet presAssocID="{A6D5980C-35E2-4AB0-8246-6AAB28C06B23}" presName="sibTrans" presStyleLbl="sibTrans1D1" presStyleIdx="6" presStyleCnt="32" custScaleX="2000000" custScaleY="2000000"/>
      <dgm:spPr/>
    </dgm:pt>
    <dgm:pt modelId="{4EBAFEA8-38A7-4839-A196-E833865FEC3E}" type="pres">
      <dgm:prSet presAssocID="{B2DF35EF-9BDC-40A7-BFCA-A1A3E1293144}" presName="node" presStyleLbl="node1" presStyleIdx="7" presStyleCnt="32" custScaleX="126252" custScaleY="110804">
        <dgm:presLayoutVars>
          <dgm:bulletEnabled val="1"/>
        </dgm:presLayoutVars>
      </dgm:prSet>
      <dgm:spPr/>
    </dgm:pt>
    <dgm:pt modelId="{C248C08C-3758-4EEE-8D81-59D26C39B226}" type="pres">
      <dgm:prSet presAssocID="{B2DF35EF-9BDC-40A7-BFCA-A1A3E1293144}" presName="spNode" presStyleCnt="0"/>
      <dgm:spPr/>
    </dgm:pt>
    <dgm:pt modelId="{A95F9BD2-8E6C-4D20-A2D9-24C989631FAC}" type="pres">
      <dgm:prSet presAssocID="{3515389E-A2D9-4A91-A416-D06FB2BCF4D7}" presName="sibTrans" presStyleLbl="sibTrans1D1" presStyleIdx="7" presStyleCnt="32" custScaleX="2000000" custScaleY="2000000"/>
      <dgm:spPr/>
    </dgm:pt>
    <dgm:pt modelId="{FCDBC8B2-A072-489D-B135-4F76C90ABB73}" type="pres">
      <dgm:prSet presAssocID="{868767A5-C3E4-4645-9C8D-69D5627043D3}" presName="node" presStyleLbl="node1" presStyleIdx="8" presStyleCnt="32" custScaleX="126252" custScaleY="110804">
        <dgm:presLayoutVars>
          <dgm:bulletEnabled val="1"/>
        </dgm:presLayoutVars>
      </dgm:prSet>
      <dgm:spPr/>
    </dgm:pt>
    <dgm:pt modelId="{1A502533-D656-4694-9BDA-B75F503AD108}" type="pres">
      <dgm:prSet presAssocID="{868767A5-C3E4-4645-9C8D-69D5627043D3}" presName="spNode" presStyleCnt="0"/>
      <dgm:spPr/>
    </dgm:pt>
    <dgm:pt modelId="{BBF115A0-E49F-481D-B9B9-7781A7700C68}" type="pres">
      <dgm:prSet presAssocID="{BE0F9672-9967-4BB3-945A-82902934D4C9}" presName="sibTrans" presStyleLbl="sibTrans1D1" presStyleIdx="8" presStyleCnt="32" custScaleX="2000000" custScaleY="2000000"/>
      <dgm:spPr/>
    </dgm:pt>
    <dgm:pt modelId="{27377A35-5C63-4153-A1CA-D07A81FEBED6}" type="pres">
      <dgm:prSet presAssocID="{9281F980-DBAB-4458-BA3E-080893361045}" presName="node" presStyleLbl="node1" presStyleIdx="9" presStyleCnt="32" custScaleX="126252" custScaleY="110804">
        <dgm:presLayoutVars>
          <dgm:bulletEnabled val="1"/>
        </dgm:presLayoutVars>
      </dgm:prSet>
      <dgm:spPr/>
    </dgm:pt>
    <dgm:pt modelId="{166E8CAE-7A6A-441E-B81D-F2A6930AEB34}" type="pres">
      <dgm:prSet presAssocID="{9281F980-DBAB-4458-BA3E-080893361045}" presName="spNode" presStyleCnt="0"/>
      <dgm:spPr/>
    </dgm:pt>
    <dgm:pt modelId="{C75F3799-6FE1-44D4-94E5-D0323DD9642D}" type="pres">
      <dgm:prSet presAssocID="{EE9F8E24-F686-4CD7-B40D-889B181D327C}" presName="sibTrans" presStyleLbl="sibTrans1D1" presStyleIdx="9" presStyleCnt="32" custScaleX="2000000" custScaleY="2000000"/>
      <dgm:spPr/>
    </dgm:pt>
    <dgm:pt modelId="{ACA3DEE4-4C37-414B-A20E-469C72FF631D}" type="pres">
      <dgm:prSet presAssocID="{A895021A-1FC9-40D9-9A23-C05D673066F3}" presName="node" presStyleLbl="node1" presStyleIdx="10" presStyleCnt="32" custScaleX="126252" custScaleY="110804">
        <dgm:presLayoutVars>
          <dgm:bulletEnabled val="1"/>
        </dgm:presLayoutVars>
      </dgm:prSet>
      <dgm:spPr/>
    </dgm:pt>
    <dgm:pt modelId="{5E377587-15D8-428C-8F90-BB7C49868333}" type="pres">
      <dgm:prSet presAssocID="{A895021A-1FC9-40D9-9A23-C05D673066F3}" presName="spNode" presStyleCnt="0"/>
      <dgm:spPr/>
    </dgm:pt>
    <dgm:pt modelId="{39826E2A-859D-4D09-B02A-05287C251E70}" type="pres">
      <dgm:prSet presAssocID="{C63CE439-C9A4-437A-AA24-C2B1C4D3EC13}" presName="sibTrans" presStyleLbl="sibTrans1D1" presStyleIdx="10" presStyleCnt="32" custScaleX="2000000" custScaleY="2000000"/>
      <dgm:spPr/>
    </dgm:pt>
    <dgm:pt modelId="{508270A1-9056-4B9A-B0BC-2D3B1299FC58}" type="pres">
      <dgm:prSet presAssocID="{EE1F149E-F983-420A-AE26-0CA291A969CC}" presName="node" presStyleLbl="node1" presStyleIdx="11" presStyleCnt="32" custScaleX="126252" custScaleY="110804">
        <dgm:presLayoutVars>
          <dgm:bulletEnabled val="1"/>
        </dgm:presLayoutVars>
      </dgm:prSet>
      <dgm:spPr/>
    </dgm:pt>
    <dgm:pt modelId="{32B48CEE-BE6C-4B73-AA70-08340D7306CA}" type="pres">
      <dgm:prSet presAssocID="{EE1F149E-F983-420A-AE26-0CA291A969CC}" presName="spNode" presStyleCnt="0"/>
      <dgm:spPr/>
    </dgm:pt>
    <dgm:pt modelId="{0186EB4D-19E9-40A6-9853-FE75E1F1C601}" type="pres">
      <dgm:prSet presAssocID="{3FDD498B-C338-4F3C-9707-6A31F5EB9217}" presName="sibTrans" presStyleLbl="sibTrans1D1" presStyleIdx="11" presStyleCnt="32" custScaleX="2000000" custScaleY="2000000"/>
      <dgm:spPr/>
    </dgm:pt>
    <dgm:pt modelId="{E6415271-4602-49BD-8F77-B2554532B0A0}" type="pres">
      <dgm:prSet presAssocID="{3EBDEC13-B94B-424C-B6D8-E23828E29484}" presName="node" presStyleLbl="node1" presStyleIdx="12" presStyleCnt="32" custScaleX="126252" custScaleY="110804">
        <dgm:presLayoutVars>
          <dgm:bulletEnabled val="1"/>
        </dgm:presLayoutVars>
      </dgm:prSet>
      <dgm:spPr/>
    </dgm:pt>
    <dgm:pt modelId="{18476B6F-E555-4078-9F4F-FED8900C0811}" type="pres">
      <dgm:prSet presAssocID="{3EBDEC13-B94B-424C-B6D8-E23828E29484}" presName="spNode" presStyleCnt="0"/>
      <dgm:spPr/>
    </dgm:pt>
    <dgm:pt modelId="{0CA37BE1-2CF9-468E-BFF7-47A995E3BB08}" type="pres">
      <dgm:prSet presAssocID="{910D43BF-2E12-4265-8F31-790375B138D8}" presName="sibTrans" presStyleLbl="sibTrans1D1" presStyleIdx="12" presStyleCnt="32" custScaleX="2000000" custScaleY="2000000"/>
      <dgm:spPr/>
    </dgm:pt>
    <dgm:pt modelId="{C10433AE-724D-434E-B55F-F8FBA5E6691B}" type="pres">
      <dgm:prSet presAssocID="{DB1B9677-421A-4935-8C22-9192CE87F0FF}" presName="node" presStyleLbl="node1" presStyleIdx="13" presStyleCnt="32" custScaleX="126252" custScaleY="110804">
        <dgm:presLayoutVars>
          <dgm:bulletEnabled val="1"/>
        </dgm:presLayoutVars>
      </dgm:prSet>
      <dgm:spPr/>
    </dgm:pt>
    <dgm:pt modelId="{1BF69A71-2EE3-482B-A6FD-09CDD6717BD2}" type="pres">
      <dgm:prSet presAssocID="{DB1B9677-421A-4935-8C22-9192CE87F0FF}" presName="spNode" presStyleCnt="0"/>
      <dgm:spPr/>
    </dgm:pt>
    <dgm:pt modelId="{6361BE26-1613-4254-AAB5-23BC794B38F0}" type="pres">
      <dgm:prSet presAssocID="{8BCD7E9B-E908-4EDF-8514-EDD1DB17AEBC}" presName="sibTrans" presStyleLbl="sibTrans1D1" presStyleIdx="13" presStyleCnt="32" custScaleX="2000000" custScaleY="2000000"/>
      <dgm:spPr/>
    </dgm:pt>
    <dgm:pt modelId="{75C04093-B402-44E4-A02F-D9D20B3CFE9D}" type="pres">
      <dgm:prSet presAssocID="{939662E8-1580-40AE-9B6C-323E8300E63E}" presName="node" presStyleLbl="node1" presStyleIdx="14" presStyleCnt="32" custScaleX="126252" custScaleY="110804">
        <dgm:presLayoutVars>
          <dgm:bulletEnabled val="1"/>
        </dgm:presLayoutVars>
      </dgm:prSet>
      <dgm:spPr/>
    </dgm:pt>
    <dgm:pt modelId="{320450C4-F523-4B16-B2D9-4DF083C0D164}" type="pres">
      <dgm:prSet presAssocID="{939662E8-1580-40AE-9B6C-323E8300E63E}" presName="spNode" presStyleCnt="0"/>
      <dgm:spPr/>
    </dgm:pt>
    <dgm:pt modelId="{76F78CE6-90C8-4B35-9F7E-1F5EB9B22151}" type="pres">
      <dgm:prSet presAssocID="{122F0F2A-9D73-4F96-9BEF-3D5D0F3739CC}" presName="sibTrans" presStyleLbl="sibTrans1D1" presStyleIdx="14" presStyleCnt="32" custScaleX="2000000" custScaleY="2000000"/>
      <dgm:spPr/>
    </dgm:pt>
    <dgm:pt modelId="{618D29F1-B27A-4177-81E5-AC40E22B797C}" type="pres">
      <dgm:prSet presAssocID="{A8370C54-57BB-4D77-84F2-21B7BBCB8CD1}" presName="node" presStyleLbl="node1" presStyleIdx="15" presStyleCnt="32" custScaleX="126252" custScaleY="110804">
        <dgm:presLayoutVars>
          <dgm:bulletEnabled val="1"/>
        </dgm:presLayoutVars>
      </dgm:prSet>
      <dgm:spPr/>
    </dgm:pt>
    <dgm:pt modelId="{6DA6B6DF-5C12-40CD-AAE4-BEDED49DD127}" type="pres">
      <dgm:prSet presAssocID="{A8370C54-57BB-4D77-84F2-21B7BBCB8CD1}" presName="spNode" presStyleCnt="0"/>
      <dgm:spPr/>
    </dgm:pt>
    <dgm:pt modelId="{B309ED74-66A5-480C-86D1-D4E840F406AC}" type="pres">
      <dgm:prSet presAssocID="{3D64D77A-FD09-4D3C-876D-C0CB137E62CD}" presName="sibTrans" presStyleLbl="sibTrans1D1" presStyleIdx="15" presStyleCnt="32" custScaleX="2000000" custScaleY="2000000"/>
      <dgm:spPr/>
    </dgm:pt>
    <dgm:pt modelId="{1DFE6595-7230-483C-9D32-BFCA9CE92D85}" type="pres">
      <dgm:prSet presAssocID="{83672DD1-994D-4D7A-9A37-481E9664950D}" presName="node" presStyleLbl="node1" presStyleIdx="16" presStyleCnt="32" custScaleX="126252" custScaleY="110804">
        <dgm:presLayoutVars>
          <dgm:bulletEnabled val="1"/>
        </dgm:presLayoutVars>
      </dgm:prSet>
      <dgm:spPr/>
    </dgm:pt>
    <dgm:pt modelId="{951B332A-C98B-433A-BC90-670312A65140}" type="pres">
      <dgm:prSet presAssocID="{83672DD1-994D-4D7A-9A37-481E9664950D}" presName="spNode" presStyleCnt="0"/>
      <dgm:spPr/>
    </dgm:pt>
    <dgm:pt modelId="{F136BB06-5C60-4B50-98D8-C6FCDB3F7F8E}" type="pres">
      <dgm:prSet presAssocID="{B40BDC04-4CE6-4D7E-9F97-0E08939E39C6}" presName="sibTrans" presStyleLbl="sibTrans1D1" presStyleIdx="16" presStyleCnt="32" custScaleX="2000000" custScaleY="2000000"/>
      <dgm:spPr/>
    </dgm:pt>
    <dgm:pt modelId="{2CC1B40C-A928-4D28-85BB-5E0283FC2F77}" type="pres">
      <dgm:prSet presAssocID="{FB04C0DC-EAE0-413B-AB0C-0534D7083871}" presName="node" presStyleLbl="node1" presStyleIdx="17" presStyleCnt="32" custScaleX="126252" custScaleY="110804">
        <dgm:presLayoutVars>
          <dgm:bulletEnabled val="1"/>
        </dgm:presLayoutVars>
      </dgm:prSet>
      <dgm:spPr/>
    </dgm:pt>
    <dgm:pt modelId="{7EF4F930-8B6A-4ECB-AEE6-E6BBCDEDB007}" type="pres">
      <dgm:prSet presAssocID="{FB04C0DC-EAE0-413B-AB0C-0534D7083871}" presName="spNode" presStyleCnt="0"/>
      <dgm:spPr/>
    </dgm:pt>
    <dgm:pt modelId="{68E8B125-993D-469E-AA0B-682C870C8CE0}" type="pres">
      <dgm:prSet presAssocID="{5F59E52A-EEFC-4001-A3E3-1E6D1568133C}" presName="sibTrans" presStyleLbl="sibTrans1D1" presStyleIdx="17" presStyleCnt="32" custScaleX="2000000" custScaleY="2000000"/>
      <dgm:spPr/>
    </dgm:pt>
    <dgm:pt modelId="{FADD2792-6893-42FB-A020-33C72A283A6C}" type="pres">
      <dgm:prSet presAssocID="{BAB1302C-DD81-4AE2-A8FB-5C6A8E8133E8}" presName="node" presStyleLbl="node1" presStyleIdx="18" presStyleCnt="32" custScaleX="126252" custScaleY="110804">
        <dgm:presLayoutVars>
          <dgm:bulletEnabled val="1"/>
        </dgm:presLayoutVars>
      </dgm:prSet>
      <dgm:spPr/>
    </dgm:pt>
    <dgm:pt modelId="{3347F71B-899A-499F-BE60-DD768007AE3D}" type="pres">
      <dgm:prSet presAssocID="{BAB1302C-DD81-4AE2-A8FB-5C6A8E8133E8}" presName="spNode" presStyleCnt="0"/>
      <dgm:spPr/>
    </dgm:pt>
    <dgm:pt modelId="{B9DC5B5E-81C6-4A00-AD4E-BE0007B91F2F}" type="pres">
      <dgm:prSet presAssocID="{E18762FF-2354-4F30-90ED-6FBC8FFF9078}" presName="sibTrans" presStyleLbl="sibTrans1D1" presStyleIdx="18" presStyleCnt="32" custScaleX="2000000" custScaleY="2000000"/>
      <dgm:spPr/>
    </dgm:pt>
    <dgm:pt modelId="{FD352E1F-0C68-49D5-B0E2-54376D4F934A}" type="pres">
      <dgm:prSet presAssocID="{A69216B9-B887-4EAA-9118-9814BCE4A626}" presName="node" presStyleLbl="node1" presStyleIdx="19" presStyleCnt="32" custScaleX="126252" custScaleY="110804">
        <dgm:presLayoutVars>
          <dgm:bulletEnabled val="1"/>
        </dgm:presLayoutVars>
      </dgm:prSet>
      <dgm:spPr/>
    </dgm:pt>
    <dgm:pt modelId="{0BC5354E-3415-46FB-ADB3-32C666B3BC89}" type="pres">
      <dgm:prSet presAssocID="{A69216B9-B887-4EAA-9118-9814BCE4A626}" presName="spNode" presStyleCnt="0"/>
      <dgm:spPr/>
    </dgm:pt>
    <dgm:pt modelId="{F4BCE455-286B-4204-B5F1-B8A634EE86AA}" type="pres">
      <dgm:prSet presAssocID="{EC947020-A574-4203-9CD7-6728E8A1F218}" presName="sibTrans" presStyleLbl="sibTrans1D1" presStyleIdx="19" presStyleCnt="32" custScaleX="2000000" custScaleY="2000000"/>
      <dgm:spPr/>
    </dgm:pt>
    <dgm:pt modelId="{C78ECE81-A2B2-47AC-8CB7-A602A09D7084}" type="pres">
      <dgm:prSet presAssocID="{76B5D27C-739F-4BE1-BB49-1559BF61D55D}" presName="node" presStyleLbl="node1" presStyleIdx="20" presStyleCnt="32" custScaleX="126252" custScaleY="110804">
        <dgm:presLayoutVars>
          <dgm:bulletEnabled val="1"/>
        </dgm:presLayoutVars>
      </dgm:prSet>
      <dgm:spPr/>
    </dgm:pt>
    <dgm:pt modelId="{7D56EB1A-D3E6-4B49-8BAB-D14453A9BB73}" type="pres">
      <dgm:prSet presAssocID="{76B5D27C-739F-4BE1-BB49-1559BF61D55D}" presName="spNode" presStyleCnt="0"/>
      <dgm:spPr/>
    </dgm:pt>
    <dgm:pt modelId="{E5C3F0BA-DB69-495D-9DEA-D13C90EA3630}" type="pres">
      <dgm:prSet presAssocID="{C55123D5-8763-48CB-8093-D52598355663}" presName="sibTrans" presStyleLbl="sibTrans1D1" presStyleIdx="20" presStyleCnt="32" custScaleX="2000000" custScaleY="2000000"/>
      <dgm:spPr/>
    </dgm:pt>
    <dgm:pt modelId="{43DDAB27-C0DF-44FA-802A-67BF1D0F81B4}" type="pres">
      <dgm:prSet presAssocID="{35385F59-FD3A-4E0E-806D-0D171FD73B60}" presName="node" presStyleLbl="node1" presStyleIdx="21" presStyleCnt="32" custScaleX="126252" custScaleY="110804">
        <dgm:presLayoutVars>
          <dgm:bulletEnabled val="1"/>
        </dgm:presLayoutVars>
      </dgm:prSet>
      <dgm:spPr/>
    </dgm:pt>
    <dgm:pt modelId="{8C07BEE8-98F3-4383-8C3D-272C0DCA3135}" type="pres">
      <dgm:prSet presAssocID="{35385F59-FD3A-4E0E-806D-0D171FD73B60}" presName="spNode" presStyleCnt="0"/>
      <dgm:spPr/>
    </dgm:pt>
    <dgm:pt modelId="{4564EECB-4F9B-4DE6-A4A8-79CB80D711FC}" type="pres">
      <dgm:prSet presAssocID="{6D67EEEA-04ED-4D88-A526-8907150BA8B9}" presName="sibTrans" presStyleLbl="sibTrans1D1" presStyleIdx="21" presStyleCnt="32" custScaleX="2000000" custScaleY="2000000"/>
      <dgm:spPr/>
    </dgm:pt>
    <dgm:pt modelId="{E7B2F824-C131-4F6E-BF3B-11B8D84C3259}" type="pres">
      <dgm:prSet presAssocID="{4386FCAA-717C-484A-8040-46E0C7874DC0}" presName="node" presStyleLbl="node1" presStyleIdx="22" presStyleCnt="32" custScaleX="126252" custScaleY="110804">
        <dgm:presLayoutVars>
          <dgm:bulletEnabled val="1"/>
        </dgm:presLayoutVars>
      </dgm:prSet>
      <dgm:spPr/>
    </dgm:pt>
    <dgm:pt modelId="{14E160C9-3944-49D9-A382-EDFD6F07F2AF}" type="pres">
      <dgm:prSet presAssocID="{4386FCAA-717C-484A-8040-46E0C7874DC0}" presName="spNode" presStyleCnt="0"/>
      <dgm:spPr/>
    </dgm:pt>
    <dgm:pt modelId="{F221C969-D840-4207-AD08-C8DF473E761E}" type="pres">
      <dgm:prSet presAssocID="{1D060F47-F191-4433-AAC1-B798E8CB1418}" presName="sibTrans" presStyleLbl="sibTrans1D1" presStyleIdx="22" presStyleCnt="32" custScaleX="2000000" custScaleY="2000000"/>
      <dgm:spPr/>
    </dgm:pt>
    <dgm:pt modelId="{CFCF3D4C-32A1-4968-B438-404BD7D6114A}" type="pres">
      <dgm:prSet presAssocID="{BB217A16-9AF2-4D4B-B615-1E19EDAD0C53}" presName="node" presStyleLbl="node1" presStyleIdx="23" presStyleCnt="32" custScaleX="126252" custScaleY="110804">
        <dgm:presLayoutVars>
          <dgm:bulletEnabled val="1"/>
        </dgm:presLayoutVars>
      </dgm:prSet>
      <dgm:spPr/>
    </dgm:pt>
    <dgm:pt modelId="{A331A5A7-B87C-4299-8B1F-207925CD4C27}" type="pres">
      <dgm:prSet presAssocID="{BB217A16-9AF2-4D4B-B615-1E19EDAD0C53}" presName="spNode" presStyleCnt="0"/>
      <dgm:spPr/>
    </dgm:pt>
    <dgm:pt modelId="{21A7A6A5-C6D1-4211-8A8E-22C0ECD96F49}" type="pres">
      <dgm:prSet presAssocID="{C0983ED0-8E1A-4C36-9B3F-D751B585C5F1}" presName="sibTrans" presStyleLbl="sibTrans1D1" presStyleIdx="23" presStyleCnt="32" custScaleX="2000000" custScaleY="2000000"/>
      <dgm:spPr/>
    </dgm:pt>
    <dgm:pt modelId="{991A4C05-42A7-4815-BBC2-046FF52DA966}" type="pres">
      <dgm:prSet presAssocID="{79F5EE38-222D-4BAC-ABC2-B06CAE63135B}" presName="node" presStyleLbl="node1" presStyleIdx="24" presStyleCnt="32" custScaleX="126252" custScaleY="110804">
        <dgm:presLayoutVars>
          <dgm:bulletEnabled val="1"/>
        </dgm:presLayoutVars>
      </dgm:prSet>
      <dgm:spPr/>
    </dgm:pt>
    <dgm:pt modelId="{9AD292EF-B75E-4B66-9CEA-DD3FDDF0A21E}" type="pres">
      <dgm:prSet presAssocID="{79F5EE38-222D-4BAC-ABC2-B06CAE63135B}" presName="spNode" presStyleCnt="0"/>
      <dgm:spPr/>
    </dgm:pt>
    <dgm:pt modelId="{F56FC7F1-C52A-48DE-AD95-4D744553B23F}" type="pres">
      <dgm:prSet presAssocID="{6C9FBB1A-9ABC-41ED-8500-19720D0A6187}" presName="sibTrans" presStyleLbl="sibTrans1D1" presStyleIdx="24" presStyleCnt="32" custScaleX="2000000" custScaleY="2000000"/>
      <dgm:spPr/>
    </dgm:pt>
    <dgm:pt modelId="{9FC84676-4902-4A78-9386-9F053440A259}" type="pres">
      <dgm:prSet presAssocID="{49E309A8-4ACE-4E24-9468-1B63E3F6A1C8}" presName="node" presStyleLbl="node1" presStyleIdx="25" presStyleCnt="32" custScaleX="126252" custScaleY="110804">
        <dgm:presLayoutVars>
          <dgm:bulletEnabled val="1"/>
        </dgm:presLayoutVars>
      </dgm:prSet>
      <dgm:spPr/>
    </dgm:pt>
    <dgm:pt modelId="{5ADB1E6E-FCB9-4EA8-A0AA-8C3DCE7A8970}" type="pres">
      <dgm:prSet presAssocID="{49E309A8-4ACE-4E24-9468-1B63E3F6A1C8}" presName="spNode" presStyleCnt="0"/>
      <dgm:spPr/>
    </dgm:pt>
    <dgm:pt modelId="{D6FF76DD-C30F-4EB0-8FCF-74271CBF245A}" type="pres">
      <dgm:prSet presAssocID="{7115A82F-A0CA-47E6-9A40-2F50E0CCCA35}" presName="sibTrans" presStyleLbl="sibTrans1D1" presStyleIdx="25" presStyleCnt="32" custScaleX="2000000" custScaleY="2000000"/>
      <dgm:spPr/>
    </dgm:pt>
    <dgm:pt modelId="{BB6CD61F-322C-4EEA-85CC-48F3CC9DA29B}" type="pres">
      <dgm:prSet presAssocID="{D02FAA77-956C-45D2-8464-ED2559956DD2}" presName="node" presStyleLbl="node1" presStyleIdx="26" presStyleCnt="32" custScaleX="126252" custScaleY="110804">
        <dgm:presLayoutVars>
          <dgm:bulletEnabled val="1"/>
        </dgm:presLayoutVars>
      </dgm:prSet>
      <dgm:spPr/>
    </dgm:pt>
    <dgm:pt modelId="{97AD30FD-571A-4F8C-8E69-85180761E85D}" type="pres">
      <dgm:prSet presAssocID="{D02FAA77-956C-45D2-8464-ED2559956DD2}" presName="spNode" presStyleCnt="0"/>
      <dgm:spPr/>
    </dgm:pt>
    <dgm:pt modelId="{F9A0D072-B17C-43D0-9A88-104CAF700717}" type="pres">
      <dgm:prSet presAssocID="{AC94AC6E-FC58-470F-95C8-F928ABB93594}" presName="sibTrans" presStyleLbl="sibTrans1D1" presStyleIdx="26" presStyleCnt="32" custScaleX="2000000" custScaleY="2000000"/>
      <dgm:spPr/>
    </dgm:pt>
    <dgm:pt modelId="{98BE2733-5EA3-4FB9-B572-1CE18B1FAD50}" type="pres">
      <dgm:prSet presAssocID="{BA2EC476-731E-4903-8F01-CC5FC637BFFF}" presName="node" presStyleLbl="node1" presStyleIdx="27" presStyleCnt="32" custScaleX="126252" custScaleY="110804">
        <dgm:presLayoutVars>
          <dgm:bulletEnabled val="1"/>
        </dgm:presLayoutVars>
      </dgm:prSet>
      <dgm:spPr/>
    </dgm:pt>
    <dgm:pt modelId="{251E8F09-86AE-4903-9E8B-058B849FCB04}" type="pres">
      <dgm:prSet presAssocID="{BA2EC476-731E-4903-8F01-CC5FC637BFFF}" presName="spNode" presStyleCnt="0"/>
      <dgm:spPr/>
    </dgm:pt>
    <dgm:pt modelId="{7F89DABF-7369-48F0-8963-A2942746E850}" type="pres">
      <dgm:prSet presAssocID="{C81C93CF-4ABC-443A-B46F-7B67B7A103B0}" presName="sibTrans" presStyleLbl="sibTrans1D1" presStyleIdx="27" presStyleCnt="32" custScaleX="2000000" custScaleY="2000000"/>
      <dgm:spPr/>
    </dgm:pt>
    <dgm:pt modelId="{CD308359-DDF9-4556-B21D-E2264F4EE573}" type="pres">
      <dgm:prSet presAssocID="{48A59AEC-96FC-49B4-88EA-A3EB39384894}" presName="node" presStyleLbl="node1" presStyleIdx="28" presStyleCnt="32" custScaleX="126252" custScaleY="110804">
        <dgm:presLayoutVars>
          <dgm:bulletEnabled val="1"/>
        </dgm:presLayoutVars>
      </dgm:prSet>
      <dgm:spPr/>
    </dgm:pt>
    <dgm:pt modelId="{F968E9D9-3C8D-4C82-BD13-F54DE66BCE27}" type="pres">
      <dgm:prSet presAssocID="{48A59AEC-96FC-49B4-88EA-A3EB39384894}" presName="spNode" presStyleCnt="0"/>
      <dgm:spPr/>
    </dgm:pt>
    <dgm:pt modelId="{81F2DA4D-EFC8-4AA8-9C5F-683BBAC275F5}" type="pres">
      <dgm:prSet presAssocID="{B7A4C8FA-340E-486F-81D8-FF544AB43A4E}" presName="sibTrans" presStyleLbl="sibTrans1D1" presStyleIdx="28" presStyleCnt="32" custScaleX="2000000" custScaleY="2000000"/>
      <dgm:spPr/>
    </dgm:pt>
    <dgm:pt modelId="{9AC4915E-252C-49E2-84A8-90A6E8385642}" type="pres">
      <dgm:prSet presAssocID="{0C32458D-E832-48BB-9259-B17D8D2F155B}" presName="node" presStyleLbl="node1" presStyleIdx="29" presStyleCnt="32" custScaleX="126252" custScaleY="110804">
        <dgm:presLayoutVars>
          <dgm:bulletEnabled val="1"/>
        </dgm:presLayoutVars>
      </dgm:prSet>
      <dgm:spPr/>
    </dgm:pt>
    <dgm:pt modelId="{90DC71D3-7FED-47C0-AFD0-4EAC0EA8659A}" type="pres">
      <dgm:prSet presAssocID="{0C32458D-E832-48BB-9259-B17D8D2F155B}" presName="spNode" presStyleCnt="0"/>
      <dgm:spPr/>
    </dgm:pt>
    <dgm:pt modelId="{10B85967-A5CA-441C-B74B-8FD7919CBCCC}" type="pres">
      <dgm:prSet presAssocID="{DF88F8CF-9279-4F9F-A099-1B4E96148323}" presName="sibTrans" presStyleLbl="sibTrans1D1" presStyleIdx="29" presStyleCnt="32" custScaleX="2000000" custScaleY="2000000"/>
      <dgm:spPr/>
    </dgm:pt>
    <dgm:pt modelId="{F724F2BE-3492-48DF-BEB0-18E86EC3383D}" type="pres">
      <dgm:prSet presAssocID="{553BEC81-A978-430C-80DA-1DF185989AAF}" presName="node" presStyleLbl="node1" presStyleIdx="30" presStyleCnt="32" custScaleX="126252" custScaleY="110804">
        <dgm:presLayoutVars>
          <dgm:bulletEnabled val="1"/>
        </dgm:presLayoutVars>
      </dgm:prSet>
      <dgm:spPr/>
    </dgm:pt>
    <dgm:pt modelId="{1E3A32DE-60CE-418E-8DBF-72B8A707C45D}" type="pres">
      <dgm:prSet presAssocID="{553BEC81-A978-430C-80DA-1DF185989AAF}" presName="spNode" presStyleCnt="0"/>
      <dgm:spPr/>
    </dgm:pt>
    <dgm:pt modelId="{D385CF75-2DC0-41B5-94A8-CB366CF3094B}" type="pres">
      <dgm:prSet presAssocID="{E48A52DD-C72D-4935-A10C-8179C47FCC6E}" presName="sibTrans" presStyleLbl="sibTrans1D1" presStyleIdx="30" presStyleCnt="32" custScaleX="2000000" custScaleY="2000000"/>
      <dgm:spPr/>
    </dgm:pt>
    <dgm:pt modelId="{503B42BA-B449-428B-A7CE-2DFEE7DEF4F0}" type="pres">
      <dgm:prSet presAssocID="{E4888B1B-2BE2-4790-B9ED-71F3187B9F21}" presName="node" presStyleLbl="node1" presStyleIdx="31" presStyleCnt="32" custScaleX="126252" custScaleY="110804">
        <dgm:presLayoutVars>
          <dgm:bulletEnabled val="1"/>
        </dgm:presLayoutVars>
      </dgm:prSet>
      <dgm:spPr/>
    </dgm:pt>
    <dgm:pt modelId="{3E256912-B98B-4477-9DD1-348D614FCC59}" type="pres">
      <dgm:prSet presAssocID="{E4888B1B-2BE2-4790-B9ED-71F3187B9F21}" presName="spNode" presStyleCnt="0"/>
      <dgm:spPr/>
    </dgm:pt>
    <dgm:pt modelId="{5CFB3FD2-2DF6-4205-823E-F0FEC3D98719}" type="pres">
      <dgm:prSet presAssocID="{E1A72A0C-6E1A-4616-AA17-2E6AC02A1850}" presName="sibTrans" presStyleLbl="sibTrans1D1" presStyleIdx="31" presStyleCnt="32" custScaleX="2000000" custScaleY="2000000"/>
      <dgm:spPr/>
    </dgm:pt>
  </dgm:ptLst>
  <dgm:cxnLst>
    <dgm:cxn modelId="{04ADAA00-1E93-43D8-9F3E-46DE3F0BE1D1}" type="presOf" srcId="{EE1F149E-F983-420A-AE26-0CA291A969CC}" destId="{508270A1-9056-4B9A-B0BC-2D3B1299FC58}" srcOrd="0" destOrd="0" presId="urn:microsoft.com/office/officeart/2005/8/layout/cycle6"/>
    <dgm:cxn modelId="{8A9B1306-B362-45F9-9C44-FB044C6D19A7}" type="presOf" srcId="{EA111F39-A024-4AB2-977C-8988D99FEE4B}" destId="{E213AD56-109D-4571-A0B0-1181C7025370}" srcOrd="0" destOrd="0" presId="urn:microsoft.com/office/officeart/2005/8/layout/cycle6"/>
    <dgm:cxn modelId="{C4AAC707-7992-48AD-8BC8-4948F5E3B3A5}" type="presOf" srcId="{B84CDA86-2342-4CD5-A2D0-3EE2D6B77400}" destId="{D0E1629B-81D1-410E-AE41-A68200AAD38A}" srcOrd="0" destOrd="0" presId="urn:microsoft.com/office/officeart/2005/8/layout/cycle6"/>
    <dgm:cxn modelId="{0B4ECD0A-BE7F-46F0-9F93-AB82BB4736EF}" srcId="{B3F6A2BA-40B6-4187-AFF8-F8F9AF80E7F9}" destId="{BAB1302C-DD81-4AE2-A8FB-5C6A8E8133E8}" srcOrd="18" destOrd="0" parTransId="{B37CBE12-A1DC-48AE-9D35-BC5397163DD3}" sibTransId="{E18762FF-2354-4F30-90ED-6FBC8FFF9078}"/>
    <dgm:cxn modelId="{E8C5190C-7C28-46F1-822F-2FA7A45B841E}" type="presOf" srcId="{4386FCAA-717C-484A-8040-46E0C7874DC0}" destId="{E7B2F824-C131-4F6E-BF3B-11B8D84C3259}" srcOrd="0" destOrd="0" presId="urn:microsoft.com/office/officeart/2005/8/layout/cycle6"/>
    <dgm:cxn modelId="{1930D50E-D92E-4107-B01A-44265EC00184}" srcId="{B3F6A2BA-40B6-4187-AFF8-F8F9AF80E7F9}" destId="{76B5D27C-739F-4BE1-BB49-1559BF61D55D}" srcOrd="20" destOrd="0" parTransId="{2119873A-C3A9-416C-A97E-7FBD1FC98807}" sibTransId="{C55123D5-8763-48CB-8093-D52598355663}"/>
    <dgm:cxn modelId="{6C05350F-B991-4F58-97D1-AE4044723B42}" srcId="{B3F6A2BA-40B6-4187-AFF8-F8F9AF80E7F9}" destId="{CB7A3099-1224-4ECB-902C-396EC7BA7968}" srcOrd="0" destOrd="0" parTransId="{46544552-34FE-49BE-BA33-CC66D1619F8A}" sibTransId="{50D7F308-47D9-4906-97CC-2D84909FC247}"/>
    <dgm:cxn modelId="{CB453418-42BE-4A5D-A31A-0D7258CA8D78}" type="presOf" srcId="{83672DD1-994D-4D7A-9A37-481E9664950D}" destId="{1DFE6595-7230-483C-9D32-BFCA9CE92D85}" srcOrd="0" destOrd="0" presId="urn:microsoft.com/office/officeart/2005/8/layout/cycle6"/>
    <dgm:cxn modelId="{686A251F-F676-4EC1-9A40-A9D6C1989A85}" type="presOf" srcId="{3EBDEC13-B94B-424C-B6D8-E23828E29484}" destId="{E6415271-4602-49BD-8F77-B2554532B0A0}" srcOrd="0" destOrd="0" presId="urn:microsoft.com/office/officeart/2005/8/layout/cycle6"/>
    <dgm:cxn modelId="{513FC821-FD05-46A0-90C6-E5C6B82CA950}" type="presOf" srcId="{A8370C54-57BB-4D77-84F2-21B7BBCB8CD1}" destId="{618D29F1-B27A-4177-81E5-AC40E22B797C}" srcOrd="0" destOrd="0" presId="urn:microsoft.com/office/officeart/2005/8/layout/cycle6"/>
    <dgm:cxn modelId="{0ED10D25-2B43-4953-84C0-C0E9E9235DCD}" srcId="{B3F6A2BA-40B6-4187-AFF8-F8F9AF80E7F9}" destId="{EA111F39-A024-4AB2-977C-8988D99FEE4B}" srcOrd="4" destOrd="0" parTransId="{677D4B4F-F54C-408A-B8A9-FB080E0A8B92}" sibTransId="{AA774F68-286C-419B-8B7D-02F83155FDF4}"/>
    <dgm:cxn modelId="{2DA5B625-E13C-4961-B6DF-B6211CDEBC07}" type="presOf" srcId="{3515389E-A2D9-4A91-A416-D06FB2BCF4D7}" destId="{A95F9BD2-8E6C-4D20-A2D9-24C989631FAC}" srcOrd="0" destOrd="0" presId="urn:microsoft.com/office/officeart/2005/8/layout/cycle6"/>
    <dgm:cxn modelId="{2AD49126-91DE-4DA4-9091-F53B1D71AB94}" type="presOf" srcId="{A6D5980C-35E2-4AB0-8246-6AAB28C06B23}" destId="{36A25B59-0286-4766-AF4A-4AD99255FB9A}" srcOrd="0" destOrd="0" presId="urn:microsoft.com/office/officeart/2005/8/layout/cycle6"/>
    <dgm:cxn modelId="{DDAE6729-4ABF-4BA0-9066-ABCD3045B768}" srcId="{B3F6A2BA-40B6-4187-AFF8-F8F9AF80E7F9}" destId="{BA2EC476-731E-4903-8F01-CC5FC637BFFF}" srcOrd="27" destOrd="0" parTransId="{1E93F294-9191-4F3C-8C73-307BDA462CD8}" sibTransId="{C81C93CF-4ABC-443A-B46F-7B67B7A103B0}"/>
    <dgm:cxn modelId="{F90BA62E-E794-48A5-8857-5262442DCA4D}" srcId="{B3F6A2BA-40B6-4187-AFF8-F8F9AF80E7F9}" destId="{A8370C54-57BB-4D77-84F2-21B7BBCB8CD1}" srcOrd="15" destOrd="0" parTransId="{2A095022-B111-4BF4-8A3A-F583A99A0136}" sibTransId="{3D64D77A-FD09-4D3C-876D-C0CB137E62CD}"/>
    <dgm:cxn modelId="{EFADED2E-8C24-48F1-9467-86C9DFCB42BF}" type="presOf" srcId="{BB217A16-9AF2-4D4B-B615-1E19EDAD0C53}" destId="{CFCF3D4C-32A1-4968-B438-404BD7D6114A}" srcOrd="0" destOrd="0" presId="urn:microsoft.com/office/officeart/2005/8/layout/cycle6"/>
    <dgm:cxn modelId="{412A5733-3EE9-459C-BD6C-AA075849595E}" type="presOf" srcId="{50D7F308-47D9-4906-97CC-2D84909FC247}" destId="{990317AE-40E7-4E24-A709-5C1E3D7DF428}" srcOrd="0" destOrd="0" presId="urn:microsoft.com/office/officeart/2005/8/layout/cycle6"/>
    <dgm:cxn modelId="{36837038-2EB6-4D5D-A551-0CD72674B20F}" type="presOf" srcId="{6C9FBB1A-9ABC-41ED-8500-19720D0A6187}" destId="{F56FC7F1-C52A-48DE-AD95-4D744553B23F}" srcOrd="0" destOrd="0" presId="urn:microsoft.com/office/officeart/2005/8/layout/cycle6"/>
    <dgm:cxn modelId="{E5CF303D-B09E-4CBA-AEB7-E6DA2FEDB6C0}" type="presOf" srcId="{C81C93CF-4ABC-443A-B46F-7B67B7A103B0}" destId="{7F89DABF-7369-48F0-8963-A2942746E850}" srcOrd="0" destOrd="0" presId="urn:microsoft.com/office/officeart/2005/8/layout/cycle6"/>
    <dgm:cxn modelId="{E998F93F-F167-4D3E-9D39-5C8F1122220C}" type="presOf" srcId="{3FDD498B-C338-4F3C-9707-6A31F5EB9217}" destId="{0186EB4D-19E9-40A6-9853-FE75E1F1C601}" srcOrd="0" destOrd="0" presId="urn:microsoft.com/office/officeart/2005/8/layout/cycle6"/>
    <dgm:cxn modelId="{B1CB835B-0AEA-4138-9937-849ECC38555C}" type="presOf" srcId="{868767A5-C3E4-4645-9C8D-69D5627043D3}" destId="{FCDBC8B2-A072-489D-B135-4F76C90ABB73}" srcOrd="0" destOrd="0" presId="urn:microsoft.com/office/officeart/2005/8/layout/cycle6"/>
    <dgm:cxn modelId="{A7A92E41-46A7-4E2A-A54F-388B71816375}" type="presOf" srcId="{E4888B1B-2BE2-4790-B9ED-71F3187B9F21}" destId="{503B42BA-B449-428B-A7CE-2DFEE7DEF4F0}" srcOrd="0" destOrd="0" presId="urn:microsoft.com/office/officeart/2005/8/layout/cycle6"/>
    <dgm:cxn modelId="{E4A6BC44-AE44-4BA5-B6D3-1BCE6AE0F149}" srcId="{B3F6A2BA-40B6-4187-AFF8-F8F9AF80E7F9}" destId="{48A59AEC-96FC-49B4-88EA-A3EB39384894}" srcOrd="28" destOrd="0" parTransId="{C44A88B5-B9C3-46DA-9DED-FD4A07327DFA}" sibTransId="{B7A4C8FA-340E-486F-81D8-FF544AB43A4E}"/>
    <dgm:cxn modelId="{361C1845-B91F-4C24-B652-323E1165FD8F}" srcId="{B3F6A2BA-40B6-4187-AFF8-F8F9AF80E7F9}" destId="{E4888B1B-2BE2-4790-B9ED-71F3187B9F21}" srcOrd="31" destOrd="0" parTransId="{73C1ADEF-47C9-4674-A811-66907754D373}" sibTransId="{E1A72A0C-6E1A-4616-AA17-2E6AC02A1850}"/>
    <dgm:cxn modelId="{C8E86445-7636-4051-93D4-8D8A064DB793}" type="presOf" srcId="{76B5D27C-739F-4BE1-BB49-1559BF61D55D}" destId="{C78ECE81-A2B2-47AC-8CB7-A602A09D7084}" srcOrd="0" destOrd="0" presId="urn:microsoft.com/office/officeart/2005/8/layout/cycle6"/>
    <dgm:cxn modelId="{9546C045-C4C2-4C71-84A9-8821CE74D4A7}" srcId="{B3F6A2BA-40B6-4187-AFF8-F8F9AF80E7F9}" destId="{5625A0BA-3784-45B6-97EC-2096A47B399F}" srcOrd="6" destOrd="0" parTransId="{51144210-2446-443F-A25F-970665996710}" sibTransId="{A6D5980C-35E2-4AB0-8246-6AAB28C06B23}"/>
    <dgm:cxn modelId="{79B63147-A8CF-45EC-B013-3C39DED18228}" type="presOf" srcId="{8BCD7E9B-E908-4EDF-8514-EDD1DB17AEBC}" destId="{6361BE26-1613-4254-AAB5-23BC794B38F0}" srcOrd="0" destOrd="0" presId="urn:microsoft.com/office/officeart/2005/8/layout/cycle6"/>
    <dgm:cxn modelId="{A8717369-5DD7-4FC7-8DA8-D37B79527841}" srcId="{B3F6A2BA-40B6-4187-AFF8-F8F9AF80E7F9}" destId="{B84CDA86-2342-4CD5-A2D0-3EE2D6B77400}" srcOrd="5" destOrd="0" parTransId="{6D543B5E-EEF0-418E-B140-9726487CF57E}" sibTransId="{29F8A4A0-082D-4991-B443-0A8AFA42422B}"/>
    <dgm:cxn modelId="{21ABA36A-1F2C-4B92-8DB8-65FA3560CA09}" type="presOf" srcId="{C682A7C4-7A1C-44E3-9B83-DF842E56DA03}" destId="{9A5BE75C-4E4D-435D-8920-9E32832F465D}" srcOrd="0" destOrd="0" presId="urn:microsoft.com/office/officeart/2005/8/layout/cycle6"/>
    <dgm:cxn modelId="{1026074B-CC37-4BE4-828F-B18EFD1D274C}" srcId="{B3F6A2BA-40B6-4187-AFF8-F8F9AF80E7F9}" destId="{FB04C0DC-EAE0-413B-AB0C-0534D7083871}" srcOrd="17" destOrd="0" parTransId="{3EEDB1CF-A50E-4C9A-8150-B0451961C9D5}" sibTransId="{5F59E52A-EEFC-4001-A3E3-1E6D1568133C}"/>
    <dgm:cxn modelId="{F506E86B-8150-47A3-B191-82DF382E8CD4}" srcId="{B3F6A2BA-40B6-4187-AFF8-F8F9AF80E7F9}" destId="{0F1EED64-1422-4916-86A1-6EC539D1088A}" srcOrd="3" destOrd="0" parTransId="{A31802B4-E52B-4F45-9C81-62E72A979B4E}" sibTransId="{C682A7C4-7A1C-44E3-9B83-DF842E56DA03}"/>
    <dgm:cxn modelId="{9A473771-4C82-4E3E-BC53-00AD69D428B5}" type="presOf" srcId="{EE9F8E24-F686-4CD7-B40D-889B181D327C}" destId="{C75F3799-6FE1-44D4-94E5-D0323DD9642D}" srcOrd="0" destOrd="0" presId="urn:microsoft.com/office/officeart/2005/8/layout/cycle6"/>
    <dgm:cxn modelId="{08338473-65AC-4390-8502-DBDAFC062252}" type="presOf" srcId="{DF2D58BB-B07E-4427-B0B4-7328C7A546CF}" destId="{53232857-986B-4378-8600-83D67A96D1FC}" srcOrd="0" destOrd="0" presId="urn:microsoft.com/office/officeart/2005/8/layout/cycle6"/>
    <dgm:cxn modelId="{9FC3C574-02ED-4232-A01F-9EB4AFF41996}" srcId="{B3F6A2BA-40B6-4187-AFF8-F8F9AF80E7F9}" destId="{35385F59-FD3A-4E0E-806D-0D171FD73B60}" srcOrd="21" destOrd="0" parTransId="{567BD894-944E-4EF2-8D98-51536C8E1C83}" sibTransId="{6D67EEEA-04ED-4D88-A526-8907150BA8B9}"/>
    <dgm:cxn modelId="{9751F274-5EE9-4DEF-9205-CAB8BEE9F26A}" srcId="{B3F6A2BA-40B6-4187-AFF8-F8F9AF80E7F9}" destId="{D02FAA77-956C-45D2-8464-ED2559956DD2}" srcOrd="26" destOrd="0" parTransId="{C79E506C-53D3-4E39-8681-67DEA5CADD14}" sibTransId="{AC94AC6E-FC58-470F-95C8-F928ABB93594}"/>
    <dgm:cxn modelId="{0C29EC76-D4AC-4DC4-9D40-265DA37EAA2C}" srcId="{B3F6A2BA-40B6-4187-AFF8-F8F9AF80E7F9}" destId="{79F5EE38-222D-4BAC-ABC2-B06CAE63135B}" srcOrd="24" destOrd="0" parTransId="{3ADBA506-0986-4716-88E4-2981DF0CE09F}" sibTransId="{6C9FBB1A-9ABC-41ED-8500-19720D0A6187}"/>
    <dgm:cxn modelId="{07A50D78-6639-4A33-A74B-7706837DD05D}" srcId="{B3F6A2BA-40B6-4187-AFF8-F8F9AF80E7F9}" destId="{A69216B9-B887-4EAA-9118-9814BCE4A626}" srcOrd="19" destOrd="0" parTransId="{1D5DB990-5536-4125-944D-02ECBBA33DE4}" sibTransId="{EC947020-A574-4203-9CD7-6728E8A1F218}"/>
    <dgm:cxn modelId="{16DC7259-5DAA-4ED9-B2E4-9DA6D72B1696}" type="presOf" srcId="{EC947020-A574-4203-9CD7-6728E8A1F218}" destId="{F4BCE455-286B-4204-B5F1-B8A634EE86AA}" srcOrd="0" destOrd="0" presId="urn:microsoft.com/office/officeart/2005/8/layout/cycle6"/>
    <dgm:cxn modelId="{988A317A-94F9-44F8-8DB0-2D470468B3F4}" type="presOf" srcId="{29F8A4A0-082D-4991-B443-0A8AFA42422B}" destId="{896B2AF0-997F-4A3D-95E9-687AEE393215}" srcOrd="0" destOrd="0" presId="urn:microsoft.com/office/officeart/2005/8/layout/cycle6"/>
    <dgm:cxn modelId="{C53B7F7A-3F7C-4500-9CAA-E1066ACD9201}" srcId="{B3F6A2BA-40B6-4187-AFF8-F8F9AF80E7F9}" destId="{B2DF35EF-9BDC-40A7-BFCA-A1A3E1293144}" srcOrd="7" destOrd="0" parTransId="{2769CC40-045F-4640-A563-15B6F6571048}" sibTransId="{3515389E-A2D9-4A91-A416-D06FB2BCF4D7}"/>
    <dgm:cxn modelId="{6472A97A-0E7A-40B3-B018-59FAE84A9859}" type="presOf" srcId="{AC94AC6E-FC58-470F-95C8-F928ABB93594}" destId="{F9A0D072-B17C-43D0-9A88-104CAF700717}" srcOrd="0" destOrd="0" presId="urn:microsoft.com/office/officeart/2005/8/layout/cycle6"/>
    <dgm:cxn modelId="{ECB0F65A-A324-425A-91EA-AD95A874FE50}" type="presOf" srcId="{B7A4C8FA-340E-486F-81D8-FF544AB43A4E}" destId="{81F2DA4D-EFC8-4AA8-9C5F-683BBAC275F5}" srcOrd="0" destOrd="0" presId="urn:microsoft.com/office/officeart/2005/8/layout/cycle6"/>
    <dgm:cxn modelId="{13FABE7C-E898-4C4A-9338-BDABC9E2F784}" type="presOf" srcId="{0F1EED64-1422-4916-86A1-6EC539D1088A}" destId="{47D8252C-7210-4124-986D-C5A27EC7BB38}" srcOrd="0" destOrd="0" presId="urn:microsoft.com/office/officeart/2005/8/layout/cycle6"/>
    <dgm:cxn modelId="{B7A00A81-1F28-435A-B0CD-70A063677BFF}" type="presOf" srcId="{B3F6A2BA-40B6-4187-AFF8-F8F9AF80E7F9}" destId="{EFAE7302-6632-4D60-A96D-23F394241DE4}" srcOrd="0" destOrd="0" presId="urn:microsoft.com/office/officeart/2005/8/layout/cycle6"/>
    <dgm:cxn modelId="{E8AE7988-6655-4A80-878D-16FE8754C446}" type="presOf" srcId="{122F0F2A-9D73-4F96-9BEF-3D5D0F3739CC}" destId="{76F78CE6-90C8-4B35-9F7E-1F5EB9B22151}" srcOrd="0" destOrd="0" presId="urn:microsoft.com/office/officeart/2005/8/layout/cycle6"/>
    <dgm:cxn modelId="{92B7CF88-19DA-4C68-B48A-56C5D09BD078}" srcId="{B3F6A2BA-40B6-4187-AFF8-F8F9AF80E7F9}" destId="{05255914-D32A-40B4-8C21-212024189328}" srcOrd="1" destOrd="0" parTransId="{739FD09D-8045-4F96-B9E7-D3DCBC8AC11E}" sibTransId="{DF2D58BB-B07E-4427-B0B4-7328C7A546CF}"/>
    <dgm:cxn modelId="{2E6E8B89-1F5C-40BA-8410-31569BC1FD71}" type="presOf" srcId="{1D060F47-F191-4433-AAC1-B798E8CB1418}" destId="{F221C969-D840-4207-AD08-C8DF473E761E}" srcOrd="0" destOrd="0" presId="urn:microsoft.com/office/officeart/2005/8/layout/cycle6"/>
    <dgm:cxn modelId="{17F2B48B-F5BB-4251-879F-E92D86BDF21E}" type="presOf" srcId="{79F5EE38-222D-4BAC-ABC2-B06CAE63135B}" destId="{991A4C05-42A7-4815-BBC2-046FF52DA966}" srcOrd="0" destOrd="0" presId="urn:microsoft.com/office/officeart/2005/8/layout/cycle6"/>
    <dgm:cxn modelId="{EA44EE8C-6220-4638-91CC-741E88206DF3}" type="presOf" srcId="{5F59E52A-EEFC-4001-A3E3-1E6D1568133C}" destId="{68E8B125-993D-469E-AA0B-682C870C8CE0}" srcOrd="0" destOrd="0" presId="urn:microsoft.com/office/officeart/2005/8/layout/cycle6"/>
    <dgm:cxn modelId="{773E1A8D-DBB7-43E8-89AD-B5399FDB14FB}" type="presOf" srcId="{FB04C0DC-EAE0-413B-AB0C-0534D7083871}" destId="{2CC1B40C-A928-4D28-85BB-5E0283FC2F77}" srcOrd="0" destOrd="0" presId="urn:microsoft.com/office/officeart/2005/8/layout/cycle6"/>
    <dgm:cxn modelId="{737E0590-5077-457F-ACFA-F3A7012BD487}" type="presOf" srcId="{BE0F9672-9967-4BB3-945A-82902934D4C9}" destId="{BBF115A0-E49F-481D-B9B9-7781A7700C68}" srcOrd="0" destOrd="0" presId="urn:microsoft.com/office/officeart/2005/8/layout/cycle6"/>
    <dgm:cxn modelId="{8FBB4890-E457-4AFA-AE2A-4501A8F91F5C}" type="presOf" srcId="{BA2EC476-731E-4903-8F01-CC5FC637BFFF}" destId="{98BE2733-5EA3-4FB9-B572-1CE18B1FAD50}" srcOrd="0" destOrd="0" presId="urn:microsoft.com/office/officeart/2005/8/layout/cycle6"/>
    <dgm:cxn modelId="{56995D91-AEBD-42B7-9868-F01AEDBEAA70}" type="presOf" srcId="{0C32458D-E832-48BB-9259-B17D8D2F155B}" destId="{9AC4915E-252C-49E2-84A8-90A6E8385642}" srcOrd="0" destOrd="0" presId="urn:microsoft.com/office/officeart/2005/8/layout/cycle6"/>
    <dgm:cxn modelId="{C572F991-1094-49A3-B8D1-1E82442F13FF}" type="presOf" srcId="{C0983ED0-8E1A-4C36-9B3F-D751B585C5F1}" destId="{21A7A6A5-C6D1-4211-8A8E-22C0ECD96F49}" srcOrd="0" destOrd="0" presId="urn:microsoft.com/office/officeart/2005/8/layout/cycle6"/>
    <dgm:cxn modelId="{16A34594-33A6-4493-BA23-38BF5100BDF4}" srcId="{B3F6A2BA-40B6-4187-AFF8-F8F9AF80E7F9}" destId="{4386FCAA-717C-484A-8040-46E0C7874DC0}" srcOrd="22" destOrd="0" parTransId="{7B2FE6D5-2676-445F-AC55-28FB452BBC94}" sibTransId="{1D060F47-F191-4433-AAC1-B798E8CB1418}"/>
    <dgm:cxn modelId="{C9F2A096-412B-4022-A34F-B2AF86CBC3E4}" type="presOf" srcId="{BAB1302C-DD81-4AE2-A8FB-5C6A8E8133E8}" destId="{FADD2792-6893-42FB-A020-33C72A283A6C}" srcOrd="0" destOrd="0" presId="urn:microsoft.com/office/officeart/2005/8/layout/cycle6"/>
    <dgm:cxn modelId="{5F7E7697-2ED3-4235-AF43-794EB8900EE8}" type="presOf" srcId="{7115A82F-A0CA-47E6-9A40-2F50E0CCCA35}" destId="{D6FF76DD-C30F-4EB0-8FCF-74271CBF245A}" srcOrd="0" destOrd="0" presId="urn:microsoft.com/office/officeart/2005/8/layout/cycle6"/>
    <dgm:cxn modelId="{FF603998-6DB8-43D8-8823-EECD96C3BFE9}" type="presOf" srcId="{E48A52DD-C72D-4935-A10C-8179C47FCC6E}" destId="{D385CF75-2DC0-41B5-94A8-CB366CF3094B}" srcOrd="0" destOrd="0" presId="urn:microsoft.com/office/officeart/2005/8/layout/cycle6"/>
    <dgm:cxn modelId="{9F1AFA9D-10D5-4559-835F-15BFB7FCC1FA}" type="presOf" srcId="{DB1B9677-421A-4935-8C22-9192CE87F0FF}" destId="{C10433AE-724D-434E-B55F-F8FBA5E6691B}" srcOrd="0" destOrd="0" presId="urn:microsoft.com/office/officeart/2005/8/layout/cycle6"/>
    <dgm:cxn modelId="{18FF41A1-3EAE-423B-ACF2-F0B5F4DC28B3}" type="presOf" srcId="{B2DF35EF-9BDC-40A7-BFCA-A1A3E1293144}" destId="{4EBAFEA8-38A7-4839-A196-E833865FEC3E}" srcOrd="0" destOrd="0" presId="urn:microsoft.com/office/officeart/2005/8/layout/cycle6"/>
    <dgm:cxn modelId="{1F774BA2-9135-42D7-A6A7-1C39E6459835}" srcId="{B3F6A2BA-40B6-4187-AFF8-F8F9AF80E7F9}" destId="{9281F980-DBAB-4458-BA3E-080893361045}" srcOrd="9" destOrd="0" parTransId="{FC98046A-08E0-48A4-B812-F4BADECAFB37}" sibTransId="{EE9F8E24-F686-4CD7-B40D-889B181D327C}"/>
    <dgm:cxn modelId="{1A792AAE-2086-4C09-9299-F978E6D076E1}" srcId="{B3F6A2BA-40B6-4187-AFF8-F8F9AF80E7F9}" destId="{DB1B9677-421A-4935-8C22-9192CE87F0FF}" srcOrd="13" destOrd="0" parTransId="{C1DA78D6-0CE1-41A2-A0EE-D8D11B345670}" sibTransId="{8BCD7E9B-E908-4EDF-8514-EDD1DB17AEBC}"/>
    <dgm:cxn modelId="{9576AAAE-58F2-424F-B8E3-B337460ABDE1}" srcId="{B3F6A2BA-40B6-4187-AFF8-F8F9AF80E7F9}" destId="{939662E8-1580-40AE-9B6C-323E8300E63E}" srcOrd="14" destOrd="0" parTransId="{A9B8F123-7BAB-41C3-840A-4F646C50888F}" sibTransId="{122F0F2A-9D73-4F96-9BEF-3D5D0F3739CC}"/>
    <dgm:cxn modelId="{C68DFDAE-0328-49A4-BF92-33BD51E8357C}" type="presOf" srcId="{9281F980-DBAB-4458-BA3E-080893361045}" destId="{27377A35-5C63-4153-A1CA-D07A81FEBED6}" srcOrd="0" destOrd="0" presId="urn:microsoft.com/office/officeart/2005/8/layout/cycle6"/>
    <dgm:cxn modelId="{BF764FAF-D57B-40F6-82DB-84EA376F2B3E}" type="presOf" srcId="{BB5988A9-792F-4F35-BF7A-F0D97FB3530B}" destId="{C1FBA839-DD16-4EA3-AA23-4F09E108C25C}" srcOrd="0" destOrd="0" presId="urn:microsoft.com/office/officeart/2005/8/layout/cycle6"/>
    <dgm:cxn modelId="{2306FEB3-375B-4970-BE14-38FAFF959F7C}" type="presOf" srcId="{A69216B9-B887-4EAA-9118-9814BCE4A626}" destId="{FD352E1F-0C68-49D5-B0E2-54376D4F934A}" srcOrd="0" destOrd="0" presId="urn:microsoft.com/office/officeart/2005/8/layout/cycle6"/>
    <dgm:cxn modelId="{C4D13FB4-0FD1-48FF-AB4B-035F479BA4E7}" srcId="{B3F6A2BA-40B6-4187-AFF8-F8F9AF80E7F9}" destId="{EE1F149E-F983-420A-AE26-0CA291A969CC}" srcOrd="11" destOrd="0" parTransId="{9B36F709-981A-4F1F-96A6-2972426A3A63}" sibTransId="{3FDD498B-C338-4F3C-9707-6A31F5EB9217}"/>
    <dgm:cxn modelId="{CA98B5B7-867D-41B4-A452-B4FC72D3A4DD}" srcId="{B3F6A2BA-40B6-4187-AFF8-F8F9AF80E7F9}" destId="{0C32458D-E832-48BB-9259-B17D8D2F155B}" srcOrd="29" destOrd="0" parTransId="{4243369C-ADCF-43E1-B70D-7FEE941604AC}" sibTransId="{DF88F8CF-9279-4F9F-A099-1B4E96148323}"/>
    <dgm:cxn modelId="{EE7760BD-65F3-4C7F-9D4E-159DD8435323}" type="presOf" srcId="{553BEC81-A978-430C-80DA-1DF185989AAF}" destId="{F724F2BE-3492-48DF-BEB0-18E86EC3383D}" srcOrd="0" destOrd="0" presId="urn:microsoft.com/office/officeart/2005/8/layout/cycle6"/>
    <dgm:cxn modelId="{4433B9BD-3176-4E7B-B1FB-CC21A469FECC}" type="presOf" srcId="{E18762FF-2354-4F30-90ED-6FBC8FFF9078}" destId="{B9DC5B5E-81C6-4A00-AD4E-BE0007B91F2F}" srcOrd="0" destOrd="0" presId="urn:microsoft.com/office/officeart/2005/8/layout/cycle6"/>
    <dgm:cxn modelId="{4CF0D6C0-3D91-4359-BE34-1643E5FBC828}" type="presOf" srcId="{CB7A3099-1224-4ECB-902C-396EC7BA7968}" destId="{37F6FC54-D545-444E-B19E-55F8864057C9}" srcOrd="0" destOrd="0" presId="urn:microsoft.com/office/officeart/2005/8/layout/cycle6"/>
    <dgm:cxn modelId="{E48D68C2-8587-4023-A2DC-3504571FD761}" type="presOf" srcId="{3D64D77A-FD09-4D3C-876D-C0CB137E62CD}" destId="{B309ED74-66A5-480C-86D1-D4E840F406AC}" srcOrd="0" destOrd="0" presId="urn:microsoft.com/office/officeart/2005/8/layout/cycle6"/>
    <dgm:cxn modelId="{9E5AC4C2-EE50-4E28-94EE-EA8D898E8A36}" type="presOf" srcId="{49E309A8-4ACE-4E24-9468-1B63E3F6A1C8}" destId="{9FC84676-4902-4A78-9386-9F053440A259}" srcOrd="0" destOrd="0" presId="urn:microsoft.com/office/officeart/2005/8/layout/cycle6"/>
    <dgm:cxn modelId="{7713BAC4-CD73-4F59-AE81-74E80A442D9F}" type="presOf" srcId="{AA774F68-286C-419B-8B7D-02F83155FDF4}" destId="{3E6F2280-A61F-493F-991B-F51BCDF11010}" srcOrd="0" destOrd="0" presId="urn:microsoft.com/office/officeart/2005/8/layout/cycle6"/>
    <dgm:cxn modelId="{8FC28ED5-F28F-4F03-82DB-64D20A9D5897}" type="presOf" srcId="{E1A72A0C-6E1A-4616-AA17-2E6AC02A1850}" destId="{5CFB3FD2-2DF6-4205-823E-F0FEC3D98719}" srcOrd="0" destOrd="0" presId="urn:microsoft.com/office/officeart/2005/8/layout/cycle6"/>
    <dgm:cxn modelId="{64FDC8D5-A641-4DF6-AB4F-98C82F0CA88D}" type="presOf" srcId="{CF291975-5B89-42C1-A954-78B0363C5805}" destId="{B79BDE4E-122F-4949-877A-51460124312E}" srcOrd="0" destOrd="0" presId="urn:microsoft.com/office/officeart/2005/8/layout/cycle6"/>
    <dgm:cxn modelId="{88623BD7-0B78-4848-B319-4C616239BAB7}" srcId="{B3F6A2BA-40B6-4187-AFF8-F8F9AF80E7F9}" destId="{83672DD1-994D-4D7A-9A37-481E9664950D}" srcOrd="16" destOrd="0" parTransId="{DDC0B2F7-016B-4613-8A55-5AA6A2FDE60C}" sibTransId="{B40BDC04-4CE6-4D7E-9F97-0E08939E39C6}"/>
    <dgm:cxn modelId="{C49149D8-B800-4423-B48C-40A1637857E9}" srcId="{B3F6A2BA-40B6-4187-AFF8-F8F9AF80E7F9}" destId="{49E309A8-4ACE-4E24-9468-1B63E3F6A1C8}" srcOrd="25" destOrd="0" parTransId="{D6C68469-A6BE-45BF-A540-5A9AD7D1FDCC}" sibTransId="{7115A82F-A0CA-47E6-9A40-2F50E0CCCA35}"/>
    <dgm:cxn modelId="{054A9EDB-577A-4F88-BF3F-4CDE0A180EC0}" type="presOf" srcId="{DF88F8CF-9279-4F9F-A099-1B4E96148323}" destId="{10B85967-A5CA-441C-B74B-8FD7919CBCCC}" srcOrd="0" destOrd="0" presId="urn:microsoft.com/office/officeart/2005/8/layout/cycle6"/>
    <dgm:cxn modelId="{29A30ADC-A6BC-435E-945B-0D4B92AD8430}" srcId="{B3F6A2BA-40B6-4187-AFF8-F8F9AF80E7F9}" destId="{CF291975-5B89-42C1-A954-78B0363C5805}" srcOrd="2" destOrd="0" parTransId="{F3DC7968-B68E-4A83-B115-D21E76300FFF}" sibTransId="{BB5988A9-792F-4F35-BF7A-F0D97FB3530B}"/>
    <dgm:cxn modelId="{BB92C9DE-2FB7-4B1E-84DA-11705DA55D03}" type="presOf" srcId="{A895021A-1FC9-40D9-9A23-C05D673066F3}" destId="{ACA3DEE4-4C37-414B-A20E-469C72FF631D}" srcOrd="0" destOrd="0" presId="urn:microsoft.com/office/officeart/2005/8/layout/cycle6"/>
    <dgm:cxn modelId="{FEBF08E2-5839-4BB9-930A-0E912321ACE5}" type="presOf" srcId="{C63CE439-C9A4-437A-AA24-C2B1C4D3EC13}" destId="{39826E2A-859D-4D09-B02A-05287C251E70}" srcOrd="0" destOrd="0" presId="urn:microsoft.com/office/officeart/2005/8/layout/cycle6"/>
    <dgm:cxn modelId="{61270DE4-6A9A-4AD3-8A7B-D480A1C51652}" type="presOf" srcId="{6D67EEEA-04ED-4D88-A526-8907150BA8B9}" destId="{4564EECB-4F9B-4DE6-A4A8-79CB80D711FC}" srcOrd="0" destOrd="0" presId="urn:microsoft.com/office/officeart/2005/8/layout/cycle6"/>
    <dgm:cxn modelId="{FE5DE3E6-FC91-4656-85E4-45B335D2DABB}" srcId="{B3F6A2BA-40B6-4187-AFF8-F8F9AF80E7F9}" destId="{553BEC81-A978-430C-80DA-1DF185989AAF}" srcOrd="30" destOrd="0" parTransId="{F967C4E0-84B8-4DD8-94B3-652A70C1E617}" sibTransId="{E48A52DD-C72D-4935-A10C-8179C47FCC6E}"/>
    <dgm:cxn modelId="{D864FDE6-AE68-4123-A8AA-7FC1D1294C03}" srcId="{B3F6A2BA-40B6-4187-AFF8-F8F9AF80E7F9}" destId="{BB217A16-9AF2-4D4B-B615-1E19EDAD0C53}" srcOrd="23" destOrd="0" parTransId="{C1AA23A3-532B-4317-BA6C-EB24CD6F69A6}" sibTransId="{C0983ED0-8E1A-4C36-9B3F-D751B585C5F1}"/>
    <dgm:cxn modelId="{E5350BE7-EE34-4E81-ACE1-969F3C5699D6}" type="presOf" srcId="{D02FAA77-956C-45D2-8464-ED2559956DD2}" destId="{BB6CD61F-322C-4EEA-85CC-48F3CC9DA29B}" srcOrd="0" destOrd="0" presId="urn:microsoft.com/office/officeart/2005/8/layout/cycle6"/>
    <dgm:cxn modelId="{3D4E97EA-89D6-4F69-8109-635B0AF236FD}" srcId="{B3F6A2BA-40B6-4187-AFF8-F8F9AF80E7F9}" destId="{A895021A-1FC9-40D9-9A23-C05D673066F3}" srcOrd="10" destOrd="0" parTransId="{ED7432BF-B985-48B1-B8F2-801A42157DE6}" sibTransId="{C63CE439-C9A4-437A-AA24-C2B1C4D3EC13}"/>
    <dgm:cxn modelId="{B4B871ED-2C3C-4175-B91F-6C56BCBEA467}" type="presOf" srcId="{35385F59-FD3A-4E0E-806D-0D171FD73B60}" destId="{43DDAB27-C0DF-44FA-802A-67BF1D0F81B4}" srcOrd="0" destOrd="0" presId="urn:microsoft.com/office/officeart/2005/8/layout/cycle6"/>
    <dgm:cxn modelId="{7D9544EF-E7A3-4609-A8B6-57FE222834EC}" type="presOf" srcId="{910D43BF-2E12-4265-8F31-790375B138D8}" destId="{0CA37BE1-2CF9-468E-BFF7-47A995E3BB08}" srcOrd="0" destOrd="0" presId="urn:microsoft.com/office/officeart/2005/8/layout/cycle6"/>
    <dgm:cxn modelId="{D30E7CF0-5B4B-40D3-96D0-383F887793FD}" srcId="{B3F6A2BA-40B6-4187-AFF8-F8F9AF80E7F9}" destId="{868767A5-C3E4-4645-9C8D-69D5627043D3}" srcOrd="8" destOrd="0" parTransId="{09A882C0-93B2-4C56-BE95-EDAAA5B0FF47}" sibTransId="{BE0F9672-9967-4BB3-945A-82902934D4C9}"/>
    <dgm:cxn modelId="{31AB8DF1-4B71-4438-AEA5-F81347E80E52}" type="presOf" srcId="{05255914-D32A-40B4-8C21-212024189328}" destId="{0A74DD1F-BEEA-4E1C-A32C-B77C043FA489}" srcOrd="0" destOrd="0" presId="urn:microsoft.com/office/officeart/2005/8/layout/cycle6"/>
    <dgm:cxn modelId="{21CDA2F1-24BA-4E27-8843-DE665A1C7384}" type="presOf" srcId="{B40BDC04-4CE6-4D7E-9F97-0E08939E39C6}" destId="{F136BB06-5C60-4B50-98D8-C6FCDB3F7F8E}" srcOrd="0" destOrd="0" presId="urn:microsoft.com/office/officeart/2005/8/layout/cycle6"/>
    <dgm:cxn modelId="{FD996DF2-D6BC-43F4-B760-5C61AC94F801}" type="presOf" srcId="{C55123D5-8763-48CB-8093-D52598355663}" destId="{E5C3F0BA-DB69-495D-9DEA-D13C90EA3630}" srcOrd="0" destOrd="0" presId="urn:microsoft.com/office/officeart/2005/8/layout/cycle6"/>
    <dgm:cxn modelId="{6A8125F7-0F75-4C5F-A603-0EBEE5C2E494}" type="presOf" srcId="{48A59AEC-96FC-49B4-88EA-A3EB39384894}" destId="{CD308359-DDF9-4556-B21D-E2264F4EE573}" srcOrd="0" destOrd="0" presId="urn:microsoft.com/office/officeart/2005/8/layout/cycle6"/>
    <dgm:cxn modelId="{B0BBA1FC-B655-4236-AE99-993A1CC30ADE}" type="presOf" srcId="{5625A0BA-3784-45B6-97EC-2096A47B399F}" destId="{BC51FB21-3AAD-464F-AB4E-68130F6D9956}" srcOrd="0" destOrd="0" presId="urn:microsoft.com/office/officeart/2005/8/layout/cycle6"/>
    <dgm:cxn modelId="{D18A5BFD-7485-4207-BEBC-EBCAAA28F4AB}" type="presOf" srcId="{939662E8-1580-40AE-9B6C-323E8300E63E}" destId="{75C04093-B402-44E4-A02F-D9D20B3CFE9D}" srcOrd="0" destOrd="0" presId="urn:microsoft.com/office/officeart/2005/8/layout/cycle6"/>
    <dgm:cxn modelId="{EBC68FFD-0F35-4FBB-B798-DB0A754358E6}" srcId="{B3F6A2BA-40B6-4187-AFF8-F8F9AF80E7F9}" destId="{3EBDEC13-B94B-424C-B6D8-E23828E29484}" srcOrd="12" destOrd="0" parTransId="{4194DC5B-FCB2-47F2-A7AB-F8C802D2C380}" sibTransId="{910D43BF-2E12-4265-8F31-790375B138D8}"/>
    <dgm:cxn modelId="{C3A33BEC-DAD4-49F7-A2AF-FC6CBAD35BE0}" type="presParOf" srcId="{EFAE7302-6632-4D60-A96D-23F394241DE4}" destId="{37F6FC54-D545-444E-B19E-55F8864057C9}" srcOrd="0" destOrd="0" presId="urn:microsoft.com/office/officeart/2005/8/layout/cycle6"/>
    <dgm:cxn modelId="{D0726E0A-D594-44AE-A57A-3EA2F40269FE}" type="presParOf" srcId="{EFAE7302-6632-4D60-A96D-23F394241DE4}" destId="{F73F8756-B089-4C69-872B-9C77B1D2E9B9}" srcOrd="1" destOrd="0" presId="urn:microsoft.com/office/officeart/2005/8/layout/cycle6"/>
    <dgm:cxn modelId="{B32496C5-24CB-46F6-8896-D3D8F4F2598A}" type="presParOf" srcId="{EFAE7302-6632-4D60-A96D-23F394241DE4}" destId="{990317AE-40E7-4E24-A709-5C1E3D7DF428}" srcOrd="2" destOrd="0" presId="urn:microsoft.com/office/officeart/2005/8/layout/cycle6"/>
    <dgm:cxn modelId="{4C01690B-BB35-463D-9DE8-D36AFC5354DC}" type="presParOf" srcId="{EFAE7302-6632-4D60-A96D-23F394241DE4}" destId="{0A74DD1F-BEEA-4E1C-A32C-B77C043FA489}" srcOrd="3" destOrd="0" presId="urn:microsoft.com/office/officeart/2005/8/layout/cycle6"/>
    <dgm:cxn modelId="{089B40A7-947C-47B9-9AC2-35F84D421A10}" type="presParOf" srcId="{EFAE7302-6632-4D60-A96D-23F394241DE4}" destId="{33AA3025-9FF4-4436-AD56-351C2AA3B91C}" srcOrd="4" destOrd="0" presId="urn:microsoft.com/office/officeart/2005/8/layout/cycle6"/>
    <dgm:cxn modelId="{08F970CA-F66A-43D7-AE3D-DDD3CBC3AFA6}" type="presParOf" srcId="{EFAE7302-6632-4D60-A96D-23F394241DE4}" destId="{53232857-986B-4378-8600-83D67A96D1FC}" srcOrd="5" destOrd="0" presId="urn:microsoft.com/office/officeart/2005/8/layout/cycle6"/>
    <dgm:cxn modelId="{1A10AA63-7FE8-4F47-AECF-D3ABE2607059}" type="presParOf" srcId="{EFAE7302-6632-4D60-A96D-23F394241DE4}" destId="{B79BDE4E-122F-4949-877A-51460124312E}" srcOrd="6" destOrd="0" presId="urn:microsoft.com/office/officeart/2005/8/layout/cycle6"/>
    <dgm:cxn modelId="{13BC6C66-0B8A-4D85-9024-B70A761C33B3}" type="presParOf" srcId="{EFAE7302-6632-4D60-A96D-23F394241DE4}" destId="{E5A97052-E50B-4364-B8F3-C5BB55C62E43}" srcOrd="7" destOrd="0" presId="urn:microsoft.com/office/officeart/2005/8/layout/cycle6"/>
    <dgm:cxn modelId="{ED674123-D832-4C91-8D1C-DC27E5B6A8A5}" type="presParOf" srcId="{EFAE7302-6632-4D60-A96D-23F394241DE4}" destId="{C1FBA839-DD16-4EA3-AA23-4F09E108C25C}" srcOrd="8" destOrd="0" presId="urn:microsoft.com/office/officeart/2005/8/layout/cycle6"/>
    <dgm:cxn modelId="{082B3B5C-08A9-45C8-8E48-95E0DB628B42}" type="presParOf" srcId="{EFAE7302-6632-4D60-A96D-23F394241DE4}" destId="{47D8252C-7210-4124-986D-C5A27EC7BB38}" srcOrd="9" destOrd="0" presId="urn:microsoft.com/office/officeart/2005/8/layout/cycle6"/>
    <dgm:cxn modelId="{F128ECDD-5FBC-4942-B2B1-23C30E43D283}" type="presParOf" srcId="{EFAE7302-6632-4D60-A96D-23F394241DE4}" destId="{49128025-155A-4115-B8B9-1A751CA1730C}" srcOrd="10" destOrd="0" presId="urn:microsoft.com/office/officeart/2005/8/layout/cycle6"/>
    <dgm:cxn modelId="{C629A32E-2C5F-43F5-ACDC-CAB6AD3B79D5}" type="presParOf" srcId="{EFAE7302-6632-4D60-A96D-23F394241DE4}" destId="{9A5BE75C-4E4D-435D-8920-9E32832F465D}" srcOrd="11" destOrd="0" presId="urn:microsoft.com/office/officeart/2005/8/layout/cycle6"/>
    <dgm:cxn modelId="{9F76CB25-A045-4E7E-B813-58C6DE51CE9E}" type="presParOf" srcId="{EFAE7302-6632-4D60-A96D-23F394241DE4}" destId="{E213AD56-109D-4571-A0B0-1181C7025370}" srcOrd="12" destOrd="0" presId="urn:microsoft.com/office/officeart/2005/8/layout/cycle6"/>
    <dgm:cxn modelId="{BD3D758A-BDFB-40AB-BD80-FDE42BABACF0}" type="presParOf" srcId="{EFAE7302-6632-4D60-A96D-23F394241DE4}" destId="{41190AB1-8428-4DEE-ADF0-BAC788A0917C}" srcOrd="13" destOrd="0" presId="urn:microsoft.com/office/officeart/2005/8/layout/cycle6"/>
    <dgm:cxn modelId="{50CF30DD-CBFB-40D5-A555-3C940A0B7A8F}" type="presParOf" srcId="{EFAE7302-6632-4D60-A96D-23F394241DE4}" destId="{3E6F2280-A61F-493F-991B-F51BCDF11010}" srcOrd="14" destOrd="0" presId="urn:microsoft.com/office/officeart/2005/8/layout/cycle6"/>
    <dgm:cxn modelId="{F6B98658-830D-4AC8-84EB-7288497FF17D}" type="presParOf" srcId="{EFAE7302-6632-4D60-A96D-23F394241DE4}" destId="{D0E1629B-81D1-410E-AE41-A68200AAD38A}" srcOrd="15" destOrd="0" presId="urn:microsoft.com/office/officeart/2005/8/layout/cycle6"/>
    <dgm:cxn modelId="{19A5F5BD-824A-49CA-BD08-6488C9CB0932}" type="presParOf" srcId="{EFAE7302-6632-4D60-A96D-23F394241DE4}" destId="{98736DC7-D98D-4E78-942E-3E553CB51665}" srcOrd="16" destOrd="0" presId="urn:microsoft.com/office/officeart/2005/8/layout/cycle6"/>
    <dgm:cxn modelId="{CA5768A0-6368-49DA-928B-CE0C3EBAC381}" type="presParOf" srcId="{EFAE7302-6632-4D60-A96D-23F394241DE4}" destId="{896B2AF0-997F-4A3D-95E9-687AEE393215}" srcOrd="17" destOrd="0" presId="urn:microsoft.com/office/officeart/2005/8/layout/cycle6"/>
    <dgm:cxn modelId="{E5978CC7-8B57-4279-8928-E79113C9B56F}" type="presParOf" srcId="{EFAE7302-6632-4D60-A96D-23F394241DE4}" destId="{BC51FB21-3AAD-464F-AB4E-68130F6D9956}" srcOrd="18" destOrd="0" presId="urn:microsoft.com/office/officeart/2005/8/layout/cycle6"/>
    <dgm:cxn modelId="{8C5B55CD-5888-40B8-9B37-89B93DE690A4}" type="presParOf" srcId="{EFAE7302-6632-4D60-A96D-23F394241DE4}" destId="{678D2501-9B9B-4053-8341-251711D30C2F}" srcOrd="19" destOrd="0" presId="urn:microsoft.com/office/officeart/2005/8/layout/cycle6"/>
    <dgm:cxn modelId="{8B632582-4588-468A-AE66-0658AD60C464}" type="presParOf" srcId="{EFAE7302-6632-4D60-A96D-23F394241DE4}" destId="{36A25B59-0286-4766-AF4A-4AD99255FB9A}" srcOrd="20" destOrd="0" presId="urn:microsoft.com/office/officeart/2005/8/layout/cycle6"/>
    <dgm:cxn modelId="{AC74DC93-BE09-4F73-95C9-25A82A375232}" type="presParOf" srcId="{EFAE7302-6632-4D60-A96D-23F394241DE4}" destId="{4EBAFEA8-38A7-4839-A196-E833865FEC3E}" srcOrd="21" destOrd="0" presId="urn:microsoft.com/office/officeart/2005/8/layout/cycle6"/>
    <dgm:cxn modelId="{3C04DB0A-CB55-48CD-A233-4353B207240D}" type="presParOf" srcId="{EFAE7302-6632-4D60-A96D-23F394241DE4}" destId="{C248C08C-3758-4EEE-8D81-59D26C39B226}" srcOrd="22" destOrd="0" presId="urn:microsoft.com/office/officeart/2005/8/layout/cycle6"/>
    <dgm:cxn modelId="{D287AF26-E1DB-4679-AE88-DDA96ECF2829}" type="presParOf" srcId="{EFAE7302-6632-4D60-A96D-23F394241DE4}" destId="{A95F9BD2-8E6C-4D20-A2D9-24C989631FAC}" srcOrd="23" destOrd="0" presId="urn:microsoft.com/office/officeart/2005/8/layout/cycle6"/>
    <dgm:cxn modelId="{839C4820-DFBA-4496-A875-9EAB622F3B94}" type="presParOf" srcId="{EFAE7302-6632-4D60-A96D-23F394241DE4}" destId="{FCDBC8B2-A072-489D-B135-4F76C90ABB73}" srcOrd="24" destOrd="0" presId="urn:microsoft.com/office/officeart/2005/8/layout/cycle6"/>
    <dgm:cxn modelId="{E1DEF8BC-4B4C-4DCD-ADE0-E17314846544}" type="presParOf" srcId="{EFAE7302-6632-4D60-A96D-23F394241DE4}" destId="{1A502533-D656-4694-9BDA-B75F503AD108}" srcOrd="25" destOrd="0" presId="urn:microsoft.com/office/officeart/2005/8/layout/cycle6"/>
    <dgm:cxn modelId="{B86CE720-A781-4FD0-927A-D25549DC65A3}" type="presParOf" srcId="{EFAE7302-6632-4D60-A96D-23F394241DE4}" destId="{BBF115A0-E49F-481D-B9B9-7781A7700C68}" srcOrd="26" destOrd="0" presId="urn:microsoft.com/office/officeart/2005/8/layout/cycle6"/>
    <dgm:cxn modelId="{55E8382A-8C72-47BC-A8C8-DE858FFA82E4}" type="presParOf" srcId="{EFAE7302-6632-4D60-A96D-23F394241DE4}" destId="{27377A35-5C63-4153-A1CA-D07A81FEBED6}" srcOrd="27" destOrd="0" presId="urn:microsoft.com/office/officeart/2005/8/layout/cycle6"/>
    <dgm:cxn modelId="{DB9A1D39-B90C-4407-A2CE-CA033ED48B56}" type="presParOf" srcId="{EFAE7302-6632-4D60-A96D-23F394241DE4}" destId="{166E8CAE-7A6A-441E-B81D-F2A6930AEB34}" srcOrd="28" destOrd="0" presId="urn:microsoft.com/office/officeart/2005/8/layout/cycle6"/>
    <dgm:cxn modelId="{2EC43C84-3532-467B-B28E-5A6B10480FE8}" type="presParOf" srcId="{EFAE7302-6632-4D60-A96D-23F394241DE4}" destId="{C75F3799-6FE1-44D4-94E5-D0323DD9642D}" srcOrd="29" destOrd="0" presId="urn:microsoft.com/office/officeart/2005/8/layout/cycle6"/>
    <dgm:cxn modelId="{4A7141B7-3DDA-4B7B-9016-124C5F07AD1F}" type="presParOf" srcId="{EFAE7302-6632-4D60-A96D-23F394241DE4}" destId="{ACA3DEE4-4C37-414B-A20E-469C72FF631D}" srcOrd="30" destOrd="0" presId="urn:microsoft.com/office/officeart/2005/8/layout/cycle6"/>
    <dgm:cxn modelId="{F548E7E8-049B-4C10-A0B8-D0CB964EDC8D}" type="presParOf" srcId="{EFAE7302-6632-4D60-A96D-23F394241DE4}" destId="{5E377587-15D8-428C-8F90-BB7C49868333}" srcOrd="31" destOrd="0" presId="urn:microsoft.com/office/officeart/2005/8/layout/cycle6"/>
    <dgm:cxn modelId="{AC4DDD91-6ECB-44BE-9D25-2F9DE7C45C56}" type="presParOf" srcId="{EFAE7302-6632-4D60-A96D-23F394241DE4}" destId="{39826E2A-859D-4D09-B02A-05287C251E70}" srcOrd="32" destOrd="0" presId="urn:microsoft.com/office/officeart/2005/8/layout/cycle6"/>
    <dgm:cxn modelId="{E827CA7D-A489-4D3A-928F-1D74DD8A6618}" type="presParOf" srcId="{EFAE7302-6632-4D60-A96D-23F394241DE4}" destId="{508270A1-9056-4B9A-B0BC-2D3B1299FC58}" srcOrd="33" destOrd="0" presId="urn:microsoft.com/office/officeart/2005/8/layout/cycle6"/>
    <dgm:cxn modelId="{46888386-1BC3-478A-AC01-D675E68F88B5}" type="presParOf" srcId="{EFAE7302-6632-4D60-A96D-23F394241DE4}" destId="{32B48CEE-BE6C-4B73-AA70-08340D7306CA}" srcOrd="34" destOrd="0" presId="urn:microsoft.com/office/officeart/2005/8/layout/cycle6"/>
    <dgm:cxn modelId="{9028FBF8-136C-4E8F-93A1-71DDEBA8D4F8}" type="presParOf" srcId="{EFAE7302-6632-4D60-A96D-23F394241DE4}" destId="{0186EB4D-19E9-40A6-9853-FE75E1F1C601}" srcOrd="35" destOrd="0" presId="urn:microsoft.com/office/officeart/2005/8/layout/cycle6"/>
    <dgm:cxn modelId="{B73B127C-4E6F-4E5F-9F6C-A607357C7A81}" type="presParOf" srcId="{EFAE7302-6632-4D60-A96D-23F394241DE4}" destId="{E6415271-4602-49BD-8F77-B2554532B0A0}" srcOrd="36" destOrd="0" presId="urn:microsoft.com/office/officeart/2005/8/layout/cycle6"/>
    <dgm:cxn modelId="{F9FE00C8-8F07-47B5-A513-64C7404C3398}" type="presParOf" srcId="{EFAE7302-6632-4D60-A96D-23F394241DE4}" destId="{18476B6F-E555-4078-9F4F-FED8900C0811}" srcOrd="37" destOrd="0" presId="urn:microsoft.com/office/officeart/2005/8/layout/cycle6"/>
    <dgm:cxn modelId="{715DA505-F12B-4C6A-A72C-8C9DE58C7B65}" type="presParOf" srcId="{EFAE7302-6632-4D60-A96D-23F394241DE4}" destId="{0CA37BE1-2CF9-468E-BFF7-47A995E3BB08}" srcOrd="38" destOrd="0" presId="urn:microsoft.com/office/officeart/2005/8/layout/cycle6"/>
    <dgm:cxn modelId="{C4D67A8C-8254-4228-AF80-23991B9384F9}" type="presParOf" srcId="{EFAE7302-6632-4D60-A96D-23F394241DE4}" destId="{C10433AE-724D-434E-B55F-F8FBA5E6691B}" srcOrd="39" destOrd="0" presId="urn:microsoft.com/office/officeart/2005/8/layout/cycle6"/>
    <dgm:cxn modelId="{4FFC465A-B1C4-4C0B-BEF2-CF5120ACA3C6}" type="presParOf" srcId="{EFAE7302-6632-4D60-A96D-23F394241DE4}" destId="{1BF69A71-2EE3-482B-A6FD-09CDD6717BD2}" srcOrd="40" destOrd="0" presId="urn:microsoft.com/office/officeart/2005/8/layout/cycle6"/>
    <dgm:cxn modelId="{48A7F0FF-0622-497D-8BD8-DEF9B9CA72C6}" type="presParOf" srcId="{EFAE7302-6632-4D60-A96D-23F394241DE4}" destId="{6361BE26-1613-4254-AAB5-23BC794B38F0}" srcOrd="41" destOrd="0" presId="urn:microsoft.com/office/officeart/2005/8/layout/cycle6"/>
    <dgm:cxn modelId="{2A86E7B1-DAA2-4F60-8E70-5B246581AF9B}" type="presParOf" srcId="{EFAE7302-6632-4D60-A96D-23F394241DE4}" destId="{75C04093-B402-44E4-A02F-D9D20B3CFE9D}" srcOrd="42" destOrd="0" presId="urn:microsoft.com/office/officeart/2005/8/layout/cycle6"/>
    <dgm:cxn modelId="{8F84D114-8342-4364-B524-80DF8161A366}" type="presParOf" srcId="{EFAE7302-6632-4D60-A96D-23F394241DE4}" destId="{320450C4-F523-4B16-B2D9-4DF083C0D164}" srcOrd="43" destOrd="0" presId="urn:microsoft.com/office/officeart/2005/8/layout/cycle6"/>
    <dgm:cxn modelId="{BA6734F2-FA65-4511-8C7A-9522E4154EBE}" type="presParOf" srcId="{EFAE7302-6632-4D60-A96D-23F394241DE4}" destId="{76F78CE6-90C8-4B35-9F7E-1F5EB9B22151}" srcOrd="44" destOrd="0" presId="urn:microsoft.com/office/officeart/2005/8/layout/cycle6"/>
    <dgm:cxn modelId="{C95237A4-3CBA-49CC-97E7-80816456275B}" type="presParOf" srcId="{EFAE7302-6632-4D60-A96D-23F394241DE4}" destId="{618D29F1-B27A-4177-81E5-AC40E22B797C}" srcOrd="45" destOrd="0" presId="urn:microsoft.com/office/officeart/2005/8/layout/cycle6"/>
    <dgm:cxn modelId="{7C5BC6F6-EC3C-4E68-96BA-E738AFEFF34D}" type="presParOf" srcId="{EFAE7302-6632-4D60-A96D-23F394241DE4}" destId="{6DA6B6DF-5C12-40CD-AAE4-BEDED49DD127}" srcOrd="46" destOrd="0" presId="urn:microsoft.com/office/officeart/2005/8/layout/cycle6"/>
    <dgm:cxn modelId="{69DF8615-6123-4BDC-9F85-1B51BCC6D80B}" type="presParOf" srcId="{EFAE7302-6632-4D60-A96D-23F394241DE4}" destId="{B309ED74-66A5-480C-86D1-D4E840F406AC}" srcOrd="47" destOrd="0" presId="urn:microsoft.com/office/officeart/2005/8/layout/cycle6"/>
    <dgm:cxn modelId="{EC687686-662F-416C-9A9C-FD1E7ADA8A30}" type="presParOf" srcId="{EFAE7302-6632-4D60-A96D-23F394241DE4}" destId="{1DFE6595-7230-483C-9D32-BFCA9CE92D85}" srcOrd="48" destOrd="0" presId="urn:microsoft.com/office/officeart/2005/8/layout/cycle6"/>
    <dgm:cxn modelId="{568917D2-DD19-4E5F-BD61-CF49253D6F38}" type="presParOf" srcId="{EFAE7302-6632-4D60-A96D-23F394241DE4}" destId="{951B332A-C98B-433A-BC90-670312A65140}" srcOrd="49" destOrd="0" presId="urn:microsoft.com/office/officeart/2005/8/layout/cycle6"/>
    <dgm:cxn modelId="{0E2CDA9D-5B0B-428F-9C80-552E7ACF50FA}" type="presParOf" srcId="{EFAE7302-6632-4D60-A96D-23F394241DE4}" destId="{F136BB06-5C60-4B50-98D8-C6FCDB3F7F8E}" srcOrd="50" destOrd="0" presId="urn:microsoft.com/office/officeart/2005/8/layout/cycle6"/>
    <dgm:cxn modelId="{45CBFFDB-2D5B-4A24-A311-00B8495CB447}" type="presParOf" srcId="{EFAE7302-6632-4D60-A96D-23F394241DE4}" destId="{2CC1B40C-A928-4D28-85BB-5E0283FC2F77}" srcOrd="51" destOrd="0" presId="urn:microsoft.com/office/officeart/2005/8/layout/cycle6"/>
    <dgm:cxn modelId="{A3781C95-8960-4C34-957D-A2E627941922}" type="presParOf" srcId="{EFAE7302-6632-4D60-A96D-23F394241DE4}" destId="{7EF4F930-8B6A-4ECB-AEE6-E6BBCDEDB007}" srcOrd="52" destOrd="0" presId="urn:microsoft.com/office/officeart/2005/8/layout/cycle6"/>
    <dgm:cxn modelId="{9988378A-AB54-49EC-814C-40CAD5CDA971}" type="presParOf" srcId="{EFAE7302-6632-4D60-A96D-23F394241DE4}" destId="{68E8B125-993D-469E-AA0B-682C870C8CE0}" srcOrd="53" destOrd="0" presId="urn:microsoft.com/office/officeart/2005/8/layout/cycle6"/>
    <dgm:cxn modelId="{DBE33479-20DC-4E7A-80CF-3E98C39B79E0}" type="presParOf" srcId="{EFAE7302-6632-4D60-A96D-23F394241DE4}" destId="{FADD2792-6893-42FB-A020-33C72A283A6C}" srcOrd="54" destOrd="0" presId="urn:microsoft.com/office/officeart/2005/8/layout/cycle6"/>
    <dgm:cxn modelId="{5C48C662-8FBC-4572-B97D-49DCB24852E7}" type="presParOf" srcId="{EFAE7302-6632-4D60-A96D-23F394241DE4}" destId="{3347F71B-899A-499F-BE60-DD768007AE3D}" srcOrd="55" destOrd="0" presId="urn:microsoft.com/office/officeart/2005/8/layout/cycle6"/>
    <dgm:cxn modelId="{00597E24-9164-4AF8-AC6F-81C1945B6F9F}" type="presParOf" srcId="{EFAE7302-6632-4D60-A96D-23F394241DE4}" destId="{B9DC5B5E-81C6-4A00-AD4E-BE0007B91F2F}" srcOrd="56" destOrd="0" presId="urn:microsoft.com/office/officeart/2005/8/layout/cycle6"/>
    <dgm:cxn modelId="{CA66238A-A92D-4624-8819-A87A1E0321A9}" type="presParOf" srcId="{EFAE7302-6632-4D60-A96D-23F394241DE4}" destId="{FD352E1F-0C68-49D5-B0E2-54376D4F934A}" srcOrd="57" destOrd="0" presId="urn:microsoft.com/office/officeart/2005/8/layout/cycle6"/>
    <dgm:cxn modelId="{F6280CCB-452E-411D-84B6-59C306096135}" type="presParOf" srcId="{EFAE7302-6632-4D60-A96D-23F394241DE4}" destId="{0BC5354E-3415-46FB-ADB3-32C666B3BC89}" srcOrd="58" destOrd="0" presId="urn:microsoft.com/office/officeart/2005/8/layout/cycle6"/>
    <dgm:cxn modelId="{C2E8C97B-A0EE-40C0-A3D8-89BCA8C4C090}" type="presParOf" srcId="{EFAE7302-6632-4D60-A96D-23F394241DE4}" destId="{F4BCE455-286B-4204-B5F1-B8A634EE86AA}" srcOrd="59" destOrd="0" presId="urn:microsoft.com/office/officeart/2005/8/layout/cycle6"/>
    <dgm:cxn modelId="{C079535D-7C68-4D2E-A2FC-FDCD7C26B566}" type="presParOf" srcId="{EFAE7302-6632-4D60-A96D-23F394241DE4}" destId="{C78ECE81-A2B2-47AC-8CB7-A602A09D7084}" srcOrd="60" destOrd="0" presId="urn:microsoft.com/office/officeart/2005/8/layout/cycle6"/>
    <dgm:cxn modelId="{769D6DCE-7AEB-4AAD-A536-A0789557ADE6}" type="presParOf" srcId="{EFAE7302-6632-4D60-A96D-23F394241DE4}" destId="{7D56EB1A-D3E6-4B49-8BAB-D14453A9BB73}" srcOrd="61" destOrd="0" presId="urn:microsoft.com/office/officeart/2005/8/layout/cycle6"/>
    <dgm:cxn modelId="{BAFC889D-BE78-4B80-9161-3892DC101097}" type="presParOf" srcId="{EFAE7302-6632-4D60-A96D-23F394241DE4}" destId="{E5C3F0BA-DB69-495D-9DEA-D13C90EA3630}" srcOrd="62" destOrd="0" presId="urn:microsoft.com/office/officeart/2005/8/layout/cycle6"/>
    <dgm:cxn modelId="{C283AFD9-60F0-46EA-B38D-57F70D4AAE1F}" type="presParOf" srcId="{EFAE7302-6632-4D60-A96D-23F394241DE4}" destId="{43DDAB27-C0DF-44FA-802A-67BF1D0F81B4}" srcOrd="63" destOrd="0" presId="urn:microsoft.com/office/officeart/2005/8/layout/cycle6"/>
    <dgm:cxn modelId="{A95D7FCC-AC0B-4D68-B5D0-1C7D2C8BFF65}" type="presParOf" srcId="{EFAE7302-6632-4D60-A96D-23F394241DE4}" destId="{8C07BEE8-98F3-4383-8C3D-272C0DCA3135}" srcOrd="64" destOrd="0" presId="urn:microsoft.com/office/officeart/2005/8/layout/cycle6"/>
    <dgm:cxn modelId="{A3EA0762-EF77-4AA3-A5EA-643EEA3033B9}" type="presParOf" srcId="{EFAE7302-6632-4D60-A96D-23F394241DE4}" destId="{4564EECB-4F9B-4DE6-A4A8-79CB80D711FC}" srcOrd="65" destOrd="0" presId="urn:microsoft.com/office/officeart/2005/8/layout/cycle6"/>
    <dgm:cxn modelId="{D84CC5B3-DABC-4F08-98C2-A35BEBB20D60}" type="presParOf" srcId="{EFAE7302-6632-4D60-A96D-23F394241DE4}" destId="{E7B2F824-C131-4F6E-BF3B-11B8D84C3259}" srcOrd="66" destOrd="0" presId="urn:microsoft.com/office/officeart/2005/8/layout/cycle6"/>
    <dgm:cxn modelId="{BF2BF5E5-BD07-474A-986A-97A8C7522CE1}" type="presParOf" srcId="{EFAE7302-6632-4D60-A96D-23F394241DE4}" destId="{14E160C9-3944-49D9-A382-EDFD6F07F2AF}" srcOrd="67" destOrd="0" presId="urn:microsoft.com/office/officeart/2005/8/layout/cycle6"/>
    <dgm:cxn modelId="{E5772989-F35F-446A-815B-9D606AA762A3}" type="presParOf" srcId="{EFAE7302-6632-4D60-A96D-23F394241DE4}" destId="{F221C969-D840-4207-AD08-C8DF473E761E}" srcOrd="68" destOrd="0" presId="urn:microsoft.com/office/officeart/2005/8/layout/cycle6"/>
    <dgm:cxn modelId="{32F446A1-1AE4-4B30-B292-5C8CCDBE68AA}" type="presParOf" srcId="{EFAE7302-6632-4D60-A96D-23F394241DE4}" destId="{CFCF3D4C-32A1-4968-B438-404BD7D6114A}" srcOrd="69" destOrd="0" presId="urn:microsoft.com/office/officeart/2005/8/layout/cycle6"/>
    <dgm:cxn modelId="{EF286C0B-2B7C-4EC5-BB0A-B9A9F36DE816}" type="presParOf" srcId="{EFAE7302-6632-4D60-A96D-23F394241DE4}" destId="{A331A5A7-B87C-4299-8B1F-207925CD4C27}" srcOrd="70" destOrd="0" presId="urn:microsoft.com/office/officeart/2005/8/layout/cycle6"/>
    <dgm:cxn modelId="{0DBBE9FA-52EF-42EA-B5E0-3EDF2FBDDEC9}" type="presParOf" srcId="{EFAE7302-6632-4D60-A96D-23F394241DE4}" destId="{21A7A6A5-C6D1-4211-8A8E-22C0ECD96F49}" srcOrd="71" destOrd="0" presId="urn:microsoft.com/office/officeart/2005/8/layout/cycle6"/>
    <dgm:cxn modelId="{2FA99F3A-E6B6-4725-B685-F0BB45D183B3}" type="presParOf" srcId="{EFAE7302-6632-4D60-A96D-23F394241DE4}" destId="{991A4C05-42A7-4815-BBC2-046FF52DA966}" srcOrd="72" destOrd="0" presId="urn:microsoft.com/office/officeart/2005/8/layout/cycle6"/>
    <dgm:cxn modelId="{27E7552A-84B8-434D-AB2C-445FE60317EC}" type="presParOf" srcId="{EFAE7302-6632-4D60-A96D-23F394241DE4}" destId="{9AD292EF-B75E-4B66-9CEA-DD3FDDF0A21E}" srcOrd="73" destOrd="0" presId="urn:microsoft.com/office/officeart/2005/8/layout/cycle6"/>
    <dgm:cxn modelId="{2E8893E9-BC86-4FB1-BA62-00792321A394}" type="presParOf" srcId="{EFAE7302-6632-4D60-A96D-23F394241DE4}" destId="{F56FC7F1-C52A-48DE-AD95-4D744553B23F}" srcOrd="74" destOrd="0" presId="urn:microsoft.com/office/officeart/2005/8/layout/cycle6"/>
    <dgm:cxn modelId="{990D1E4A-F6FD-46E8-BAA8-7D7E482ED0BB}" type="presParOf" srcId="{EFAE7302-6632-4D60-A96D-23F394241DE4}" destId="{9FC84676-4902-4A78-9386-9F053440A259}" srcOrd="75" destOrd="0" presId="urn:microsoft.com/office/officeart/2005/8/layout/cycle6"/>
    <dgm:cxn modelId="{D1E4F8C7-19C0-45D6-A0E5-7B78F5B03C18}" type="presParOf" srcId="{EFAE7302-6632-4D60-A96D-23F394241DE4}" destId="{5ADB1E6E-FCB9-4EA8-A0AA-8C3DCE7A8970}" srcOrd="76" destOrd="0" presId="urn:microsoft.com/office/officeart/2005/8/layout/cycle6"/>
    <dgm:cxn modelId="{42F89746-0800-4D66-8885-8768A0F37FDD}" type="presParOf" srcId="{EFAE7302-6632-4D60-A96D-23F394241DE4}" destId="{D6FF76DD-C30F-4EB0-8FCF-74271CBF245A}" srcOrd="77" destOrd="0" presId="urn:microsoft.com/office/officeart/2005/8/layout/cycle6"/>
    <dgm:cxn modelId="{5B58D624-E167-4793-B611-C0DA8180616C}" type="presParOf" srcId="{EFAE7302-6632-4D60-A96D-23F394241DE4}" destId="{BB6CD61F-322C-4EEA-85CC-48F3CC9DA29B}" srcOrd="78" destOrd="0" presId="urn:microsoft.com/office/officeart/2005/8/layout/cycle6"/>
    <dgm:cxn modelId="{8AF05E00-BAF7-45F2-8B36-0C53E42637D5}" type="presParOf" srcId="{EFAE7302-6632-4D60-A96D-23F394241DE4}" destId="{97AD30FD-571A-4F8C-8E69-85180761E85D}" srcOrd="79" destOrd="0" presId="urn:microsoft.com/office/officeart/2005/8/layout/cycle6"/>
    <dgm:cxn modelId="{64396196-9591-4171-BCD3-279AB32FA7B8}" type="presParOf" srcId="{EFAE7302-6632-4D60-A96D-23F394241DE4}" destId="{F9A0D072-B17C-43D0-9A88-104CAF700717}" srcOrd="80" destOrd="0" presId="urn:microsoft.com/office/officeart/2005/8/layout/cycle6"/>
    <dgm:cxn modelId="{9D9E3092-E27C-49E9-B9CA-13C89743B796}" type="presParOf" srcId="{EFAE7302-6632-4D60-A96D-23F394241DE4}" destId="{98BE2733-5EA3-4FB9-B572-1CE18B1FAD50}" srcOrd="81" destOrd="0" presId="urn:microsoft.com/office/officeart/2005/8/layout/cycle6"/>
    <dgm:cxn modelId="{FCD1890B-694D-41BE-A4BC-610282D6C2CE}" type="presParOf" srcId="{EFAE7302-6632-4D60-A96D-23F394241DE4}" destId="{251E8F09-86AE-4903-9E8B-058B849FCB04}" srcOrd="82" destOrd="0" presId="urn:microsoft.com/office/officeart/2005/8/layout/cycle6"/>
    <dgm:cxn modelId="{135C3C11-90B2-4BC6-A410-8C16CD9A9D26}" type="presParOf" srcId="{EFAE7302-6632-4D60-A96D-23F394241DE4}" destId="{7F89DABF-7369-48F0-8963-A2942746E850}" srcOrd="83" destOrd="0" presId="urn:microsoft.com/office/officeart/2005/8/layout/cycle6"/>
    <dgm:cxn modelId="{51F63FFE-D810-45E1-A996-08BEE99B059C}" type="presParOf" srcId="{EFAE7302-6632-4D60-A96D-23F394241DE4}" destId="{CD308359-DDF9-4556-B21D-E2264F4EE573}" srcOrd="84" destOrd="0" presId="urn:microsoft.com/office/officeart/2005/8/layout/cycle6"/>
    <dgm:cxn modelId="{294A21A8-B18A-4D3A-99F9-E1A483392917}" type="presParOf" srcId="{EFAE7302-6632-4D60-A96D-23F394241DE4}" destId="{F968E9D9-3C8D-4C82-BD13-F54DE66BCE27}" srcOrd="85" destOrd="0" presId="urn:microsoft.com/office/officeart/2005/8/layout/cycle6"/>
    <dgm:cxn modelId="{E83A6271-F967-4700-8B5D-A120B763D11C}" type="presParOf" srcId="{EFAE7302-6632-4D60-A96D-23F394241DE4}" destId="{81F2DA4D-EFC8-4AA8-9C5F-683BBAC275F5}" srcOrd="86" destOrd="0" presId="urn:microsoft.com/office/officeart/2005/8/layout/cycle6"/>
    <dgm:cxn modelId="{7FB1CB41-1E66-4D4E-84A8-A9A1C9D8D227}" type="presParOf" srcId="{EFAE7302-6632-4D60-A96D-23F394241DE4}" destId="{9AC4915E-252C-49E2-84A8-90A6E8385642}" srcOrd="87" destOrd="0" presId="urn:microsoft.com/office/officeart/2005/8/layout/cycle6"/>
    <dgm:cxn modelId="{4155306B-A0DD-4F75-A8D9-861FF110DA38}" type="presParOf" srcId="{EFAE7302-6632-4D60-A96D-23F394241DE4}" destId="{90DC71D3-7FED-47C0-AFD0-4EAC0EA8659A}" srcOrd="88" destOrd="0" presId="urn:microsoft.com/office/officeart/2005/8/layout/cycle6"/>
    <dgm:cxn modelId="{3144D016-FCB8-4145-B92B-7DF7C27F45D2}" type="presParOf" srcId="{EFAE7302-6632-4D60-A96D-23F394241DE4}" destId="{10B85967-A5CA-441C-B74B-8FD7919CBCCC}" srcOrd="89" destOrd="0" presId="urn:microsoft.com/office/officeart/2005/8/layout/cycle6"/>
    <dgm:cxn modelId="{184D2BD3-6E01-4535-85B2-1371747FD31D}" type="presParOf" srcId="{EFAE7302-6632-4D60-A96D-23F394241DE4}" destId="{F724F2BE-3492-48DF-BEB0-18E86EC3383D}" srcOrd="90" destOrd="0" presId="urn:microsoft.com/office/officeart/2005/8/layout/cycle6"/>
    <dgm:cxn modelId="{B3431E13-F7BD-43D7-BDFD-EB32553F0053}" type="presParOf" srcId="{EFAE7302-6632-4D60-A96D-23F394241DE4}" destId="{1E3A32DE-60CE-418E-8DBF-72B8A707C45D}" srcOrd="91" destOrd="0" presId="urn:microsoft.com/office/officeart/2005/8/layout/cycle6"/>
    <dgm:cxn modelId="{0063501D-2E34-45BF-85F5-EE00ABFAE393}" type="presParOf" srcId="{EFAE7302-6632-4D60-A96D-23F394241DE4}" destId="{D385CF75-2DC0-41B5-94A8-CB366CF3094B}" srcOrd="92" destOrd="0" presId="urn:microsoft.com/office/officeart/2005/8/layout/cycle6"/>
    <dgm:cxn modelId="{1333AE1C-4B20-4CC9-ABBC-66E74322D5B7}" type="presParOf" srcId="{EFAE7302-6632-4D60-A96D-23F394241DE4}" destId="{503B42BA-B449-428B-A7CE-2DFEE7DEF4F0}" srcOrd="93" destOrd="0" presId="urn:microsoft.com/office/officeart/2005/8/layout/cycle6"/>
    <dgm:cxn modelId="{185783BB-E60B-4844-91D1-0D80E3FEEF5F}" type="presParOf" srcId="{EFAE7302-6632-4D60-A96D-23F394241DE4}" destId="{3E256912-B98B-4477-9DD1-348D614FCC59}" srcOrd="94" destOrd="0" presId="urn:microsoft.com/office/officeart/2005/8/layout/cycle6"/>
    <dgm:cxn modelId="{DB0936F8-92CC-4813-AAE7-177ECC97E587}" type="presParOf" srcId="{EFAE7302-6632-4D60-A96D-23F394241DE4}" destId="{5CFB3FD2-2DF6-4205-823E-F0FEC3D98719}" srcOrd="9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FC54-D545-444E-B19E-55F8864057C9}">
      <dsp:nvSpPr>
        <dsp:cNvPr id="0" name=""/>
        <dsp:cNvSpPr/>
      </dsp:nvSpPr>
      <dsp:spPr>
        <a:xfrm>
          <a:off x="2909424" y="-2124"/>
          <a:ext cx="277150" cy="158105"/>
        </a:xfrm>
        <a:prstGeom prst="roundRect">
          <a:avLst/>
        </a:prstGeom>
        <a:solidFill>
          <a:schemeClr val="lt1"/>
        </a:solidFill>
        <a:ln w="31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00</a:t>
          </a:r>
        </a:p>
      </dsp:txBody>
      <dsp:txXfrm>
        <a:off x="2917142" y="5594"/>
        <a:ext cx="261714" cy="142669"/>
      </dsp:txXfrm>
    </dsp:sp>
    <dsp:sp modelId="{990317AE-40E7-4E24-A709-5C1E3D7DF428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094691" y="4991"/>
              </a:moveTo>
              <a:arcTo wR="1955071" hR="1955071" stAng="16445714" swAng="18055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4DD1F-BEEA-4E1C-A32C-B77C043FA489}">
      <dsp:nvSpPr>
        <dsp:cNvPr id="0" name=""/>
        <dsp:cNvSpPr/>
      </dsp:nvSpPr>
      <dsp:spPr>
        <a:xfrm>
          <a:off x="3290840" y="35442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01</a:t>
          </a:r>
        </a:p>
      </dsp:txBody>
      <dsp:txXfrm>
        <a:off x="3298558" y="43160"/>
        <a:ext cx="261714" cy="142669"/>
      </dsp:txXfrm>
    </dsp:sp>
    <dsp:sp modelId="{53232857-986B-4378-8600-83D67A96D1FC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475964" y="70668"/>
              </a:moveTo>
              <a:arcTo wR="1955071" hR="1955071" stAng="17127122" swAng="16130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BDE4E-122F-4949-877A-51460124312E}">
      <dsp:nvSpPr>
        <dsp:cNvPr id="0" name=""/>
        <dsp:cNvSpPr/>
      </dsp:nvSpPr>
      <dsp:spPr>
        <a:xfrm>
          <a:off x="3657598" y="146696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02</a:t>
          </a:r>
        </a:p>
      </dsp:txBody>
      <dsp:txXfrm>
        <a:off x="3665316" y="154414"/>
        <a:ext cx="261714" cy="142669"/>
      </dsp:txXfrm>
    </dsp:sp>
    <dsp:sp modelId="{C1FBA839-DD16-4EA3-AA23-4F09E108C25C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842533" y="213028"/>
              </a:moveTo>
              <a:arcTo wR="1955071" hR="1955071" stAng="17819760" swAng="13799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252C-7210-4124-986D-C5A27EC7BB38}">
      <dsp:nvSpPr>
        <dsp:cNvPr id="0" name=""/>
        <dsp:cNvSpPr/>
      </dsp:nvSpPr>
      <dsp:spPr>
        <a:xfrm>
          <a:off x="3995604" y="327364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03</a:t>
          </a:r>
        </a:p>
      </dsp:txBody>
      <dsp:txXfrm>
        <a:off x="4003322" y="335082"/>
        <a:ext cx="261714" cy="142669"/>
      </dsp:txXfrm>
    </dsp:sp>
    <dsp:sp modelId="{9A5BE75C-4E4D-435D-8920-9E32832F465D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152180" y="409356"/>
              </a:moveTo>
              <a:arcTo wR="1955071" hR="1955071" stAng="18465402" swAng="229585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3AD56-109D-4571-A0B0-1181C7025370}">
      <dsp:nvSpPr>
        <dsp:cNvPr id="0" name=""/>
        <dsp:cNvSpPr/>
      </dsp:nvSpPr>
      <dsp:spPr>
        <a:xfrm>
          <a:off x="4291869" y="570503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04</a:t>
          </a:r>
        </a:p>
      </dsp:txBody>
      <dsp:txXfrm>
        <a:off x="4299587" y="578221"/>
        <a:ext cx="261714" cy="142669"/>
      </dsp:txXfrm>
    </dsp:sp>
    <dsp:sp modelId="{3E6F2280-A61F-493F-991B-F51BCDF11010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413474" y="653009"/>
              </a:moveTo>
              <a:arcTo wR="1955071" hR="1955071" stAng="19094490" swAng="3073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1629B-81D1-410E-AE41-A68200AAD38A}">
      <dsp:nvSpPr>
        <dsp:cNvPr id="0" name=""/>
        <dsp:cNvSpPr/>
      </dsp:nvSpPr>
      <dsp:spPr>
        <a:xfrm>
          <a:off x="4535007" y="866767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05</a:t>
          </a:r>
        </a:p>
      </dsp:txBody>
      <dsp:txXfrm>
        <a:off x="4542725" y="874485"/>
        <a:ext cx="261714" cy="142669"/>
      </dsp:txXfrm>
    </dsp:sp>
    <dsp:sp modelId="{896B2AF0-997F-4A3D-95E9-687AEE393215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631829" y="949691"/>
              </a:moveTo>
              <a:arcTo wR="1955071" hR="1955071" stAng="19743192" swAng="35132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1FB21-3AAD-464F-AB4E-68130F6D9956}">
      <dsp:nvSpPr>
        <dsp:cNvPr id="0" name=""/>
        <dsp:cNvSpPr/>
      </dsp:nvSpPr>
      <dsp:spPr>
        <a:xfrm>
          <a:off x="4715675" y="1204773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06</a:t>
          </a:r>
        </a:p>
      </dsp:txBody>
      <dsp:txXfrm>
        <a:off x="4723393" y="1212491"/>
        <a:ext cx="261714" cy="142669"/>
      </dsp:txXfrm>
    </dsp:sp>
    <dsp:sp modelId="{36A25B59-0286-4766-AF4A-4AD99255FB9A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792820" y="1287999"/>
              </a:moveTo>
              <a:arcTo wR="1955071" hR="1955071" stAng="20402996" swAng="3758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FEA8-38A7-4839-A196-E833865FEC3E}">
      <dsp:nvSpPr>
        <dsp:cNvPr id="0" name=""/>
        <dsp:cNvSpPr/>
      </dsp:nvSpPr>
      <dsp:spPr>
        <a:xfrm>
          <a:off x="4826930" y="1571531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07</a:t>
          </a:r>
        </a:p>
      </dsp:txBody>
      <dsp:txXfrm>
        <a:off x="4834648" y="1579249"/>
        <a:ext cx="261714" cy="142669"/>
      </dsp:txXfrm>
    </dsp:sp>
    <dsp:sp modelId="{A95F9BD2-8E6C-4D20-A2D9-24C989631FAC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886966" y="1654925"/>
              </a:moveTo>
              <a:arcTo wR="1955071" hR="1955071" stAng="21070136" swAng="38687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BC8B2-A072-489D-B135-4F76C90ABB73}">
      <dsp:nvSpPr>
        <dsp:cNvPr id="0" name=""/>
        <dsp:cNvSpPr/>
      </dsp:nvSpPr>
      <dsp:spPr>
        <a:xfrm>
          <a:off x="4864496" y="1952947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08</a:t>
          </a:r>
        </a:p>
      </dsp:txBody>
      <dsp:txXfrm>
        <a:off x="4872214" y="1960665"/>
        <a:ext cx="261714" cy="142669"/>
      </dsp:txXfrm>
    </dsp:sp>
    <dsp:sp modelId="{BBF115A0-E49F-481D-B9B9-7781A7700C68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908452" y="2036366"/>
              </a:moveTo>
              <a:arcTo wR="1955071" hR="1955071" stAng="142987" swAng="38687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77A35-5C63-4153-A1CA-D07A81FEBED6}">
      <dsp:nvSpPr>
        <dsp:cNvPr id="0" name=""/>
        <dsp:cNvSpPr/>
      </dsp:nvSpPr>
      <dsp:spPr>
        <a:xfrm>
          <a:off x="4826930" y="2334363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09</a:t>
          </a:r>
        </a:p>
      </dsp:txBody>
      <dsp:txXfrm>
        <a:off x="4834648" y="2342081"/>
        <a:ext cx="261714" cy="142669"/>
      </dsp:txXfrm>
    </dsp:sp>
    <dsp:sp modelId="{C75F3799-6FE1-44D4-94E5-D0323DD9642D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854629" y="2417657"/>
              </a:moveTo>
              <a:arcTo wR="1955071" hR="1955071" stAng="821187" swAng="3758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DEE4-4C37-414B-A20E-469C72FF631D}">
      <dsp:nvSpPr>
        <dsp:cNvPr id="0" name=""/>
        <dsp:cNvSpPr/>
      </dsp:nvSpPr>
      <dsp:spPr>
        <a:xfrm>
          <a:off x="4715675" y="2701120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</a:t>
          </a:r>
        </a:p>
      </dsp:txBody>
      <dsp:txXfrm>
        <a:off x="4723393" y="2708838"/>
        <a:ext cx="261714" cy="142669"/>
      </dsp:txXfrm>
    </dsp:sp>
    <dsp:sp modelId="{39826E2A-859D-4D09-B02A-05287C251E70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725649" y="2784143"/>
              </a:moveTo>
              <a:arcTo wR="1955071" hR="1955071" stAng="1505479" swAng="35132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70A1-9056-4B9A-B0BC-2D3B1299FC58}">
      <dsp:nvSpPr>
        <dsp:cNvPr id="0" name=""/>
        <dsp:cNvSpPr/>
      </dsp:nvSpPr>
      <dsp:spPr>
        <a:xfrm>
          <a:off x="4535007" y="3039127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11</a:t>
          </a:r>
        </a:p>
      </dsp:txBody>
      <dsp:txXfrm>
        <a:off x="4542725" y="3046845"/>
        <a:ext cx="261714" cy="142669"/>
      </dsp:txXfrm>
    </dsp:sp>
    <dsp:sp modelId="{0186EB4D-19E9-40A6-9853-FE75E1F1C601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523893" y="3121734"/>
              </a:moveTo>
              <a:arcTo wR="1955071" hR="1955071" stAng="2198193" swAng="3073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5271-4602-49BD-8F77-B2554532B0A0}">
      <dsp:nvSpPr>
        <dsp:cNvPr id="0" name=""/>
        <dsp:cNvSpPr/>
      </dsp:nvSpPr>
      <dsp:spPr>
        <a:xfrm>
          <a:off x="4291869" y="3335391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</a:t>
          </a:r>
        </a:p>
      </dsp:txBody>
      <dsp:txXfrm>
        <a:off x="4299587" y="3343109"/>
        <a:ext cx="261714" cy="142669"/>
      </dsp:txXfrm>
    </dsp:sp>
    <dsp:sp modelId="{0CA37BE1-2CF9-468E-BFF7-47A995E3BB08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252663" y="3417452"/>
              </a:moveTo>
              <a:arcTo wR="1955071" hR="1955071" stAng="2905013" swAng="229585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433AE-724D-434E-B55F-F8FBA5E6691B}">
      <dsp:nvSpPr>
        <dsp:cNvPr id="0" name=""/>
        <dsp:cNvSpPr/>
      </dsp:nvSpPr>
      <dsp:spPr>
        <a:xfrm>
          <a:off x="3995604" y="3578530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</a:t>
          </a:r>
        </a:p>
      </dsp:txBody>
      <dsp:txXfrm>
        <a:off x="4003322" y="3586248"/>
        <a:ext cx="261714" cy="142669"/>
      </dsp:txXfrm>
    </dsp:sp>
    <dsp:sp modelId="{6361BE26-1613-4254-AAB5-23BC794B38F0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911725" y="3660098"/>
              </a:moveTo>
              <a:arcTo wR="1955071" hR="1955071" stAng="3642249" swAng="13799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04093-B402-44E4-A02F-D9D20B3CFE9D}">
      <dsp:nvSpPr>
        <dsp:cNvPr id="0" name=""/>
        <dsp:cNvSpPr/>
      </dsp:nvSpPr>
      <dsp:spPr>
        <a:xfrm>
          <a:off x="3657598" y="3759198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14</a:t>
          </a:r>
        </a:p>
      </dsp:txBody>
      <dsp:txXfrm>
        <a:off x="3665316" y="3766916"/>
        <a:ext cx="261714" cy="142669"/>
      </dsp:txXfrm>
    </dsp:sp>
    <dsp:sp modelId="{76F78CE6-90C8-4B35-9F7E-1F5EB9B22151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563780" y="3812967"/>
              </a:moveTo>
              <a:arcTo wR="1955071" hR="1955071" stAng="4311568" swAng="16130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D29F1-B27A-4177-81E5-AC40E22B797C}">
      <dsp:nvSpPr>
        <dsp:cNvPr id="0" name=""/>
        <dsp:cNvSpPr/>
      </dsp:nvSpPr>
      <dsp:spPr>
        <a:xfrm>
          <a:off x="3290840" y="3870452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</a:t>
          </a:r>
        </a:p>
      </dsp:txBody>
      <dsp:txXfrm>
        <a:off x="3298558" y="3878170"/>
        <a:ext cx="261714" cy="142669"/>
      </dsp:txXfrm>
    </dsp:sp>
    <dsp:sp modelId="{B309ED74-66A5-480C-86D1-D4E840F406AC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196872" y="3895132"/>
              </a:moveTo>
              <a:arcTo wR="1955071" hR="1955071" stAng="4973732" swAng="18055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E6595-7230-483C-9D32-BFCA9CE92D85}">
      <dsp:nvSpPr>
        <dsp:cNvPr id="0" name=""/>
        <dsp:cNvSpPr/>
      </dsp:nvSpPr>
      <dsp:spPr>
        <a:xfrm>
          <a:off x="2909424" y="3908019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</a:t>
          </a:r>
        </a:p>
      </dsp:txBody>
      <dsp:txXfrm>
        <a:off x="2917142" y="3915737"/>
        <a:ext cx="261714" cy="142669"/>
      </dsp:txXfrm>
    </dsp:sp>
    <dsp:sp modelId="{F136BB06-5C60-4B50-98D8-C6FCDB3F7F8E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815451" y="3905151"/>
              </a:moveTo>
              <a:arcTo wR="1955071" hR="1955071" stAng="5645714" swAng="18055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1B40C-A928-4D28-85BB-5E0283FC2F77}">
      <dsp:nvSpPr>
        <dsp:cNvPr id="0" name=""/>
        <dsp:cNvSpPr/>
      </dsp:nvSpPr>
      <dsp:spPr>
        <a:xfrm>
          <a:off x="2528009" y="3870452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17</a:t>
          </a:r>
        </a:p>
      </dsp:txBody>
      <dsp:txXfrm>
        <a:off x="2535727" y="3878170"/>
        <a:ext cx="261714" cy="142669"/>
      </dsp:txXfrm>
    </dsp:sp>
    <dsp:sp modelId="{68E8B125-993D-469E-AA0B-682C870C8CE0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434178" y="3839474"/>
              </a:moveTo>
              <a:arcTo wR="1955071" hR="1955071" stAng="6327122" swAng="16130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D2792-6893-42FB-A020-33C72A283A6C}">
      <dsp:nvSpPr>
        <dsp:cNvPr id="0" name=""/>
        <dsp:cNvSpPr/>
      </dsp:nvSpPr>
      <dsp:spPr>
        <a:xfrm>
          <a:off x="2161251" y="3759198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18</a:t>
          </a:r>
        </a:p>
      </dsp:txBody>
      <dsp:txXfrm>
        <a:off x="2168969" y="3766916"/>
        <a:ext cx="261714" cy="142669"/>
      </dsp:txXfrm>
    </dsp:sp>
    <dsp:sp modelId="{B9DC5B5E-81C6-4A00-AD4E-BE0007B91F2F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067609" y="3697115"/>
              </a:moveTo>
              <a:arcTo wR="1955071" hR="1955071" stAng="7019760" swAng="13799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52E1F-0C68-49D5-B0E2-54376D4F934A}">
      <dsp:nvSpPr>
        <dsp:cNvPr id="0" name=""/>
        <dsp:cNvSpPr/>
      </dsp:nvSpPr>
      <dsp:spPr>
        <a:xfrm>
          <a:off x="1823245" y="3578530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19</a:t>
          </a:r>
        </a:p>
      </dsp:txBody>
      <dsp:txXfrm>
        <a:off x="1830963" y="3586248"/>
        <a:ext cx="261714" cy="142669"/>
      </dsp:txXfrm>
    </dsp:sp>
    <dsp:sp modelId="{F4BCE455-286B-4204-B5F1-B8A634EE86AA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757962" y="3500786"/>
              </a:moveTo>
              <a:arcTo wR="1955071" hR="1955071" stAng="7665402" swAng="229585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ECE81-A2B2-47AC-8CB7-A602A09D7084}">
      <dsp:nvSpPr>
        <dsp:cNvPr id="0" name=""/>
        <dsp:cNvSpPr/>
      </dsp:nvSpPr>
      <dsp:spPr>
        <a:xfrm>
          <a:off x="1526980" y="3335391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20</a:t>
          </a:r>
        </a:p>
      </dsp:txBody>
      <dsp:txXfrm>
        <a:off x="1534698" y="3343109"/>
        <a:ext cx="261714" cy="142669"/>
      </dsp:txXfrm>
    </dsp:sp>
    <dsp:sp modelId="{E5C3F0BA-DB69-495D-9DEA-D13C90EA3630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496668" y="3257134"/>
              </a:moveTo>
              <a:arcTo wR="1955071" hR="1955071" stAng="8294490" swAng="3073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AB27-C0DF-44FA-802A-67BF1D0F81B4}">
      <dsp:nvSpPr>
        <dsp:cNvPr id="0" name=""/>
        <dsp:cNvSpPr/>
      </dsp:nvSpPr>
      <dsp:spPr>
        <a:xfrm>
          <a:off x="1283842" y="3039127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21</a:t>
          </a:r>
        </a:p>
      </dsp:txBody>
      <dsp:txXfrm>
        <a:off x="1291560" y="3046845"/>
        <a:ext cx="261714" cy="142669"/>
      </dsp:txXfrm>
    </dsp:sp>
    <dsp:sp modelId="{4564EECB-4F9B-4DE6-A4A8-79CB80D711FC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78313" y="2960451"/>
              </a:moveTo>
              <a:arcTo wR="1955071" hR="1955071" stAng="8943192" swAng="35132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2F824-C131-4F6E-BF3B-11B8D84C3259}">
      <dsp:nvSpPr>
        <dsp:cNvPr id="0" name=""/>
        <dsp:cNvSpPr/>
      </dsp:nvSpPr>
      <dsp:spPr>
        <a:xfrm>
          <a:off x="1103174" y="2701120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22</a:t>
          </a:r>
        </a:p>
      </dsp:txBody>
      <dsp:txXfrm>
        <a:off x="1110892" y="2708838"/>
        <a:ext cx="261714" cy="142669"/>
      </dsp:txXfrm>
    </dsp:sp>
    <dsp:sp modelId="{F221C969-D840-4207-AD08-C8DF473E761E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17323" y="2622144"/>
              </a:moveTo>
              <a:arcTo wR="1955071" hR="1955071" stAng="9602996" swAng="3758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3D4C-32A1-4968-B438-404BD7D6114A}">
      <dsp:nvSpPr>
        <dsp:cNvPr id="0" name=""/>
        <dsp:cNvSpPr/>
      </dsp:nvSpPr>
      <dsp:spPr>
        <a:xfrm>
          <a:off x="991919" y="2334363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23</a:t>
          </a:r>
        </a:p>
      </dsp:txBody>
      <dsp:txXfrm>
        <a:off x="999637" y="2342081"/>
        <a:ext cx="261714" cy="142669"/>
      </dsp:txXfrm>
    </dsp:sp>
    <dsp:sp modelId="{21A7A6A5-C6D1-4211-8A8E-22C0ECD96F49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23176" y="2255217"/>
              </a:moveTo>
              <a:arcTo wR="1955071" hR="1955071" stAng="10270136" swAng="38687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A4C05-42A7-4815-BBC2-046FF52DA966}">
      <dsp:nvSpPr>
        <dsp:cNvPr id="0" name=""/>
        <dsp:cNvSpPr/>
      </dsp:nvSpPr>
      <dsp:spPr>
        <a:xfrm>
          <a:off x="954353" y="1952947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24</a:t>
          </a:r>
        </a:p>
      </dsp:txBody>
      <dsp:txXfrm>
        <a:off x="962071" y="1960665"/>
        <a:ext cx="261714" cy="142669"/>
      </dsp:txXfrm>
    </dsp:sp>
    <dsp:sp modelId="{F56FC7F1-C52A-48DE-AD95-4D744553B23F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690" y="1873777"/>
              </a:moveTo>
              <a:arcTo wR="1955071" hR="1955071" stAng="10942987" swAng="38687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4676-4902-4A78-9386-9F053440A259}">
      <dsp:nvSpPr>
        <dsp:cNvPr id="0" name=""/>
        <dsp:cNvSpPr/>
      </dsp:nvSpPr>
      <dsp:spPr>
        <a:xfrm>
          <a:off x="991919" y="1571531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25</a:t>
          </a:r>
        </a:p>
      </dsp:txBody>
      <dsp:txXfrm>
        <a:off x="999637" y="1579249"/>
        <a:ext cx="261714" cy="142669"/>
      </dsp:txXfrm>
    </dsp:sp>
    <dsp:sp modelId="{D6FF76DD-C30F-4EB0-8FCF-74271CBF245A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55514" y="1492485"/>
              </a:moveTo>
              <a:arcTo wR="1955071" hR="1955071" stAng="11621187" swAng="3758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CD61F-322C-4EEA-85CC-48F3CC9DA29B}">
      <dsp:nvSpPr>
        <dsp:cNvPr id="0" name=""/>
        <dsp:cNvSpPr/>
      </dsp:nvSpPr>
      <dsp:spPr>
        <a:xfrm>
          <a:off x="1103174" y="1204773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26</a:t>
          </a:r>
        </a:p>
      </dsp:txBody>
      <dsp:txXfrm>
        <a:off x="1110892" y="1212491"/>
        <a:ext cx="261714" cy="142669"/>
      </dsp:txXfrm>
    </dsp:sp>
    <dsp:sp modelId="{F9A0D072-B17C-43D0-9A88-104CAF700717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84494" y="1125999"/>
              </a:moveTo>
              <a:arcTo wR="1955071" hR="1955071" stAng="12305479" swAng="35132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E2733-5EA3-4FB9-B572-1CE18B1FAD50}">
      <dsp:nvSpPr>
        <dsp:cNvPr id="0" name=""/>
        <dsp:cNvSpPr/>
      </dsp:nvSpPr>
      <dsp:spPr>
        <a:xfrm>
          <a:off x="1283842" y="866767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27</a:t>
          </a:r>
        </a:p>
      </dsp:txBody>
      <dsp:txXfrm>
        <a:off x="1291560" y="874485"/>
        <a:ext cx="261714" cy="142669"/>
      </dsp:txXfrm>
    </dsp:sp>
    <dsp:sp modelId="{7F89DABF-7369-48F0-8963-A2942746E850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386249" y="788408"/>
              </a:moveTo>
              <a:arcTo wR="1955071" hR="1955071" stAng="12998193" swAng="30731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08359-DDF9-4556-B21D-E2264F4EE573}">
      <dsp:nvSpPr>
        <dsp:cNvPr id="0" name=""/>
        <dsp:cNvSpPr/>
      </dsp:nvSpPr>
      <dsp:spPr>
        <a:xfrm>
          <a:off x="1526980" y="570503"/>
          <a:ext cx="277150" cy="15810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28</a:t>
          </a:r>
        </a:p>
      </dsp:txBody>
      <dsp:txXfrm>
        <a:off x="1534698" y="578221"/>
        <a:ext cx="261714" cy="142669"/>
      </dsp:txXfrm>
    </dsp:sp>
    <dsp:sp modelId="{81F2DA4D-EFC8-4AA8-9C5F-683BBAC275F5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657479" y="492690"/>
              </a:moveTo>
              <a:arcTo wR="1955071" hR="1955071" stAng="13705013" swAng="229585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4915E-252C-49E2-84A8-90A6E8385642}">
      <dsp:nvSpPr>
        <dsp:cNvPr id="0" name=""/>
        <dsp:cNvSpPr/>
      </dsp:nvSpPr>
      <dsp:spPr>
        <a:xfrm>
          <a:off x="1823245" y="327364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29</a:t>
          </a:r>
        </a:p>
      </dsp:txBody>
      <dsp:txXfrm>
        <a:off x="1830963" y="335082"/>
        <a:ext cx="261714" cy="142669"/>
      </dsp:txXfrm>
    </dsp:sp>
    <dsp:sp modelId="{10B85967-A5CA-441C-B74B-8FD7919CBCCC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998417" y="250044"/>
              </a:moveTo>
              <a:arcTo wR="1955071" hR="1955071" stAng="14442249" swAng="13799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4F2BE-3492-48DF-BEB0-18E86EC3383D}">
      <dsp:nvSpPr>
        <dsp:cNvPr id="0" name=""/>
        <dsp:cNvSpPr/>
      </dsp:nvSpPr>
      <dsp:spPr>
        <a:xfrm>
          <a:off x="2161251" y="146696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30</a:t>
          </a:r>
        </a:p>
      </dsp:txBody>
      <dsp:txXfrm>
        <a:off x="2168969" y="154414"/>
        <a:ext cx="261714" cy="142669"/>
      </dsp:txXfrm>
    </dsp:sp>
    <dsp:sp modelId="{D385CF75-2DC0-41B5-94A8-CB366CF3094B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346362" y="97175"/>
              </a:moveTo>
              <a:arcTo wR="1955071" hR="1955071" stAng="15111568" swAng="16130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B42BA-B449-428B-A7CE-2DFEE7DEF4F0}">
      <dsp:nvSpPr>
        <dsp:cNvPr id="0" name=""/>
        <dsp:cNvSpPr/>
      </dsp:nvSpPr>
      <dsp:spPr>
        <a:xfrm>
          <a:off x="2528009" y="35442"/>
          <a:ext cx="277150" cy="15810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31</a:t>
          </a:r>
        </a:p>
      </dsp:txBody>
      <dsp:txXfrm>
        <a:off x="2535727" y="43160"/>
        <a:ext cx="261714" cy="142669"/>
      </dsp:txXfrm>
    </dsp:sp>
    <dsp:sp modelId="{5CFB3FD2-2DF6-4205-823E-F0FEC3D98719}">
      <dsp:nvSpPr>
        <dsp:cNvPr id="0" name=""/>
        <dsp:cNvSpPr/>
      </dsp:nvSpPr>
      <dsp:spPr>
        <a:xfrm>
          <a:off x="1092928" y="76928"/>
          <a:ext cx="3910143" cy="3910143"/>
        </a:xfrm>
        <a:custGeom>
          <a:avLst/>
          <a:gdLst/>
          <a:ahLst/>
          <a:cxnLst/>
          <a:rect l="0" t="0" r="0" b="0"/>
          <a:pathLst>
            <a:path>
              <a:moveTo>
                <a:pt x="1713270" y="15010"/>
              </a:moveTo>
              <a:arcTo wR="1955071" hR="1955071" stAng="15773732" swAng="18055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FC54-D545-444E-B19E-55F8864057C9}">
      <dsp:nvSpPr>
        <dsp:cNvPr id="0" name=""/>
        <dsp:cNvSpPr/>
      </dsp:nvSpPr>
      <dsp:spPr>
        <a:xfrm>
          <a:off x="2587117" y="-3496"/>
          <a:ext cx="235965" cy="134610"/>
        </a:xfrm>
        <a:prstGeom prst="roundRect">
          <a:avLst/>
        </a:prstGeom>
        <a:solidFill>
          <a:schemeClr val="lt1"/>
        </a:solidFill>
        <a:ln w="31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00</a:t>
          </a:r>
        </a:p>
      </dsp:txBody>
      <dsp:txXfrm>
        <a:off x="2593688" y="3075"/>
        <a:ext cx="222823" cy="121468"/>
      </dsp:txXfrm>
    </dsp:sp>
    <dsp:sp modelId="{990317AE-40E7-4E24-A709-5C1E3D7DF428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782260" y="4252"/>
              </a:moveTo>
              <a:arcTo wR="1663390" hR="1663390" stAng="16445880" swAng="18022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4DD1F-BEEA-4E1C-A32C-B77C043FA489}">
      <dsp:nvSpPr>
        <dsp:cNvPr id="0" name=""/>
        <dsp:cNvSpPr/>
      </dsp:nvSpPr>
      <dsp:spPr>
        <a:xfrm>
          <a:off x="2911628" y="28465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01</a:t>
          </a:r>
        </a:p>
      </dsp:txBody>
      <dsp:txXfrm>
        <a:off x="2918199" y="35036"/>
        <a:ext cx="222823" cy="121468"/>
      </dsp:txXfrm>
    </dsp:sp>
    <dsp:sp modelId="{53232857-986B-4378-8600-83D67A96D1F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106650" y="60147"/>
              </a:moveTo>
              <a:arcTo wR="1663390" hR="1663390" stAng="17127294" swAng="16096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BDE4E-122F-4949-877A-51460124312E}">
      <dsp:nvSpPr>
        <dsp:cNvPr id="0" name=""/>
        <dsp:cNvSpPr/>
      </dsp:nvSpPr>
      <dsp:spPr>
        <a:xfrm>
          <a:off x="3223669" y="12312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02</a:t>
          </a:r>
        </a:p>
      </dsp:txBody>
      <dsp:txXfrm>
        <a:off x="3230240" y="129693"/>
        <a:ext cx="222823" cy="121468"/>
      </dsp:txXfrm>
    </dsp:sp>
    <dsp:sp modelId="{C1FBA839-DD16-4EA3-AA23-4F09E108C25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418530" y="181286"/>
              </a:moveTo>
              <a:arcTo wR="1663390" hR="1663390" stAng="17819946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252C-7210-4124-986D-C5A27EC7BB38}">
      <dsp:nvSpPr>
        <dsp:cNvPr id="0" name=""/>
        <dsp:cNvSpPr/>
      </dsp:nvSpPr>
      <dsp:spPr>
        <a:xfrm>
          <a:off x="3511247" y="27683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03</a:t>
          </a:r>
        </a:p>
      </dsp:txBody>
      <dsp:txXfrm>
        <a:off x="3517818" y="283406"/>
        <a:ext cx="222823" cy="121468"/>
      </dsp:txXfrm>
    </dsp:sp>
    <dsp:sp modelId="{9A5BE75C-4E4D-435D-8920-9E32832F465D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681960" y="348329"/>
              </a:moveTo>
              <a:arcTo wR="1663390" hR="1663390" stAng="18465556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3AD56-109D-4571-A0B0-1181C7025370}">
      <dsp:nvSpPr>
        <dsp:cNvPr id="0" name=""/>
        <dsp:cNvSpPr/>
      </dsp:nvSpPr>
      <dsp:spPr>
        <a:xfrm>
          <a:off x="3763312" y="483699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04</a:t>
          </a:r>
        </a:p>
      </dsp:txBody>
      <dsp:txXfrm>
        <a:off x="3769883" y="490270"/>
        <a:ext cx="222823" cy="121468"/>
      </dsp:txXfrm>
    </dsp:sp>
    <dsp:sp modelId="{3E6F2280-A61F-493F-991B-F51BCDF1101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904252" y="555631"/>
              </a:moveTo>
              <a:arcTo wR="1663390" hR="1663390" stAng="19094617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1629B-81D1-410E-AE41-A68200AAD38A}">
      <dsp:nvSpPr>
        <dsp:cNvPr id="0" name=""/>
        <dsp:cNvSpPr/>
      </dsp:nvSpPr>
      <dsp:spPr>
        <a:xfrm>
          <a:off x="3970176" y="73576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05</a:t>
          </a:r>
        </a:p>
      </dsp:txBody>
      <dsp:txXfrm>
        <a:off x="3976747" y="742335"/>
        <a:ext cx="222823" cy="121468"/>
      </dsp:txXfrm>
    </dsp:sp>
    <dsp:sp modelId="{896B2AF0-997F-4A3D-95E9-687AEE393215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090017" y="808051"/>
              </a:moveTo>
              <a:arcTo wR="1663390" hR="1663390" stAng="19743302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1FB21-3AAD-464F-AB4E-68130F6D9956}">
      <dsp:nvSpPr>
        <dsp:cNvPr id="0" name=""/>
        <dsp:cNvSpPr/>
      </dsp:nvSpPr>
      <dsp:spPr>
        <a:xfrm>
          <a:off x="4123890" y="102334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06</a:t>
          </a:r>
        </a:p>
      </dsp:txBody>
      <dsp:txXfrm>
        <a:off x="4130461" y="1029913"/>
        <a:ext cx="222823" cy="121468"/>
      </dsp:txXfrm>
    </dsp:sp>
    <dsp:sp modelId="{36A25B59-0286-4766-AF4A-4AD99255FB9A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226978" y="1095885"/>
              </a:moveTo>
              <a:arcTo wR="1663390" hR="1663390" stAng="20403097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FEA8-38A7-4839-A196-E833865FEC3E}">
      <dsp:nvSpPr>
        <dsp:cNvPr id="0" name=""/>
        <dsp:cNvSpPr/>
      </dsp:nvSpPr>
      <dsp:spPr>
        <a:xfrm>
          <a:off x="4218546" y="133538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07</a:t>
          </a:r>
        </a:p>
      </dsp:txBody>
      <dsp:txXfrm>
        <a:off x="4225117" y="1341954"/>
        <a:ext cx="222823" cy="121468"/>
      </dsp:txXfrm>
    </dsp:sp>
    <dsp:sp modelId="{A95F9BD2-8E6C-4D20-A2D9-24C989631FA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307069" y="1408069"/>
              </a:moveTo>
              <a:arcTo wR="1663390" hR="1663390" stAng="21070231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BC8B2-A072-489D-B135-4F76C90ABB73}">
      <dsp:nvSpPr>
        <dsp:cNvPr id="0" name=""/>
        <dsp:cNvSpPr/>
      </dsp:nvSpPr>
      <dsp:spPr>
        <a:xfrm>
          <a:off x="4250508" y="165989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08</a:t>
          </a:r>
        </a:p>
      </dsp:txBody>
      <dsp:txXfrm>
        <a:off x="4257079" y="1666465"/>
        <a:ext cx="222823" cy="121468"/>
      </dsp:txXfrm>
    </dsp:sp>
    <dsp:sp modelId="{BBF115A0-E49F-481D-B9B9-7781A7700C68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325341" y="1732602"/>
              </a:moveTo>
              <a:arcTo wR="1663390" hR="1663390" stAng="143082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77A35-5C63-4153-A1CA-D07A81FEBED6}">
      <dsp:nvSpPr>
        <dsp:cNvPr id="0" name=""/>
        <dsp:cNvSpPr/>
      </dsp:nvSpPr>
      <dsp:spPr>
        <a:xfrm>
          <a:off x="4218546" y="1984406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09</a:t>
          </a:r>
        </a:p>
      </dsp:txBody>
      <dsp:txXfrm>
        <a:off x="4225117" y="1990977"/>
        <a:ext cx="222823" cy="121468"/>
      </dsp:txXfrm>
    </dsp:sp>
    <dsp:sp modelId="{C75F3799-6FE1-44D4-94E5-D0323DD9642D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279538" y="2057008"/>
              </a:moveTo>
              <a:arcTo wR="1663390" hR="1663390" stAng="821284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DEE4-4C37-414B-A20E-469C72FF631D}">
      <dsp:nvSpPr>
        <dsp:cNvPr id="0" name=""/>
        <dsp:cNvSpPr/>
      </dsp:nvSpPr>
      <dsp:spPr>
        <a:xfrm>
          <a:off x="4123890" y="2296446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</a:t>
          </a:r>
        </a:p>
      </dsp:txBody>
      <dsp:txXfrm>
        <a:off x="4130461" y="2303017"/>
        <a:ext cx="222823" cy="121468"/>
      </dsp:txXfrm>
    </dsp:sp>
    <dsp:sp modelId="{39826E2A-859D-4D09-B02A-05287C251E7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169791" y="2368817"/>
              </a:moveTo>
              <a:arcTo wR="1663390" hR="1663390" stAng="1505584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70A1-9056-4B9A-B0BC-2D3B1299FC58}">
      <dsp:nvSpPr>
        <dsp:cNvPr id="0" name=""/>
        <dsp:cNvSpPr/>
      </dsp:nvSpPr>
      <dsp:spPr>
        <a:xfrm>
          <a:off x="3970176" y="2584025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11</a:t>
          </a:r>
        </a:p>
      </dsp:txBody>
      <dsp:txXfrm>
        <a:off x="3976747" y="2590596"/>
        <a:ext cx="222823" cy="121468"/>
      </dsp:txXfrm>
    </dsp:sp>
    <dsp:sp modelId="{0186EB4D-19E9-40A6-9853-FE75E1F1C601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998123" y="2656042"/>
              </a:moveTo>
              <a:arcTo wR="1663390" hR="1663390" stAng="2198310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5271-4602-49BD-8F77-B2554532B0A0}">
      <dsp:nvSpPr>
        <dsp:cNvPr id="0" name=""/>
        <dsp:cNvSpPr/>
      </dsp:nvSpPr>
      <dsp:spPr>
        <a:xfrm>
          <a:off x="3763312" y="2836089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</a:t>
          </a:r>
        </a:p>
      </dsp:txBody>
      <dsp:txXfrm>
        <a:off x="3769883" y="2842660"/>
        <a:ext cx="222823" cy="121468"/>
      </dsp:txXfrm>
    </dsp:sp>
    <dsp:sp modelId="{0CA37BE1-2CF9-468E-BFF7-47A995E3BB08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767341" y="2907642"/>
              </a:moveTo>
              <a:arcTo wR="1663390" hR="1663390" stAng="2905155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433AE-724D-434E-B55F-F8FBA5E6691B}">
      <dsp:nvSpPr>
        <dsp:cNvPr id="0" name=""/>
        <dsp:cNvSpPr/>
      </dsp:nvSpPr>
      <dsp:spPr>
        <a:xfrm>
          <a:off x="3511247" y="304295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</a:t>
          </a:r>
        </a:p>
      </dsp:txBody>
      <dsp:txXfrm>
        <a:off x="3517818" y="3049524"/>
        <a:ext cx="222823" cy="121468"/>
      </dsp:txXfrm>
    </dsp:sp>
    <dsp:sp modelId="{6361BE26-1613-4254-AAB5-23BC794B38F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477238" y="3114087"/>
              </a:moveTo>
              <a:arcTo wR="1663390" hR="1663390" stAng="3642442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04093-B402-44E4-A02F-D9D20B3CFE9D}">
      <dsp:nvSpPr>
        <dsp:cNvPr id="0" name=""/>
        <dsp:cNvSpPr/>
      </dsp:nvSpPr>
      <dsp:spPr>
        <a:xfrm>
          <a:off x="3223669" y="3196667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14</a:t>
          </a:r>
        </a:p>
      </dsp:txBody>
      <dsp:txXfrm>
        <a:off x="3230240" y="3203238"/>
        <a:ext cx="222823" cy="121468"/>
      </dsp:txXfrm>
    </dsp:sp>
    <dsp:sp modelId="{76F78CE6-90C8-4B35-9F7E-1F5EB9B22151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181205" y="3244130"/>
              </a:moveTo>
              <a:arcTo wR="1663390" hR="1663390" stAng="4311743" swAng="16096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D29F1-B27A-4177-81E5-AC40E22B797C}">
      <dsp:nvSpPr>
        <dsp:cNvPr id="0" name=""/>
        <dsp:cNvSpPr/>
      </dsp:nvSpPr>
      <dsp:spPr>
        <a:xfrm>
          <a:off x="2911628" y="329132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</a:t>
          </a:r>
        </a:p>
      </dsp:txBody>
      <dsp:txXfrm>
        <a:off x="2918199" y="3297895"/>
        <a:ext cx="222823" cy="121468"/>
      </dsp:txXfrm>
    </dsp:sp>
    <dsp:sp modelId="{B309ED74-66A5-480C-86D1-D4E840F406A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869036" y="3314020"/>
              </a:moveTo>
              <a:arcTo wR="1663390" hR="1663390" stAng="4973899" swAng="18022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E6595-7230-483C-9D32-BFCA9CE92D85}">
      <dsp:nvSpPr>
        <dsp:cNvPr id="0" name=""/>
        <dsp:cNvSpPr/>
      </dsp:nvSpPr>
      <dsp:spPr>
        <a:xfrm>
          <a:off x="2587117" y="332328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</a:t>
          </a:r>
        </a:p>
      </dsp:txBody>
      <dsp:txXfrm>
        <a:off x="2593688" y="3329856"/>
        <a:ext cx="222823" cy="121468"/>
      </dsp:txXfrm>
    </dsp:sp>
    <dsp:sp modelId="{F136BB06-5C60-4B50-98D8-C6FCDB3F7F8E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544520" y="3322528"/>
              </a:moveTo>
              <a:arcTo wR="1663390" hR="1663390" stAng="5645880" swAng="18022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1B40C-A928-4D28-85BB-5E0283FC2F77}">
      <dsp:nvSpPr>
        <dsp:cNvPr id="0" name=""/>
        <dsp:cNvSpPr/>
      </dsp:nvSpPr>
      <dsp:spPr>
        <a:xfrm>
          <a:off x="2262605" y="329132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17</a:t>
          </a:r>
        </a:p>
      </dsp:txBody>
      <dsp:txXfrm>
        <a:off x="2269176" y="3297895"/>
        <a:ext cx="222823" cy="121468"/>
      </dsp:txXfrm>
    </dsp:sp>
    <dsp:sp modelId="{68E8B125-993D-469E-AA0B-682C870C8CE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220130" y="3266634"/>
              </a:moveTo>
              <a:arcTo wR="1663390" hR="1663390" stAng="6327294" swAng="16096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D2792-6893-42FB-A020-33C72A283A6C}">
      <dsp:nvSpPr>
        <dsp:cNvPr id="0" name=""/>
        <dsp:cNvSpPr/>
      </dsp:nvSpPr>
      <dsp:spPr>
        <a:xfrm>
          <a:off x="1950565" y="3196667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18</a:t>
          </a:r>
        </a:p>
      </dsp:txBody>
      <dsp:txXfrm>
        <a:off x="1957136" y="3203238"/>
        <a:ext cx="222823" cy="121468"/>
      </dsp:txXfrm>
    </dsp:sp>
    <dsp:sp modelId="{B9DC5B5E-81C6-4A00-AD4E-BE0007B91F2F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908250" y="3145494"/>
              </a:moveTo>
              <a:arcTo wR="1663390" hR="1663390" stAng="7019946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52E1F-0C68-49D5-B0E2-54376D4F934A}">
      <dsp:nvSpPr>
        <dsp:cNvPr id="0" name=""/>
        <dsp:cNvSpPr/>
      </dsp:nvSpPr>
      <dsp:spPr>
        <a:xfrm>
          <a:off x="1662986" y="304295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19</a:t>
          </a:r>
        </a:p>
      </dsp:txBody>
      <dsp:txXfrm>
        <a:off x="1669557" y="3049524"/>
        <a:ext cx="222823" cy="121468"/>
      </dsp:txXfrm>
    </dsp:sp>
    <dsp:sp modelId="{F4BCE455-286B-4204-B5F1-B8A634EE86AA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644821" y="2978451"/>
              </a:moveTo>
              <a:arcTo wR="1663390" hR="1663390" stAng="7665556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ECE81-A2B2-47AC-8CB7-A602A09D7084}">
      <dsp:nvSpPr>
        <dsp:cNvPr id="0" name=""/>
        <dsp:cNvSpPr/>
      </dsp:nvSpPr>
      <dsp:spPr>
        <a:xfrm>
          <a:off x="1410922" y="2836089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20</a:t>
          </a:r>
        </a:p>
      </dsp:txBody>
      <dsp:txXfrm>
        <a:off x="1417493" y="2842660"/>
        <a:ext cx="222823" cy="121468"/>
      </dsp:txXfrm>
    </dsp:sp>
    <dsp:sp modelId="{E5C3F0BA-DB69-495D-9DEA-D13C90EA363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422529" y="2771150"/>
              </a:moveTo>
              <a:arcTo wR="1663390" hR="1663390" stAng="8294617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AB27-C0DF-44FA-802A-67BF1D0F81B4}">
      <dsp:nvSpPr>
        <dsp:cNvPr id="0" name=""/>
        <dsp:cNvSpPr/>
      </dsp:nvSpPr>
      <dsp:spPr>
        <a:xfrm>
          <a:off x="1204058" y="2584025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21</a:t>
          </a:r>
        </a:p>
      </dsp:txBody>
      <dsp:txXfrm>
        <a:off x="1210629" y="2590596"/>
        <a:ext cx="222823" cy="121468"/>
      </dsp:txXfrm>
    </dsp:sp>
    <dsp:sp modelId="{4564EECB-4F9B-4DE6-A4A8-79CB80D711F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36764" y="2518730"/>
              </a:moveTo>
              <a:arcTo wR="1663390" hR="1663390" stAng="8943302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2F824-C131-4F6E-BF3B-11B8D84C3259}">
      <dsp:nvSpPr>
        <dsp:cNvPr id="0" name=""/>
        <dsp:cNvSpPr/>
      </dsp:nvSpPr>
      <dsp:spPr>
        <a:xfrm>
          <a:off x="1050344" y="2296446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22</a:t>
          </a:r>
        </a:p>
      </dsp:txBody>
      <dsp:txXfrm>
        <a:off x="1056915" y="2303017"/>
        <a:ext cx="222823" cy="121468"/>
      </dsp:txXfrm>
    </dsp:sp>
    <dsp:sp modelId="{F221C969-D840-4207-AD08-C8DF473E761E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99802" y="2230895"/>
              </a:moveTo>
              <a:arcTo wR="1663390" hR="1663390" stAng="9603097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3D4C-32A1-4968-B438-404BD7D6114A}">
      <dsp:nvSpPr>
        <dsp:cNvPr id="0" name=""/>
        <dsp:cNvSpPr/>
      </dsp:nvSpPr>
      <dsp:spPr>
        <a:xfrm>
          <a:off x="955688" y="1984406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23</a:t>
          </a:r>
        </a:p>
      </dsp:txBody>
      <dsp:txXfrm>
        <a:off x="962259" y="1990977"/>
        <a:ext cx="222823" cy="121468"/>
      </dsp:txXfrm>
    </dsp:sp>
    <dsp:sp modelId="{21A7A6A5-C6D1-4211-8A8E-22C0ECD96F49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9711" y="1918711"/>
              </a:moveTo>
              <a:arcTo wR="1663390" hR="1663390" stAng="10270231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A4C05-42A7-4815-BBC2-046FF52DA966}">
      <dsp:nvSpPr>
        <dsp:cNvPr id="0" name=""/>
        <dsp:cNvSpPr/>
      </dsp:nvSpPr>
      <dsp:spPr>
        <a:xfrm>
          <a:off x="923726" y="165989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24</a:t>
          </a:r>
        </a:p>
      </dsp:txBody>
      <dsp:txXfrm>
        <a:off x="930297" y="1666465"/>
        <a:ext cx="222823" cy="121468"/>
      </dsp:txXfrm>
    </dsp:sp>
    <dsp:sp modelId="{F56FC7F1-C52A-48DE-AD95-4D744553B23F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440" y="1594179"/>
              </a:moveTo>
              <a:arcTo wR="1663390" hR="1663390" stAng="10943082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4676-4902-4A78-9386-9F053440A259}">
      <dsp:nvSpPr>
        <dsp:cNvPr id="0" name=""/>
        <dsp:cNvSpPr/>
      </dsp:nvSpPr>
      <dsp:spPr>
        <a:xfrm>
          <a:off x="955688" y="133538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25</a:t>
          </a:r>
        </a:p>
      </dsp:txBody>
      <dsp:txXfrm>
        <a:off x="962259" y="1341954"/>
        <a:ext cx="222823" cy="121468"/>
      </dsp:txXfrm>
    </dsp:sp>
    <dsp:sp modelId="{D6FF76DD-C30F-4EB0-8FCF-74271CBF245A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47242" y="1269772"/>
              </a:moveTo>
              <a:arcTo wR="1663390" hR="1663390" stAng="11621284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CD61F-322C-4EEA-85CC-48F3CC9DA29B}">
      <dsp:nvSpPr>
        <dsp:cNvPr id="0" name=""/>
        <dsp:cNvSpPr/>
      </dsp:nvSpPr>
      <dsp:spPr>
        <a:xfrm>
          <a:off x="1050344" y="102334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26</a:t>
          </a:r>
        </a:p>
      </dsp:txBody>
      <dsp:txXfrm>
        <a:off x="1056915" y="1029913"/>
        <a:ext cx="222823" cy="121468"/>
      </dsp:txXfrm>
    </dsp:sp>
    <dsp:sp modelId="{F9A0D072-B17C-43D0-9A88-104CAF700717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56990" y="957963"/>
              </a:moveTo>
              <a:arcTo wR="1663390" hR="1663390" stAng="12305584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E2733-5EA3-4FB9-B572-1CE18B1FAD50}">
      <dsp:nvSpPr>
        <dsp:cNvPr id="0" name=""/>
        <dsp:cNvSpPr/>
      </dsp:nvSpPr>
      <dsp:spPr>
        <a:xfrm>
          <a:off x="1204058" y="73576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27</a:t>
          </a:r>
        </a:p>
      </dsp:txBody>
      <dsp:txXfrm>
        <a:off x="1210629" y="742335"/>
        <a:ext cx="222823" cy="121468"/>
      </dsp:txXfrm>
    </dsp:sp>
    <dsp:sp modelId="{7F89DABF-7369-48F0-8963-A2942746E85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28658" y="670738"/>
              </a:moveTo>
              <a:arcTo wR="1663390" hR="1663390" stAng="12998310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08359-DDF9-4556-B21D-E2264F4EE573}">
      <dsp:nvSpPr>
        <dsp:cNvPr id="0" name=""/>
        <dsp:cNvSpPr/>
      </dsp:nvSpPr>
      <dsp:spPr>
        <a:xfrm>
          <a:off x="1410922" y="483699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28</a:t>
          </a:r>
        </a:p>
      </dsp:txBody>
      <dsp:txXfrm>
        <a:off x="1417493" y="490270"/>
        <a:ext cx="222823" cy="121468"/>
      </dsp:txXfrm>
    </dsp:sp>
    <dsp:sp modelId="{81F2DA4D-EFC8-4AA8-9C5F-683BBAC275F5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559440" y="419139"/>
              </a:moveTo>
              <a:arcTo wR="1663390" hR="1663390" stAng="13705155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4915E-252C-49E2-84A8-90A6E8385642}">
      <dsp:nvSpPr>
        <dsp:cNvPr id="0" name=""/>
        <dsp:cNvSpPr/>
      </dsp:nvSpPr>
      <dsp:spPr>
        <a:xfrm>
          <a:off x="1662986" y="27683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29</a:t>
          </a:r>
        </a:p>
      </dsp:txBody>
      <dsp:txXfrm>
        <a:off x="1669557" y="283406"/>
        <a:ext cx="222823" cy="121468"/>
      </dsp:txXfrm>
    </dsp:sp>
    <dsp:sp modelId="{10B85967-A5CA-441C-B74B-8FD7919CBCC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849543" y="212694"/>
              </a:moveTo>
              <a:arcTo wR="1663390" hR="1663390" stAng="14442442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4F2BE-3492-48DF-BEB0-18E86EC3383D}">
      <dsp:nvSpPr>
        <dsp:cNvPr id="0" name=""/>
        <dsp:cNvSpPr/>
      </dsp:nvSpPr>
      <dsp:spPr>
        <a:xfrm>
          <a:off x="1950565" y="12312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30</a:t>
          </a:r>
        </a:p>
      </dsp:txBody>
      <dsp:txXfrm>
        <a:off x="1957136" y="129693"/>
        <a:ext cx="222823" cy="121468"/>
      </dsp:txXfrm>
    </dsp:sp>
    <dsp:sp modelId="{D385CF75-2DC0-41B5-94A8-CB366CF3094B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145576" y="82651"/>
              </a:moveTo>
              <a:arcTo wR="1663390" hR="1663390" stAng="15111743" swAng="16096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B42BA-B449-428B-A7CE-2DFEE7DEF4F0}">
      <dsp:nvSpPr>
        <dsp:cNvPr id="0" name=""/>
        <dsp:cNvSpPr/>
      </dsp:nvSpPr>
      <dsp:spPr>
        <a:xfrm>
          <a:off x="2262605" y="2846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31</a:t>
          </a:r>
        </a:p>
      </dsp:txBody>
      <dsp:txXfrm>
        <a:off x="2269176" y="35036"/>
        <a:ext cx="222823" cy="121468"/>
      </dsp:txXfrm>
    </dsp:sp>
    <dsp:sp modelId="{5CFB3FD2-2DF6-4205-823E-F0FEC3D98719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457744" y="12761"/>
              </a:moveTo>
              <a:arcTo wR="1663390" hR="1663390" stAng="15773899" swAng="18022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FC54-D545-444E-B19E-55F8864057C9}">
      <dsp:nvSpPr>
        <dsp:cNvPr id="0" name=""/>
        <dsp:cNvSpPr/>
      </dsp:nvSpPr>
      <dsp:spPr>
        <a:xfrm>
          <a:off x="2587117" y="-3496"/>
          <a:ext cx="235965" cy="134610"/>
        </a:xfrm>
        <a:prstGeom prst="roundRect">
          <a:avLst/>
        </a:prstGeom>
        <a:solidFill>
          <a:schemeClr val="lt1"/>
        </a:solidFill>
        <a:ln w="31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00</a:t>
          </a:r>
        </a:p>
      </dsp:txBody>
      <dsp:txXfrm>
        <a:off x="2593688" y="3075"/>
        <a:ext cx="222823" cy="121468"/>
      </dsp:txXfrm>
    </dsp:sp>
    <dsp:sp modelId="{990317AE-40E7-4E24-A709-5C1E3D7DF428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782260" y="4252"/>
              </a:moveTo>
              <a:arcTo wR="1663390" hR="1663390" stAng="16445880" swAng="18022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4DD1F-BEEA-4E1C-A32C-B77C043FA489}">
      <dsp:nvSpPr>
        <dsp:cNvPr id="0" name=""/>
        <dsp:cNvSpPr/>
      </dsp:nvSpPr>
      <dsp:spPr>
        <a:xfrm>
          <a:off x="2911628" y="28465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01</a:t>
          </a:r>
        </a:p>
      </dsp:txBody>
      <dsp:txXfrm>
        <a:off x="2918199" y="35036"/>
        <a:ext cx="222823" cy="121468"/>
      </dsp:txXfrm>
    </dsp:sp>
    <dsp:sp modelId="{53232857-986B-4378-8600-83D67A96D1F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106650" y="60147"/>
              </a:moveTo>
              <a:arcTo wR="1663390" hR="1663390" stAng="17127294" swAng="16096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BDE4E-122F-4949-877A-51460124312E}">
      <dsp:nvSpPr>
        <dsp:cNvPr id="0" name=""/>
        <dsp:cNvSpPr/>
      </dsp:nvSpPr>
      <dsp:spPr>
        <a:xfrm>
          <a:off x="3223669" y="12312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02</a:t>
          </a:r>
        </a:p>
      </dsp:txBody>
      <dsp:txXfrm>
        <a:off x="3230240" y="129693"/>
        <a:ext cx="222823" cy="121468"/>
      </dsp:txXfrm>
    </dsp:sp>
    <dsp:sp modelId="{C1FBA839-DD16-4EA3-AA23-4F09E108C25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418530" y="181286"/>
              </a:moveTo>
              <a:arcTo wR="1663390" hR="1663390" stAng="17819946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252C-7210-4124-986D-C5A27EC7BB38}">
      <dsp:nvSpPr>
        <dsp:cNvPr id="0" name=""/>
        <dsp:cNvSpPr/>
      </dsp:nvSpPr>
      <dsp:spPr>
        <a:xfrm>
          <a:off x="3511247" y="27683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03</a:t>
          </a:r>
        </a:p>
      </dsp:txBody>
      <dsp:txXfrm>
        <a:off x="3517818" y="283406"/>
        <a:ext cx="222823" cy="121468"/>
      </dsp:txXfrm>
    </dsp:sp>
    <dsp:sp modelId="{9A5BE75C-4E4D-435D-8920-9E32832F465D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681960" y="348329"/>
              </a:moveTo>
              <a:arcTo wR="1663390" hR="1663390" stAng="18465556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3AD56-109D-4571-A0B0-1181C7025370}">
      <dsp:nvSpPr>
        <dsp:cNvPr id="0" name=""/>
        <dsp:cNvSpPr/>
      </dsp:nvSpPr>
      <dsp:spPr>
        <a:xfrm>
          <a:off x="3763312" y="483699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04</a:t>
          </a:r>
        </a:p>
      </dsp:txBody>
      <dsp:txXfrm>
        <a:off x="3769883" y="490270"/>
        <a:ext cx="222823" cy="121468"/>
      </dsp:txXfrm>
    </dsp:sp>
    <dsp:sp modelId="{3E6F2280-A61F-493F-991B-F51BCDF1101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904252" y="555631"/>
              </a:moveTo>
              <a:arcTo wR="1663390" hR="1663390" stAng="19094617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1629B-81D1-410E-AE41-A68200AAD38A}">
      <dsp:nvSpPr>
        <dsp:cNvPr id="0" name=""/>
        <dsp:cNvSpPr/>
      </dsp:nvSpPr>
      <dsp:spPr>
        <a:xfrm>
          <a:off x="3970176" y="73576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05</a:t>
          </a:r>
        </a:p>
      </dsp:txBody>
      <dsp:txXfrm>
        <a:off x="3976747" y="742335"/>
        <a:ext cx="222823" cy="121468"/>
      </dsp:txXfrm>
    </dsp:sp>
    <dsp:sp modelId="{896B2AF0-997F-4A3D-95E9-687AEE393215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090017" y="808051"/>
              </a:moveTo>
              <a:arcTo wR="1663390" hR="1663390" stAng="19743302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1FB21-3AAD-464F-AB4E-68130F6D9956}">
      <dsp:nvSpPr>
        <dsp:cNvPr id="0" name=""/>
        <dsp:cNvSpPr/>
      </dsp:nvSpPr>
      <dsp:spPr>
        <a:xfrm>
          <a:off x="4123890" y="102334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06</a:t>
          </a:r>
        </a:p>
      </dsp:txBody>
      <dsp:txXfrm>
        <a:off x="4130461" y="1029913"/>
        <a:ext cx="222823" cy="121468"/>
      </dsp:txXfrm>
    </dsp:sp>
    <dsp:sp modelId="{36A25B59-0286-4766-AF4A-4AD99255FB9A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226978" y="1095885"/>
              </a:moveTo>
              <a:arcTo wR="1663390" hR="1663390" stAng="20403097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FEA8-38A7-4839-A196-E833865FEC3E}">
      <dsp:nvSpPr>
        <dsp:cNvPr id="0" name=""/>
        <dsp:cNvSpPr/>
      </dsp:nvSpPr>
      <dsp:spPr>
        <a:xfrm>
          <a:off x="4218546" y="133538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07</a:t>
          </a:r>
        </a:p>
      </dsp:txBody>
      <dsp:txXfrm>
        <a:off x="4225117" y="1341954"/>
        <a:ext cx="222823" cy="121468"/>
      </dsp:txXfrm>
    </dsp:sp>
    <dsp:sp modelId="{A95F9BD2-8E6C-4D20-A2D9-24C989631FA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307069" y="1408069"/>
              </a:moveTo>
              <a:arcTo wR="1663390" hR="1663390" stAng="21070231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BC8B2-A072-489D-B135-4F76C90ABB73}">
      <dsp:nvSpPr>
        <dsp:cNvPr id="0" name=""/>
        <dsp:cNvSpPr/>
      </dsp:nvSpPr>
      <dsp:spPr>
        <a:xfrm>
          <a:off x="4250508" y="165989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08</a:t>
          </a:r>
        </a:p>
      </dsp:txBody>
      <dsp:txXfrm>
        <a:off x="4257079" y="1666465"/>
        <a:ext cx="222823" cy="121468"/>
      </dsp:txXfrm>
    </dsp:sp>
    <dsp:sp modelId="{BBF115A0-E49F-481D-B9B9-7781A7700C68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325341" y="1732602"/>
              </a:moveTo>
              <a:arcTo wR="1663390" hR="1663390" stAng="143082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77A35-5C63-4153-A1CA-D07A81FEBED6}">
      <dsp:nvSpPr>
        <dsp:cNvPr id="0" name=""/>
        <dsp:cNvSpPr/>
      </dsp:nvSpPr>
      <dsp:spPr>
        <a:xfrm>
          <a:off x="4218546" y="1984406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09</a:t>
          </a:r>
        </a:p>
      </dsp:txBody>
      <dsp:txXfrm>
        <a:off x="4225117" y="1990977"/>
        <a:ext cx="222823" cy="121468"/>
      </dsp:txXfrm>
    </dsp:sp>
    <dsp:sp modelId="{C75F3799-6FE1-44D4-94E5-D0323DD9642D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279538" y="2057008"/>
              </a:moveTo>
              <a:arcTo wR="1663390" hR="1663390" stAng="821284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DEE4-4C37-414B-A20E-469C72FF631D}">
      <dsp:nvSpPr>
        <dsp:cNvPr id="0" name=""/>
        <dsp:cNvSpPr/>
      </dsp:nvSpPr>
      <dsp:spPr>
        <a:xfrm>
          <a:off x="4123890" y="2296446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</a:t>
          </a:r>
        </a:p>
      </dsp:txBody>
      <dsp:txXfrm>
        <a:off x="4130461" y="2303017"/>
        <a:ext cx="222823" cy="121468"/>
      </dsp:txXfrm>
    </dsp:sp>
    <dsp:sp modelId="{39826E2A-859D-4D09-B02A-05287C251E7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169791" y="2368817"/>
              </a:moveTo>
              <a:arcTo wR="1663390" hR="1663390" stAng="1505584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70A1-9056-4B9A-B0BC-2D3B1299FC58}">
      <dsp:nvSpPr>
        <dsp:cNvPr id="0" name=""/>
        <dsp:cNvSpPr/>
      </dsp:nvSpPr>
      <dsp:spPr>
        <a:xfrm>
          <a:off x="3970176" y="2584025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11</a:t>
          </a:r>
        </a:p>
      </dsp:txBody>
      <dsp:txXfrm>
        <a:off x="3976747" y="2590596"/>
        <a:ext cx="222823" cy="121468"/>
      </dsp:txXfrm>
    </dsp:sp>
    <dsp:sp modelId="{0186EB4D-19E9-40A6-9853-FE75E1F1C601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998123" y="2656042"/>
              </a:moveTo>
              <a:arcTo wR="1663390" hR="1663390" stAng="2198310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15271-4602-49BD-8F77-B2554532B0A0}">
      <dsp:nvSpPr>
        <dsp:cNvPr id="0" name=""/>
        <dsp:cNvSpPr/>
      </dsp:nvSpPr>
      <dsp:spPr>
        <a:xfrm>
          <a:off x="3763312" y="2836089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12</a:t>
          </a:r>
        </a:p>
      </dsp:txBody>
      <dsp:txXfrm>
        <a:off x="3769883" y="2842660"/>
        <a:ext cx="222823" cy="121468"/>
      </dsp:txXfrm>
    </dsp:sp>
    <dsp:sp modelId="{0CA37BE1-2CF9-468E-BFF7-47A995E3BB08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767341" y="2907642"/>
              </a:moveTo>
              <a:arcTo wR="1663390" hR="1663390" stAng="2905155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433AE-724D-434E-B55F-F8FBA5E6691B}">
      <dsp:nvSpPr>
        <dsp:cNvPr id="0" name=""/>
        <dsp:cNvSpPr/>
      </dsp:nvSpPr>
      <dsp:spPr>
        <a:xfrm>
          <a:off x="3511247" y="304295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13</a:t>
          </a:r>
        </a:p>
      </dsp:txBody>
      <dsp:txXfrm>
        <a:off x="3517818" y="3049524"/>
        <a:ext cx="222823" cy="121468"/>
      </dsp:txXfrm>
    </dsp:sp>
    <dsp:sp modelId="{6361BE26-1613-4254-AAB5-23BC794B38F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477238" y="3114087"/>
              </a:moveTo>
              <a:arcTo wR="1663390" hR="1663390" stAng="3642442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04093-B402-44E4-A02F-D9D20B3CFE9D}">
      <dsp:nvSpPr>
        <dsp:cNvPr id="0" name=""/>
        <dsp:cNvSpPr/>
      </dsp:nvSpPr>
      <dsp:spPr>
        <a:xfrm>
          <a:off x="3223669" y="3196667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14</a:t>
          </a:r>
        </a:p>
      </dsp:txBody>
      <dsp:txXfrm>
        <a:off x="3230240" y="3203238"/>
        <a:ext cx="222823" cy="121468"/>
      </dsp:txXfrm>
    </dsp:sp>
    <dsp:sp modelId="{76F78CE6-90C8-4B35-9F7E-1F5EB9B22151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181205" y="3244130"/>
              </a:moveTo>
              <a:arcTo wR="1663390" hR="1663390" stAng="4311743" swAng="16096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D29F1-B27A-4177-81E5-AC40E22B797C}">
      <dsp:nvSpPr>
        <dsp:cNvPr id="0" name=""/>
        <dsp:cNvSpPr/>
      </dsp:nvSpPr>
      <dsp:spPr>
        <a:xfrm>
          <a:off x="2911628" y="329132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15</a:t>
          </a:r>
        </a:p>
      </dsp:txBody>
      <dsp:txXfrm>
        <a:off x="2918199" y="3297895"/>
        <a:ext cx="222823" cy="121468"/>
      </dsp:txXfrm>
    </dsp:sp>
    <dsp:sp modelId="{B309ED74-66A5-480C-86D1-D4E840F406A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869036" y="3314020"/>
              </a:moveTo>
              <a:arcTo wR="1663390" hR="1663390" stAng="4973899" swAng="18022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E6595-7230-483C-9D32-BFCA9CE92D85}">
      <dsp:nvSpPr>
        <dsp:cNvPr id="0" name=""/>
        <dsp:cNvSpPr/>
      </dsp:nvSpPr>
      <dsp:spPr>
        <a:xfrm>
          <a:off x="2587117" y="332328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16</a:t>
          </a:r>
        </a:p>
      </dsp:txBody>
      <dsp:txXfrm>
        <a:off x="2593688" y="3329856"/>
        <a:ext cx="222823" cy="121468"/>
      </dsp:txXfrm>
    </dsp:sp>
    <dsp:sp modelId="{F136BB06-5C60-4B50-98D8-C6FCDB3F7F8E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544520" y="3322528"/>
              </a:moveTo>
              <a:arcTo wR="1663390" hR="1663390" stAng="5645880" swAng="180221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1B40C-A928-4D28-85BB-5E0283FC2F77}">
      <dsp:nvSpPr>
        <dsp:cNvPr id="0" name=""/>
        <dsp:cNvSpPr/>
      </dsp:nvSpPr>
      <dsp:spPr>
        <a:xfrm>
          <a:off x="2262605" y="329132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17</a:t>
          </a:r>
        </a:p>
      </dsp:txBody>
      <dsp:txXfrm>
        <a:off x="2269176" y="3297895"/>
        <a:ext cx="222823" cy="121468"/>
      </dsp:txXfrm>
    </dsp:sp>
    <dsp:sp modelId="{68E8B125-993D-469E-AA0B-682C870C8CE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220130" y="3266634"/>
              </a:moveTo>
              <a:arcTo wR="1663390" hR="1663390" stAng="6327294" swAng="16096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D2792-6893-42FB-A020-33C72A283A6C}">
      <dsp:nvSpPr>
        <dsp:cNvPr id="0" name=""/>
        <dsp:cNvSpPr/>
      </dsp:nvSpPr>
      <dsp:spPr>
        <a:xfrm>
          <a:off x="1950565" y="3196667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18</a:t>
          </a:r>
        </a:p>
      </dsp:txBody>
      <dsp:txXfrm>
        <a:off x="1957136" y="3203238"/>
        <a:ext cx="222823" cy="121468"/>
      </dsp:txXfrm>
    </dsp:sp>
    <dsp:sp modelId="{B9DC5B5E-81C6-4A00-AD4E-BE0007B91F2F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908250" y="3145494"/>
              </a:moveTo>
              <a:arcTo wR="1663390" hR="1663390" stAng="7019946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52E1F-0C68-49D5-B0E2-54376D4F934A}">
      <dsp:nvSpPr>
        <dsp:cNvPr id="0" name=""/>
        <dsp:cNvSpPr/>
      </dsp:nvSpPr>
      <dsp:spPr>
        <a:xfrm>
          <a:off x="1662986" y="304295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19</a:t>
          </a:r>
        </a:p>
      </dsp:txBody>
      <dsp:txXfrm>
        <a:off x="1669557" y="3049524"/>
        <a:ext cx="222823" cy="121468"/>
      </dsp:txXfrm>
    </dsp:sp>
    <dsp:sp modelId="{F4BCE455-286B-4204-B5F1-B8A634EE86AA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644821" y="2978451"/>
              </a:moveTo>
              <a:arcTo wR="1663390" hR="1663390" stAng="7665556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ECE81-A2B2-47AC-8CB7-A602A09D7084}">
      <dsp:nvSpPr>
        <dsp:cNvPr id="0" name=""/>
        <dsp:cNvSpPr/>
      </dsp:nvSpPr>
      <dsp:spPr>
        <a:xfrm>
          <a:off x="1410922" y="2836089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20</a:t>
          </a:r>
        </a:p>
      </dsp:txBody>
      <dsp:txXfrm>
        <a:off x="1417493" y="2842660"/>
        <a:ext cx="222823" cy="121468"/>
      </dsp:txXfrm>
    </dsp:sp>
    <dsp:sp modelId="{E5C3F0BA-DB69-495D-9DEA-D13C90EA363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422529" y="2771150"/>
              </a:moveTo>
              <a:arcTo wR="1663390" hR="1663390" stAng="8294617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DAB27-C0DF-44FA-802A-67BF1D0F81B4}">
      <dsp:nvSpPr>
        <dsp:cNvPr id="0" name=""/>
        <dsp:cNvSpPr/>
      </dsp:nvSpPr>
      <dsp:spPr>
        <a:xfrm>
          <a:off x="1204058" y="2584025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21</a:t>
          </a:r>
        </a:p>
      </dsp:txBody>
      <dsp:txXfrm>
        <a:off x="1210629" y="2590596"/>
        <a:ext cx="222823" cy="121468"/>
      </dsp:txXfrm>
    </dsp:sp>
    <dsp:sp modelId="{4564EECB-4F9B-4DE6-A4A8-79CB80D711F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236764" y="2518730"/>
              </a:moveTo>
              <a:arcTo wR="1663390" hR="1663390" stAng="8943302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2F824-C131-4F6E-BF3B-11B8D84C3259}">
      <dsp:nvSpPr>
        <dsp:cNvPr id="0" name=""/>
        <dsp:cNvSpPr/>
      </dsp:nvSpPr>
      <dsp:spPr>
        <a:xfrm>
          <a:off x="1050344" y="2296446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22</a:t>
          </a:r>
        </a:p>
      </dsp:txBody>
      <dsp:txXfrm>
        <a:off x="1056915" y="2303017"/>
        <a:ext cx="222823" cy="121468"/>
      </dsp:txXfrm>
    </dsp:sp>
    <dsp:sp modelId="{F221C969-D840-4207-AD08-C8DF473E761E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99802" y="2230895"/>
              </a:moveTo>
              <a:arcTo wR="1663390" hR="1663390" stAng="9603097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3D4C-32A1-4968-B438-404BD7D6114A}">
      <dsp:nvSpPr>
        <dsp:cNvPr id="0" name=""/>
        <dsp:cNvSpPr/>
      </dsp:nvSpPr>
      <dsp:spPr>
        <a:xfrm>
          <a:off x="955688" y="1984406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23</a:t>
          </a:r>
        </a:p>
      </dsp:txBody>
      <dsp:txXfrm>
        <a:off x="962259" y="1990977"/>
        <a:ext cx="222823" cy="121468"/>
      </dsp:txXfrm>
    </dsp:sp>
    <dsp:sp modelId="{21A7A6A5-C6D1-4211-8A8E-22C0ECD96F49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9711" y="1918711"/>
              </a:moveTo>
              <a:arcTo wR="1663390" hR="1663390" stAng="10270231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1A4C05-42A7-4815-BBC2-046FF52DA966}">
      <dsp:nvSpPr>
        <dsp:cNvPr id="0" name=""/>
        <dsp:cNvSpPr/>
      </dsp:nvSpPr>
      <dsp:spPr>
        <a:xfrm>
          <a:off x="923726" y="165989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24</a:t>
          </a:r>
        </a:p>
      </dsp:txBody>
      <dsp:txXfrm>
        <a:off x="930297" y="1666465"/>
        <a:ext cx="222823" cy="121468"/>
      </dsp:txXfrm>
    </dsp:sp>
    <dsp:sp modelId="{F56FC7F1-C52A-48DE-AD95-4D744553B23F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440" y="1594179"/>
              </a:moveTo>
              <a:arcTo wR="1663390" hR="1663390" stAng="10943082" swAng="386687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4676-4902-4A78-9386-9F053440A259}">
      <dsp:nvSpPr>
        <dsp:cNvPr id="0" name=""/>
        <dsp:cNvSpPr/>
      </dsp:nvSpPr>
      <dsp:spPr>
        <a:xfrm>
          <a:off x="955688" y="1335383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25</a:t>
          </a:r>
        </a:p>
      </dsp:txBody>
      <dsp:txXfrm>
        <a:off x="962259" y="1341954"/>
        <a:ext cx="222823" cy="121468"/>
      </dsp:txXfrm>
    </dsp:sp>
    <dsp:sp modelId="{D6FF76DD-C30F-4EB0-8FCF-74271CBF245A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47242" y="1269772"/>
              </a:moveTo>
              <a:arcTo wR="1663390" hR="1663390" stAng="11621284" swAng="375619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CD61F-322C-4EEA-85CC-48F3CC9DA29B}">
      <dsp:nvSpPr>
        <dsp:cNvPr id="0" name=""/>
        <dsp:cNvSpPr/>
      </dsp:nvSpPr>
      <dsp:spPr>
        <a:xfrm>
          <a:off x="1050344" y="102334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26</a:t>
          </a:r>
        </a:p>
      </dsp:txBody>
      <dsp:txXfrm>
        <a:off x="1056915" y="1029913"/>
        <a:ext cx="222823" cy="121468"/>
      </dsp:txXfrm>
    </dsp:sp>
    <dsp:sp modelId="{F9A0D072-B17C-43D0-9A88-104CAF700717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56990" y="957963"/>
              </a:moveTo>
              <a:arcTo wR="1663390" hR="1663390" stAng="12305584" swAng="351114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E2733-5EA3-4FB9-B572-1CE18B1FAD50}">
      <dsp:nvSpPr>
        <dsp:cNvPr id="0" name=""/>
        <dsp:cNvSpPr/>
      </dsp:nvSpPr>
      <dsp:spPr>
        <a:xfrm>
          <a:off x="1204058" y="735764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27</a:t>
          </a:r>
        </a:p>
      </dsp:txBody>
      <dsp:txXfrm>
        <a:off x="1210629" y="742335"/>
        <a:ext cx="222823" cy="121468"/>
      </dsp:txXfrm>
    </dsp:sp>
    <dsp:sp modelId="{7F89DABF-7369-48F0-8963-A2942746E850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328658" y="670738"/>
              </a:moveTo>
              <a:arcTo wR="1663390" hR="1663390" stAng="12998310" swAng="307072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08359-DDF9-4556-B21D-E2264F4EE573}">
      <dsp:nvSpPr>
        <dsp:cNvPr id="0" name=""/>
        <dsp:cNvSpPr/>
      </dsp:nvSpPr>
      <dsp:spPr>
        <a:xfrm>
          <a:off x="1410922" y="483699"/>
          <a:ext cx="235965" cy="13461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28</a:t>
          </a:r>
        </a:p>
      </dsp:txBody>
      <dsp:txXfrm>
        <a:off x="1417493" y="490270"/>
        <a:ext cx="222823" cy="121468"/>
      </dsp:txXfrm>
    </dsp:sp>
    <dsp:sp modelId="{81F2DA4D-EFC8-4AA8-9C5F-683BBAC275F5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559440" y="419139"/>
              </a:moveTo>
              <a:arcTo wR="1663390" hR="1663390" stAng="13705155" swAng="229288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4915E-252C-49E2-84A8-90A6E8385642}">
      <dsp:nvSpPr>
        <dsp:cNvPr id="0" name=""/>
        <dsp:cNvSpPr/>
      </dsp:nvSpPr>
      <dsp:spPr>
        <a:xfrm>
          <a:off x="1662986" y="27683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29</a:t>
          </a:r>
        </a:p>
      </dsp:txBody>
      <dsp:txXfrm>
        <a:off x="1669557" y="283406"/>
        <a:ext cx="222823" cy="121468"/>
      </dsp:txXfrm>
    </dsp:sp>
    <dsp:sp modelId="{10B85967-A5CA-441C-B74B-8FD7919CBCCC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849543" y="212694"/>
              </a:moveTo>
              <a:arcTo wR="1663390" hR="1663390" stAng="14442442" swAng="137613"/>
            </a:path>
          </a:pathLst>
        </a:custGeom>
        <a:noFill/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4F2BE-3492-48DF-BEB0-18E86EC3383D}">
      <dsp:nvSpPr>
        <dsp:cNvPr id="0" name=""/>
        <dsp:cNvSpPr/>
      </dsp:nvSpPr>
      <dsp:spPr>
        <a:xfrm>
          <a:off x="1950565" y="123122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30</a:t>
          </a:r>
        </a:p>
      </dsp:txBody>
      <dsp:txXfrm>
        <a:off x="1957136" y="129693"/>
        <a:ext cx="222823" cy="121468"/>
      </dsp:txXfrm>
    </dsp:sp>
    <dsp:sp modelId="{D385CF75-2DC0-41B5-94A8-CB366CF3094B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145576" y="82651"/>
              </a:moveTo>
              <a:arcTo wR="1663390" hR="1663390" stAng="15111743" swAng="16096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B42BA-B449-428B-A7CE-2DFEE7DEF4F0}">
      <dsp:nvSpPr>
        <dsp:cNvPr id="0" name=""/>
        <dsp:cNvSpPr/>
      </dsp:nvSpPr>
      <dsp:spPr>
        <a:xfrm>
          <a:off x="2262605" y="28465"/>
          <a:ext cx="235965" cy="134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31</a:t>
          </a:r>
        </a:p>
      </dsp:txBody>
      <dsp:txXfrm>
        <a:off x="2269176" y="35036"/>
        <a:ext cx="222823" cy="121468"/>
      </dsp:txXfrm>
    </dsp:sp>
    <dsp:sp modelId="{5CFB3FD2-2DF6-4205-823E-F0FEC3D98719}">
      <dsp:nvSpPr>
        <dsp:cNvPr id="0" name=""/>
        <dsp:cNvSpPr/>
      </dsp:nvSpPr>
      <dsp:spPr>
        <a:xfrm>
          <a:off x="1041709" y="63809"/>
          <a:ext cx="3326781" cy="3326781"/>
        </a:xfrm>
        <a:custGeom>
          <a:avLst/>
          <a:gdLst/>
          <a:ahLst/>
          <a:cxnLst/>
          <a:rect l="0" t="0" r="0" b="0"/>
          <a:pathLst>
            <a:path>
              <a:moveTo>
                <a:pt x="1457744" y="12761"/>
              </a:moveTo>
              <a:arcTo wR="1663390" hR="1663390" stAng="15773899" swAng="18022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F87B8-242B-4BF6-BE10-123D066B01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3A39-44C6-4E3E-B325-B9799AB8A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9C4-E034-4122-3568-EF2C2137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C4368-5279-19E4-264D-9497C97F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B0D0-752E-6D05-D44C-C01D3BF4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A61F-FE50-D4D6-8339-4F09E38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947B-11EE-C498-6A96-8F583E50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CA10-7DF5-A5FC-F994-49765C97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B874D-B9DF-6AB0-BB82-FEE789CD2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AA9F-CA80-994A-B8B2-9C14BB3D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C9AB-007C-6A59-5D81-3E1F8F83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5F0B-8C80-2A11-2936-C137BE3E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59F2F-2C2C-972E-B18A-ED90EA259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686EE-7407-276D-06B4-8372A6B69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79E4-B2A8-D76A-7E92-252B7F68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6023-B0C9-7757-1EC9-3579B81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B368-D822-D530-366E-A41E6CF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1640-C01E-A03C-FA89-EBB928A6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04F3-8EC7-E42F-83F4-C29E8785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B4EA3-C31F-60BA-4D5F-F2E6B38D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6185-48AF-DB5A-3CC6-D5F2E422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4BA1-F3B6-9019-9D45-F2D430B0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9BEE-CA19-01D1-18C8-C0441E83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763F9-723B-9E56-1330-0E5F4A90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6ABE-7F53-F12E-FADA-741F4544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EFD95-8BA0-7CCC-1B69-4C5EB245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ABEC-A1CF-1EC1-1235-148D9C5D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28AC-DD00-DD7C-982B-424A8E11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4333-F258-2B42-21F4-75DE13F9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B0B47-6678-4E51-B36A-21F45C35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445C-5636-1A02-BF8D-45EFF45B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AD4A5-D70A-D43C-7AB8-92222B0B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103D3-3CF9-593A-9A9B-D0ECFBF1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2A88-6EEF-4150-AAAE-06ABE747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0FF7-093A-9B3F-5D8D-2E4D5634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41FBD-938D-BD1D-A3DE-DA52EA63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72F95-0059-F018-36C1-DAE0D8819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87EF2-54C1-D844-C103-D74C00525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D3D1B-70E2-E3C2-2A28-2F3740AC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C3F2C-E6F8-C199-97DD-959F3BF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8712D-A1FA-7F5F-1029-628FBC8E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09E-F187-413B-663D-968DF390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07AA-F807-B975-D32B-710CEC10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10E9F-1996-1971-CFD4-51AEAD75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F2E8F-E978-1380-A610-2B82A14D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A1BB5-0895-1C47-AA64-5D42EBC0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F807A-91A6-1DF9-D82B-E2E7C50C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9130B-1335-A8C2-F9C1-AD31C111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DA4F-B743-47D6-87FD-629F0A0E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DA90-A950-6708-D714-795CCC6B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F241-B3BC-8A66-FBFA-800A95E98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5588F-1702-A187-B5D1-109FB70B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7FF3-AFA6-81D3-A673-D94BD83E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534E-4538-2F77-1748-C80AE159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0E6D-8678-DC2D-A629-475A9968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F67A5-17BA-2893-4AF0-ADA618A9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20DE-AC11-1BC0-FA4B-75EC403FB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A2270-8270-58D2-0259-1805E38B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BF6C3-5658-0C86-4D47-398BD788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5279-F288-980A-3A22-69C3A2BA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3000" t="94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C6470-A5CB-5A4B-07F4-5BB6C4F5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F66F0-F171-A7E1-5750-914D652A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2035-66BC-2575-FBA4-17F4BE4EA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94DD7-621E-4F92-8399-5AE454AE23C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FD27-EA26-DA1A-F6EE-A0991497C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78B6-3C88-DAD9-8BD5-D8FAF998D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40BE-70C0-40E2-989D-75774FCDC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8E9F29-5897-4152-B847-5521963E3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2"/>
          <a:stretch/>
        </p:blipFill>
        <p:spPr>
          <a:xfrm>
            <a:off x="0" y="2360418"/>
            <a:ext cx="5429250" cy="40870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AA242B-5F1A-4B22-B580-70E3A7D9E2CD}"/>
              </a:ext>
            </a:extLst>
          </p:cNvPr>
          <p:cNvSpPr/>
          <p:nvPr/>
        </p:nvSpPr>
        <p:spPr>
          <a:xfrm>
            <a:off x="1" y="6343650"/>
            <a:ext cx="17145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2022-23 </a:t>
            </a:r>
            <a:r>
              <a:rPr lang="en-US" sz="2000" dirty="0" err="1"/>
              <a:t>Ganjil</a:t>
            </a:r>
            <a:endParaRPr lang="en-ID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149" y="1933574"/>
            <a:ext cx="7124701" cy="1765577"/>
          </a:xfrm>
        </p:spPr>
        <p:txBody>
          <a:bodyPr>
            <a:normAutofit fontScale="90000"/>
          </a:bodyPr>
          <a:lstStyle/>
          <a:p>
            <a:r>
              <a:rPr lang="en-US" sz="7200" b="1" dirty="0" err="1">
                <a:solidFill>
                  <a:srgbClr val="0070C0"/>
                </a:solidFill>
                <a:latin typeface="+mn-lt"/>
              </a:rPr>
              <a:t>Sistem</a:t>
            </a:r>
            <a:r>
              <a:rPr lang="en-US" sz="7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7200" b="1" dirty="0" err="1">
                <a:solidFill>
                  <a:srgbClr val="0070C0"/>
                </a:solidFill>
                <a:latin typeface="+mn-lt"/>
              </a:rPr>
              <a:t>Terdistribusi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4000" dirty="0">
                <a:latin typeface="Trebuchet MS" panose="020B0603020202020204" pitchFamily="34" charset="0"/>
              </a:rPr>
              <a:t>IF2222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8151" y="3890318"/>
            <a:ext cx="7124700" cy="2023258"/>
          </a:xfrm>
        </p:spPr>
        <p:txBody>
          <a:bodyPr>
            <a:normAutofit/>
          </a:bodyPr>
          <a:lstStyle/>
          <a:p>
            <a:r>
              <a:rPr lang="en-US" sz="3900" b="1" dirty="0" err="1">
                <a:solidFill>
                  <a:srgbClr val="C00000"/>
                </a:solidFill>
              </a:rPr>
              <a:t>Ujian</a:t>
            </a:r>
            <a:r>
              <a:rPr lang="en-US" sz="3900" b="1" dirty="0">
                <a:solidFill>
                  <a:srgbClr val="C00000"/>
                </a:solidFill>
              </a:rPr>
              <a:t> Akhir Semester</a:t>
            </a:r>
          </a:p>
          <a:p>
            <a:endParaRPr lang="en-US" dirty="0"/>
          </a:p>
          <a:p>
            <a:r>
              <a:rPr lang="en-US" sz="3000" b="1" dirty="0"/>
              <a:t>Husni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33A08-C256-4A71-83BD-2DF8396E7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2"/>
            <a:ext cx="224054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F80BE09-110E-4540-9A97-AF002573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b="1" dirty="0"/>
              <a:t>Distributed Hash Table (DHT)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E99831E-22C3-4EAA-A0EF-D120CBD3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DHT is a distributed system that provides a lookup service similar to a hash table</a:t>
            </a:r>
          </a:p>
          <a:p>
            <a:pPr lvl="1"/>
            <a:r>
              <a:rPr lang="en-US" altLang="en-US" sz="2400" i="1" dirty="0"/>
              <a:t>(key, value)</a:t>
            </a:r>
            <a:r>
              <a:rPr lang="en-US" altLang="en-US" sz="2400" dirty="0"/>
              <a:t> pair is stored in the nodes participating in the DHT</a:t>
            </a:r>
          </a:p>
          <a:p>
            <a:pPr lvl="1"/>
            <a:r>
              <a:rPr lang="en-US" altLang="en-US" sz="2400" dirty="0"/>
              <a:t>The responsibility for maintaining the mapping from keys to values is distributed among the nodes</a:t>
            </a:r>
          </a:p>
          <a:p>
            <a:pPr lvl="1"/>
            <a:r>
              <a:rPr lang="en-US" altLang="en-US" sz="2400" dirty="0"/>
              <a:t>Any participating node can serve in retrieving the value for a given key</a:t>
            </a:r>
          </a:p>
          <a:p>
            <a:pPr lvl="4"/>
            <a:endParaRPr lang="en-US" altLang="en-US" sz="1200" dirty="0"/>
          </a:p>
          <a:p>
            <a:r>
              <a:rPr lang="en-US" altLang="en-US" sz="2800" dirty="0"/>
              <a:t>We will study a representative DHT known as </a:t>
            </a:r>
            <a:r>
              <a:rPr lang="en-US" altLang="en-US" sz="2800" dirty="0">
                <a:solidFill>
                  <a:srgbClr val="0070C0"/>
                </a:solidFill>
              </a:rPr>
              <a:t>Chord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5D934-07C7-4DA5-9FB8-B1E861C41E3E}"/>
              </a:ext>
            </a:extLst>
          </p:cNvPr>
          <p:cNvSpPr/>
          <p:nvPr/>
        </p:nvSpPr>
        <p:spPr>
          <a:xfrm>
            <a:off x="2386013" y="5257800"/>
            <a:ext cx="1066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/>
              <a:t>Pink Panther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13E63-BC34-4402-9D90-F3E06B9BDA2B}"/>
              </a:ext>
            </a:extLst>
          </p:cNvPr>
          <p:cNvSpPr/>
          <p:nvPr/>
        </p:nvSpPr>
        <p:spPr>
          <a:xfrm>
            <a:off x="2373313" y="5648325"/>
            <a:ext cx="1065212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/>
              <a:t>Satu.Sister.net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BF55C-2AA2-4B43-8680-4F680B1B55D3}"/>
              </a:ext>
            </a:extLst>
          </p:cNvPr>
          <p:cNvSpPr/>
          <p:nvPr/>
        </p:nvSpPr>
        <p:spPr>
          <a:xfrm>
            <a:off x="2373313" y="6096000"/>
            <a:ext cx="10795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/>
              <a:t>88.87.86.85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5C562-F869-45A2-8A10-B9B6A805DCF8}"/>
              </a:ext>
            </a:extLst>
          </p:cNvPr>
          <p:cNvSpPr/>
          <p:nvPr/>
        </p:nvSpPr>
        <p:spPr>
          <a:xfrm>
            <a:off x="3846513" y="5257800"/>
            <a:ext cx="9144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Hash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34724-96A8-4B43-97F1-B699E2AF6C52}"/>
              </a:ext>
            </a:extLst>
          </p:cNvPr>
          <p:cNvSpPr/>
          <p:nvPr/>
        </p:nvSpPr>
        <p:spPr>
          <a:xfrm>
            <a:off x="3846513" y="5646738"/>
            <a:ext cx="9144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Hash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839B1D-E25E-44FC-BAD9-DCCBE2861C76}"/>
              </a:ext>
            </a:extLst>
          </p:cNvPr>
          <p:cNvSpPr/>
          <p:nvPr/>
        </p:nvSpPr>
        <p:spPr>
          <a:xfrm>
            <a:off x="3833813" y="6096000"/>
            <a:ext cx="9144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Hash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11A64-BEA8-426C-86FB-764921DB61B2}"/>
              </a:ext>
            </a:extLst>
          </p:cNvPr>
          <p:cNvSpPr/>
          <p:nvPr/>
        </p:nvSpPr>
        <p:spPr>
          <a:xfrm>
            <a:off x="5129213" y="5257800"/>
            <a:ext cx="1066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/>
              <a:t>ASDFADFAD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CC3EFA-0424-427E-9F5F-05003FE15013}"/>
              </a:ext>
            </a:extLst>
          </p:cNvPr>
          <p:cNvSpPr/>
          <p:nvPr/>
        </p:nvSpPr>
        <p:spPr>
          <a:xfrm>
            <a:off x="5116513" y="5638800"/>
            <a:ext cx="1065212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/>
              <a:t>DGRAFEWRH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B2406-F315-43BA-AA7D-5A1C47D8DBCF}"/>
              </a:ext>
            </a:extLst>
          </p:cNvPr>
          <p:cNvSpPr/>
          <p:nvPr/>
        </p:nvSpPr>
        <p:spPr>
          <a:xfrm>
            <a:off x="5116513" y="6096000"/>
            <a:ext cx="10795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/>
              <a:t>4PINL3LK4DF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04C095B7-23EE-4B94-A87C-401062090895}"/>
              </a:ext>
            </a:extLst>
          </p:cNvPr>
          <p:cNvSpPr/>
          <p:nvPr/>
        </p:nvSpPr>
        <p:spPr>
          <a:xfrm>
            <a:off x="6564313" y="5257800"/>
            <a:ext cx="2819400" cy="1143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843979-14BF-438D-BE8B-6D2B5C4E7E8C}"/>
              </a:ext>
            </a:extLst>
          </p:cNvPr>
          <p:cNvSpPr/>
          <p:nvPr/>
        </p:nvSpPr>
        <p:spPr>
          <a:xfrm>
            <a:off x="7097713" y="5562600"/>
            <a:ext cx="76200" cy="841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56B706-B2CD-4012-9973-D6116B82BB71}"/>
              </a:ext>
            </a:extLst>
          </p:cNvPr>
          <p:cNvSpPr/>
          <p:nvPr/>
        </p:nvSpPr>
        <p:spPr>
          <a:xfrm>
            <a:off x="8088313" y="5756275"/>
            <a:ext cx="76200" cy="841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9C9C9-0584-4DE4-AC63-8FC159A29170}"/>
              </a:ext>
            </a:extLst>
          </p:cNvPr>
          <p:cNvSpPr/>
          <p:nvPr/>
        </p:nvSpPr>
        <p:spPr>
          <a:xfrm>
            <a:off x="7554913" y="5997575"/>
            <a:ext cx="76200" cy="841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53D590-3075-43D3-B5B8-7461F48A388F}"/>
              </a:ext>
            </a:extLst>
          </p:cNvPr>
          <p:cNvCxnSpPr>
            <a:stCxn id="2" idx="3"/>
          </p:cNvCxnSpPr>
          <p:nvPr/>
        </p:nvCxnSpPr>
        <p:spPr>
          <a:xfrm>
            <a:off x="3452813" y="54102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DE645A-5E86-408A-8B0B-D9994CF083FC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438525" y="5799139"/>
            <a:ext cx="407988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2ACE9-632B-487C-8D1E-7BF99AE812D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452813" y="6248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88C9D0-EF2A-4104-8B63-8729E0F2AC64}"/>
              </a:ext>
            </a:extLst>
          </p:cNvPr>
          <p:cNvCxnSpPr>
            <a:endCxn id="10" idx="1"/>
          </p:cNvCxnSpPr>
          <p:nvPr/>
        </p:nvCxnSpPr>
        <p:spPr>
          <a:xfrm>
            <a:off x="4760913" y="5410200"/>
            <a:ext cx="3683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40A8FB-45C2-4C3B-B623-AF407A4B32E4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760913" y="5791200"/>
            <a:ext cx="355600" cy="79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7167AC-DC0A-4C59-BF41-6071479B016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748213" y="6248400"/>
            <a:ext cx="3683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2A8584-70F5-4A3B-BF49-76ECB2D3AACE}"/>
              </a:ext>
            </a:extLst>
          </p:cNvPr>
          <p:cNvCxnSpPr>
            <a:stCxn id="10" idx="3"/>
          </p:cNvCxnSpPr>
          <p:nvPr/>
        </p:nvCxnSpPr>
        <p:spPr>
          <a:xfrm>
            <a:off x="6196013" y="5410201"/>
            <a:ext cx="901700" cy="193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8982F3-29BC-4DA4-83C0-DCFFF399C2B8}"/>
              </a:ext>
            </a:extLst>
          </p:cNvPr>
          <p:cNvCxnSpPr>
            <a:stCxn id="11" idx="3"/>
          </p:cNvCxnSpPr>
          <p:nvPr/>
        </p:nvCxnSpPr>
        <p:spPr>
          <a:xfrm>
            <a:off x="6181725" y="5791200"/>
            <a:ext cx="19065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A1E94E-F021-4EC7-B948-19E44B87C17D}"/>
              </a:ext>
            </a:extLst>
          </p:cNvPr>
          <p:cNvCxnSpPr>
            <a:stCxn id="12" idx="3"/>
            <a:endCxn id="17" idx="2"/>
          </p:cNvCxnSpPr>
          <p:nvPr/>
        </p:nvCxnSpPr>
        <p:spPr>
          <a:xfrm flipV="1">
            <a:off x="6196013" y="6038850"/>
            <a:ext cx="1358900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6" name="TextBox 14346">
            <a:extLst>
              <a:ext uri="{FF2B5EF4-FFF2-40B4-BE49-F238E27FC236}">
                <a16:creationId xmlns:a16="http://schemas.microsoft.com/office/drawing/2014/main" id="{3EA6E606-5256-4B8E-8787-22EAB6139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70451"/>
            <a:ext cx="673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0507" name="TextBox 47">
            <a:extLst>
              <a:ext uri="{FF2B5EF4-FFF2-40B4-BE49-F238E27FC236}">
                <a16:creationId xmlns:a16="http://schemas.microsoft.com/office/drawing/2014/main" id="{CF859366-455D-42EA-8E5A-4A5E928CC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3626"/>
            <a:ext cx="673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20508" name="TextBox 48">
            <a:extLst>
              <a:ext uri="{FF2B5EF4-FFF2-40B4-BE49-F238E27FC236}">
                <a16:creationId xmlns:a16="http://schemas.microsoft.com/office/drawing/2014/main" id="{367CAD02-4B90-4464-8A8C-EC1E9435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4873626"/>
            <a:ext cx="2400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</a:rPr>
              <a:t>DISTRIBUTED NETWORK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5090E7-9AEE-49E8-8614-CF308C93B3F4}"/>
              </a:ext>
            </a:extLst>
          </p:cNvPr>
          <p:cNvCxnSpPr/>
          <p:nvPr/>
        </p:nvCxnSpPr>
        <p:spPr>
          <a:xfrm>
            <a:off x="7173914" y="5603875"/>
            <a:ext cx="2427287" cy="152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772848-B812-41E1-BCEE-704A23F3F40E}"/>
              </a:ext>
            </a:extLst>
          </p:cNvPr>
          <p:cNvCxnSpPr/>
          <p:nvPr/>
        </p:nvCxnSpPr>
        <p:spPr>
          <a:xfrm flipV="1">
            <a:off x="8164514" y="5791200"/>
            <a:ext cx="1436687" cy="79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9BF367-8CE8-401E-872B-40A42CCF7466}"/>
              </a:ext>
            </a:extLst>
          </p:cNvPr>
          <p:cNvCxnSpPr/>
          <p:nvPr/>
        </p:nvCxnSpPr>
        <p:spPr>
          <a:xfrm flipV="1">
            <a:off x="7707314" y="5840414"/>
            <a:ext cx="1893887" cy="1984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1">
            <a:extLst>
              <a:ext uri="{FF2B5EF4-FFF2-40B4-BE49-F238E27FC236}">
                <a16:creationId xmlns:a16="http://schemas.microsoft.com/office/drawing/2014/main" id="{EC807DFF-EFED-435C-8C4F-50C357EA6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473701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Participating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 animBg="1"/>
      <p:bldP spid="7" grpId="0" animBg="1"/>
      <p:bldP spid="16" grpId="0" animBg="1"/>
      <p:bldP spid="17" grpId="0" animBg="1"/>
      <p:bldP spid="20506" grpId="0"/>
      <p:bldP spid="20507" grpId="0"/>
      <p:bldP spid="20508" grpId="0"/>
      <p:bldP spid="205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033CBDB-B34C-4567-9BAA-72D005D5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/>
          <a:lstStyle/>
          <a:p>
            <a:r>
              <a:rPr lang="en-US" altLang="en-US" dirty="0"/>
              <a:t>Chord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4695A7C-4CB9-4F43-805C-6CE23F34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1463040"/>
            <a:ext cx="7493381" cy="4525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Chord assigns an </a:t>
            </a:r>
            <a:r>
              <a:rPr lang="en-US" altLang="en-US" sz="2400" i="1" dirty="0"/>
              <a:t>m-bit identifier</a:t>
            </a:r>
            <a:r>
              <a:rPr lang="en-US" altLang="en-US" sz="2400" dirty="0"/>
              <a:t> (randomly chosen) to each node</a:t>
            </a:r>
          </a:p>
          <a:p>
            <a:pPr lvl="1"/>
            <a:r>
              <a:rPr lang="en-US" altLang="en-US" sz="2200" dirty="0"/>
              <a:t>A node can be contacted through its network address</a:t>
            </a:r>
          </a:p>
          <a:p>
            <a:pPr marL="1371600" lvl="4" indent="0">
              <a:buNone/>
            </a:pPr>
            <a:endParaRPr lang="en-US" altLang="en-US" sz="800" dirty="0"/>
          </a:p>
          <a:p>
            <a:r>
              <a:rPr lang="en-US" altLang="en-US" sz="2400" dirty="0"/>
              <a:t>Alongside, it maps each entity to a node</a:t>
            </a:r>
          </a:p>
          <a:p>
            <a:pPr lvl="1"/>
            <a:r>
              <a:rPr lang="en-US" altLang="en-US" sz="2200" dirty="0"/>
              <a:t>Entities can be processes, files, etc.,</a:t>
            </a:r>
          </a:p>
          <a:p>
            <a:pPr marL="342900" lvl="1" indent="0">
              <a:buNone/>
            </a:pPr>
            <a:endParaRPr lang="en-US" altLang="en-US" sz="2000" dirty="0"/>
          </a:p>
          <a:p>
            <a:pPr lvl="4"/>
            <a:endParaRPr lang="en-US" altLang="en-US" sz="400" dirty="0"/>
          </a:p>
          <a:p>
            <a:r>
              <a:rPr lang="en-US" altLang="en-US" sz="2400" dirty="0"/>
              <a:t>Mapping of entities to nodes</a:t>
            </a:r>
          </a:p>
          <a:p>
            <a:pPr lvl="1"/>
            <a:r>
              <a:rPr lang="en-US" altLang="en-US" sz="2200" dirty="0"/>
              <a:t>Each node is responsible for a set of entities</a:t>
            </a:r>
          </a:p>
          <a:p>
            <a:pPr lvl="1"/>
            <a:r>
              <a:rPr lang="en-US" altLang="en-US" sz="2200" dirty="0"/>
              <a:t>An entity with </a:t>
            </a:r>
            <a:r>
              <a:rPr lang="en-US" altLang="en-US" sz="2200" dirty="0">
                <a:solidFill>
                  <a:srgbClr val="0070C0"/>
                </a:solidFill>
              </a:rPr>
              <a:t>key </a:t>
            </a:r>
            <a:r>
              <a:rPr lang="en-US" alt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200" dirty="0"/>
              <a:t> falls under the jurisdiction of the node with the smallest identifier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id &gt;= k</a:t>
            </a:r>
            <a:r>
              <a:rPr lang="en-US" altLang="en-US" sz="2200" i="1" dirty="0"/>
              <a:t>.</a:t>
            </a:r>
            <a:r>
              <a:rPr lang="en-US" altLang="en-US" sz="2200" dirty="0"/>
              <a:t> This node is known as the </a:t>
            </a:r>
            <a:r>
              <a:rPr lang="en-US" altLang="en-US" sz="2200" i="1" dirty="0"/>
              <a:t>successor of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200" dirty="0"/>
              <a:t>, and is denoted by </a:t>
            </a:r>
            <a:r>
              <a:rPr lang="en-US" altLang="en-US" sz="22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altLang="en-US" sz="22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D355C8-18DE-4F6B-8D3D-DDD050FCC2C6}"/>
              </a:ext>
            </a:extLst>
          </p:cNvPr>
          <p:cNvGrpSpPr>
            <a:grpSpLocks/>
          </p:cNvGrpSpPr>
          <p:nvPr/>
        </p:nvGrpSpPr>
        <p:grpSpPr bwMode="auto">
          <a:xfrm>
            <a:off x="10582275" y="1219200"/>
            <a:ext cx="914400" cy="762000"/>
            <a:chOff x="7239000" y="3962400"/>
            <a:chExt cx="685800" cy="762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BA23EC-48E5-4514-B2B5-BD6D19AC31B7}"/>
                </a:ext>
              </a:extLst>
            </p:cNvPr>
            <p:cNvSpPr/>
            <p:nvPr/>
          </p:nvSpPr>
          <p:spPr>
            <a:xfrm>
              <a:off x="7239000" y="3962400"/>
              <a:ext cx="685800" cy="762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D158D4-228F-42F9-BD5F-732DABB7C802}"/>
                </a:ext>
              </a:extLst>
            </p:cNvPr>
            <p:cNvSpPr/>
            <p:nvPr/>
          </p:nvSpPr>
          <p:spPr>
            <a:xfrm>
              <a:off x="7239000" y="4495800"/>
              <a:ext cx="685800" cy="228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chemeClr val="tx1"/>
                  </a:solidFill>
                </a:rPr>
                <a:t>Node 000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C091D8-F75B-41D2-9DBE-4675D7C25671}"/>
              </a:ext>
            </a:extLst>
          </p:cNvPr>
          <p:cNvGrpSpPr>
            <a:grpSpLocks/>
          </p:cNvGrpSpPr>
          <p:nvPr/>
        </p:nvGrpSpPr>
        <p:grpSpPr bwMode="auto">
          <a:xfrm>
            <a:off x="10591800" y="2274888"/>
            <a:ext cx="914400" cy="762000"/>
            <a:chOff x="7239000" y="3962400"/>
            <a:chExt cx="685800" cy="76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8620A3-D461-4EDB-9CB5-20D5FF096EB4}"/>
                </a:ext>
              </a:extLst>
            </p:cNvPr>
            <p:cNvSpPr/>
            <p:nvPr/>
          </p:nvSpPr>
          <p:spPr>
            <a:xfrm>
              <a:off x="7239000" y="3962400"/>
              <a:ext cx="685800" cy="762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E5DF84-DF65-4F92-9796-35F805C94FF0}"/>
                </a:ext>
              </a:extLst>
            </p:cNvPr>
            <p:cNvSpPr/>
            <p:nvPr/>
          </p:nvSpPr>
          <p:spPr>
            <a:xfrm>
              <a:off x="7239000" y="4495800"/>
              <a:ext cx="685800" cy="228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chemeClr val="tx1"/>
                  </a:solidFill>
                </a:rPr>
                <a:t>Node 005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D4E2FC-A28F-4292-8373-C778A8B1A400}"/>
              </a:ext>
            </a:extLst>
          </p:cNvPr>
          <p:cNvGrpSpPr>
            <a:grpSpLocks/>
          </p:cNvGrpSpPr>
          <p:nvPr/>
        </p:nvGrpSpPr>
        <p:grpSpPr bwMode="auto">
          <a:xfrm>
            <a:off x="10591800" y="3429000"/>
            <a:ext cx="914400" cy="762000"/>
            <a:chOff x="7239000" y="3962400"/>
            <a:chExt cx="685800" cy="762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FF14C7-486B-4AB4-83C7-15B4F08A6EFD}"/>
                </a:ext>
              </a:extLst>
            </p:cNvPr>
            <p:cNvSpPr/>
            <p:nvPr/>
          </p:nvSpPr>
          <p:spPr>
            <a:xfrm>
              <a:off x="7239000" y="3962400"/>
              <a:ext cx="685800" cy="762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317ED9-9740-4DE1-BAB7-D5CC7DB1660E}"/>
                </a:ext>
              </a:extLst>
            </p:cNvPr>
            <p:cNvSpPr/>
            <p:nvPr/>
          </p:nvSpPr>
          <p:spPr>
            <a:xfrm>
              <a:off x="7239000" y="4495800"/>
              <a:ext cx="685800" cy="228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chemeClr val="tx1"/>
                  </a:solidFill>
                </a:rPr>
                <a:t>Node 010</a:t>
              </a:r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DE235E31-CBDF-4961-919F-479BD4ADFD4C}"/>
              </a:ext>
            </a:extLst>
          </p:cNvPr>
          <p:cNvGrpSpPr>
            <a:grpSpLocks/>
          </p:cNvGrpSpPr>
          <p:nvPr/>
        </p:nvGrpSpPr>
        <p:grpSpPr bwMode="auto">
          <a:xfrm>
            <a:off x="10591801" y="4498975"/>
            <a:ext cx="904875" cy="762000"/>
            <a:chOff x="7239000" y="3962400"/>
            <a:chExt cx="685800" cy="762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868277B-3E6E-4F77-AF52-C415E4E8DB35}"/>
                </a:ext>
              </a:extLst>
            </p:cNvPr>
            <p:cNvSpPr/>
            <p:nvPr/>
          </p:nvSpPr>
          <p:spPr>
            <a:xfrm>
              <a:off x="7239000" y="3962400"/>
              <a:ext cx="685800" cy="7620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179922-53F3-4F9C-B2B0-A9E76E47D6A9}"/>
                </a:ext>
              </a:extLst>
            </p:cNvPr>
            <p:cNvSpPr/>
            <p:nvPr/>
          </p:nvSpPr>
          <p:spPr>
            <a:xfrm>
              <a:off x="7239000" y="4495800"/>
              <a:ext cx="685800" cy="228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100" dirty="0">
                  <a:solidFill>
                    <a:schemeClr val="tx1"/>
                  </a:solidFill>
                </a:rPr>
                <a:t>Node  301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3CDA246-2620-4F69-A19A-70371F44A1BD}"/>
              </a:ext>
            </a:extLst>
          </p:cNvPr>
          <p:cNvSpPr/>
          <p:nvPr/>
        </p:nvSpPr>
        <p:spPr>
          <a:xfrm>
            <a:off x="9166352" y="1219201"/>
            <a:ext cx="609600" cy="2317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000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1F9BD-95BA-4AB4-A77B-EB2627D650C6}"/>
              </a:ext>
            </a:extLst>
          </p:cNvPr>
          <p:cNvSpPr/>
          <p:nvPr/>
        </p:nvSpPr>
        <p:spPr>
          <a:xfrm>
            <a:off x="9166352" y="1698626"/>
            <a:ext cx="609600" cy="2317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003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987E82-36CC-4592-9294-0ED42CB61DD5}"/>
              </a:ext>
            </a:extLst>
          </p:cNvPr>
          <p:cNvSpPr/>
          <p:nvPr/>
        </p:nvSpPr>
        <p:spPr>
          <a:xfrm>
            <a:off x="9166352" y="2212976"/>
            <a:ext cx="609600" cy="2317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004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E6D80F-F224-4416-BE54-9F4447370111}"/>
              </a:ext>
            </a:extLst>
          </p:cNvPr>
          <p:cNvSpPr/>
          <p:nvPr/>
        </p:nvSpPr>
        <p:spPr>
          <a:xfrm>
            <a:off x="9166352" y="2665414"/>
            <a:ext cx="609600" cy="2301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008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6DEA2D-7395-415C-A2D8-60692D657E22}"/>
              </a:ext>
            </a:extLst>
          </p:cNvPr>
          <p:cNvSpPr/>
          <p:nvPr/>
        </p:nvSpPr>
        <p:spPr>
          <a:xfrm>
            <a:off x="9166352" y="3200401"/>
            <a:ext cx="609600" cy="2317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040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C9133A-1C1B-45AE-8534-3A9C24960292}"/>
              </a:ext>
            </a:extLst>
          </p:cNvPr>
          <p:cNvSpPr/>
          <p:nvPr/>
        </p:nvSpPr>
        <p:spPr>
          <a:xfrm>
            <a:off x="9175877" y="3733801"/>
            <a:ext cx="609600" cy="2317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079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14247-8F8B-47B1-9A16-94E09813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3952" y="612776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Entity with 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BB863-F015-4737-BE15-A2722402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3675" y="567532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i="1" dirty="0">
                <a:solidFill>
                  <a:schemeClr val="tx1"/>
                </a:solidFill>
              </a:rPr>
              <a:t>Node n</a:t>
            </a:r>
            <a:r>
              <a:rPr lang="en-US" altLang="en-US" sz="1400" dirty="0">
                <a:solidFill>
                  <a:schemeClr val="tx1"/>
                </a:solidFill>
              </a:rPr>
              <a:t> (node with id=n)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D3C66F-25CC-4522-AA90-941E624E26AF}"/>
              </a:ext>
            </a:extLst>
          </p:cNvPr>
          <p:cNvSpPr/>
          <p:nvPr/>
        </p:nvSpPr>
        <p:spPr>
          <a:xfrm>
            <a:off x="8556752" y="5337175"/>
            <a:ext cx="2667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Map each entity with key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/>
              <a:t> to node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98936E-6 L 0.125 0.039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1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83646E-7 L 0.125 0.12468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6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6354E-6 L 0.125 0.01642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95559E-6 L 0.125 0.15059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7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0185E-7 L 0.125 0.2278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113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2031E-6 L 0.12396 0.11682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5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2" grpId="0"/>
      <p:bldP spid="33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>
            <a:extLst>
              <a:ext uri="{FF2B5EF4-FFF2-40B4-BE49-F238E27FC236}">
                <a16:creationId xmlns:a16="http://schemas.microsoft.com/office/drawing/2014/main" id="{72E4BEFA-415F-401B-8769-11196494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A Naïve Key Resolution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EF9B-F1E9-4ED2-9D1B-A891E9ADC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1350752" cy="54102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The main issue in DHT is to efficiently resolve a key </a:t>
            </a:r>
            <a:r>
              <a:rPr lang="en-US" sz="2000" i="1" dirty="0"/>
              <a:t>k</a:t>
            </a:r>
            <a:r>
              <a:rPr lang="en-US" sz="2000" dirty="0"/>
              <a:t> to the network location of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(k)</a:t>
            </a:r>
          </a:p>
          <a:p>
            <a:pPr lvl="1">
              <a:defRPr/>
            </a:pPr>
            <a:r>
              <a:rPr lang="en-US" i="1" dirty="0"/>
              <a:t>Given an entity with key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 how to find the node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(k)</a:t>
            </a:r>
            <a:r>
              <a:rPr lang="en-US" i="1" dirty="0"/>
              <a:t>?</a:t>
            </a:r>
          </a:p>
          <a:p>
            <a:pPr marL="457200" lvl="1" indent="0">
              <a:buNone/>
              <a:defRPr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EA822-AE1D-4F5B-B7B5-88ACAEA2F6C3}"/>
              </a:ext>
            </a:extLst>
          </p:cNvPr>
          <p:cNvSpPr txBox="1"/>
          <p:nvPr/>
        </p:nvSpPr>
        <p:spPr>
          <a:xfrm>
            <a:off x="7018338" y="2301876"/>
            <a:ext cx="49450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All nodes are arranged in a logical ring according to their IDs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Each node ‘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’ keeps track of its immediate neighbors: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If ‘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’ receives a request to resolve key ‘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’:</a:t>
            </a:r>
          </a:p>
          <a:p>
            <a:pPr marL="512763" lvl="1" indent="-173038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(p) &lt; k &lt;=p</a:t>
            </a:r>
            <a:r>
              <a:rPr lang="en-US" dirty="0">
                <a:latin typeface="Arial" charset="0"/>
                <a:cs typeface="Arial" charset="0"/>
              </a:rPr>
              <a:t>, node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latin typeface="Arial" charset="0"/>
                <a:cs typeface="Arial" charset="0"/>
              </a:rPr>
              <a:t>will handle it</a:t>
            </a:r>
          </a:p>
          <a:p>
            <a:pPr marL="512763" lvl="1" indent="-173038" eaLnBrk="1" hangingPunct="1">
              <a:buFont typeface="Arial" pitchFamily="34" charset="0"/>
              <a:buChar char="•"/>
              <a:defRPr/>
            </a:pPr>
            <a:r>
              <a:rPr lang="en-US" dirty="0">
                <a:latin typeface="Arial" charset="0"/>
                <a:cs typeface="Arial" charset="0"/>
              </a:rPr>
              <a:t>Else it will forward it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63738D4-A5B5-4E63-A8D5-59AF7007F5A4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17064527"/>
              <a:gd name="adj2" fmla="val 18638678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644712F-99DF-4CFC-95DF-90D2B1DBC337}"/>
              </a:ext>
            </a:extLst>
          </p:cNvPr>
          <p:cNvSpPr/>
          <p:nvPr/>
        </p:nvSpPr>
        <p:spPr>
          <a:xfrm>
            <a:off x="2401888" y="2670174"/>
            <a:ext cx="3429000" cy="3352800"/>
          </a:xfrm>
          <a:prstGeom prst="arc">
            <a:avLst>
              <a:gd name="adj1" fmla="val 13780862"/>
              <a:gd name="adj2" fmla="val 16720764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5DD232C-275A-4E94-ADF1-C3392D9D2EA6}"/>
              </a:ext>
            </a:extLst>
          </p:cNvPr>
          <p:cNvGrpSpPr>
            <a:grpSpLocks/>
          </p:cNvGrpSpPr>
          <p:nvPr/>
        </p:nvGrpSpPr>
        <p:grpSpPr bwMode="auto">
          <a:xfrm>
            <a:off x="1889126" y="6523037"/>
            <a:ext cx="277813" cy="157162"/>
            <a:chOff x="4291869" y="570503"/>
            <a:chExt cx="277150" cy="1581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27597EE-CE73-4AFB-8E16-B955B2E02B86}"/>
                </a:ext>
              </a:extLst>
            </p:cNvPr>
            <p:cNvSpPr/>
            <p:nvPr/>
          </p:nvSpPr>
          <p:spPr>
            <a:xfrm>
              <a:off x="4291869" y="570503"/>
              <a:ext cx="277150" cy="158105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06F8A2D3-E2AA-4368-9E46-349C9E770D2B}"/>
                </a:ext>
              </a:extLst>
            </p:cNvPr>
            <p:cNvSpPr/>
            <p:nvPr/>
          </p:nvSpPr>
          <p:spPr>
            <a:xfrm>
              <a:off x="4299788" y="578488"/>
              <a:ext cx="261312" cy="1421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4000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E958D2-1100-417F-B968-CA2D19C8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6480175"/>
            <a:ext cx="1828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= Active node with id=n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4E2041EF-7E06-4A6F-8E09-CCF2A3415CC5}"/>
              </a:ext>
            </a:extLst>
          </p:cNvPr>
          <p:cNvGrpSpPr>
            <a:grpSpLocks/>
          </p:cNvGrpSpPr>
          <p:nvPr/>
        </p:nvGrpSpPr>
        <p:grpSpPr bwMode="auto">
          <a:xfrm>
            <a:off x="3925888" y="6550024"/>
            <a:ext cx="277812" cy="158750"/>
            <a:chOff x="4291869" y="570503"/>
            <a:chExt cx="277150" cy="15810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EF03B02-FFAE-4104-83D8-FB3AA096F88A}"/>
                </a:ext>
              </a:extLst>
            </p:cNvPr>
            <p:cNvSpPr/>
            <p:nvPr/>
          </p:nvSpPr>
          <p:spPr>
            <a:xfrm>
              <a:off x="4291869" y="570503"/>
              <a:ext cx="277150" cy="158105"/>
            </a:xfrm>
            <a:prstGeom prst="round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DC9A8994-13E7-4122-B797-7FE6BA183AB2}"/>
                </a:ext>
              </a:extLst>
            </p:cNvPr>
            <p:cNvSpPr/>
            <p:nvPr/>
          </p:nvSpPr>
          <p:spPr>
            <a:xfrm>
              <a:off x="4299787" y="578409"/>
              <a:ext cx="261314" cy="14229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4290" tIns="34290" rIns="34290" bIns="34290" spcCol="1270" anchor="ctr"/>
            <a:lstStyle/>
            <a:p>
              <a:pPr algn="ctr" defTabSz="4000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900" dirty="0">
                  <a:solidFill>
                    <a:srgbClr val="000000"/>
                  </a:solidFill>
                </a:rPr>
                <a:t>p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577CD9E-B627-4A9B-AA77-60CB44A85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9" y="6497637"/>
            <a:ext cx="23066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= No node assigned to key p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083DA63-364A-4D50-B49B-6894DF5E3442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19195944"/>
              <a:gd name="adj2" fmla="val 533417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712A97-97E5-491F-8616-FA47032A40E6}"/>
              </a:ext>
            </a:extLst>
          </p:cNvPr>
          <p:cNvSpPr/>
          <p:nvPr/>
        </p:nvSpPr>
        <p:spPr>
          <a:xfrm>
            <a:off x="2401888" y="2670174"/>
            <a:ext cx="3429000" cy="3352800"/>
          </a:xfrm>
          <a:prstGeom prst="arc">
            <a:avLst>
              <a:gd name="adj1" fmla="val 16983313"/>
              <a:gd name="adj2" fmla="val 18635808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DFCEC83-EBF9-4B02-A47A-64A187B760B5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755601"/>
              <a:gd name="adj2" fmla="val 1637249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266D206-AB01-4B53-9BCD-4C6F95BBFA89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2077363"/>
              <a:gd name="adj2" fmla="val 3952576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DE9B454-1CD7-4D0A-825F-0B136B4359A2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4117087"/>
              <a:gd name="adj2" fmla="val 6655166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8B1E96A-40B2-4791-A94C-FD689B34A497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6836362"/>
              <a:gd name="adj2" fmla="val 8054389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91BBCC8-0447-4E2B-BCAF-33D8155F39A8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8209994"/>
              <a:gd name="adj2" fmla="val 8773334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B7DDCE6-3B31-4A31-8B7C-204ED8965C11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9058138"/>
              <a:gd name="adj2" fmla="val 13238360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281EA35-3070-471E-9128-232AAC909947}"/>
              </a:ext>
            </a:extLst>
          </p:cNvPr>
          <p:cNvSpPr/>
          <p:nvPr/>
        </p:nvSpPr>
        <p:spPr>
          <a:xfrm>
            <a:off x="1889125" y="2136774"/>
            <a:ext cx="4419600" cy="4419600"/>
          </a:xfrm>
          <a:prstGeom prst="arc">
            <a:avLst>
              <a:gd name="adj1" fmla="val 13551199"/>
              <a:gd name="adj2" fmla="val 16008639"/>
            </a:avLst>
          </a:prstGeom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6B9A015-28EB-4843-AAD0-07EB553703BE}"/>
              </a:ext>
            </a:extLst>
          </p:cNvPr>
          <p:cNvSpPr/>
          <p:nvPr/>
        </p:nvSpPr>
        <p:spPr>
          <a:xfrm>
            <a:off x="2413000" y="2670174"/>
            <a:ext cx="3429000" cy="3352800"/>
          </a:xfrm>
          <a:prstGeom prst="arc">
            <a:avLst>
              <a:gd name="adj1" fmla="val 18943410"/>
              <a:gd name="adj2" fmla="val 527946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AC734E8A-C049-4F0B-8508-AD6CA148E30B}"/>
              </a:ext>
            </a:extLst>
          </p:cNvPr>
          <p:cNvSpPr/>
          <p:nvPr/>
        </p:nvSpPr>
        <p:spPr>
          <a:xfrm>
            <a:off x="2413000" y="2674937"/>
            <a:ext cx="3429000" cy="3352800"/>
          </a:xfrm>
          <a:prstGeom prst="arc">
            <a:avLst>
              <a:gd name="adj1" fmla="val 824753"/>
              <a:gd name="adj2" fmla="val 1943522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A597DBC-E95D-403E-BED6-B77BEA5CB820}"/>
              </a:ext>
            </a:extLst>
          </p:cNvPr>
          <p:cNvSpPr/>
          <p:nvPr/>
        </p:nvSpPr>
        <p:spPr>
          <a:xfrm>
            <a:off x="2408238" y="2684462"/>
            <a:ext cx="3429000" cy="3352800"/>
          </a:xfrm>
          <a:prstGeom prst="arc">
            <a:avLst>
              <a:gd name="adj1" fmla="val 2176547"/>
              <a:gd name="adj2" fmla="val 3804466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A36A0B8-37EB-4989-8BE5-1FB0A70A1B47}"/>
              </a:ext>
            </a:extLst>
          </p:cNvPr>
          <p:cNvSpPr/>
          <p:nvPr/>
        </p:nvSpPr>
        <p:spPr>
          <a:xfrm>
            <a:off x="2413000" y="2690812"/>
            <a:ext cx="3429000" cy="3352800"/>
          </a:xfrm>
          <a:prstGeom prst="arc">
            <a:avLst>
              <a:gd name="adj1" fmla="val 4213752"/>
              <a:gd name="adj2" fmla="val 6785883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1675972-8B3C-4986-8FE6-EB7CC3D2BECF}"/>
              </a:ext>
            </a:extLst>
          </p:cNvPr>
          <p:cNvSpPr/>
          <p:nvPr/>
        </p:nvSpPr>
        <p:spPr>
          <a:xfrm>
            <a:off x="2413000" y="2690812"/>
            <a:ext cx="3429000" cy="3352800"/>
          </a:xfrm>
          <a:prstGeom prst="arc">
            <a:avLst>
              <a:gd name="adj1" fmla="val 7014463"/>
              <a:gd name="adj2" fmla="val 7825093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3BDCE25-E19E-4A18-8BA8-B3A4AD4360F3}"/>
              </a:ext>
            </a:extLst>
          </p:cNvPr>
          <p:cNvSpPr/>
          <p:nvPr/>
        </p:nvSpPr>
        <p:spPr>
          <a:xfrm>
            <a:off x="2413000" y="2690812"/>
            <a:ext cx="3429000" cy="3352800"/>
          </a:xfrm>
          <a:prstGeom prst="arc">
            <a:avLst>
              <a:gd name="adj1" fmla="val 8128828"/>
              <a:gd name="adj2" fmla="val 8629056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54F88B15-B454-46B5-8499-31F3A79E084D}"/>
              </a:ext>
            </a:extLst>
          </p:cNvPr>
          <p:cNvSpPr/>
          <p:nvPr/>
        </p:nvSpPr>
        <p:spPr>
          <a:xfrm>
            <a:off x="2401888" y="2690812"/>
            <a:ext cx="3429000" cy="3352800"/>
          </a:xfrm>
          <a:prstGeom prst="arc">
            <a:avLst>
              <a:gd name="adj1" fmla="val 8909033"/>
              <a:gd name="adj2" fmla="val 13522813"/>
            </a:avLst>
          </a:prstGeom>
          <a:ln w="31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792316-59DC-42DF-A274-492C7733FCB9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>
            <a:off x="4368800" y="2206624"/>
            <a:ext cx="279400" cy="48260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8293F1-B164-4C96-8B8B-4E633DD406E1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H="1">
            <a:off x="5218113" y="2924175"/>
            <a:ext cx="571500" cy="138113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B55108-1F5D-45BB-807C-0A58322E547E}"/>
              </a:ext>
            </a:extLst>
          </p:cNvPr>
          <p:cNvCxnSpPr>
            <a:stCxn id="22" idx="0"/>
            <a:endCxn id="29" idx="2"/>
          </p:cNvCxnSpPr>
          <p:nvPr/>
        </p:nvCxnSpPr>
        <p:spPr>
          <a:xfrm flipH="1" flipV="1">
            <a:off x="5819776" y="4608513"/>
            <a:ext cx="436563" cy="21907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0AEE6F-A3C0-4CA1-8A7B-FFECD092810C}"/>
              </a:ext>
            </a:extLst>
          </p:cNvPr>
          <p:cNvCxnSpPr>
            <a:endCxn id="30" idx="2"/>
          </p:cNvCxnSpPr>
          <p:nvPr/>
        </p:nvCxnSpPr>
        <p:spPr>
          <a:xfrm flipH="1" flipV="1">
            <a:off x="5565775" y="5262562"/>
            <a:ext cx="361950" cy="379412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73E04E9-3D1A-47E9-8D86-7AA7C004D3AC}"/>
              </a:ext>
            </a:extLst>
          </p:cNvPr>
          <p:cNvCxnSpPr>
            <a:stCxn id="24" idx="0"/>
            <a:endCxn id="31" idx="2"/>
          </p:cNvCxnSpPr>
          <p:nvPr/>
        </p:nvCxnSpPr>
        <p:spPr>
          <a:xfrm flipH="1" flipV="1">
            <a:off x="4876800" y="5867400"/>
            <a:ext cx="26988" cy="53657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4A7533-7162-4CB2-A54B-05D38E6A728E}"/>
              </a:ext>
            </a:extLst>
          </p:cNvPr>
          <p:cNvCxnSpPr>
            <a:stCxn id="25" idx="0"/>
            <a:endCxn id="32" idx="2"/>
          </p:cNvCxnSpPr>
          <p:nvPr/>
        </p:nvCxnSpPr>
        <p:spPr>
          <a:xfrm flipV="1">
            <a:off x="3201988" y="5915024"/>
            <a:ext cx="265112" cy="45085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A5A54CB-8B47-4BFC-9962-57E910370608}"/>
              </a:ext>
            </a:extLst>
          </p:cNvPr>
          <p:cNvCxnSpPr>
            <a:stCxn id="27" idx="0"/>
            <a:endCxn id="34" idx="2"/>
          </p:cNvCxnSpPr>
          <p:nvPr/>
        </p:nvCxnSpPr>
        <p:spPr>
          <a:xfrm flipV="1">
            <a:off x="2166939" y="5370512"/>
            <a:ext cx="587375" cy="49212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20902C5-71E5-4341-B0A0-948E44FF6EB4}"/>
              </a:ext>
            </a:extLst>
          </p:cNvPr>
          <p:cNvCxnSpPr>
            <a:stCxn id="35" idx="2"/>
            <a:endCxn id="28" idx="0"/>
          </p:cNvCxnSpPr>
          <p:nvPr/>
        </p:nvCxnSpPr>
        <p:spPr>
          <a:xfrm flipH="1" flipV="1">
            <a:off x="2559051" y="2760662"/>
            <a:ext cx="366713" cy="40005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9095F9-253A-421F-8AD0-8AEAF6E009BE}"/>
              </a:ext>
            </a:extLst>
          </p:cNvPr>
          <p:cNvCxnSpPr>
            <a:stCxn id="26" idx="0"/>
            <a:endCxn id="33" idx="2"/>
          </p:cNvCxnSpPr>
          <p:nvPr/>
        </p:nvCxnSpPr>
        <p:spPr>
          <a:xfrm flipV="1">
            <a:off x="2487614" y="5654674"/>
            <a:ext cx="541337" cy="20320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A0B8891-652A-437C-8A3A-2F59826067AD}"/>
              </a:ext>
            </a:extLst>
          </p:cNvPr>
          <p:cNvSpPr/>
          <p:nvPr/>
        </p:nvSpPr>
        <p:spPr>
          <a:xfrm>
            <a:off x="4572000" y="2133600"/>
            <a:ext cx="609600" cy="2317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A24A7D7-DD1B-42EF-88DC-4534D95F52E3}"/>
              </a:ext>
            </a:extLst>
          </p:cNvPr>
          <p:cNvSpPr/>
          <p:nvPr/>
        </p:nvSpPr>
        <p:spPr>
          <a:xfrm>
            <a:off x="6588188" y="4964112"/>
            <a:ext cx="5375212" cy="10350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Solution is not scalable:</a:t>
            </a:r>
          </a:p>
          <a:p>
            <a:pPr marL="111125" indent="-111125" eaLnBrk="1" hangingPunct="1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As the network grows, forwarding delays increase</a:t>
            </a:r>
          </a:p>
          <a:p>
            <a:pPr marL="290513" lvl="1" indent="-111125" eaLnBrk="1" hangingPunct="1"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Key resolution has a time complexity of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O(n)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921FF48-71E6-4F78-B332-19BE90A7E76D}"/>
              </a:ext>
            </a:extLst>
          </p:cNvPr>
          <p:cNvGraphicFramePr/>
          <p:nvPr/>
        </p:nvGraphicFramePr>
        <p:xfrm>
          <a:off x="1050925" y="22891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-0.0043 -0.01042 -0.01523 -0.02685 -0.02279 -0.03009 C -0.02799 -0.04236 -0.04792 -0.04282 -0.05573 -0.04352 C -0.06185 -0.04421 -0.06784 -0.04445 -0.0737 -0.04491 C -0.09687 -0.05833 -0.0776 -0.04769 -0.1418 -0.04491 C -0.14427 -0.04491 -0.14883 -0.04167 -0.15117 -0.04051 C -0.15299 -0.03958 -0.15677 -0.0375 -0.15677 -0.03727 C -0.15937 -0.03148 -0.1638 -0.0294 -0.16719 -0.02407 C -0.16862 -0.01713 -0.17174 -0.01227 -0.17383 -0.00602 C -0.17487 -0.00255 -0.17552 0.00116 -0.17656 0.0044 C -0.17786 0.00764 -0.17917 0.01042 -0.18047 0.01343 C -0.18099 0.01505 -0.18229 0.01805 -0.18229 0.01829 C -0.18359 0.025 -0.18581 0.03218 -0.18893 0.0375 C -0.19089 0.05185 -0.19049 0.0669 -0.1957 0.0794 C -0.19661 0.09074 -0.19648 0.08634 -0.19648 0.09282 C -0.20547 0.09375 -0.21328 0.09537 -0.22201 0.09745 C -0.23307 0.10278 -0.22422 0.0963 -0.22943 0.10486 C -0.23125 0.10764 -0.23346 0.10949 -0.23516 0.11227 C -0.23555 0.11435 -0.23555 0.11643 -0.2362 0.11829 C -0.23659 0.11991 -0.23763 0.1213 -0.23815 0.12292 C -0.23997 0.13102 -0.2388 0.13866 -0.24388 0.14375 C -0.24857 0.15579 -0.25091 0.16898 -0.25495 0.18102 C -0.25664 0.18565 -0.2569 0.18981 -0.25885 0.19444 C -0.26042 0.20856 -0.26263 0.22268 -0.26536 0.23634 C -0.26641 0.24699 -0.26758 0.24722 -0.26927 0.25602 C -0.2694 0.275 -0.27018 0.29398 -0.27018 0.31296 C -0.27018 0.32361 -0.27461 0.37546 -0.26536 0.39676 C -0.26354 0.40602 -0.26198 0.40718 -0.25885 0.41481 C -0.25677 0.42523 -0.25521 0.43518 -0.25039 0.44329 C -0.25 0.44514 -0.24714 0.45579 -0.24661 0.45671 C -0.24583 0.45787 -0.24466 0.45764 -0.24388 0.4581 C -0.23984 0.46435 -0.23776 0.46412 -0.23242 0.46412 L -0.23815 0.46412 C -0.24036 0.46458 -0.24258 0.46458 -0.24466 0.46574 C -0.24844 0.46759 -0.24687 0.46898 -0.24844 0.47315 C -0.25104 0.48032 -0.25365 0.4868 -0.25612 0.49421 C -0.25781 0.50555 -0.25964 0.5162 -0.25495 0.52685 C -0.25482 0.52824 -0.25482 0.53032 -0.25417 0.53125 C -0.25143 0.53449 -0.24779 0.53495 -0.24466 0.53727 C -0.23958 0.5368 -0.23437 0.53704 -0.22943 0.53588 C -0.22695 0.53518 -0.22539 0.53079 -0.22292 0.52986 C -0.21979 0.5287 -0.21667 0.5287 -0.21341 0.52824 C -0.20964 0.5243 -0.21068 0.52708 -0.21068 0.51944 " pathEditMode="relative" rAng="0" ptsTypes="AAAAAAAAAAAAAAAAAAAAAAAAAAAAAAAAAAAAAAAAAAA">
                                      <p:cBhvr>
                                        <p:cTn id="9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68" y="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36" grpId="0" animBg="1"/>
      <p:bldP spid="36" grpId="1" animBg="1"/>
      <p:bldP spid="77" grpId="0" animBg="1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5" name="Title 1">
            <a:extLst>
              <a:ext uri="{FF2B5EF4-FFF2-40B4-BE49-F238E27FC236}">
                <a16:creationId xmlns:a16="http://schemas.microsoft.com/office/drawing/2014/main" id="{C78AFD09-1256-426E-98CD-5F388C7C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Key Resolution in Chord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26B12-21C4-4A97-810A-AA32684406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0" y="12573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7013DB-AAF9-487B-BCC0-DAF321AAAA44}"/>
              </a:ext>
            </a:extLst>
          </p:cNvPr>
          <p:cNvGraphicFramePr/>
          <p:nvPr/>
        </p:nvGraphicFramePr>
        <p:xfrm>
          <a:off x="304800" y="2400300"/>
          <a:ext cx="54102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A69B47-C2C0-45FB-9398-C8ABA119AD31}"/>
              </a:ext>
            </a:extLst>
          </p:cNvPr>
          <p:cNvSpPr txBox="1"/>
          <p:nvPr/>
        </p:nvSpPr>
        <p:spPr>
          <a:xfrm>
            <a:off x="5761552" y="1597927"/>
            <a:ext cx="59701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charset="0"/>
                <a:cs typeface="Arial" charset="0"/>
              </a:rPr>
              <a:t>Chord improves key resolution by reducing the time complexity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O(log n)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sz="1600" dirty="0">
                <a:latin typeface="Arial" charset="0"/>
                <a:cs typeface="Arial" charset="0"/>
              </a:rPr>
              <a:t>All nodes are arranged in a logical ring according to their IDs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sz="1600" dirty="0">
                <a:latin typeface="Arial" charset="0"/>
                <a:cs typeface="Arial" charset="0"/>
              </a:rPr>
              <a:t>Each node ‘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Arial" charset="0"/>
                <a:cs typeface="Arial" charset="0"/>
              </a:rPr>
              <a:t>’ keeps a table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Arial" charset="0"/>
                <a:cs typeface="Arial" charset="0"/>
              </a:rPr>
              <a:t> of at-most </a:t>
            </a:r>
            <a:r>
              <a:rPr lang="en-US" sz="1600" i="1" dirty="0">
                <a:latin typeface="Arial" charset="0"/>
                <a:cs typeface="Arial" charset="0"/>
              </a:rPr>
              <a:t>m</a:t>
            </a:r>
            <a:r>
              <a:rPr lang="en-US" sz="1600" dirty="0">
                <a:latin typeface="Arial" charset="0"/>
                <a:cs typeface="Arial" charset="0"/>
              </a:rPr>
              <a:t> entries. This table is called Finger Table</a:t>
            </a:r>
          </a:p>
          <a:p>
            <a:pPr lvl="1"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 + 2</a:t>
            </a:r>
            <a:r>
              <a:rPr lang="en-US" sz="1600" baseline="40000" dirty="0">
                <a:latin typeface="Courier New" pitchFamily="49" charset="0"/>
                <a:cs typeface="Courier New" pitchFamily="49" charset="0"/>
              </a:rPr>
              <a:t>(i-1)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defRPr/>
            </a:pPr>
            <a:endParaRPr lang="en-US" sz="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NOTE: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>
                <a:latin typeface="Arial" charset="0"/>
                <a:cs typeface="Arial" charset="0"/>
              </a:rPr>
              <a:t> increases exponentially</a:t>
            </a:r>
          </a:p>
          <a:p>
            <a:pPr lvl="1" eaLnBrk="1" hangingPunct="1">
              <a:defRPr/>
            </a:pPr>
            <a:r>
              <a:rPr lang="en-US" sz="800" dirty="0">
                <a:latin typeface="Arial" charset="0"/>
                <a:cs typeface="Arial" charset="0"/>
              </a:rPr>
              <a:t>	</a:t>
            </a:r>
            <a:endParaRPr lang="en-US" sz="1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sz="1600" dirty="0">
                <a:latin typeface="Arial" charset="0"/>
                <a:cs typeface="Arial" charset="0"/>
              </a:rPr>
              <a:t>If node ‘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Arial" charset="0"/>
                <a:cs typeface="Arial" charset="0"/>
              </a:rPr>
              <a:t>’ receives a request to resolve key ‘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>
                <a:latin typeface="Arial" charset="0"/>
                <a:cs typeface="Arial" charset="0"/>
              </a:rPr>
              <a:t>’:</a:t>
            </a:r>
          </a:p>
          <a:p>
            <a:pPr marL="512763" lvl="1" indent="-173038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latin typeface="Arial" charset="0"/>
                <a:cs typeface="Arial" charset="0"/>
              </a:rPr>
              <a:t>Node p will forward it to node q with index j in F</a:t>
            </a:r>
            <a:r>
              <a:rPr lang="en-US" sz="1600" baseline="-25000" dirty="0">
                <a:latin typeface="Arial" charset="0"/>
                <a:cs typeface="Arial" charset="0"/>
              </a:rPr>
              <a:t>p</a:t>
            </a:r>
            <a:r>
              <a:rPr lang="en-US" sz="1600" dirty="0">
                <a:latin typeface="Arial" charset="0"/>
                <a:cs typeface="Arial" charset="0"/>
              </a:rPr>
              <a:t> where</a:t>
            </a:r>
          </a:p>
          <a:p>
            <a:pPr marL="339725" lvl="1" eaLnBrk="1" hangingPunct="1"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q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[j] &lt;= k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[j+1]</a:t>
            </a:r>
          </a:p>
          <a:p>
            <a:pPr marL="339725" lvl="1"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marL="917575" lvl="2" indent="-163513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latin typeface="Arial" charset="0"/>
                <a:cs typeface="Arial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 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[m]</a:t>
            </a:r>
            <a:r>
              <a:rPr lang="en-US" sz="1600" dirty="0">
                <a:latin typeface="Arial" charset="0"/>
                <a:cs typeface="Arial" charset="0"/>
              </a:rPr>
              <a:t>, then node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Arial" charset="0"/>
                <a:cs typeface="Arial" charset="0"/>
              </a:rPr>
              <a:t> will forward it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[m]</a:t>
            </a:r>
          </a:p>
          <a:p>
            <a:pPr marL="917575" lvl="2" indent="-163513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latin typeface="Arial" charset="0"/>
                <a:cs typeface="Arial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1600" dirty="0">
                <a:latin typeface="Arial" charset="0"/>
                <a:cs typeface="Arial" charset="0"/>
              </a:rPr>
              <a:t>, then node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Arial" charset="0"/>
                <a:cs typeface="Arial" charset="0"/>
              </a:rPr>
              <a:t> will forward it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339725" lvl="1"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45" name="Content Placeholder 3">
            <a:extLst>
              <a:ext uri="{FF2B5EF4-FFF2-40B4-BE49-F238E27FC236}">
                <a16:creationId xmlns:a16="http://schemas.microsoft.com/office/drawing/2014/main" id="{7137BF75-1D1C-4689-AD75-B88F2D0DAE68}"/>
              </a:ext>
            </a:extLst>
          </p:cNvPr>
          <p:cNvGraphicFramePr>
            <a:graphicFrameLocks/>
          </p:cNvGraphicFramePr>
          <p:nvPr/>
        </p:nvGraphicFramePr>
        <p:xfrm>
          <a:off x="4343400" y="1976438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Content Placeholder 3">
            <a:extLst>
              <a:ext uri="{FF2B5EF4-FFF2-40B4-BE49-F238E27FC236}">
                <a16:creationId xmlns:a16="http://schemas.microsoft.com/office/drawing/2014/main" id="{3810879F-66B5-468F-97B8-318A68B034A4}"/>
              </a:ext>
            </a:extLst>
          </p:cNvPr>
          <p:cNvGraphicFramePr>
            <a:graphicFrameLocks/>
          </p:cNvGraphicFramePr>
          <p:nvPr/>
        </p:nvGraphicFramePr>
        <p:xfrm>
          <a:off x="4876800" y="38481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Content Placeholder 3">
            <a:extLst>
              <a:ext uri="{FF2B5EF4-FFF2-40B4-BE49-F238E27FC236}">
                <a16:creationId xmlns:a16="http://schemas.microsoft.com/office/drawing/2014/main" id="{BD4E60B3-02C5-44E4-A31C-5201EDB3D426}"/>
              </a:ext>
            </a:extLst>
          </p:cNvPr>
          <p:cNvGraphicFramePr>
            <a:graphicFrameLocks/>
          </p:cNvGraphicFramePr>
          <p:nvPr/>
        </p:nvGraphicFramePr>
        <p:xfrm>
          <a:off x="4572000" y="51435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Content Placeholder 3">
            <a:extLst>
              <a:ext uri="{FF2B5EF4-FFF2-40B4-BE49-F238E27FC236}">
                <a16:creationId xmlns:a16="http://schemas.microsoft.com/office/drawing/2014/main" id="{2FAFC260-E8F0-4854-BBDD-CDFDE7BE989D}"/>
              </a:ext>
            </a:extLst>
          </p:cNvPr>
          <p:cNvGraphicFramePr>
            <a:graphicFrameLocks/>
          </p:cNvGraphicFramePr>
          <p:nvPr/>
        </p:nvGraphicFramePr>
        <p:xfrm>
          <a:off x="3810000" y="57531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Content Placeholder 3">
            <a:extLst>
              <a:ext uri="{FF2B5EF4-FFF2-40B4-BE49-F238E27FC236}">
                <a16:creationId xmlns:a16="http://schemas.microsoft.com/office/drawing/2014/main" id="{C52300FD-FAC6-49E9-9191-A1D602BB2EAF}"/>
              </a:ext>
            </a:extLst>
          </p:cNvPr>
          <p:cNvGraphicFramePr>
            <a:graphicFrameLocks/>
          </p:cNvGraphicFramePr>
          <p:nvPr/>
        </p:nvGraphicFramePr>
        <p:xfrm>
          <a:off x="1905000" y="58293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Content Placeholder 3">
            <a:extLst>
              <a:ext uri="{FF2B5EF4-FFF2-40B4-BE49-F238E27FC236}">
                <a16:creationId xmlns:a16="http://schemas.microsoft.com/office/drawing/2014/main" id="{A20F559E-3902-4246-83CD-9496A02FB126}"/>
              </a:ext>
            </a:extLst>
          </p:cNvPr>
          <p:cNvGraphicFramePr>
            <a:graphicFrameLocks/>
          </p:cNvGraphicFramePr>
          <p:nvPr/>
        </p:nvGraphicFramePr>
        <p:xfrm>
          <a:off x="1143000" y="54483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Content Placeholder 3">
            <a:extLst>
              <a:ext uri="{FF2B5EF4-FFF2-40B4-BE49-F238E27FC236}">
                <a16:creationId xmlns:a16="http://schemas.microsoft.com/office/drawing/2014/main" id="{514BF125-E2DE-49F5-B7C6-53D386E75F02}"/>
              </a:ext>
            </a:extLst>
          </p:cNvPr>
          <p:cNvGraphicFramePr>
            <a:graphicFrameLocks/>
          </p:cNvGraphicFramePr>
          <p:nvPr/>
        </p:nvGraphicFramePr>
        <p:xfrm>
          <a:off x="609600" y="40005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02A2D4D0-70C7-4760-8EF9-58633C6B897D}"/>
              </a:ext>
            </a:extLst>
          </p:cNvPr>
          <p:cNvGraphicFramePr>
            <a:graphicFrameLocks/>
          </p:cNvGraphicFramePr>
          <p:nvPr/>
        </p:nvGraphicFramePr>
        <p:xfrm>
          <a:off x="1066800" y="1866900"/>
          <a:ext cx="609600" cy="990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0CB45A-59D0-4174-8286-15B10563A76A}"/>
              </a:ext>
            </a:extLst>
          </p:cNvPr>
          <p:cNvCxnSpPr>
            <a:endCxn id="4" idx="2"/>
          </p:cNvCxnSpPr>
          <p:nvPr/>
        </p:nvCxnSpPr>
        <p:spPr>
          <a:xfrm flipV="1">
            <a:off x="3276600" y="2247900"/>
            <a:ext cx="76200" cy="1524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E35CF9-3AB2-4105-A41D-6C0BD826A2C4}"/>
              </a:ext>
            </a:extLst>
          </p:cNvPr>
          <p:cNvCxnSpPr>
            <a:endCxn id="45" idx="1"/>
          </p:cNvCxnSpPr>
          <p:nvPr/>
        </p:nvCxnSpPr>
        <p:spPr>
          <a:xfrm flipV="1">
            <a:off x="4191000" y="2471738"/>
            <a:ext cx="152400" cy="385762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1EDD5C-84AF-40A4-83DB-66843F538547}"/>
              </a:ext>
            </a:extLst>
          </p:cNvPr>
          <p:cNvCxnSpPr>
            <a:endCxn id="46" idx="1"/>
          </p:cNvCxnSpPr>
          <p:nvPr/>
        </p:nvCxnSpPr>
        <p:spPr>
          <a:xfrm flipV="1">
            <a:off x="4724400" y="4343400"/>
            <a:ext cx="152400" cy="1143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46B93C-A762-4FA0-AF9C-A489DC08CAD8}"/>
              </a:ext>
            </a:extLst>
          </p:cNvPr>
          <p:cNvCxnSpPr>
            <a:endCxn id="47" idx="0"/>
          </p:cNvCxnSpPr>
          <p:nvPr/>
        </p:nvCxnSpPr>
        <p:spPr>
          <a:xfrm>
            <a:off x="4495800" y="5067300"/>
            <a:ext cx="381000" cy="762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E79FEE-B2D2-4677-ACE3-00C10E534B4C}"/>
              </a:ext>
            </a:extLst>
          </p:cNvPr>
          <p:cNvCxnSpPr>
            <a:endCxn id="49" idx="1"/>
          </p:cNvCxnSpPr>
          <p:nvPr/>
        </p:nvCxnSpPr>
        <p:spPr>
          <a:xfrm>
            <a:off x="3619500" y="5753100"/>
            <a:ext cx="190500" cy="4953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00FCB6-2378-4DAE-B25A-51ABA7A91F3B}"/>
              </a:ext>
            </a:extLst>
          </p:cNvPr>
          <p:cNvCxnSpPr/>
          <p:nvPr/>
        </p:nvCxnSpPr>
        <p:spPr>
          <a:xfrm flipV="1">
            <a:off x="1981200" y="5676900"/>
            <a:ext cx="228600" cy="1524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4C1FEB-740C-48C5-802A-94B90AA1A40E}"/>
              </a:ext>
            </a:extLst>
          </p:cNvPr>
          <p:cNvCxnSpPr>
            <a:stCxn id="52" idx="0"/>
          </p:cNvCxnSpPr>
          <p:nvPr/>
        </p:nvCxnSpPr>
        <p:spPr>
          <a:xfrm flipV="1">
            <a:off x="1447800" y="5295900"/>
            <a:ext cx="228600" cy="1524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065B9F-A2DE-4226-A129-12A4D145CBF1}"/>
              </a:ext>
            </a:extLst>
          </p:cNvPr>
          <p:cNvCxnSpPr/>
          <p:nvPr/>
        </p:nvCxnSpPr>
        <p:spPr>
          <a:xfrm>
            <a:off x="1219200" y="4930776"/>
            <a:ext cx="342900" cy="174625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F4D702-8739-46A1-90FB-B26F10FEEC42}"/>
              </a:ext>
            </a:extLst>
          </p:cNvPr>
          <p:cNvCxnSpPr>
            <a:stCxn id="55" idx="3"/>
          </p:cNvCxnSpPr>
          <p:nvPr/>
        </p:nvCxnSpPr>
        <p:spPr>
          <a:xfrm>
            <a:off x="1676400" y="2362200"/>
            <a:ext cx="152400" cy="49530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A0E066F-74C2-4CD4-904A-8897ACFBCA39}"/>
              </a:ext>
            </a:extLst>
          </p:cNvPr>
          <p:cNvSpPr txBox="1">
            <a:spLocks noChangeArrowheads="1"/>
          </p:cNvSpPr>
          <p:nvPr/>
        </p:nvSpPr>
        <p:spPr bwMode="auto">
          <a:xfrm rot="20551378">
            <a:off x="4298950" y="1655764"/>
            <a:ext cx="419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C2787C-C127-40B6-A975-98246D7F2FF6}"/>
              </a:ext>
            </a:extLst>
          </p:cNvPr>
          <p:cNvSpPr txBox="1">
            <a:spLocks noChangeArrowheads="1"/>
          </p:cNvSpPr>
          <p:nvPr/>
        </p:nvSpPr>
        <p:spPr bwMode="auto">
          <a:xfrm rot="20365221">
            <a:off x="4616115" y="1466958"/>
            <a:ext cx="15192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None/>
            </a:pP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succ(p + 2</a:t>
            </a:r>
            <a:r>
              <a:rPr lang="en-US" altLang="en-US" sz="1100" baseline="400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(i-1)</a:t>
            </a:r>
            <a:r>
              <a:rPr lang="en-US" altLang="en-US" sz="11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509ECB-8AB5-471B-819E-08A1EC30DE84}"/>
              </a:ext>
            </a:extLst>
          </p:cNvPr>
          <p:cNvCxnSpPr/>
          <p:nvPr/>
        </p:nvCxnSpPr>
        <p:spPr>
          <a:xfrm>
            <a:off x="4114800" y="3086100"/>
            <a:ext cx="381000" cy="1257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4B28C71-62AA-4D00-AC47-5263E3979A33}"/>
              </a:ext>
            </a:extLst>
          </p:cNvPr>
          <p:cNvCxnSpPr/>
          <p:nvPr/>
        </p:nvCxnSpPr>
        <p:spPr>
          <a:xfrm flipH="1">
            <a:off x="3619500" y="3086100"/>
            <a:ext cx="495300" cy="2362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9517F800-464A-4533-ABA9-69C293E46B29}"/>
              </a:ext>
            </a:extLst>
          </p:cNvPr>
          <p:cNvSpPr/>
          <p:nvPr/>
        </p:nvSpPr>
        <p:spPr>
          <a:xfrm rot="10800000">
            <a:off x="4552950" y="3086100"/>
            <a:ext cx="24765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D5470900-1A94-4808-A9D9-E18E0BF3E616}"/>
              </a:ext>
            </a:extLst>
          </p:cNvPr>
          <p:cNvSpPr/>
          <p:nvPr/>
        </p:nvSpPr>
        <p:spPr>
          <a:xfrm rot="10800000">
            <a:off x="4676775" y="3408363"/>
            <a:ext cx="24765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D71A2359-6CC6-43BA-A60D-CD7C47590FB0}"/>
              </a:ext>
            </a:extLst>
          </p:cNvPr>
          <p:cNvSpPr/>
          <p:nvPr/>
        </p:nvSpPr>
        <p:spPr>
          <a:xfrm rot="10800000">
            <a:off x="4800600" y="4098925"/>
            <a:ext cx="24765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7B817FE2-DE46-4DD1-A619-00BF4596832A}"/>
              </a:ext>
            </a:extLst>
          </p:cNvPr>
          <p:cNvSpPr/>
          <p:nvPr/>
        </p:nvSpPr>
        <p:spPr>
          <a:xfrm rot="10800000">
            <a:off x="4306888" y="5221288"/>
            <a:ext cx="24765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7943C038-0901-49D8-92FB-E41B8F41B329}"/>
              </a:ext>
            </a:extLst>
          </p:cNvPr>
          <p:cNvSpPr/>
          <p:nvPr/>
        </p:nvSpPr>
        <p:spPr>
          <a:xfrm rot="10800000">
            <a:off x="1981200" y="5191125"/>
            <a:ext cx="24765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2F0492F-0A19-4DF4-AC39-FC6F40B978EE}"/>
              </a:ext>
            </a:extLst>
          </p:cNvPr>
          <p:cNvSpPr/>
          <p:nvPr/>
        </p:nvSpPr>
        <p:spPr>
          <a:xfrm>
            <a:off x="2895600" y="2552701"/>
            <a:ext cx="609600" cy="2317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FDDB6D-D218-44AA-9FED-2DC57D896D09}"/>
              </a:ext>
            </a:extLst>
          </p:cNvPr>
          <p:cNvCxnSpPr/>
          <p:nvPr/>
        </p:nvCxnSpPr>
        <p:spPr>
          <a:xfrm flipH="1">
            <a:off x="1981200" y="3086100"/>
            <a:ext cx="21336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6479E-6 L -0.08334 0.4050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20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40509 L -0.09375 0.3608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0.36088 L -0.15 0.3273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0.32731 L -0.125 0.0608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13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91" grpId="0" animBg="1"/>
      <p:bldP spid="91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7" grpId="3" animBg="1"/>
      <p:bldP spid="97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CECA09A-AC96-418F-86A3-25A42584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Chord – Join and Leave Protocol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A7179F5-429C-42D8-A137-5F8A63F6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1463040"/>
            <a:ext cx="5854955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In large-scale distributed Systems, nodes dynamically </a:t>
            </a:r>
            <a:r>
              <a:rPr lang="en-US" sz="2400" i="1" dirty="0"/>
              <a:t>join</a:t>
            </a:r>
            <a:r>
              <a:rPr lang="en-US" sz="2400" dirty="0"/>
              <a:t> and </a:t>
            </a:r>
            <a:r>
              <a:rPr lang="en-US" sz="2400" i="1" dirty="0"/>
              <a:t>leave</a:t>
            </a:r>
            <a:r>
              <a:rPr lang="en-US" sz="2400" dirty="0"/>
              <a:t> (voluntarily or due to failures)</a:t>
            </a:r>
          </a:p>
          <a:p>
            <a:pPr lvl="3">
              <a:defRPr/>
            </a:pPr>
            <a:endParaRPr lang="en-US" sz="900" dirty="0"/>
          </a:p>
          <a:p>
            <a:pPr>
              <a:defRPr/>
            </a:pPr>
            <a:r>
              <a:rPr lang="en-US" sz="2400" dirty="0"/>
              <a:t>If a node p wants to join:</a:t>
            </a:r>
          </a:p>
          <a:p>
            <a:pPr lvl="1">
              <a:defRPr/>
            </a:pPr>
            <a:r>
              <a:rPr lang="en-US" sz="2200" dirty="0"/>
              <a:t>It contacts arbitrary node, looks up for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(p+1)</a:t>
            </a:r>
            <a:r>
              <a:rPr lang="en-US" sz="2200" dirty="0"/>
              <a:t>, and inserts itself into the ring</a:t>
            </a:r>
          </a:p>
          <a:p>
            <a:pPr lvl="4">
              <a:defRPr/>
            </a:pPr>
            <a:endParaRPr lang="en-US" sz="1050" dirty="0"/>
          </a:p>
          <a:p>
            <a:pPr>
              <a:defRPr/>
            </a:pPr>
            <a:r>
              <a:rPr lang="en-US" sz="2400" dirty="0"/>
              <a:t>If node p wants to leave:</a:t>
            </a:r>
          </a:p>
          <a:p>
            <a:pPr lvl="1">
              <a:defRPr/>
            </a:pPr>
            <a:r>
              <a:rPr lang="en-US" sz="2200" dirty="0"/>
              <a:t>It contacts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(p) </a:t>
            </a:r>
            <a:r>
              <a:rPr lang="en-US" sz="2200" dirty="0"/>
              <a:t>and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(p+1) </a:t>
            </a:r>
            <a:r>
              <a:rPr lang="en-US" sz="2200" dirty="0"/>
              <a:t>and updates them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6C0372B-3654-41D2-967E-07BDDE7C54D9}"/>
              </a:ext>
            </a:extLst>
          </p:cNvPr>
          <p:cNvGraphicFramePr/>
          <p:nvPr/>
        </p:nvGraphicFramePr>
        <p:xfrm>
          <a:off x="6096000" y="1600200"/>
          <a:ext cx="54102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0FB63FDB-EB1F-4B9A-B9C4-DA7FEE961AFA}"/>
              </a:ext>
            </a:extLst>
          </p:cNvPr>
          <p:cNvGrpSpPr>
            <a:grpSpLocks/>
          </p:cNvGrpSpPr>
          <p:nvPr/>
        </p:nvGrpSpPr>
        <p:grpSpPr bwMode="auto">
          <a:xfrm>
            <a:off x="9086850" y="3411539"/>
            <a:ext cx="234950" cy="134937"/>
            <a:chOff x="2911628" y="28465"/>
            <a:chExt cx="235965" cy="13461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F6B9765-9142-45C3-AF13-EE21786972BE}"/>
                </a:ext>
              </a:extLst>
            </p:cNvPr>
            <p:cNvSpPr/>
            <p:nvPr/>
          </p:nvSpPr>
          <p:spPr>
            <a:xfrm>
              <a:off x="2911628" y="28465"/>
              <a:ext cx="235965" cy="134610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EFC33BF7-C75E-46A9-B12F-6371F50669D8}"/>
                </a:ext>
              </a:extLst>
            </p:cNvPr>
            <p:cNvSpPr/>
            <p:nvPr/>
          </p:nvSpPr>
          <p:spPr>
            <a:xfrm>
              <a:off x="2918005" y="34800"/>
              <a:ext cx="223210" cy="121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4290" tIns="34290" rIns="34290" bIns="34290" spcCol="1270" anchor="ctr"/>
            <a:lstStyle/>
            <a:p>
              <a:pPr algn="ctr" defTabSz="4000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69D04F09-3BBD-4C18-932F-C0E4DAFB4881}"/>
              </a:ext>
            </a:extLst>
          </p:cNvPr>
          <p:cNvSpPr/>
          <p:nvPr/>
        </p:nvSpPr>
        <p:spPr>
          <a:xfrm>
            <a:off x="7513639" y="3468689"/>
            <a:ext cx="1146175" cy="447675"/>
          </a:xfrm>
          <a:prstGeom prst="wedgeRectCallout">
            <a:avLst>
              <a:gd name="adj1" fmla="val 26775"/>
              <a:gd name="adj2" fmla="val 418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Who is </a:t>
            </a:r>
            <a:r>
              <a:rPr lang="en-US" sz="1200" dirty="0" err="1">
                <a:solidFill>
                  <a:schemeClr val="tx1"/>
                </a:solidFill>
              </a:rPr>
              <a:t>succ</a:t>
            </a:r>
            <a:r>
              <a:rPr lang="en-US" sz="1200" dirty="0">
                <a:solidFill>
                  <a:schemeClr val="tx1"/>
                </a:solidFill>
              </a:rPr>
              <a:t>(2+1) 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E2AEF3-9EE4-4B77-948F-AF2BE257B4F6}"/>
              </a:ext>
            </a:extLst>
          </p:cNvPr>
          <p:cNvCxnSpPr>
            <a:stCxn id="9" idx="1"/>
          </p:cNvCxnSpPr>
          <p:nvPr/>
        </p:nvCxnSpPr>
        <p:spPr>
          <a:xfrm flipH="1">
            <a:off x="8229600" y="3478214"/>
            <a:ext cx="857250" cy="13223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F71E6630-7671-4A8C-8539-1F5DB08329EB}"/>
              </a:ext>
            </a:extLst>
          </p:cNvPr>
          <p:cNvSpPr/>
          <p:nvPr/>
        </p:nvSpPr>
        <p:spPr>
          <a:xfrm>
            <a:off x="7842250" y="2460626"/>
            <a:ext cx="1143000" cy="449263"/>
          </a:xfrm>
          <a:prstGeom prst="wedgeRectCallout">
            <a:avLst>
              <a:gd name="adj1" fmla="val 26775"/>
              <a:gd name="adj2" fmla="val 418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Node 4 is </a:t>
            </a:r>
            <a:r>
              <a:rPr lang="en-US" sz="1200" dirty="0" err="1">
                <a:solidFill>
                  <a:schemeClr val="tx1"/>
                </a:solidFill>
              </a:rPr>
              <a:t>succ</a:t>
            </a:r>
            <a:r>
              <a:rPr lang="en-US" sz="1200" dirty="0">
                <a:solidFill>
                  <a:schemeClr val="tx1"/>
                </a:solidFill>
              </a:rPr>
              <a:t>(2+1)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9789B-CF61-43E9-9EB3-1E5C1C72017D}"/>
              </a:ext>
            </a:extLst>
          </p:cNvPr>
          <p:cNvCxnSpPr/>
          <p:nvPr/>
        </p:nvCxnSpPr>
        <p:spPr>
          <a:xfrm flipV="1">
            <a:off x="8297864" y="4800601"/>
            <a:ext cx="1017587" cy="666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6DC492-959A-42E0-BDDA-EE63835F9E93}"/>
              </a:ext>
            </a:extLst>
          </p:cNvPr>
          <p:cNvCxnSpPr/>
          <p:nvPr/>
        </p:nvCxnSpPr>
        <p:spPr>
          <a:xfrm flipV="1">
            <a:off x="9556750" y="4262438"/>
            <a:ext cx="501650" cy="5381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A6993B-8562-4E91-BE53-44B53CAECCB2}"/>
              </a:ext>
            </a:extLst>
          </p:cNvPr>
          <p:cNvCxnSpPr/>
          <p:nvPr/>
        </p:nvCxnSpPr>
        <p:spPr>
          <a:xfrm flipV="1">
            <a:off x="10136188" y="3690939"/>
            <a:ext cx="150812" cy="460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26ECAB-1FB4-4F2D-A74B-ACC1C8633AE7}"/>
              </a:ext>
            </a:extLst>
          </p:cNvPr>
          <p:cNvCxnSpPr/>
          <p:nvPr/>
        </p:nvCxnSpPr>
        <p:spPr>
          <a:xfrm flipH="1" flipV="1">
            <a:off x="9982201" y="2209801"/>
            <a:ext cx="358775" cy="13811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1953 -0.2451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7AEC7AD-E134-4B3B-BCCE-35ECB478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4504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Chord – Finger Table Update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F2A5-CAE7-4BA2-83CD-7B89B79D3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7752" cy="4953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800" dirty="0"/>
              <a:t>For any node q, </a:t>
            </a:r>
            <a:r>
              <a:rPr lang="en-US" sz="28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2800" baseline="-25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should be up-to-date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600" dirty="0"/>
              <a:t>It refers to the next node in the ring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600" dirty="0"/>
              <a:t>Protocol: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/>
              <a:t>Periodically, request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(q+1)</a:t>
            </a:r>
            <a:r>
              <a:rPr lang="en-US" sz="2400" dirty="0"/>
              <a:t> to return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(q+1))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/>
              <a:t>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(q+1))</a:t>
            </a:r>
            <a:r>
              <a:rPr lang="en-US" sz="2400" dirty="0"/>
              <a:t>, then information is up-to-date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/>
              <a:t>Otherwise, a new node p has been added to the ring such that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 &lt; p &lt;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(q+1)</a:t>
            </a:r>
            <a:endParaRPr lang="en-US" sz="2400" dirty="0">
              <a:solidFill>
                <a:srgbClr val="0070C0"/>
              </a:solidFill>
            </a:endParaRPr>
          </a:p>
          <a:p>
            <a:pPr lvl="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2200" baseline="-25000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 = p</a:t>
            </a:r>
          </a:p>
          <a:p>
            <a:pPr lvl="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200" dirty="0"/>
              <a:t>Request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/>
              <a:t> to update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(p) = q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/>
              <a:t>Similarly, node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dirty="0"/>
              <a:t> updates each entry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by finding 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 + 2</a:t>
            </a:r>
            <a:r>
              <a:rPr lang="en-US" sz="2400" baseline="40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(i-1)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DBC8749-0A8B-4595-92A6-A0A60C5F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320"/>
            <a:ext cx="92964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Exploiting Network Proximity in Chord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6BCD-5949-4A77-85B7-AF87CBE3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512552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logical organization of nodes in the overlay network may lead to inefficient message transfers</a:t>
            </a:r>
          </a:p>
          <a:p>
            <a:pPr lvl="1">
              <a:defRPr/>
            </a:pPr>
            <a:r>
              <a:rPr lang="en-US" sz="2800" dirty="0"/>
              <a:t>Node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and node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succ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(k +1)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may be far apart</a:t>
            </a:r>
          </a:p>
          <a:p>
            <a:pPr lvl="3">
              <a:defRPr/>
            </a:pPr>
            <a:endParaRPr lang="en-US" sz="1100" dirty="0"/>
          </a:p>
          <a:p>
            <a:pPr>
              <a:defRPr/>
            </a:pPr>
            <a:r>
              <a:rPr lang="en-US" sz="2800" dirty="0"/>
              <a:t>Chord can be optimized by considering the network location of nodes</a:t>
            </a:r>
          </a:p>
          <a:p>
            <a:pPr lvl="1">
              <a:buFontTx/>
              <a:buAutoNum type="arabicPeriod"/>
              <a:defRPr/>
            </a:pPr>
            <a:r>
              <a:rPr lang="en-US" sz="2400" dirty="0"/>
              <a:t>Topology-Aware Node Assignment</a:t>
            </a:r>
          </a:p>
          <a:p>
            <a:pPr lvl="2">
              <a:defRPr/>
            </a:pPr>
            <a:r>
              <a:rPr lang="en-US" sz="2000" dirty="0"/>
              <a:t>Two nearby nodes get identifiers that are close to each other</a:t>
            </a:r>
          </a:p>
          <a:p>
            <a:pPr lvl="4">
              <a:defRPr/>
            </a:pPr>
            <a:endParaRPr lang="en-US" sz="1600" dirty="0"/>
          </a:p>
          <a:p>
            <a:pPr lvl="1">
              <a:buFontTx/>
              <a:buAutoNum type="arabicPeriod"/>
              <a:defRPr/>
            </a:pPr>
            <a:r>
              <a:rPr lang="en-US" sz="2400" dirty="0"/>
              <a:t>Proximity Routing</a:t>
            </a:r>
          </a:p>
          <a:p>
            <a:pPr lvl="2">
              <a:defRPr/>
            </a:pPr>
            <a:r>
              <a:rPr lang="en-US" sz="2000" dirty="0"/>
              <a:t>Each node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/>
              <a:t> maintains ‘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/>
              <a:t>’ successors for 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aseline="30000" dirty="0" err="1">
                <a:solidFill>
                  <a:srgbClr val="0070C0"/>
                </a:solidFill>
              </a:rPr>
              <a:t>th</a:t>
            </a:r>
            <a:r>
              <a:rPr lang="en-US" sz="2000" dirty="0"/>
              <a:t> entry in the finger table</a:t>
            </a:r>
          </a:p>
          <a:p>
            <a:pPr lvl="2">
              <a:defRPr/>
            </a:pP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FT</a:t>
            </a:r>
            <a:r>
              <a:rPr lang="en-US" sz="2000" baseline="-25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>
                <a:solidFill>
                  <a:srgbClr val="7F7F7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now refers to r successor nodes in the range </a:t>
            </a:r>
          </a:p>
          <a:p>
            <a:pPr lvl="3">
              <a:buFontTx/>
              <a:buNone/>
              <a:defRPr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 + 2</a:t>
            </a:r>
            <a:r>
              <a:rPr lang="en-US" sz="2400" baseline="40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(i-1)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p + 2</a:t>
            </a:r>
            <a:r>
              <a:rPr lang="en-US" sz="2400" baseline="40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-1</a:t>
            </a:r>
            <a:r>
              <a:rPr lang="en-US" sz="2400" dirty="0">
                <a:solidFill>
                  <a:srgbClr val="0070C0"/>
                </a:solidFill>
              </a:rPr>
              <a:t>]</a:t>
            </a:r>
          </a:p>
          <a:p>
            <a:pPr lvl="2">
              <a:defRPr/>
            </a:pPr>
            <a:r>
              <a:rPr lang="en-US" sz="2000" dirty="0"/>
              <a:t>To forward the lookup request, pick one of the r successors closest to the node </a:t>
            </a:r>
            <a:r>
              <a:rPr lang="en-US" sz="20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q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FFF-7588-472C-87C4-B5C63B38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Ujian</a:t>
            </a:r>
            <a:r>
              <a:rPr lang="en-US" b="1" dirty="0"/>
              <a:t> Akhir Semester (UAS)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52E1-8576-43BD-BE39-84996830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/>
              <a:t>Membuat</a:t>
            </a:r>
            <a:r>
              <a:rPr lang="en-US" sz="3600" dirty="0"/>
              <a:t> tutorial </a:t>
            </a:r>
            <a:r>
              <a:rPr lang="en-US" sz="3600" dirty="0" err="1"/>
              <a:t>mengenai</a:t>
            </a:r>
            <a:r>
              <a:rPr lang="en-US" sz="3600" dirty="0"/>
              <a:t> </a:t>
            </a:r>
            <a:r>
              <a:rPr lang="en-US" sz="3600" b="1" i="1" dirty="0"/>
              <a:t>Distributed Hash Table</a:t>
            </a:r>
            <a:r>
              <a:rPr lang="en-US" sz="3600" dirty="0"/>
              <a:t>: How it works by examples</a:t>
            </a:r>
          </a:p>
          <a:p>
            <a:pPr lvl="1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Hash table (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Struktur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data),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contoh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kekurangannya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Distributed Hash Table (DHT):</a:t>
            </a:r>
          </a:p>
          <a:p>
            <a:pPr lvl="2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Consistent hashing: Chord</a:t>
            </a:r>
          </a:p>
          <a:p>
            <a:pPr lvl="2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Rendezvous hashing</a:t>
            </a:r>
          </a:p>
          <a:p>
            <a:pPr lvl="2"/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Perbandingan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Consistent vs. Rendezvous hashing</a:t>
            </a:r>
          </a:p>
          <a:p>
            <a:pPr lvl="1"/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DHT (</a:t>
            </a:r>
            <a:r>
              <a:rPr lang="en-US" sz="3200" dirty="0" err="1"/>
              <a:t>boleh</a:t>
            </a:r>
            <a:r>
              <a:rPr lang="en-US" sz="3200" dirty="0"/>
              <a:t> consistent </a:t>
            </a:r>
            <a:r>
              <a:rPr lang="en-US" sz="3200" dirty="0" err="1"/>
              <a:t>atau</a:t>
            </a:r>
            <a:r>
              <a:rPr lang="en-US" sz="3200" dirty="0"/>
              <a:t> Rendezvous).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25446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1133</Words>
  <Application>Microsoft Office PowerPoint</Application>
  <PresentationFormat>Widescreen</PresentationFormat>
  <Paragraphs>312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Sistem Terdistribusi IF2222 </vt:lpstr>
      <vt:lpstr>Distributed Hash Table (DHT)</vt:lpstr>
      <vt:lpstr>Chord</vt:lpstr>
      <vt:lpstr>A Naïve Key Resolution Algorithm</vt:lpstr>
      <vt:lpstr>Key Resolution in Chord</vt:lpstr>
      <vt:lpstr>Chord – Join and Leave Protocol</vt:lpstr>
      <vt:lpstr>Chord – Finger Table Update Protocol</vt:lpstr>
      <vt:lpstr>Exploiting Network Proximity in Chord</vt:lpstr>
      <vt:lpstr>Ujian Akhir Semester (UAS)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Terdistribusi IF2222</dc:title>
  <dc:creator>Husni</dc:creator>
  <cp:lastModifiedBy>husni.ifutm@outlook.com</cp:lastModifiedBy>
  <cp:revision>14</cp:revision>
  <dcterms:created xsi:type="dcterms:W3CDTF">2022-08-07T23:15:33Z</dcterms:created>
  <dcterms:modified xsi:type="dcterms:W3CDTF">2022-10-26T07:21:47Z</dcterms:modified>
</cp:coreProperties>
</file>