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57" r:id="rId3"/>
    <p:sldId id="258" r:id="rId4"/>
    <p:sldId id="300" r:id="rId5"/>
    <p:sldId id="301" r:id="rId6"/>
    <p:sldId id="259" r:id="rId7"/>
    <p:sldId id="302" r:id="rId8"/>
    <p:sldId id="303" r:id="rId9"/>
    <p:sldId id="304" r:id="rId10"/>
    <p:sldId id="305" r:id="rId11"/>
    <p:sldId id="306" r:id="rId12"/>
    <p:sldId id="307" r:id="rId13"/>
    <p:sldId id="308" r:id="rId14"/>
    <p:sldId id="309" r:id="rId15"/>
    <p:sldId id="310" r:id="rId16"/>
    <p:sldId id="311" r:id="rId17"/>
    <p:sldId id="261" r:id="rId18"/>
    <p:sldId id="279" r:id="rId19"/>
  </p:sldIdLst>
  <p:sldSz cx="9144000" cy="5143500" type="screen16x9"/>
  <p:notesSz cx="6858000" cy="9144000"/>
  <p:embeddedFontLst>
    <p:embeddedFont>
      <p:font typeface="Spinnaker" panose="020B0604020202020204" charset="0"/>
      <p:regular r:id="rId21"/>
    </p:embeddedFont>
    <p:embeddedFont>
      <p:font typeface="Mandali"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10ACE1-5033-4B91-AC78-13052FEA4036}">
  <a:tblStyle styleId="{0D10ACE1-5033-4B91-AC78-13052FEA40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033368-8157-4D99-8EEA-4EEDE9E5261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42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170867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07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98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0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14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758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55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325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553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70c8aa450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70c8aa450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270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727fc0f3ef_1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727fc0f3ef_1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6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70c8aa45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70c8aa45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28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0c8aa45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70c8aa45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516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0c8aa45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70c8aa45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689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0c8aa45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70c8aa45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09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506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148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320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34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43400" y="-1442525"/>
            <a:ext cx="12563875" cy="7484975"/>
            <a:chOff x="-1343400" y="-1442525"/>
            <a:chExt cx="12563875" cy="7484975"/>
          </a:xfrm>
        </p:grpSpPr>
        <p:grpSp>
          <p:nvGrpSpPr>
            <p:cNvPr id="10" name="Google Shape;10;p2"/>
            <p:cNvGrpSpPr/>
            <p:nvPr/>
          </p:nvGrpSpPr>
          <p:grpSpPr>
            <a:xfrm>
              <a:off x="-1343400" y="-1442525"/>
              <a:ext cx="12563875" cy="7484975"/>
              <a:chOff x="-1343400" y="-1442525"/>
              <a:chExt cx="12563875" cy="7484975"/>
            </a:xfrm>
          </p:grpSpPr>
          <p:sp>
            <p:nvSpPr>
              <p:cNvPr id="11" name="Google Shape;11;p2"/>
              <p:cNvSpPr/>
              <p:nvPr/>
            </p:nvSpPr>
            <p:spPr>
              <a:xfrm rot="5400000">
                <a:off x="987349" y="30245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343400" y="28289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5150" y="53950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14" name="Google Shape;14;p2"/>
              <p:cNvSpPr/>
              <p:nvPr/>
            </p:nvSpPr>
            <p:spPr>
              <a:xfrm>
                <a:off x="3837875" y="6764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7" name="Google Shape;17;p2"/>
            <p:cNvGrpSpPr/>
            <p:nvPr/>
          </p:nvGrpSpPr>
          <p:grpSpPr>
            <a:xfrm>
              <a:off x="7988894" y="4308581"/>
              <a:ext cx="883759" cy="600001"/>
              <a:chOff x="-3966800" y="-2580100"/>
              <a:chExt cx="1127675" cy="765600"/>
            </a:xfrm>
          </p:grpSpPr>
          <p:cxnSp>
            <p:nvCxnSpPr>
              <p:cNvPr id="18" name="Google Shape;18;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 name="Google Shape;19;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21" name="Google Shape;21;p2"/>
            <p:cNvGrpSpPr/>
            <p:nvPr/>
          </p:nvGrpSpPr>
          <p:grpSpPr>
            <a:xfrm>
              <a:off x="7988895" y="239505"/>
              <a:ext cx="883759" cy="600001"/>
              <a:chOff x="-3966800" y="-2580100"/>
              <a:chExt cx="1127675" cy="765600"/>
            </a:xfrm>
          </p:grpSpPr>
          <p:cxnSp>
            <p:nvCxnSpPr>
              <p:cNvPr id="22" name="Google Shape;22;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25" name="Google Shape;25;p2"/>
          <p:cNvSpPr txBox="1">
            <a:spLocks noGrp="1"/>
          </p:cNvSpPr>
          <p:nvPr>
            <p:ph type="ctrTitle"/>
          </p:nvPr>
        </p:nvSpPr>
        <p:spPr>
          <a:xfrm>
            <a:off x="1018025" y="996700"/>
            <a:ext cx="5865300" cy="190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000" b="1">
                <a:solidFill>
                  <a:schemeClr val="dk2"/>
                </a:solidFill>
                <a:latin typeface="Spinnaker"/>
                <a:ea typeface="Spinnaker"/>
                <a:cs typeface="Spinnaker"/>
                <a:sym typeface="Spinna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1018025" y="3030600"/>
            <a:ext cx="5865300" cy="38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Mandali"/>
                <a:ea typeface="Mandali"/>
                <a:cs typeface="Mandali"/>
                <a:sym typeface="Mandal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grpSp>
        <p:nvGrpSpPr>
          <p:cNvPr id="69" name="Google Shape;69;p6"/>
          <p:cNvGrpSpPr/>
          <p:nvPr/>
        </p:nvGrpSpPr>
        <p:grpSpPr>
          <a:xfrm>
            <a:off x="-2110966" y="-579587"/>
            <a:ext cx="11999749" cy="6564510"/>
            <a:chOff x="-2110966" y="-579587"/>
            <a:chExt cx="11999749" cy="6564510"/>
          </a:xfrm>
        </p:grpSpPr>
        <p:sp>
          <p:nvSpPr>
            <p:cNvPr id="70" name="Google Shape;70;p6"/>
            <p:cNvSpPr/>
            <p:nvPr/>
          </p:nvSpPr>
          <p:spPr>
            <a:xfrm rot="1972107">
              <a:off x="-1578406" y="1224244"/>
              <a:ext cx="4756619" cy="3365625"/>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71" name="Google Shape;71;p6"/>
            <p:cNvGrpSpPr/>
            <p:nvPr/>
          </p:nvGrpSpPr>
          <p:grpSpPr>
            <a:xfrm>
              <a:off x="5758075" y="-579587"/>
              <a:ext cx="4130708" cy="6564510"/>
              <a:chOff x="5758075" y="-579587"/>
              <a:chExt cx="4130708" cy="6564510"/>
            </a:xfrm>
          </p:grpSpPr>
          <p:sp>
            <p:nvSpPr>
              <p:cNvPr id="72" name="Google Shape;72;p6"/>
              <p:cNvSpPr/>
              <p:nvPr/>
            </p:nvSpPr>
            <p:spPr>
              <a:xfrm flipH="1">
                <a:off x="5758075" y="-579587"/>
                <a:ext cx="4130700" cy="3802225"/>
              </a:xfrm>
              <a:custGeom>
                <a:avLst/>
                <a:gdLst/>
                <a:ahLst/>
                <a:cxnLst/>
                <a:rect l="l" t="t" r="r" b="b"/>
                <a:pathLst>
                  <a:path w="165228" h="152089" extrusionOk="0">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000004" flipH="1">
                <a:off x="8372067" y="4155551"/>
                <a:ext cx="1185357" cy="1643094"/>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 name="Google Shape;74;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grpSp>
        <p:nvGrpSpPr>
          <p:cNvPr id="105" name="Google Shape;105;p9"/>
          <p:cNvGrpSpPr/>
          <p:nvPr/>
        </p:nvGrpSpPr>
        <p:grpSpPr>
          <a:xfrm>
            <a:off x="-1901713" y="-1677934"/>
            <a:ext cx="13122188" cy="7840598"/>
            <a:chOff x="-1901713" y="-1677934"/>
            <a:chExt cx="13122188" cy="7840598"/>
          </a:xfrm>
        </p:grpSpPr>
        <p:grpSp>
          <p:nvGrpSpPr>
            <p:cNvPr id="106" name="Google Shape;106;p9"/>
            <p:cNvGrpSpPr/>
            <p:nvPr/>
          </p:nvGrpSpPr>
          <p:grpSpPr>
            <a:xfrm>
              <a:off x="-1901713" y="-1677934"/>
              <a:ext cx="5739597" cy="7445834"/>
              <a:chOff x="-1901713" y="-1677934"/>
              <a:chExt cx="5739597" cy="7445834"/>
            </a:xfrm>
          </p:grpSpPr>
          <p:sp>
            <p:nvSpPr>
              <p:cNvPr id="107" name="Google Shape;107;p9"/>
              <p:cNvSpPr/>
              <p:nvPr/>
            </p:nvSpPr>
            <p:spPr>
              <a:xfrm flipH="1">
                <a:off x="-487642" y="3449265"/>
                <a:ext cx="1507140" cy="2318635"/>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rot="-5400000" flipH="1">
                <a:off x="-1087375" y="-1078219"/>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rot="3110315">
                <a:off x="-175041" y="-952129"/>
                <a:ext cx="2286253" cy="550313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nvGrpSpPr>
            <p:cNvPr id="110" name="Google Shape;110;p9"/>
            <p:cNvGrpSpPr/>
            <p:nvPr/>
          </p:nvGrpSpPr>
          <p:grpSpPr>
            <a:xfrm>
              <a:off x="4371275" y="-1442525"/>
              <a:ext cx="6849200" cy="7605188"/>
              <a:chOff x="4371275" y="-1442525"/>
              <a:chExt cx="6849200" cy="7605188"/>
            </a:xfrm>
          </p:grpSpPr>
          <p:sp>
            <p:nvSpPr>
              <p:cNvPr id="111" name="Google Shape;111;p9"/>
              <p:cNvSpPr/>
              <p:nvPr/>
            </p:nvSpPr>
            <p:spPr>
              <a:xfrm>
                <a:off x="4371275" y="9812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sp>
        <p:nvSpPr>
          <p:cNvPr id="114" name="Google Shape;114;p9"/>
          <p:cNvSpPr txBox="1">
            <a:spLocks noGrp="1"/>
          </p:cNvSpPr>
          <p:nvPr>
            <p:ph type="title"/>
          </p:nvPr>
        </p:nvSpPr>
        <p:spPr>
          <a:xfrm>
            <a:off x="2144550" y="1766850"/>
            <a:ext cx="4854900" cy="724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5" name="Google Shape;115;p9"/>
          <p:cNvSpPr txBox="1">
            <a:spLocks noGrp="1"/>
          </p:cNvSpPr>
          <p:nvPr>
            <p:ph type="subTitle" idx="1"/>
          </p:nvPr>
        </p:nvSpPr>
        <p:spPr>
          <a:xfrm>
            <a:off x="2144550" y="2426850"/>
            <a:ext cx="4854900" cy="110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16" name="Google Shape;116;p9"/>
          <p:cNvGrpSpPr/>
          <p:nvPr/>
        </p:nvGrpSpPr>
        <p:grpSpPr>
          <a:xfrm>
            <a:off x="7988894" y="4308581"/>
            <a:ext cx="883759" cy="600001"/>
            <a:chOff x="-3966800" y="-2580100"/>
            <a:chExt cx="1127675" cy="765600"/>
          </a:xfrm>
        </p:grpSpPr>
        <p:cxnSp>
          <p:nvCxnSpPr>
            <p:cNvPr id="117" name="Google Shape;117;p9"/>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18" name="Google Shape;118;p9"/>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19" name="Google Shape;119;p9"/>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20" name="Google Shape;120;p9"/>
          <p:cNvGrpSpPr/>
          <p:nvPr/>
        </p:nvGrpSpPr>
        <p:grpSpPr>
          <a:xfrm>
            <a:off x="7988895" y="239505"/>
            <a:ext cx="883759" cy="600001"/>
            <a:chOff x="-3966800" y="-2580100"/>
            <a:chExt cx="1127675" cy="765600"/>
          </a:xfrm>
        </p:grpSpPr>
        <p:cxnSp>
          <p:nvCxnSpPr>
            <p:cNvPr id="121" name="Google Shape;121;p9"/>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22" name="Google Shape;122;p9"/>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23" name="Google Shape;123;p9"/>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5"/>
        <p:cNvGrpSpPr/>
        <p:nvPr/>
      </p:nvGrpSpPr>
      <p:grpSpPr>
        <a:xfrm>
          <a:off x="0" y="0"/>
          <a:ext cx="0" cy="0"/>
          <a:chOff x="0" y="0"/>
          <a:chExt cx="0" cy="0"/>
        </a:xfrm>
      </p:grpSpPr>
      <p:grpSp>
        <p:nvGrpSpPr>
          <p:cNvPr id="156" name="Google Shape;156;p13"/>
          <p:cNvGrpSpPr/>
          <p:nvPr/>
        </p:nvGrpSpPr>
        <p:grpSpPr>
          <a:xfrm>
            <a:off x="-1665150" y="-290950"/>
            <a:ext cx="12102225" cy="5961100"/>
            <a:chOff x="-1665150" y="-290950"/>
            <a:chExt cx="12102225" cy="5961100"/>
          </a:xfrm>
        </p:grpSpPr>
        <p:grpSp>
          <p:nvGrpSpPr>
            <p:cNvPr id="157" name="Google Shape;157;p13"/>
            <p:cNvGrpSpPr/>
            <p:nvPr/>
          </p:nvGrpSpPr>
          <p:grpSpPr>
            <a:xfrm>
              <a:off x="-1665150" y="-290950"/>
              <a:ext cx="12102225" cy="5961100"/>
              <a:chOff x="-1665150" y="-290950"/>
              <a:chExt cx="12102225" cy="5961100"/>
            </a:xfrm>
          </p:grpSpPr>
          <p:grpSp>
            <p:nvGrpSpPr>
              <p:cNvPr id="158" name="Google Shape;158;p13"/>
              <p:cNvGrpSpPr/>
              <p:nvPr/>
            </p:nvGrpSpPr>
            <p:grpSpPr>
              <a:xfrm>
                <a:off x="-1665150" y="2304450"/>
                <a:ext cx="4756725" cy="3365700"/>
                <a:chOff x="-1665150" y="2304450"/>
                <a:chExt cx="4756725" cy="3365700"/>
              </a:xfrm>
            </p:grpSpPr>
            <p:sp>
              <p:nvSpPr>
                <p:cNvPr id="159" name="Google Shape;159;p13"/>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61" name="Google Shape;161;p13"/>
              <p:cNvGrpSpPr/>
              <p:nvPr/>
            </p:nvGrpSpPr>
            <p:grpSpPr>
              <a:xfrm>
                <a:off x="5605150" y="-290950"/>
                <a:ext cx="4831925" cy="5709350"/>
                <a:chOff x="5605150" y="-290950"/>
                <a:chExt cx="4831925" cy="5709350"/>
              </a:xfrm>
            </p:grpSpPr>
            <p:sp>
              <p:nvSpPr>
                <p:cNvPr id="162" name="Google Shape;162;p13"/>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165" name="Google Shape;165;p13"/>
            <p:cNvGrpSpPr/>
            <p:nvPr/>
          </p:nvGrpSpPr>
          <p:grpSpPr>
            <a:xfrm>
              <a:off x="7988894" y="4308581"/>
              <a:ext cx="883759" cy="600001"/>
              <a:chOff x="-3966800" y="-2580100"/>
              <a:chExt cx="1127675" cy="765600"/>
            </a:xfrm>
          </p:grpSpPr>
          <p:cxnSp>
            <p:nvCxnSpPr>
              <p:cNvPr id="166" name="Google Shape;166;p1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67" name="Google Shape;167;p1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68" name="Google Shape;168;p1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69" name="Google Shape;169;p13"/>
            <p:cNvGrpSpPr/>
            <p:nvPr/>
          </p:nvGrpSpPr>
          <p:grpSpPr>
            <a:xfrm>
              <a:off x="7988895" y="239505"/>
              <a:ext cx="883759" cy="600001"/>
              <a:chOff x="-3966800" y="-2580100"/>
              <a:chExt cx="1127675" cy="765600"/>
            </a:xfrm>
          </p:grpSpPr>
          <p:cxnSp>
            <p:nvCxnSpPr>
              <p:cNvPr id="170" name="Google Shape;170;p1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71" name="Google Shape;171;p1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72" name="Google Shape;172;p1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73" name="Google Shape;173;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4" name="Google Shape;174;p13"/>
          <p:cNvSpPr txBox="1">
            <a:spLocks noGrp="1"/>
          </p:cNvSpPr>
          <p:nvPr>
            <p:ph type="subTitle" idx="1"/>
          </p:nvPr>
        </p:nvSpPr>
        <p:spPr>
          <a:xfrm>
            <a:off x="1024800" y="23093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subTitle" idx="2"/>
          </p:nvPr>
        </p:nvSpPr>
        <p:spPr>
          <a:xfrm>
            <a:off x="4172925" y="23093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3"/>
          <p:cNvSpPr txBox="1">
            <a:spLocks noGrp="1"/>
          </p:cNvSpPr>
          <p:nvPr>
            <p:ph type="subTitle" idx="3"/>
          </p:nvPr>
        </p:nvSpPr>
        <p:spPr>
          <a:xfrm>
            <a:off x="1024800" y="38951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3"/>
          <p:cNvSpPr txBox="1">
            <a:spLocks noGrp="1"/>
          </p:cNvSpPr>
          <p:nvPr>
            <p:ph type="subTitle" idx="4"/>
          </p:nvPr>
        </p:nvSpPr>
        <p:spPr>
          <a:xfrm>
            <a:off x="4172925" y="38951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3"/>
          <p:cNvSpPr txBox="1">
            <a:spLocks noGrp="1"/>
          </p:cNvSpPr>
          <p:nvPr>
            <p:ph type="title" idx="5" hasCustomPrompt="1"/>
          </p:nvPr>
        </p:nvSpPr>
        <p:spPr>
          <a:xfrm>
            <a:off x="1024800" y="1460975"/>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79" name="Google Shape;179;p13"/>
          <p:cNvSpPr txBox="1">
            <a:spLocks noGrp="1"/>
          </p:cNvSpPr>
          <p:nvPr>
            <p:ph type="title" idx="6" hasCustomPrompt="1"/>
          </p:nvPr>
        </p:nvSpPr>
        <p:spPr>
          <a:xfrm>
            <a:off x="1024800" y="3046788"/>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0" name="Google Shape;180;p13"/>
          <p:cNvSpPr txBox="1">
            <a:spLocks noGrp="1"/>
          </p:cNvSpPr>
          <p:nvPr>
            <p:ph type="title" idx="7" hasCustomPrompt="1"/>
          </p:nvPr>
        </p:nvSpPr>
        <p:spPr>
          <a:xfrm>
            <a:off x="4172927" y="1460975"/>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1" name="Google Shape;181;p13"/>
          <p:cNvSpPr txBox="1">
            <a:spLocks noGrp="1"/>
          </p:cNvSpPr>
          <p:nvPr>
            <p:ph type="title" idx="8" hasCustomPrompt="1"/>
          </p:nvPr>
        </p:nvSpPr>
        <p:spPr>
          <a:xfrm>
            <a:off x="4172927" y="3046788"/>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2" name="Google Shape;182;p13"/>
          <p:cNvSpPr txBox="1">
            <a:spLocks noGrp="1"/>
          </p:cNvSpPr>
          <p:nvPr>
            <p:ph type="subTitle" idx="9"/>
          </p:nvPr>
        </p:nvSpPr>
        <p:spPr>
          <a:xfrm>
            <a:off x="1024800" y="197557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3" name="Google Shape;183;p13"/>
          <p:cNvSpPr txBox="1">
            <a:spLocks noGrp="1"/>
          </p:cNvSpPr>
          <p:nvPr>
            <p:ph type="subTitle" idx="13"/>
          </p:nvPr>
        </p:nvSpPr>
        <p:spPr>
          <a:xfrm>
            <a:off x="4172927" y="197557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4" name="Google Shape;184;p13"/>
          <p:cNvSpPr txBox="1">
            <a:spLocks noGrp="1"/>
          </p:cNvSpPr>
          <p:nvPr>
            <p:ph type="subTitle" idx="14"/>
          </p:nvPr>
        </p:nvSpPr>
        <p:spPr>
          <a:xfrm>
            <a:off x="1024800" y="356145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5" name="Google Shape;185;p13"/>
          <p:cNvSpPr txBox="1">
            <a:spLocks noGrp="1"/>
          </p:cNvSpPr>
          <p:nvPr>
            <p:ph type="subTitle" idx="15"/>
          </p:nvPr>
        </p:nvSpPr>
        <p:spPr>
          <a:xfrm>
            <a:off x="4172927" y="356145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86"/>
        <p:cNvGrpSpPr/>
        <p:nvPr/>
      </p:nvGrpSpPr>
      <p:grpSpPr>
        <a:xfrm>
          <a:off x="0" y="0"/>
          <a:ext cx="0" cy="0"/>
          <a:chOff x="0" y="0"/>
          <a:chExt cx="0" cy="0"/>
        </a:xfrm>
      </p:grpSpPr>
      <p:grpSp>
        <p:nvGrpSpPr>
          <p:cNvPr id="187" name="Google Shape;187;p14"/>
          <p:cNvGrpSpPr/>
          <p:nvPr/>
        </p:nvGrpSpPr>
        <p:grpSpPr>
          <a:xfrm>
            <a:off x="-1901713" y="-2013025"/>
            <a:ext cx="12274806" cy="10233025"/>
            <a:chOff x="-1901713" y="-2013025"/>
            <a:chExt cx="12274806" cy="10233025"/>
          </a:xfrm>
        </p:grpSpPr>
        <p:grpSp>
          <p:nvGrpSpPr>
            <p:cNvPr id="188" name="Google Shape;188;p14"/>
            <p:cNvGrpSpPr/>
            <p:nvPr/>
          </p:nvGrpSpPr>
          <p:grpSpPr>
            <a:xfrm>
              <a:off x="-1901713" y="-2013025"/>
              <a:ext cx="11201838" cy="10233025"/>
              <a:chOff x="-1901713" y="-2013025"/>
              <a:chExt cx="11201838" cy="10233025"/>
            </a:xfrm>
          </p:grpSpPr>
          <p:sp>
            <p:nvSpPr>
              <p:cNvPr id="189" name="Google Shape;189;p14"/>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2706338" y="442972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flipH="1">
                <a:off x="4468200" y="-2013025"/>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4"/>
              <p:cNvGrpSpPr/>
              <p:nvPr/>
            </p:nvGrpSpPr>
            <p:grpSpPr>
              <a:xfrm>
                <a:off x="7988895" y="239505"/>
                <a:ext cx="883759" cy="600001"/>
                <a:chOff x="-3966800" y="-2580100"/>
                <a:chExt cx="1127675" cy="765600"/>
              </a:xfrm>
            </p:grpSpPr>
            <p:cxnSp>
              <p:nvCxnSpPr>
                <p:cNvPr id="193" name="Google Shape;193;p14"/>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4" name="Google Shape;194;p14"/>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95" name="Google Shape;195;p14"/>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
            <p:nvSpPr>
              <p:cNvPr id="196" name="Google Shape;196;p14"/>
              <p:cNvSpPr/>
              <p:nvPr/>
            </p:nvSpPr>
            <p:spPr>
              <a:xfrm rot="3110315">
                <a:off x="-175041" y="-952129"/>
                <a:ext cx="2286253" cy="550313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197" name="Google Shape;197;p14"/>
            <p:cNvSpPr/>
            <p:nvPr/>
          </p:nvSpPr>
          <p:spPr>
            <a:xfrm rot="4615608">
              <a:off x="5817436" y="2046982"/>
              <a:ext cx="4756814" cy="3365763"/>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sp>
        <p:nvSpPr>
          <p:cNvPr id="198" name="Google Shape;198;p14"/>
          <p:cNvSpPr txBox="1">
            <a:spLocks noGrp="1"/>
          </p:cNvSpPr>
          <p:nvPr>
            <p:ph type="subTitle" idx="1"/>
          </p:nvPr>
        </p:nvSpPr>
        <p:spPr>
          <a:xfrm>
            <a:off x="1094563" y="1760125"/>
            <a:ext cx="6954900" cy="149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7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9" name="Google Shape;199;p14"/>
          <p:cNvSpPr txBox="1">
            <a:spLocks noGrp="1"/>
          </p:cNvSpPr>
          <p:nvPr>
            <p:ph type="title"/>
          </p:nvPr>
        </p:nvSpPr>
        <p:spPr>
          <a:xfrm>
            <a:off x="1094538" y="3256175"/>
            <a:ext cx="6954900" cy="4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353"/>
        <p:cNvGrpSpPr/>
        <p:nvPr/>
      </p:nvGrpSpPr>
      <p:grpSpPr>
        <a:xfrm>
          <a:off x="0" y="0"/>
          <a:ext cx="0" cy="0"/>
          <a:chOff x="0" y="0"/>
          <a:chExt cx="0" cy="0"/>
        </a:xfrm>
      </p:grpSpPr>
      <p:grpSp>
        <p:nvGrpSpPr>
          <p:cNvPr id="354" name="Google Shape;354;p26"/>
          <p:cNvGrpSpPr/>
          <p:nvPr/>
        </p:nvGrpSpPr>
        <p:grpSpPr>
          <a:xfrm>
            <a:off x="-2582962" y="-1308950"/>
            <a:ext cx="14596466" cy="8467200"/>
            <a:chOff x="-2582962" y="-1308950"/>
            <a:chExt cx="14596466" cy="8467200"/>
          </a:xfrm>
        </p:grpSpPr>
        <p:sp>
          <p:nvSpPr>
            <p:cNvPr id="355" name="Google Shape;355;p26"/>
            <p:cNvSpPr/>
            <p:nvPr/>
          </p:nvSpPr>
          <p:spPr>
            <a:xfrm>
              <a:off x="7440225" y="246920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rot="9900040" flipH="1">
              <a:off x="6902431" y="2114094"/>
              <a:ext cx="4756583" cy="3365599"/>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57" name="Google Shape;357;p26"/>
            <p:cNvGrpSpPr/>
            <p:nvPr/>
          </p:nvGrpSpPr>
          <p:grpSpPr>
            <a:xfrm>
              <a:off x="-2582962" y="-1308950"/>
              <a:ext cx="8775600" cy="8467200"/>
              <a:chOff x="-2582962" y="-1308950"/>
              <a:chExt cx="8775600" cy="8467200"/>
            </a:xfrm>
          </p:grpSpPr>
          <p:sp>
            <p:nvSpPr>
              <p:cNvPr id="358" name="Google Shape;358;p26"/>
              <p:cNvSpPr/>
              <p:nvPr/>
            </p:nvSpPr>
            <p:spPr>
              <a:xfrm flipH="1">
                <a:off x="-401137" y="336797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rot="10800000">
                <a:off x="-2582962" y="-1308950"/>
                <a:ext cx="6592375" cy="4395850"/>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flipH="1">
                <a:off x="-1018150" y="140350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rot="549993" flipH="1">
                <a:off x="-1003608"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62" name="Google Shape;362;p26"/>
              <p:cNvGrpSpPr/>
              <p:nvPr/>
            </p:nvGrpSpPr>
            <p:grpSpPr>
              <a:xfrm>
                <a:off x="271342" y="4308580"/>
                <a:ext cx="883759" cy="600001"/>
                <a:chOff x="-3966800" y="-2580100"/>
                <a:chExt cx="1127675" cy="765600"/>
              </a:xfrm>
            </p:grpSpPr>
            <p:cxnSp>
              <p:nvCxnSpPr>
                <p:cNvPr id="363" name="Google Shape;363;p26"/>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64" name="Google Shape;364;p26"/>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65" name="Google Shape;365;p26"/>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grpSp>
      <p:sp>
        <p:nvSpPr>
          <p:cNvPr id="366" name="Google Shape;366;p26"/>
          <p:cNvSpPr txBox="1">
            <a:spLocks noGrp="1"/>
          </p:cNvSpPr>
          <p:nvPr>
            <p:ph type="ctrTitle"/>
          </p:nvPr>
        </p:nvSpPr>
        <p:spPr>
          <a:xfrm>
            <a:off x="4051375" y="535000"/>
            <a:ext cx="4379400" cy="1020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5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367" name="Google Shape;367;p26"/>
          <p:cNvSpPr txBox="1">
            <a:spLocks noGrp="1"/>
          </p:cNvSpPr>
          <p:nvPr>
            <p:ph type="subTitle" idx="1"/>
          </p:nvPr>
        </p:nvSpPr>
        <p:spPr>
          <a:xfrm>
            <a:off x="4618075" y="1403500"/>
            <a:ext cx="3812700" cy="157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368" name="Google Shape;368;p26"/>
          <p:cNvSpPr txBox="1"/>
          <p:nvPr/>
        </p:nvSpPr>
        <p:spPr>
          <a:xfrm>
            <a:off x="4349875" y="3868250"/>
            <a:ext cx="4080900" cy="615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1200">
                <a:solidFill>
                  <a:schemeClr val="dk1"/>
                </a:solidFill>
                <a:latin typeface="Mandali"/>
                <a:ea typeface="Mandali"/>
                <a:cs typeface="Mandali"/>
                <a:sym typeface="Mandali"/>
              </a:rPr>
              <a:t>CREDITS: This presentation template was created by </a:t>
            </a:r>
            <a:r>
              <a:rPr lang="en" sz="1200" b="1">
                <a:solidFill>
                  <a:schemeClr val="dk1"/>
                </a:solidFill>
                <a:uFill>
                  <a:noFill/>
                </a:uFill>
                <a:latin typeface="Mandali"/>
                <a:ea typeface="Mandali"/>
                <a:cs typeface="Mandali"/>
                <a:sym typeface="Mandali"/>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1"/>
                </a:solidFill>
                <a:latin typeface="Mandali"/>
                <a:ea typeface="Mandali"/>
                <a:cs typeface="Mandali"/>
                <a:sym typeface="Mandali"/>
              </a:rPr>
              <a:t>, and includes icons by </a:t>
            </a:r>
            <a:r>
              <a:rPr lang="en" sz="1200" b="1">
                <a:solidFill>
                  <a:schemeClr val="dk1"/>
                </a:solidFill>
                <a:uFill>
                  <a:noFill/>
                </a:uFill>
                <a:latin typeface="Mandali"/>
                <a:ea typeface="Mandali"/>
                <a:cs typeface="Mandali"/>
                <a:sym typeface="Mandal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Mandali"/>
                <a:ea typeface="Mandali"/>
                <a:cs typeface="Mandali"/>
                <a:sym typeface="Mandali"/>
              </a:rPr>
              <a:t>, and infographics &amp; images by </a:t>
            </a:r>
            <a:r>
              <a:rPr lang="en" sz="1200" b="1">
                <a:solidFill>
                  <a:schemeClr val="dk1"/>
                </a:solidFill>
                <a:uFill>
                  <a:noFill/>
                </a:uFill>
                <a:latin typeface="Mandali"/>
                <a:ea typeface="Mandali"/>
                <a:cs typeface="Mandali"/>
                <a:sym typeface="Mandal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1"/>
              </a:solidFill>
              <a:latin typeface="Mandali"/>
              <a:ea typeface="Mandali"/>
              <a:cs typeface="Mandali"/>
              <a:sym typeface="Mandal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69"/>
        <p:cNvGrpSpPr/>
        <p:nvPr/>
      </p:nvGrpSpPr>
      <p:grpSpPr>
        <a:xfrm>
          <a:off x="0" y="0"/>
          <a:ext cx="0" cy="0"/>
          <a:chOff x="0" y="0"/>
          <a:chExt cx="0" cy="0"/>
        </a:xfrm>
      </p:grpSpPr>
      <p:grpSp>
        <p:nvGrpSpPr>
          <p:cNvPr id="370" name="Google Shape;370;p27"/>
          <p:cNvGrpSpPr/>
          <p:nvPr/>
        </p:nvGrpSpPr>
        <p:grpSpPr>
          <a:xfrm>
            <a:off x="-2582962" y="-1308950"/>
            <a:ext cx="14596466" cy="8467200"/>
            <a:chOff x="-2582962" y="-1308950"/>
            <a:chExt cx="14596466" cy="8467200"/>
          </a:xfrm>
        </p:grpSpPr>
        <p:sp>
          <p:nvSpPr>
            <p:cNvPr id="371" name="Google Shape;371;p27"/>
            <p:cNvSpPr/>
            <p:nvPr/>
          </p:nvSpPr>
          <p:spPr>
            <a:xfrm>
              <a:off x="7440225" y="246920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rot="9900040" flipH="1">
              <a:off x="6902431" y="2114094"/>
              <a:ext cx="4756583" cy="3365599"/>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3" name="Google Shape;373;p27"/>
            <p:cNvGrpSpPr/>
            <p:nvPr/>
          </p:nvGrpSpPr>
          <p:grpSpPr>
            <a:xfrm>
              <a:off x="-2582962" y="-1308950"/>
              <a:ext cx="8775600" cy="8467200"/>
              <a:chOff x="-2582962" y="-1308950"/>
              <a:chExt cx="8775600" cy="8467200"/>
            </a:xfrm>
          </p:grpSpPr>
          <p:sp>
            <p:nvSpPr>
              <p:cNvPr id="374" name="Google Shape;374;p27"/>
              <p:cNvSpPr/>
              <p:nvPr/>
            </p:nvSpPr>
            <p:spPr>
              <a:xfrm flipH="1">
                <a:off x="-401137" y="336797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rot="10800000">
                <a:off x="-2582962" y="-1308950"/>
                <a:ext cx="6592375" cy="4395850"/>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1018150" y="140350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rot="549993" flipH="1">
                <a:off x="-1003608"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8" name="Google Shape;378;p27"/>
              <p:cNvGrpSpPr/>
              <p:nvPr/>
            </p:nvGrpSpPr>
            <p:grpSpPr>
              <a:xfrm>
                <a:off x="271342" y="4308580"/>
                <a:ext cx="883759" cy="600001"/>
                <a:chOff x="-3966800" y="-2580100"/>
                <a:chExt cx="1127675" cy="765600"/>
              </a:xfrm>
            </p:grpSpPr>
            <p:cxnSp>
              <p:nvCxnSpPr>
                <p:cNvPr id="379" name="Google Shape;379;p27"/>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80" name="Google Shape;380;p27"/>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81" name="Google Shape;381;p27"/>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382"/>
        <p:cNvGrpSpPr/>
        <p:nvPr/>
      </p:nvGrpSpPr>
      <p:grpSpPr>
        <a:xfrm>
          <a:off x="0" y="0"/>
          <a:ext cx="0" cy="0"/>
          <a:chOff x="0" y="0"/>
          <a:chExt cx="0" cy="0"/>
        </a:xfrm>
      </p:grpSpPr>
      <p:grpSp>
        <p:nvGrpSpPr>
          <p:cNvPr id="383" name="Google Shape;383;p28"/>
          <p:cNvGrpSpPr/>
          <p:nvPr/>
        </p:nvGrpSpPr>
        <p:grpSpPr>
          <a:xfrm>
            <a:off x="-1665150" y="-290950"/>
            <a:ext cx="12102225" cy="5961100"/>
            <a:chOff x="-1665150" y="-290950"/>
            <a:chExt cx="12102225" cy="5961100"/>
          </a:xfrm>
        </p:grpSpPr>
        <p:grpSp>
          <p:nvGrpSpPr>
            <p:cNvPr id="384" name="Google Shape;384;p28"/>
            <p:cNvGrpSpPr/>
            <p:nvPr/>
          </p:nvGrpSpPr>
          <p:grpSpPr>
            <a:xfrm>
              <a:off x="-1665150" y="-290950"/>
              <a:ext cx="12102225" cy="5961100"/>
              <a:chOff x="-1665150" y="-290950"/>
              <a:chExt cx="12102225" cy="5961100"/>
            </a:xfrm>
          </p:grpSpPr>
          <p:grpSp>
            <p:nvGrpSpPr>
              <p:cNvPr id="385" name="Google Shape;385;p28"/>
              <p:cNvGrpSpPr/>
              <p:nvPr/>
            </p:nvGrpSpPr>
            <p:grpSpPr>
              <a:xfrm>
                <a:off x="-1665150" y="2304450"/>
                <a:ext cx="4756725" cy="3365700"/>
                <a:chOff x="-1665150" y="2304450"/>
                <a:chExt cx="4756725" cy="3365700"/>
              </a:xfrm>
            </p:grpSpPr>
            <p:sp>
              <p:nvSpPr>
                <p:cNvPr id="386" name="Google Shape;386;p28"/>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388" name="Google Shape;388;p28"/>
              <p:cNvGrpSpPr/>
              <p:nvPr/>
            </p:nvGrpSpPr>
            <p:grpSpPr>
              <a:xfrm>
                <a:off x="5605150" y="-290950"/>
                <a:ext cx="4831925" cy="5709350"/>
                <a:chOff x="5605150" y="-290950"/>
                <a:chExt cx="4831925" cy="5709350"/>
              </a:xfrm>
            </p:grpSpPr>
            <p:sp>
              <p:nvSpPr>
                <p:cNvPr id="389" name="Google Shape;389;p28"/>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392" name="Google Shape;392;p28"/>
            <p:cNvGrpSpPr/>
            <p:nvPr/>
          </p:nvGrpSpPr>
          <p:grpSpPr>
            <a:xfrm>
              <a:off x="7988894" y="4308581"/>
              <a:ext cx="883759" cy="600001"/>
              <a:chOff x="-3966800" y="-2580100"/>
              <a:chExt cx="1127675" cy="765600"/>
            </a:xfrm>
          </p:grpSpPr>
          <p:cxnSp>
            <p:nvCxnSpPr>
              <p:cNvPr id="393" name="Google Shape;393;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4" name="Google Shape;394;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5" name="Google Shape;395;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396" name="Google Shape;396;p28"/>
            <p:cNvGrpSpPr/>
            <p:nvPr/>
          </p:nvGrpSpPr>
          <p:grpSpPr>
            <a:xfrm>
              <a:off x="7988895" y="239505"/>
              <a:ext cx="883759" cy="600001"/>
              <a:chOff x="-3966800" y="-2580100"/>
              <a:chExt cx="1127675" cy="765600"/>
            </a:xfrm>
          </p:grpSpPr>
          <p:cxnSp>
            <p:nvCxnSpPr>
              <p:cNvPr id="397" name="Google Shape;397;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9" name="Google Shape;399;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a:lnSpc>
                <a:spcPct val="100000"/>
              </a:lnSpc>
              <a:spcBef>
                <a:spcPts val="0"/>
              </a:spcBef>
              <a:spcAft>
                <a:spcPts val="0"/>
              </a:spcAft>
              <a:buClr>
                <a:schemeClr val="dk2"/>
              </a:buClr>
              <a:buSzPts val="3000"/>
              <a:buNone/>
              <a:defRPr sz="3000">
                <a:solidFill>
                  <a:schemeClr val="dk2"/>
                </a:solidFill>
              </a:defRPr>
            </a:lvl2pPr>
            <a:lvl3pPr lvl="2">
              <a:lnSpc>
                <a:spcPct val="100000"/>
              </a:lnSpc>
              <a:spcBef>
                <a:spcPts val="0"/>
              </a:spcBef>
              <a:spcAft>
                <a:spcPts val="0"/>
              </a:spcAft>
              <a:buClr>
                <a:schemeClr val="dk2"/>
              </a:buClr>
              <a:buSzPts val="3000"/>
              <a:buNone/>
              <a:defRPr sz="3000">
                <a:solidFill>
                  <a:schemeClr val="dk2"/>
                </a:solidFill>
              </a:defRPr>
            </a:lvl3pPr>
            <a:lvl4pPr lvl="3">
              <a:lnSpc>
                <a:spcPct val="100000"/>
              </a:lnSpc>
              <a:spcBef>
                <a:spcPts val="0"/>
              </a:spcBef>
              <a:spcAft>
                <a:spcPts val="0"/>
              </a:spcAft>
              <a:buClr>
                <a:schemeClr val="dk2"/>
              </a:buClr>
              <a:buSzPts val="3000"/>
              <a:buNone/>
              <a:defRPr sz="3000">
                <a:solidFill>
                  <a:schemeClr val="dk2"/>
                </a:solidFill>
              </a:defRPr>
            </a:lvl4pPr>
            <a:lvl5pPr lvl="4">
              <a:lnSpc>
                <a:spcPct val="100000"/>
              </a:lnSpc>
              <a:spcBef>
                <a:spcPts val="0"/>
              </a:spcBef>
              <a:spcAft>
                <a:spcPts val="0"/>
              </a:spcAft>
              <a:buClr>
                <a:schemeClr val="dk2"/>
              </a:buClr>
              <a:buSzPts val="3000"/>
              <a:buNone/>
              <a:defRPr sz="3000">
                <a:solidFill>
                  <a:schemeClr val="dk2"/>
                </a:solidFill>
              </a:defRPr>
            </a:lvl5pPr>
            <a:lvl6pPr lvl="5">
              <a:lnSpc>
                <a:spcPct val="100000"/>
              </a:lnSpc>
              <a:spcBef>
                <a:spcPts val="0"/>
              </a:spcBef>
              <a:spcAft>
                <a:spcPts val="0"/>
              </a:spcAft>
              <a:buClr>
                <a:schemeClr val="dk2"/>
              </a:buClr>
              <a:buSzPts val="3000"/>
              <a:buNone/>
              <a:defRPr sz="3000">
                <a:solidFill>
                  <a:schemeClr val="dk2"/>
                </a:solidFill>
              </a:defRPr>
            </a:lvl6pPr>
            <a:lvl7pPr lvl="6">
              <a:lnSpc>
                <a:spcPct val="100000"/>
              </a:lnSpc>
              <a:spcBef>
                <a:spcPts val="0"/>
              </a:spcBef>
              <a:spcAft>
                <a:spcPts val="0"/>
              </a:spcAft>
              <a:buClr>
                <a:schemeClr val="dk2"/>
              </a:buClr>
              <a:buSzPts val="3000"/>
              <a:buNone/>
              <a:defRPr sz="3000">
                <a:solidFill>
                  <a:schemeClr val="dk2"/>
                </a:solidFill>
              </a:defRPr>
            </a:lvl7pPr>
            <a:lvl8pPr lvl="7">
              <a:lnSpc>
                <a:spcPct val="100000"/>
              </a:lnSpc>
              <a:spcBef>
                <a:spcPts val="0"/>
              </a:spcBef>
              <a:spcAft>
                <a:spcPts val="0"/>
              </a:spcAft>
              <a:buClr>
                <a:schemeClr val="dk2"/>
              </a:buClr>
              <a:buSzPts val="3000"/>
              <a:buNone/>
              <a:defRPr sz="3000">
                <a:solidFill>
                  <a:schemeClr val="dk2"/>
                </a:solidFill>
              </a:defRPr>
            </a:lvl8pPr>
            <a:lvl9pPr lvl="8">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7" name="Google Shape;7;p1"/>
          <p:cNvSpPr txBox="1">
            <a:spLocks noGrp="1"/>
          </p:cNvSpPr>
          <p:nvPr>
            <p:ph type="body" idx="1"/>
          </p:nvPr>
        </p:nvSpPr>
        <p:spPr>
          <a:xfrm>
            <a:off x="713225" y="1017725"/>
            <a:ext cx="7717500" cy="3590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1pPr>
            <a:lvl2pPr marL="914400" lvl="1"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2pPr>
            <a:lvl3pPr marL="1371600" lvl="2"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3pPr>
            <a:lvl4pPr marL="1828800" lvl="3"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4pPr>
            <a:lvl5pPr marL="2286000" lvl="4"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5pPr>
            <a:lvl6pPr marL="2743200" lvl="5"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6pPr>
            <a:lvl7pPr marL="3200400" lvl="6"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7pPr>
            <a:lvl8pPr marL="3657600" lvl="7"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8pPr>
            <a:lvl9pPr marL="4114800" lvl="8"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60" r:id="rId6"/>
    <p:sldLayoutId id="2147483672" r:id="rId7"/>
    <p:sldLayoutId id="2147483673"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2"/>
          <p:cNvSpPr txBox="1">
            <a:spLocks noGrp="1"/>
          </p:cNvSpPr>
          <p:nvPr>
            <p:ph type="ctrTitle"/>
          </p:nvPr>
        </p:nvSpPr>
        <p:spPr>
          <a:xfrm>
            <a:off x="364436" y="1023204"/>
            <a:ext cx="8931964" cy="2793422"/>
          </a:xfrm>
          <a:prstGeom prst="rect">
            <a:avLst/>
          </a:prstGeom>
        </p:spPr>
        <p:txBody>
          <a:bodyPr spcFirstLastPara="1" wrap="square" lIns="91425" tIns="91425" rIns="91425" bIns="91425" anchor="b" anchorCtr="0">
            <a:noAutofit/>
          </a:bodyPr>
          <a:lstStyle/>
          <a:p>
            <a:pPr algn="ctr"/>
            <a:r>
              <a:rPr lang="en-US" sz="3200" dirty="0"/>
              <a:t>INTEGRASI NASIONAL SUB BAHASAN SOSIAL</a:t>
            </a:r>
            <a:r>
              <a:rPr lang="en-US" sz="3200" b="0" dirty="0"/>
              <a:t/>
            </a:r>
            <a:br>
              <a:rPr lang="en-US" sz="3200" b="0" dirty="0"/>
            </a:br>
            <a:r>
              <a:rPr lang="en-US" sz="3200" dirty="0"/>
              <a:t>MATA KULIAH KEWARGANEGARAAN</a:t>
            </a:r>
            <a:r>
              <a:rPr lang="en-US" sz="3200" b="0" dirty="0"/>
              <a:t/>
            </a:r>
            <a:br>
              <a:rPr lang="en-US" sz="3200" b="0" dirty="0"/>
            </a:br>
            <a:r>
              <a:rPr lang="en-US" sz="3200" dirty="0"/>
              <a:t>“PENTINGNYA INTEGRASI DALAM MENGHADAPI PLURALITAS DI INDONESIA</a:t>
            </a:r>
            <a:r>
              <a:rPr lang="en-US" sz="3200" dirty="0" smtClean="0"/>
              <a:t>”</a:t>
            </a:r>
            <a:endParaRPr sz="32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294438" y="491537"/>
            <a:ext cx="7036002" cy="432000"/>
          </a:xfrm>
          <a:prstGeom prst="rect">
            <a:avLst/>
          </a:prstGeom>
        </p:spPr>
        <p:txBody>
          <a:bodyPr spcFirstLastPara="1" wrap="square" lIns="91425" tIns="91425" rIns="91425" bIns="91425" anchor="t" anchorCtr="0">
            <a:noAutofit/>
          </a:bodyPr>
          <a:lstStyle/>
          <a:p>
            <a:pPr lvl="0"/>
            <a:r>
              <a:rPr lang="it-IT" sz="1600" dirty="0"/>
              <a:t>2.3 PENTINGNYA INTEGRASI NASIONAL BAGI BANGSA INDONESIA</a:t>
            </a:r>
            <a:endParaRPr sz="1600" dirty="0">
              <a:solidFill>
                <a:schemeClr val="dk1"/>
              </a:solidFill>
            </a:endParaRPr>
          </a:p>
        </p:txBody>
      </p:sp>
      <p:sp>
        <p:nvSpPr>
          <p:cNvPr id="4" name="Google Shape;442;p35"/>
          <p:cNvSpPr txBox="1">
            <a:spLocks/>
          </p:cNvSpPr>
          <p:nvPr/>
        </p:nvSpPr>
        <p:spPr>
          <a:xfrm>
            <a:off x="294438" y="1056540"/>
            <a:ext cx="4300422" cy="3584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a:r>
              <a:rPr lang="id-ID" sz="1600" b="0" dirty="0" smtClean="0">
                <a:solidFill>
                  <a:schemeClr val="tx1"/>
                </a:solidFill>
              </a:rPr>
              <a:t>	</a:t>
            </a:r>
            <a:r>
              <a:rPr lang="en-US" sz="1600" b="0" dirty="0" err="1" smtClean="0">
                <a:solidFill>
                  <a:schemeClr val="tx1"/>
                </a:solidFill>
              </a:rPr>
              <a:t>Integrasi</a:t>
            </a:r>
            <a:r>
              <a:rPr lang="en-US" sz="1600" b="0" dirty="0" smtClean="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adalah</a:t>
            </a:r>
            <a:r>
              <a:rPr lang="en-US" sz="1600" b="0" dirty="0">
                <a:solidFill>
                  <a:schemeClr val="tx1"/>
                </a:solidFill>
              </a:rPr>
              <a:t> </a:t>
            </a:r>
            <a:r>
              <a:rPr lang="en-US" sz="1600" b="0" dirty="0" err="1">
                <a:solidFill>
                  <a:schemeClr val="tx1"/>
                </a:solidFill>
              </a:rPr>
              <a:t>cara</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mempersatukan</a:t>
            </a:r>
            <a:r>
              <a:rPr lang="en-US" sz="1600" b="0" dirty="0">
                <a:solidFill>
                  <a:schemeClr val="tx1"/>
                </a:solidFill>
              </a:rPr>
              <a:t> </a:t>
            </a:r>
            <a:r>
              <a:rPr lang="en-US" sz="1600" b="0" dirty="0" err="1">
                <a:solidFill>
                  <a:schemeClr val="tx1"/>
                </a:solidFill>
              </a:rPr>
              <a:t>segala</a:t>
            </a:r>
            <a:r>
              <a:rPr lang="en-US" sz="1600" b="0" dirty="0">
                <a:solidFill>
                  <a:schemeClr val="tx1"/>
                </a:solidFill>
              </a:rPr>
              <a:t> </a:t>
            </a:r>
            <a:r>
              <a:rPr lang="en-US" sz="1600" b="0" dirty="0" err="1">
                <a:solidFill>
                  <a:schemeClr val="tx1"/>
                </a:solidFill>
              </a:rPr>
              <a:t>macam</a:t>
            </a:r>
            <a:r>
              <a:rPr lang="en-US" sz="1600" b="0" dirty="0">
                <a:solidFill>
                  <a:schemeClr val="tx1"/>
                </a:solidFill>
              </a:rPr>
              <a:t> </a:t>
            </a:r>
            <a:r>
              <a:rPr lang="en-US" sz="1600" b="0" dirty="0" err="1">
                <a:solidFill>
                  <a:schemeClr val="tx1"/>
                </a:solidFill>
              </a:rPr>
              <a:t>perbedaan</a:t>
            </a:r>
            <a:r>
              <a:rPr lang="en-US" sz="1600" b="0" dirty="0">
                <a:solidFill>
                  <a:schemeClr val="tx1"/>
                </a:solidFill>
              </a:rPr>
              <a:t> </a:t>
            </a:r>
            <a:r>
              <a:rPr lang="en-US" sz="1600" b="0" dirty="0" err="1">
                <a:solidFill>
                  <a:schemeClr val="tx1"/>
                </a:solidFill>
              </a:rPr>
              <a:t>tersedia</a:t>
            </a:r>
            <a:r>
              <a:rPr lang="en-US" sz="1600" b="0" dirty="0">
                <a:solidFill>
                  <a:schemeClr val="tx1"/>
                </a:solidFill>
              </a:rPr>
              <a:t> di Indonesia.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itu</a:t>
            </a:r>
            <a:r>
              <a:rPr lang="en-US" sz="1600" b="0" dirty="0">
                <a:solidFill>
                  <a:schemeClr val="tx1"/>
                </a:solidFill>
              </a:rPr>
              <a:t> </a:t>
            </a:r>
            <a:r>
              <a:rPr lang="en-US" sz="1600" b="0" dirty="0" err="1">
                <a:solidFill>
                  <a:schemeClr val="tx1"/>
                </a:solidFill>
              </a:rPr>
              <a:t>sendiri</a:t>
            </a:r>
            <a:r>
              <a:rPr lang="en-US" sz="1600" b="0" dirty="0">
                <a:solidFill>
                  <a:schemeClr val="tx1"/>
                </a:solidFill>
              </a:rPr>
              <a:t> </a:t>
            </a:r>
            <a:r>
              <a:rPr lang="en-US" sz="1600" b="0" dirty="0" err="1">
                <a:solidFill>
                  <a:schemeClr val="tx1"/>
                </a:solidFill>
              </a:rPr>
              <a:t>dapat</a:t>
            </a:r>
            <a:r>
              <a:rPr lang="en-US" sz="1600" b="0" dirty="0">
                <a:solidFill>
                  <a:schemeClr val="tx1"/>
                </a:solidFill>
              </a:rPr>
              <a:t> </a:t>
            </a:r>
            <a:r>
              <a:rPr lang="en-US" sz="1600" b="0" dirty="0" err="1">
                <a:solidFill>
                  <a:schemeClr val="tx1"/>
                </a:solidFill>
              </a:rPr>
              <a:t>dianggap</a:t>
            </a:r>
            <a:r>
              <a:rPr lang="en-US" sz="1600" b="0" dirty="0">
                <a:solidFill>
                  <a:schemeClr val="tx1"/>
                </a:solidFill>
              </a:rPr>
              <a:t> </a:t>
            </a:r>
            <a:r>
              <a:rPr lang="en-US" sz="1600" b="0" dirty="0" err="1">
                <a:solidFill>
                  <a:schemeClr val="tx1"/>
                </a:solidFill>
              </a:rPr>
              <a:t>sebagai</a:t>
            </a:r>
            <a:r>
              <a:rPr lang="en-US" sz="1600" b="0" dirty="0">
                <a:solidFill>
                  <a:schemeClr val="tx1"/>
                </a:solidFill>
              </a:rPr>
              <a:t> </a:t>
            </a:r>
            <a:r>
              <a:rPr lang="en-US" sz="1600" b="0" dirty="0" err="1">
                <a:solidFill>
                  <a:schemeClr val="tx1"/>
                </a:solidFill>
              </a:rPr>
              <a:t>langkah</a:t>
            </a:r>
            <a:r>
              <a:rPr lang="en-US" sz="1600" b="0" dirty="0">
                <a:solidFill>
                  <a:schemeClr val="tx1"/>
                </a:solidFill>
              </a:rPr>
              <a:t> yang </a:t>
            </a:r>
            <a:r>
              <a:rPr lang="en-US" sz="1600" b="0" dirty="0" err="1">
                <a:solidFill>
                  <a:schemeClr val="tx1"/>
                </a:solidFill>
              </a:rPr>
              <a:t>baik</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menyatukan</a:t>
            </a:r>
            <a:r>
              <a:rPr lang="en-US" sz="1600" b="0" dirty="0">
                <a:solidFill>
                  <a:schemeClr val="tx1"/>
                </a:solidFill>
              </a:rPr>
              <a:t> </a:t>
            </a:r>
            <a:r>
              <a:rPr lang="en-US" sz="1600" b="0" dirty="0" err="1">
                <a:solidFill>
                  <a:schemeClr val="tx1"/>
                </a:solidFill>
              </a:rPr>
              <a:t>sesuatu</a:t>
            </a:r>
            <a:r>
              <a:rPr lang="en-US" sz="1600" b="0" dirty="0">
                <a:solidFill>
                  <a:schemeClr val="tx1"/>
                </a:solidFill>
              </a:rPr>
              <a:t> yang </a:t>
            </a:r>
            <a:r>
              <a:rPr lang="en-US" sz="1600" b="0" dirty="0" err="1">
                <a:solidFill>
                  <a:schemeClr val="tx1"/>
                </a:solidFill>
              </a:rPr>
              <a:t>telah</a:t>
            </a:r>
            <a:r>
              <a:rPr lang="en-US" sz="1600" b="0" dirty="0">
                <a:solidFill>
                  <a:schemeClr val="tx1"/>
                </a:solidFill>
              </a:rPr>
              <a:t> </a:t>
            </a:r>
            <a:r>
              <a:rPr lang="en-US" sz="1600" b="0" dirty="0" err="1">
                <a:solidFill>
                  <a:schemeClr val="tx1"/>
                </a:solidFill>
              </a:rPr>
              <a:t>dipisahkan</a:t>
            </a:r>
            <a:r>
              <a:rPr lang="en-US" sz="1600" b="0" dirty="0">
                <a:solidFill>
                  <a:schemeClr val="tx1"/>
                </a:solidFill>
              </a:rPr>
              <a:t> </a:t>
            </a:r>
            <a:r>
              <a:rPr lang="en-US" sz="1600" b="0" dirty="0" err="1">
                <a:solidFill>
                  <a:schemeClr val="tx1"/>
                </a:solidFill>
              </a:rPr>
              <a:t>menjadi</a:t>
            </a:r>
            <a:r>
              <a:rPr lang="en-US" sz="1600" b="0" dirty="0">
                <a:solidFill>
                  <a:schemeClr val="tx1"/>
                </a:solidFill>
              </a:rPr>
              <a:t> </a:t>
            </a:r>
            <a:r>
              <a:rPr lang="en-US" sz="1600" b="0" dirty="0" err="1">
                <a:solidFill>
                  <a:schemeClr val="tx1"/>
                </a:solidFill>
              </a:rPr>
              <a:t>satu</a:t>
            </a:r>
            <a:r>
              <a:rPr lang="en-US" sz="1600" b="0" dirty="0">
                <a:solidFill>
                  <a:schemeClr val="tx1"/>
                </a:solidFill>
              </a:rPr>
              <a:t> </a:t>
            </a:r>
            <a:r>
              <a:rPr lang="en-US" sz="1600" b="0" dirty="0" err="1">
                <a:solidFill>
                  <a:schemeClr val="tx1"/>
                </a:solidFill>
              </a:rPr>
              <a:t>kesatuan</a:t>
            </a:r>
            <a:r>
              <a:rPr lang="en-US" sz="1600" b="0" dirty="0">
                <a:solidFill>
                  <a:schemeClr val="tx1"/>
                </a:solidFill>
              </a:rPr>
              <a:t> yang </a:t>
            </a:r>
            <a:r>
              <a:rPr lang="en-US" sz="1600" b="0" dirty="0" err="1">
                <a:solidFill>
                  <a:schemeClr val="tx1"/>
                </a:solidFill>
              </a:rPr>
              <a:t>baik</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smtClean="0">
                <a:solidFill>
                  <a:schemeClr val="tx1"/>
                </a:solidFill>
              </a:rPr>
              <a:t>bangsa</a:t>
            </a:r>
            <a:r>
              <a:rPr lang="id-ID" sz="1600" b="0" dirty="0" smtClean="0">
                <a:solidFill>
                  <a:schemeClr val="tx1"/>
                </a:solidFill>
              </a:rPr>
              <a:t>.</a:t>
            </a:r>
          </a:p>
          <a:p>
            <a:pPr algn="just"/>
            <a:endParaRPr lang="id-ID" sz="1600" b="0" dirty="0" smtClean="0">
              <a:solidFill>
                <a:schemeClr val="tx1"/>
              </a:solidFill>
            </a:endParaRPr>
          </a:p>
          <a:p>
            <a:pPr algn="just"/>
            <a:r>
              <a:rPr lang="id-ID"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penting</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dicapai</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kehidupan</a:t>
            </a:r>
            <a:r>
              <a:rPr lang="en-US" sz="1600" b="0" dirty="0">
                <a:solidFill>
                  <a:schemeClr val="tx1"/>
                </a:solidFill>
              </a:rPr>
              <a:t> </a:t>
            </a:r>
            <a:r>
              <a:rPr lang="en-US" sz="1600" b="0" dirty="0" err="1">
                <a:solidFill>
                  <a:schemeClr val="tx1"/>
                </a:solidFill>
              </a:rPr>
              <a:t>masyarakat</a:t>
            </a:r>
            <a:r>
              <a:rPr lang="en-US" sz="1600" b="0" dirty="0">
                <a:solidFill>
                  <a:schemeClr val="tx1"/>
                </a:solidFill>
              </a:rPr>
              <a:t> Indonesia </a:t>
            </a:r>
            <a:r>
              <a:rPr lang="en-US" sz="1600" b="0" dirty="0" err="1">
                <a:solidFill>
                  <a:schemeClr val="tx1"/>
                </a:solidFill>
              </a:rPr>
              <a:t>karena</a:t>
            </a:r>
            <a:r>
              <a:rPr lang="en-US" sz="1600" b="0" dirty="0">
                <a:solidFill>
                  <a:schemeClr val="tx1"/>
                </a:solidFill>
              </a:rPr>
              <a:t> Indonesia </a:t>
            </a:r>
            <a:r>
              <a:rPr lang="en-US" sz="1600" b="0" dirty="0" err="1">
                <a:solidFill>
                  <a:schemeClr val="tx1"/>
                </a:solidFill>
              </a:rPr>
              <a:t>masih</a:t>
            </a:r>
            <a:r>
              <a:rPr lang="en-US" sz="1600" b="0" dirty="0">
                <a:solidFill>
                  <a:schemeClr val="tx1"/>
                </a:solidFill>
              </a:rPr>
              <a:t> </a:t>
            </a:r>
            <a:r>
              <a:rPr lang="en-US" sz="1600" b="0" dirty="0" err="1">
                <a:solidFill>
                  <a:schemeClr val="tx1"/>
                </a:solidFill>
              </a:rPr>
              <a:t>termasuk</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r>
              <a:rPr lang="en-US" sz="1600" b="0" dirty="0" err="1">
                <a:solidFill>
                  <a:schemeClr val="tx1"/>
                </a:solidFill>
              </a:rPr>
              <a:t>berkembang</a:t>
            </a:r>
            <a:r>
              <a:rPr lang="en-US" sz="1600" b="0" dirty="0">
                <a:solidFill>
                  <a:schemeClr val="tx1"/>
                </a:solidFill>
              </a:rPr>
              <a:t> </a:t>
            </a:r>
            <a:r>
              <a:rPr lang="en-US" sz="1600" b="0" dirty="0" err="1">
                <a:solidFill>
                  <a:schemeClr val="tx1"/>
                </a:solidFill>
              </a:rPr>
              <a:t>atau</a:t>
            </a:r>
            <a:r>
              <a:rPr lang="en-US" sz="1600" b="0" dirty="0">
                <a:solidFill>
                  <a:schemeClr val="tx1"/>
                </a:solidFill>
              </a:rPr>
              <a:t> </a:t>
            </a:r>
            <a:r>
              <a:rPr lang="en-US" sz="1600" b="0" dirty="0" err="1">
                <a:solidFill>
                  <a:schemeClr val="tx1"/>
                </a:solidFill>
              </a:rPr>
              <a:t>bisa</a:t>
            </a:r>
            <a:r>
              <a:rPr lang="en-US" sz="1600" b="0" dirty="0">
                <a:solidFill>
                  <a:schemeClr val="tx1"/>
                </a:solidFill>
              </a:rPr>
              <a:t> </a:t>
            </a:r>
            <a:r>
              <a:rPr lang="en-US" sz="1600" b="0" dirty="0" err="1">
                <a:solidFill>
                  <a:schemeClr val="tx1"/>
                </a:solidFill>
              </a:rPr>
              <a:t>dibilang</a:t>
            </a:r>
            <a:r>
              <a:rPr lang="en-US" sz="1600" b="0" dirty="0">
                <a:solidFill>
                  <a:schemeClr val="tx1"/>
                </a:solidFill>
              </a:rPr>
              <a:t> </a:t>
            </a:r>
            <a:r>
              <a:rPr lang="en-US" sz="1600" b="0" dirty="0" err="1">
                <a:solidFill>
                  <a:schemeClr val="tx1"/>
                </a:solidFill>
              </a:rPr>
              <a:t>negara</a:t>
            </a:r>
            <a:r>
              <a:rPr lang="en-US" sz="1600" b="0" dirty="0">
                <a:solidFill>
                  <a:schemeClr val="tx1"/>
                </a:solidFill>
              </a:rPr>
              <a:t> yang </a:t>
            </a:r>
            <a:r>
              <a:rPr lang="en-US" sz="1600" b="0" dirty="0" err="1">
                <a:solidFill>
                  <a:schemeClr val="tx1"/>
                </a:solidFill>
              </a:rPr>
              <a:t>masih</a:t>
            </a:r>
            <a:r>
              <a:rPr lang="en-US" sz="1600" b="0" dirty="0">
                <a:solidFill>
                  <a:schemeClr val="tx1"/>
                </a:solidFill>
              </a:rPr>
              <a:t> </a:t>
            </a:r>
            <a:r>
              <a:rPr lang="en-US" sz="1600" b="0" dirty="0" err="1">
                <a:solidFill>
                  <a:schemeClr val="tx1"/>
                </a:solidFill>
              </a:rPr>
              <a:t>mencari</a:t>
            </a:r>
            <a:r>
              <a:rPr lang="en-US" sz="1600" b="0" dirty="0">
                <a:solidFill>
                  <a:schemeClr val="tx1"/>
                </a:solidFill>
              </a:rPr>
              <a:t> </a:t>
            </a:r>
            <a:r>
              <a:rPr lang="en-US" sz="1600" b="0" dirty="0" err="1">
                <a:solidFill>
                  <a:schemeClr val="tx1"/>
                </a:solidFill>
              </a:rPr>
              <a:t>jati</a:t>
            </a:r>
            <a:r>
              <a:rPr lang="en-US" sz="1600" b="0" dirty="0">
                <a:solidFill>
                  <a:schemeClr val="tx1"/>
                </a:solidFill>
              </a:rPr>
              <a:t> </a:t>
            </a:r>
            <a:r>
              <a:rPr lang="en-US" sz="1600" b="0" dirty="0" err="1">
                <a:solidFill>
                  <a:schemeClr val="tx1"/>
                </a:solidFill>
              </a:rPr>
              <a:t>diri</a:t>
            </a:r>
            <a:r>
              <a:rPr lang="en-US" sz="1600" b="0" dirty="0">
                <a:solidFill>
                  <a:schemeClr val="tx1"/>
                </a:solidFill>
              </a:rPr>
              <a:t>.</a:t>
            </a:r>
            <a:r>
              <a:rPr lang="id-ID" sz="1600" b="0" dirty="0">
                <a:solidFill>
                  <a:schemeClr val="tx1"/>
                </a:solidFill>
              </a:rPr>
              <a:t>	</a:t>
            </a:r>
            <a:endParaRPr lang="en-US" sz="1600" b="0" dirty="0">
              <a:solidFill>
                <a:schemeClr val="tx1"/>
              </a:solidFill>
            </a:endParaRPr>
          </a:p>
          <a:p>
            <a:pPr algn="just"/>
            <a:r>
              <a:rPr lang="en-US" sz="1600" dirty="0">
                <a:solidFill>
                  <a:schemeClr val="tx1"/>
                </a:solidFill>
              </a:rPr>
              <a:t/>
            </a:r>
            <a:br>
              <a:rPr lang="en-US" sz="1600" dirty="0">
                <a:solidFill>
                  <a:schemeClr val="tx1"/>
                </a:solidFill>
              </a:rPr>
            </a:br>
            <a:endParaRPr lang="en-US" sz="1600" dirty="0">
              <a:solidFill>
                <a:schemeClr val="tx1"/>
              </a:solidFill>
            </a:endParaRPr>
          </a:p>
        </p:txBody>
      </p:sp>
      <p:sp>
        <p:nvSpPr>
          <p:cNvPr id="5" name="Google Shape;442;p35"/>
          <p:cNvSpPr txBox="1">
            <a:spLocks/>
          </p:cNvSpPr>
          <p:nvPr/>
        </p:nvSpPr>
        <p:spPr>
          <a:xfrm>
            <a:off x="4594860" y="1056540"/>
            <a:ext cx="4300422" cy="3584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a:r>
              <a:rPr lang="id-ID" sz="1600" b="0" dirty="0" smtClean="0">
                <a:solidFill>
                  <a:schemeClr val="tx1"/>
                </a:solidFill>
              </a:rPr>
              <a:t>	</a:t>
            </a:r>
            <a:r>
              <a:rPr lang="en-US" sz="1600" b="0" dirty="0" smtClean="0">
                <a:solidFill>
                  <a:schemeClr val="tx1"/>
                </a:solidFill>
              </a:rPr>
              <a:t>Indonesia </a:t>
            </a:r>
            <a:r>
              <a:rPr lang="en-US" sz="1600" b="0" dirty="0" err="1">
                <a:solidFill>
                  <a:schemeClr val="tx1"/>
                </a:solidFill>
              </a:rPr>
              <a:t>sangat</a:t>
            </a:r>
            <a:r>
              <a:rPr lang="en-US" sz="1600" b="0" dirty="0">
                <a:solidFill>
                  <a:schemeClr val="tx1"/>
                </a:solidFill>
              </a:rPr>
              <a:t> </a:t>
            </a:r>
            <a:r>
              <a:rPr lang="en-US" sz="1600" b="0" dirty="0" err="1">
                <a:solidFill>
                  <a:schemeClr val="tx1"/>
                </a:solidFill>
              </a:rPr>
              <a:t>dikenal</a:t>
            </a:r>
            <a:r>
              <a:rPr lang="en-US" sz="1600" b="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keanekaragaman</a:t>
            </a:r>
            <a:r>
              <a:rPr lang="en-US" sz="1600" b="0" dirty="0">
                <a:solidFill>
                  <a:schemeClr val="tx1"/>
                </a:solidFill>
              </a:rPr>
              <a:t> </a:t>
            </a:r>
            <a:r>
              <a:rPr lang="en-US" sz="1600" b="0" dirty="0" err="1">
                <a:solidFill>
                  <a:schemeClr val="tx1"/>
                </a:solidFill>
              </a:rPr>
              <a:t>suku</a:t>
            </a:r>
            <a:r>
              <a:rPr lang="en-US" sz="1600" b="0" dirty="0">
                <a:solidFill>
                  <a:schemeClr val="tx1"/>
                </a:solidFill>
              </a:rPr>
              <a:t>, </a:t>
            </a:r>
            <a:r>
              <a:rPr lang="en-US" sz="1600" b="0" dirty="0" err="1">
                <a:solidFill>
                  <a:schemeClr val="tx1"/>
                </a:solidFill>
              </a:rPr>
              <a:t>budaya</a:t>
            </a:r>
            <a:r>
              <a:rPr lang="en-US" sz="1600" b="0" dirty="0">
                <a:solidFill>
                  <a:schemeClr val="tx1"/>
                </a:solidFill>
              </a:rPr>
              <a:t>, </a:t>
            </a:r>
            <a:r>
              <a:rPr lang="en-US" sz="1600" b="0" dirty="0" err="1">
                <a:solidFill>
                  <a:schemeClr val="tx1"/>
                </a:solidFill>
              </a:rPr>
              <a:t>dan</a:t>
            </a:r>
            <a:r>
              <a:rPr lang="en-US" sz="1600" b="0" dirty="0">
                <a:solidFill>
                  <a:schemeClr val="tx1"/>
                </a:solidFill>
              </a:rPr>
              <a:t> agama. </a:t>
            </a:r>
            <a:r>
              <a:rPr lang="en-US" sz="1600" b="0" dirty="0" err="1">
                <a:solidFill>
                  <a:schemeClr val="tx1"/>
                </a:solidFill>
              </a:rPr>
              <a:t>Oleh</a:t>
            </a:r>
            <a:r>
              <a:rPr lang="en-US" sz="1600" b="0" dirty="0">
                <a:solidFill>
                  <a:schemeClr val="tx1"/>
                </a:solidFill>
              </a:rPr>
              <a:t> </a:t>
            </a:r>
            <a:r>
              <a:rPr lang="en-US" sz="1600" b="0" dirty="0" err="1">
                <a:solidFill>
                  <a:schemeClr val="tx1"/>
                </a:solidFill>
              </a:rPr>
              <a:t>sebab</a:t>
            </a:r>
            <a:r>
              <a:rPr lang="en-US" sz="1600" b="0" dirty="0">
                <a:solidFill>
                  <a:schemeClr val="tx1"/>
                </a:solidFill>
              </a:rPr>
              <a:t> </a:t>
            </a:r>
            <a:r>
              <a:rPr lang="en-US" sz="1600" b="0" dirty="0" err="1">
                <a:solidFill>
                  <a:schemeClr val="tx1"/>
                </a:solidFill>
              </a:rPr>
              <a:t>itu</a:t>
            </a:r>
            <a:r>
              <a:rPr lang="en-US" sz="1600" b="0" dirty="0">
                <a:solidFill>
                  <a:schemeClr val="tx1"/>
                </a:solidFill>
              </a:rPr>
              <a:t>, </a:t>
            </a:r>
            <a:r>
              <a:rPr lang="en-US" sz="1600" b="0" dirty="0" err="1">
                <a:solidFill>
                  <a:schemeClr val="tx1"/>
                </a:solidFill>
              </a:rPr>
              <a:t>adanya</a:t>
            </a:r>
            <a:r>
              <a:rPr lang="en-US" sz="1600" b="0" dirty="0">
                <a:solidFill>
                  <a:schemeClr val="tx1"/>
                </a:solidFill>
              </a:rPr>
              <a:t> </a:t>
            </a:r>
            <a:r>
              <a:rPr lang="en-US" sz="1600" b="0" dirty="0" err="1">
                <a:solidFill>
                  <a:schemeClr val="tx1"/>
                </a:solidFill>
              </a:rPr>
              <a:t>pengaruh</a:t>
            </a:r>
            <a:r>
              <a:rPr lang="en-US" sz="1600" b="0" dirty="0">
                <a:solidFill>
                  <a:schemeClr val="tx1"/>
                </a:solidFill>
              </a:rPr>
              <a:t> </a:t>
            </a:r>
            <a:r>
              <a:rPr lang="en-US" sz="1600" b="0" dirty="0" err="1">
                <a:solidFill>
                  <a:schemeClr val="tx1"/>
                </a:solidFill>
              </a:rPr>
              <a:t>globalisasi</a:t>
            </a:r>
            <a:r>
              <a:rPr lang="en-US" sz="1600" b="0" dirty="0">
                <a:solidFill>
                  <a:schemeClr val="tx1"/>
                </a:solidFill>
              </a:rPr>
              <a:t> yang </a:t>
            </a:r>
            <a:r>
              <a:rPr lang="en-US" sz="1600" b="0" dirty="0" err="1">
                <a:solidFill>
                  <a:schemeClr val="tx1"/>
                </a:solidFill>
              </a:rPr>
              <a:t>masuk</a:t>
            </a:r>
            <a:r>
              <a:rPr lang="en-US" sz="1600" b="0" dirty="0">
                <a:solidFill>
                  <a:schemeClr val="tx1"/>
                </a:solidFill>
              </a:rPr>
              <a:t> </a:t>
            </a:r>
            <a:r>
              <a:rPr lang="en-US" sz="1600" b="0" dirty="0" err="1">
                <a:solidFill>
                  <a:schemeClr val="tx1"/>
                </a:solidFill>
              </a:rPr>
              <a:t>ke</a:t>
            </a:r>
            <a:r>
              <a:rPr lang="en-US" sz="1600" b="0" dirty="0">
                <a:solidFill>
                  <a:schemeClr val="tx1"/>
                </a:solidFill>
              </a:rPr>
              <a:t> Indonesia </a:t>
            </a:r>
            <a:r>
              <a:rPr lang="en-US" sz="1600" b="0" dirty="0" err="1">
                <a:solidFill>
                  <a:schemeClr val="tx1"/>
                </a:solidFill>
              </a:rPr>
              <a:t>membuat</a:t>
            </a:r>
            <a:r>
              <a:rPr lang="en-US" sz="1600" b="0" dirty="0">
                <a:solidFill>
                  <a:schemeClr val="tx1"/>
                </a:solidFill>
              </a:rPr>
              <a:t> </a:t>
            </a:r>
            <a:r>
              <a:rPr lang="en-US" sz="1600" b="0" dirty="0" err="1">
                <a:solidFill>
                  <a:schemeClr val="tx1"/>
                </a:solidFill>
              </a:rPr>
              <a:t>masyarakat</a:t>
            </a:r>
            <a:r>
              <a:rPr lang="en-US" sz="1600" b="0" dirty="0">
                <a:solidFill>
                  <a:schemeClr val="tx1"/>
                </a:solidFill>
              </a:rPr>
              <a:t> Indonesia </a:t>
            </a:r>
            <a:r>
              <a:rPr lang="en-US" sz="1600" b="0" dirty="0" err="1">
                <a:solidFill>
                  <a:schemeClr val="tx1"/>
                </a:solidFill>
              </a:rPr>
              <a:t>lebih</a:t>
            </a:r>
            <a:r>
              <a:rPr lang="en-US" sz="1600" b="0" dirty="0">
                <a:solidFill>
                  <a:schemeClr val="tx1"/>
                </a:solidFill>
              </a:rPr>
              <a:t> </a:t>
            </a:r>
            <a:r>
              <a:rPr lang="en-US" sz="1600" b="0" dirty="0" err="1">
                <a:solidFill>
                  <a:schemeClr val="tx1"/>
                </a:solidFill>
              </a:rPr>
              <a:t>memilih</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suatu</a:t>
            </a:r>
            <a:r>
              <a:rPr lang="en-US" sz="1600" b="0" dirty="0">
                <a:solidFill>
                  <a:schemeClr val="tx1"/>
                </a:solidFill>
              </a:rPr>
              <a:t> yang trend </a:t>
            </a:r>
            <a:r>
              <a:rPr lang="en-US" sz="1600" b="0" dirty="0" err="1">
                <a:solidFill>
                  <a:schemeClr val="tx1"/>
                </a:solidFill>
              </a:rPr>
              <a:t>walaupun</a:t>
            </a:r>
            <a:r>
              <a:rPr lang="en-US" sz="1600" b="0" dirty="0">
                <a:solidFill>
                  <a:schemeClr val="tx1"/>
                </a:solidFill>
              </a:rPr>
              <a:t> </a:t>
            </a:r>
            <a:r>
              <a:rPr lang="en-US" sz="1600" b="0" dirty="0" err="1">
                <a:solidFill>
                  <a:schemeClr val="tx1"/>
                </a:solidFill>
              </a:rPr>
              <a:t>hal</a:t>
            </a:r>
            <a:r>
              <a:rPr lang="en-US" sz="1600" b="0" dirty="0">
                <a:solidFill>
                  <a:schemeClr val="tx1"/>
                </a:solidFill>
              </a:rPr>
              <a:t> </a:t>
            </a:r>
            <a:r>
              <a:rPr lang="en-US" sz="1600" b="0" dirty="0" err="1">
                <a:solidFill>
                  <a:schemeClr val="tx1"/>
                </a:solidFill>
              </a:rPr>
              <a:t>tersebut</a:t>
            </a:r>
            <a:r>
              <a:rPr lang="en-US" sz="1600" b="0" dirty="0">
                <a:solidFill>
                  <a:schemeClr val="tx1"/>
                </a:solidFill>
              </a:rPr>
              <a:t> </a:t>
            </a:r>
            <a:r>
              <a:rPr lang="en-US" sz="1600" b="0" dirty="0" err="1">
                <a:solidFill>
                  <a:schemeClr val="tx1"/>
                </a:solidFill>
              </a:rPr>
              <a:t>membuat</a:t>
            </a:r>
            <a:r>
              <a:rPr lang="en-US" sz="1600" b="0" dirty="0">
                <a:solidFill>
                  <a:schemeClr val="tx1"/>
                </a:solidFill>
              </a:rPr>
              <a:t> </a:t>
            </a:r>
            <a:r>
              <a:rPr lang="en-US" sz="1600" b="0" dirty="0" err="1">
                <a:solidFill>
                  <a:schemeClr val="tx1"/>
                </a:solidFill>
              </a:rPr>
              <a:t>upaya</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tidak</a:t>
            </a:r>
            <a:r>
              <a:rPr lang="en-US" sz="1600" b="0" dirty="0">
                <a:solidFill>
                  <a:schemeClr val="tx1"/>
                </a:solidFill>
              </a:rPr>
              <a:t> </a:t>
            </a:r>
            <a:r>
              <a:rPr lang="en-US" sz="1600" b="0" dirty="0" err="1">
                <a:solidFill>
                  <a:schemeClr val="tx1"/>
                </a:solidFill>
              </a:rPr>
              <a:t>terwujud</a:t>
            </a:r>
            <a:r>
              <a:rPr lang="en-US" sz="1600" b="0" dirty="0" smtClean="0">
                <a:solidFill>
                  <a:schemeClr val="tx1"/>
                </a:solidFill>
              </a:rPr>
              <a:t>.</a:t>
            </a:r>
            <a:endParaRPr lang="id-ID" sz="1600" b="0" dirty="0" smtClean="0">
              <a:solidFill>
                <a:schemeClr val="tx1"/>
              </a:solidFill>
            </a:endParaRPr>
          </a:p>
          <a:p>
            <a:pPr algn="just"/>
            <a:r>
              <a:rPr lang="id-ID" sz="1600" b="0" dirty="0">
                <a:solidFill>
                  <a:schemeClr val="tx1"/>
                </a:solidFill>
              </a:rPr>
              <a:t>	</a:t>
            </a:r>
            <a:endParaRPr lang="en-US" sz="1600" dirty="0">
              <a:solidFill>
                <a:schemeClr val="tx1"/>
              </a:solidFill>
            </a:endParaRPr>
          </a:p>
        </p:txBody>
      </p:sp>
    </p:spTree>
    <p:extLst>
      <p:ext uri="{BB962C8B-B14F-4D97-AF65-F5344CB8AC3E}">
        <p14:creationId xmlns:p14="http://schemas.microsoft.com/office/powerpoint/2010/main" val="158484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393498" y="209597"/>
            <a:ext cx="4750002" cy="432000"/>
          </a:xfrm>
          <a:prstGeom prst="rect">
            <a:avLst/>
          </a:prstGeom>
        </p:spPr>
        <p:txBody>
          <a:bodyPr spcFirstLastPara="1" wrap="square" lIns="91425" tIns="91425" rIns="91425" bIns="91425" anchor="t" anchorCtr="0">
            <a:noAutofit/>
          </a:bodyPr>
          <a:lstStyle/>
          <a:p>
            <a:r>
              <a:rPr lang="en-US" sz="1600" dirty="0"/>
              <a:t>2.4 PLURALITAS MASYARAKAT INDONESIA</a:t>
            </a:r>
            <a:r>
              <a:rPr lang="en-US" sz="1600" b="0" dirty="0"/>
              <a:t/>
            </a:r>
            <a:br>
              <a:rPr lang="en-US" sz="1600" b="0" dirty="0"/>
            </a:br>
            <a:r>
              <a:rPr lang="en-US" sz="1600" dirty="0"/>
              <a:t/>
            </a:r>
            <a:br>
              <a:rPr lang="en-US" sz="1600" dirty="0"/>
            </a:br>
            <a:endParaRPr sz="1600" dirty="0">
              <a:solidFill>
                <a:schemeClr val="dk1"/>
              </a:solidFill>
            </a:endParaRPr>
          </a:p>
        </p:txBody>
      </p:sp>
      <p:sp>
        <p:nvSpPr>
          <p:cNvPr id="4" name="Google Shape;442;p35"/>
          <p:cNvSpPr txBox="1">
            <a:spLocks/>
          </p:cNvSpPr>
          <p:nvPr/>
        </p:nvSpPr>
        <p:spPr>
          <a:xfrm>
            <a:off x="81078" y="870196"/>
            <a:ext cx="9062922" cy="4273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a:r>
              <a:rPr lang="id-ID" sz="1600" b="0" dirty="0" smtClean="0">
                <a:solidFill>
                  <a:schemeClr val="tx1"/>
                </a:solidFill>
              </a:rPr>
              <a:t>	</a:t>
            </a:r>
            <a:r>
              <a:rPr lang="en-US" sz="1600" b="0" dirty="0" err="1" smtClean="0">
                <a:solidFill>
                  <a:schemeClr val="tx1"/>
                </a:solidFill>
              </a:rPr>
              <a:t>Masyarakat</a:t>
            </a:r>
            <a:r>
              <a:rPr lang="en-US" sz="1600" b="0" dirty="0" smtClean="0">
                <a:solidFill>
                  <a:schemeClr val="tx1"/>
                </a:solidFill>
              </a:rPr>
              <a:t> </a:t>
            </a:r>
            <a:r>
              <a:rPr lang="en-US" sz="1600" b="0" dirty="0" err="1">
                <a:solidFill>
                  <a:schemeClr val="tx1"/>
                </a:solidFill>
              </a:rPr>
              <a:t>indonesia</a:t>
            </a:r>
            <a:r>
              <a:rPr lang="en-US" sz="1600" b="0" dirty="0">
                <a:solidFill>
                  <a:schemeClr val="tx1"/>
                </a:solidFill>
              </a:rPr>
              <a:t> </a:t>
            </a:r>
            <a:r>
              <a:rPr lang="en-US" sz="1600" b="0" dirty="0" err="1">
                <a:solidFill>
                  <a:schemeClr val="tx1"/>
                </a:solidFill>
              </a:rPr>
              <a:t>merupakan</a:t>
            </a:r>
            <a:r>
              <a:rPr lang="en-US" sz="1600" b="0" dirty="0">
                <a:solidFill>
                  <a:schemeClr val="tx1"/>
                </a:solidFill>
              </a:rPr>
              <a:t> </a:t>
            </a:r>
            <a:r>
              <a:rPr lang="en-US" sz="1600" b="0" dirty="0" err="1">
                <a:solidFill>
                  <a:schemeClr val="tx1"/>
                </a:solidFill>
              </a:rPr>
              <a:t>masyarakat</a:t>
            </a:r>
            <a:r>
              <a:rPr lang="en-US" sz="1600" b="0" dirty="0">
                <a:solidFill>
                  <a:schemeClr val="tx1"/>
                </a:solidFill>
              </a:rPr>
              <a:t> </a:t>
            </a:r>
            <a:r>
              <a:rPr lang="en-US" sz="1600" b="0" dirty="0" err="1">
                <a:solidFill>
                  <a:schemeClr val="tx1"/>
                </a:solidFill>
              </a:rPr>
              <a:t>pluralis</a:t>
            </a:r>
            <a:r>
              <a:rPr lang="en-US" sz="1600" b="0" dirty="0">
                <a:solidFill>
                  <a:schemeClr val="tx1"/>
                </a:solidFill>
              </a:rPr>
              <a:t> </a:t>
            </a:r>
            <a:r>
              <a:rPr lang="en-US" sz="1600" b="0" dirty="0" err="1">
                <a:solidFill>
                  <a:schemeClr val="tx1"/>
                </a:solidFill>
              </a:rPr>
              <a:t>atau</a:t>
            </a:r>
            <a:r>
              <a:rPr lang="en-US" sz="1600" b="0" dirty="0">
                <a:solidFill>
                  <a:schemeClr val="tx1"/>
                </a:solidFill>
              </a:rPr>
              <a:t> </a:t>
            </a:r>
            <a:r>
              <a:rPr lang="en-US" sz="1600" b="0" dirty="0" err="1">
                <a:solidFill>
                  <a:schemeClr val="tx1"/>
                </a:solidFill>
              </a:rPr>
              <a:t>masyarakat</a:t>
            </a:r>
            <a:r>
              <a:rPr lang="en-US" sz="1600" b="0" dirty="0">
                <a:solidFill>
                  <a:schemeClr val="tx1"/>
                </a:solidFill>
              </a:rPr>
              <a:t> </a:t>
            </a:r>
            <a:r>
              <a:rPr lang="en-US" sz="1600" b="0" dirty="0" err="1">
                <a:solidFill>
                  <a:schemeClr val="accent1">
                    <a:lumMod val="75000"/>
                  </a:schemeClr>
                </a:solidFill>
              </a:rPr>
              <a:t>majemuk</a:t>
            </a:r>
            <a:r>
              <a:rPr lang="en-US" sz="1600" b="0" dirty="0">
                <a:solidFill>
                  <a:schemeClr val="accent1">
                    <a:lumMod val="75000"/>
                  </a:schemeClr>
                </a:solidFill>
              </a:rPr>
              <a:t> </a:t>
            </a:r>
            <a:r>
              <a:rPr lang="en-US" sz="1600" b="0" dirty="0" err="1">
                <a:solidFill>
                  <a:schemeClr val="tx1"/>
                </a:solidFill>
              </a:rPr>
              <a:t>merupakan</a:t>
            </a:r>
            <a:r>
              <a:rPr lang="en-US" sz="1600" b="0" dirty="0">
                <a:solidFill>
                  <a:schemeClr val="tx1"/>
                </a:solidFill>
              </a:rPr>
              <a:t> </a:t>
            </a:r>
            <a:r>
              <a:rPr lang="en-US" sz="1600" b="0" dirty="0" err="1">
                <a:solidFill>
                  <a:schemeClr val="tx1"/>
                </a:solidFill>
              </a:rPr>
              <a:t>suatu</a:t>
            </a:r>
            <a:r>
              <a:rPr lang="en-US" sz="1600" b="0" dirty="0">
                <a:solidFill>
                  <a:schemeClr val="tx1"/>
                </a:solidFill>
              </a:rPr>
              <a:t> </a:t>
            </a:r>
            <a:r>
              <a:rPr lang="en-US" sz="1600" b="0" dirty="0" err="1">
                <a:solidFill>
                  <a:schemeClr val="tx1"/>
                </a:solidFill>
              </a:rPr>
              <a:t>hal</a:t>
            </a:r>
            <a:r>
              <a:rPr lang="en-US" sz="1600" b="0" dirty="0">
                <a:solidFill>
                  <a:schemeClr val="tx1"/>
                </a:solidFill>
              </a:rPr>
              <a:t> yang </a:t>
            </a:r>
            <a:r>
              <a:rPr lang="en-US" sz="1600" b="0" dirty="0" err="1">
                <a:solidFill>
                  <a:schemeClr val="tx1"/>
                </a:solidFill>
              </a:rPr>
              <a:t>sudah</a:t>
            </a:r>
            <a:r>
              <a:rPr lang="en-US" sz="1600" b="0" dirty="0">
                <a:solidFill>
                  <a:schemeClr val="tx1"/>
                </a:solidFill>
              </a:rPr>
              <a:t> </a:t>
            </a:r>
            <a:r>
              <a:rPr lang="en-US" sz="1600" b="0" dirty="0" err="1">
                <a:solidFill>
                  <a:schemeClr val="tx1"/>
                </a:solidFill>
              </a:rPr>
              <a:t>sama</a:t>
            </a:r>
            <a:r>
              <a:rPr lang="en-US" sz="1600" b="0" dirty="0">
                <a:solidFill>
                  <a:schemeClr val="tx1"/>
                </a:solidFill>
              </a:rPr>
              <a:t>- </a:t>
            </a:r>
            <a:r>
              <a:rPr lang="en-US" sz="1600" b="0" dirty="0" err="1">
                <a:solidFill>
                  <a:schemeClr val="tx1"/>
                </a:solidFill>
              </a:rPr>
              <a:t>sama</a:t>
            </a:r>
            <a:r>
              <a:rPr lang="en-US" sz="1600" b="0" dirty="0">
                <a:solidFill>
                  <a:schemeClr val="tx1"/>
                </a:solidFill>
              </a:rPr>
              <a:t> </a:t>
            </a:r>
            <a:r>
              <a:rPr lang="en-US" sz="1600" b="0" dirty="0" err="1">
                <a:solidFill>
                  <a:schemeClr val="tx1"/>
                </a:solidFill>
              </a:rPr>
              <a:t>dimengerti</a:t>
            </a:r>
            <a:r>
              <a:rPr lang="en-US" sz="1600" b="0" dirty="0">
                <a:solidFill>
                  <a:schemeClr val="tx1"/>
                </a:solidFill>
              </a:rPr>
              <a:t>. </a:t>
            </a:r>
            <a:r>
              <a:rPr lang="en-US" sz="1600" b="0" dirty="0" err="1">
                <a:solidFill>
                  <a:schemeClr val="tx1"/>
                </a:solidFill>
              </a:rPr>
              <a:t>menurut</a:t>
            </a:r>
            <a:r>
              <a:rPr lang="en-US" sz="1600" b="0" dirty="0">
                <a:solidFill>
                  <a:schemeClr val="tx1"/>
                </a:solidFill>
              </a:rPr>
              <a:t> L. Van den </a:t>
            </a:r>
            <a:r>
              <a:rPr lang="en-US" sz="1600" b="0" dirty="0" err="1">
                <a:solidFill>
                  <a:schemeClr val="tx1"/>
                </a:solidFill>
              </a:rPr>
              <a:t>berghe</a:t>
            </a:r>
            <a:r>
              <a:rPr lang="en-US" sz="1600" b="0" dirty="0">
                <a:solidFill>
                  <a:schemeClr val="tx1"/>
                </a:solidFill>
              </a:rPr>
              <a:t> </a:t>
            </a:r>
            <a:r>
              <a:rPr lang="en-US" sz="1600" b="0" dirty="0" err="1">
                <a:solidFill>
                  <a:schemeClr val="tx1"/>
                </a:solidFill>
              </a:rPr>
              <a:t>sifat</a:t>
            </a:r>
            <a:r>
              <a:rPr lang="en-US" sz="1600" b="0" dirty="0">
                <a:solidFill>
                  <a:schemeClr val="tx1"/>
                </a:solidFill>
              </a:rPr>
              <a:t> </a:t>
            </a:r>
            <a:r>
              <a:rPr lang="en-US" sz="1600" b="0" dirty="0" err="1">
                <a:solidFill>
                  <a:schemeClr val="tx1"/>
                </a:solidFill>
              </a:rPr>
              <a:t>pluralisme</a:t>
            </a:r>
            <a:r>
              <a:rPr lang="en-US" sz="1600" b="0" dirty="0">
                <a:solidFill>
                  <a:schemeClr val="tx1"/>
                </a:solidFill>
              </a:rPr>
              <a:t> </a:t>
            </a:r>
            <a:r>
              <a:rPr lang="en-US" sz="1600" b="0" dirty="0" err="1">
                <a:solidFill>
                  <a:schemeClr val="tx1"/>
                </a:solidFill>
              </a:rPr>
              <a:t>memiliki</a:t>
            </a:r>
            <a:r>
              <a:rPr lang="en-US" sz="1600" b="0" dirty="0">
                <a:solidFill>
                  <a:schemeClr val="tx1"/>
                </a:solidFill>
              </a:rPr>
              <a:t> </a:t>
            </a:r>
            <a:r>
              <a:rPr lang="en-US" sz="1600" b="0" dirty="0" err="1">
                <a:solidFill>
                  <a:schemeClr val="tx1"/>
                </a:solidFill>
              </a:rPr>
              <a:t>karakteristik</a:t>
            </a:r>
            <a:r>
              <a:rPr lang="en-US" sz="1600" b="0" dirty="0">
                <a:solidFill>
                  <a:schemeClr val="tx1"/>
                </a:solidFill>
              </a:rPr>
              <a:t> : </a:t>
            </a:r>
          </a:p>
          <a:p>
            <a:pPr algn="just" fontAlgn="base"/>
            <a:r>
              <a:rPr lang="id-ID" sz="1600" b="0" dirty="0" smtClean="0">
                <a:solidFill>
                  <a:schemeClr val="tx1"/>
                </a:solidFill>
              </a:rPr>
              <a:t>a. </a:t>
            </a:r>
            <a:r>
              <a:rPr lang="en-US" sz="1600" b="0" dirty="0" err="1" smtClean="0">
                <a:solidFill>
                  <a:schemeClr val="tx1"/>
                </a:solidFill>
              </a:rPr>
              <a:t>terjadinya</a:t>
            </a:r>
            <a:r>
              <a:rPr lang="en-US" sz="1600" b="0" dirty="0" smtClean="0">
                <a:solidFill>
                  <a:schemeClr val="tx1"/>
                </a:solidFill>
              </a:rPr>
              <a:t> </a:t>
            </a:r>
            <a:r>
              <a:rPr lang="en-US" sz="1600" b="0" dirty="0" err="1">
                <a:solidFill>
                  <a:schemeClr val="tx1"/>
                </a:solidFill>
              </a:rPr>
              <a:t>segmentasi</a:t>
            </a:r>
            <a:r>
              <a:rPr lang="en-US" sz="1600" b="0" dirty="0">
                <a:solidFill>
                  <a:schemeClr val="tx1"/>
                </a:solidFill>
              </a:rPr>
              <a:t> </a:t>
            </a:r>
            <a:r>
              <a:rPr lang="en-US" sz="1600" b="0" dirty="0" err="1">
                <a:solidFill>
                  <a:schemeClr val="tx1"/>
                </a:solidFill>
              </a:rPr>
              <a:t>ke</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bentuk</a:t>
            </a:r>
            <a:r>
              <a:rPr lang="en-US" sz="1600" b="0" dirty="0">
                <a:solidFill>
                  <a:schemeClr val="tx1"/>
                </a:solidFill>
              </a:rPr>
              <a:t> </a:t>
            </a:r>
            <a:r>
              <a:rPr lang="en-US" sz="1600" b="0" dirty="0" err="1">
                <a:solidFill>
                  <a:schemeClr val="tx1"/>
                </a:solidFill>
              </a:rPr>
              <a:t>kelompok-kelompok</a:t>
            </a:r>
            <a:r>
              <a:rPr lang="en-US" sz="1600" b="0" dirty="0">
                <a:solidFill>
                  <a:schemeClr val="tx1"/>
                </a:solidFill>
              </a:rPr>
              <a:t> yang </a:t>
            </a:r>
            <a:r>
              <a:rPr lang="en-US" sz="1600" b="0" dirty="0" err="1">
                <a:solidFill>
                  <a:schemeClr val="tx1"/>
                </a:solidFill>
              </a:rPr>
              <a:t>seringkali</a:t>
            </a:r>
            <a:r>
              <a:rPr lang="en-US" sz="1600" b="0" dirty="0">
                <a:solidFill>
                  <a:schemeClr val="tx1"/>
                </a:solidFill>
              </a:rPr>
              <a:t> </a:t>
            </a:r>
            <a:endParaRPr lang="id-ID" sz="1600" b="0" dirty="0" smtClean="0">
              <a:solidFill>
                <a:schemeClr val="tx1"/>
              </a:solidFill>
            </a:endParaRPr>
          </a:p>
          <a:p>
            <a:pPr algn="just" fontAlgn="base"/>
            <a:r>
              <a:rPr lang="id-ID" sz="1600" b="0" dirty="0" smtClean="0">
                <a:solidFill>
                  <a:schemeClr val="tx1"/>
                </a:solidFill>
              </a:rPr>
              <a:t>b. </a:t>
            </a:r>
            <a:r>
              <a:rPr lang="en-US" sz="1600" b="0" dirty="0" err="1" smtClean="0">
                <a:solidFill>
                  <a:schemeClr val="tx1"/>
                </a:solidFill>
              </a:rPr>
              <a:t>memiliki</a:t>
            </a:r>
            <a:r>
              <a:rPr lang="en-US" sz="1600" b="0" dirty="0" smtClean="0">
                <a:solidFill>
                  <a:schemeClr val="tx1"/>
                </a:solidFill>
              </a:rPr>
              <a:t> </a:t>
            </a:r>
            <a:r>
              <a:rPr lang="en-US" sz="1600" b="0" dirty="0" err="1">
                <a:solidFill>
                  <a:schemeClr val="tx1"/>
                </a:solidFill>
              </a:rPr>
              <a:t>subkebudayaan</a:t>
            </a:r>
            <a:r>
              <a:rPr lang="en-US" sz="1600" b="0" dirty="0">
                <a:solidFill>
                  <a:schemeClr val="tx1"/>
                </a:solidFill>
              </a:rPr>
              <a:t> yang </a:t>
            </a:r>
            <a:r>
              <a:rPr lang="en-US" sz="1600" b="0" dirty="0" err="1">
                <a:solidFill>
                  <a:schemeClr val="tx1"/>
                </a:solidFill>
              </a:rPr>
              <a:t>berbeda</a:t>
            </a:r>
            <a:r>
              <a:rPr lang="en-US" sz="1600" b="0" dirty="0">
                <a:solidFill>
                  <a:schemeClr val="tx1"/>
                </a:solidFill>
              </a:rPr>
              <a:t> </a:t>
            </a:r>
            <a:r>
              <a:rPr lang="en-US" sz="1600" b="0" dirty="0" err="1">
                <a:solidFill>
                  <a:schemeClr val="tx1"/>
                </a:solidFill>
              </a:rPr>
              <a:t>satu</a:t>
            </a:r>
            <a:r>
              <a:rPr lang="en-US" sz="1600" b="0" dirty="0">
                <a:solidFill>
                  <a:schemeClr val="tx1"/>
                </a:solidFill>
              </a:rPr>
              <a:t> </a:t>
            </a:r>
            <a:r>
              <a:rPr lang="en-US" sz="1600" b="0" dirty="0" err="1">
                <a:solidFill>
                  <a:schemeClr val="tx1"/>
                </a:solidFill>
              </a:rPr>
              <a:t>sama</a:t>
            </a:r>
            <a:r>
              <a:rPr lang="en-US" sz="1600" b="0" dirty="0">
                <a:solidFill>
                  <a:schemeClr val="tx1"/>
                </a:solidFill>
              </a:rPr>
              <a:t> lain</a:t>
            </a:r>
          </a:p>
          <a:p>
            <a:pPr algn="just" fontAlgn="base"/>
            <a:r>
              <a:rPr lang="en-US" sz="1600" b="0" dirty="0" err="1" smtClean="0">
                <a:solidFill>
                  <a:schemeClr val="tx1"/>
                </a:solidFill>
              </a:rPr>
              <a:t>memiliki</a:t>
            </a:r>
            <a:r>
              <a:rPr lang="en-US" sz="1600" b="0" dirty="0" smtClean="0">
                <a:solidFill>
                  <a:schemeClr val="tx1"/>
                </a:solidFill>
              </a:rPr>
              <a:t> </a:t>
            </a:r>
            <a:r>
              <a:rPr lang="en-US" sz="1600" b="0" dirty="0" err="1">
                <a:solidFill>
                  <a:schemeClr val="tx1"/>
                </a:solidFill>
              </a:rPr>
              <a:t>struktur</a:t>
            </a:r>
            <a:r>
              <a:rPr lang="en-US" sz="1600" b="0" dirty="0">
                <a:solidFill>
                  <a:schemeClr val="tx1"/>
                </a:solidFill>
              </a:rPr>
              <a:t> </a:t>
            </a:r>
            <a:r>
              <a:rPr lang="en-US" sz="1600" b="0" dirty="0" err="1">
                <a:solidFill>
                  <a:schemeClr val="tx1"/>
                </a:solidFill>
              </a:rPr>
              <a:t>sosial</a:t>
            </a:r>
            <a:r>
              <a:rPr lang="en-US" sz="1600" b="0" dirty="0">
                <a:solidFill>
                  <a:schemeClr val="tx1"/>
                </a:solidFill>
              </a:rPr>
              <a:t> yang </a:t>
            </a:r>
            <a:r>
              <a:rPr lang="en-US" sz="1600" b="0" dirty="0" err="1">
                <a:solidFill>
                  <a:schemeClr val="tx1"/>
                </a:solidFill>
              </a:rPr>
              <a:t>terbagi</a:t>
            </a:r>
            <a:r>
              <a:rPr lang="en-US" sz="1600" b="0" dirty="0">
                <a:solidFill>
                  <a:schemeClr val="tx1"/>
                </a:solidFill>
              </a:rPr>
              <a:t> -</a:t>
            </a:r>
            <a:r>
              <a:rPr lang="en-US" sz="1600" b="0" dirty="0" err="1">
                <a:solidFill>
                  <a:schemeClr val="tx1"/>
                </a:solidFill>
              </a:rPr>
              <a:t>bagi</a:t>
            </a:r>
            <a:r>
              <a:rPr lang="en-US" sz="1600" b="0" dirty="0">
                <a:solidFill>
                  <a:schemeClr val="tx1"/>
                </a:solidFill>
              </a:rPr>
              <a:t> </a:t>
            </a:r>
            <a:r>
              <a:rPr lang="en-US" sz="1600" b="0" dirty="0" err="1">
                <a:solidFill>
                  <a:schemeClr val="tx1"/>
                </a:solidFill>
              </a:rPr>
              <a:t>kedalam</a:t>
            </a:r>
            <a:r>
              <a:rPr lang="en-US" sz="1600" b="0" dirty="0">
                <a:solidFill>
                  <a:schemeClr val="tx1"/>
                </a:solidFill>
              </a:rPr>
              <a:t> </a:t>
            </a:r>
            <a:r>
              <a:rPr lang="en-US" sz="1600" b="0" dirty="0" err="1">
                <a:solidFill>
                  <a:schemeClr val="tx1"/>
                </a:solidFill>
              </a:rPr>
              <a:t>lembaga-lembaga</a:t>
            </a:r>
            <a:r>
              <a:rPr lang="en-US" sz="1600" b="0" dirty="0">
                <a:solidFill>
                  <a:schemeClr val="tx1"/>
                </a:solidFill>
              </a:rPr>
              <a:t> yang </a:t>
            </a:r>
            <a:r>
              <a:rPr lang="en-US" sz="1600" b="0" dirty="0" err="1">
                <a:solidFill>
                  <a:schemeClr val="tx1"/>
                </a:solidFill>
              </a:rPr>
              <a:t>bersifat</a:t>
            </a:r>
            <a:r>
              <a:rPr lang="en-US" sz="1600" b="0" dirty="0">
                <a:solidFill>
                  <a:schemeClr val="tx1"/>
                </a:solidFill>
              </a:rPr>
              <a:t> non </a:t>
            </a:r>
            <a:r>
              <a:rPr lang="en-US" sz="1600" b="0" dirty="0" err="1">
                <a:solidFill>
                  <a:schemeClr val="tx1"/>
                </a:solidFill>
              </a:rPr>
              <a:t>komplementer</a:t>
            </a:r>
            <a:r>
              <a:rPr lang="en-US" sz="1600" b="0" dirty="0">
                <a:solidFill>
                  <a:schemeClr val="tx1"/>
                </a:solidFill>
              </a:rPr>
              <a:t>.</a:t>
            </a:r>
          </a:p>
          <a:p>
            <a:pPr algn="just" fontAlgn="base"/>
            <a:r>
              <a:rPr lang="id-ID" sz="1600" b="0" dirty="0" smtClean="0">
                <a:solidFill>
                  <a:schemeClr val="tx1"/>
                </a:solidFill>
              </a:rPr>
              <a:t>c. </a:t>
            </a:r>
            <a:r>
              <a:rPr lang="en-US" sz="1600" b="0" dirty="0" err="1" smtClean="0">
                <a:solidFill>
                  <a:schemeClr val="tx1"/>
                </a:solidFill>
              </a:rPr>
              <a:t>kurang</a:t>
            </a:r>
            <a:r>
              <a:rPr lang="en-US" sz="1600" b="0" dirty="0" smtClean="0">
                <a:solidFill>
                  <a:schemeClr val="tx1"/>
                </a:solidFill>
              </a:rPr>
              <a:t> </a:t>
            </a:r>
            <a:r>
              <a:rPr lang="en-US" sz="1600" b="0" dirty="0" err="1">
                <a:solidFill>
                  <a:schemeClr val="tx1"/>
                </a:solidFill>
              </a:rPr>
              <a:t>mengembangkan</a:t>
            </a:r>
            <a:r>
              <a:rPr lang="en-US" sz="1600" b="0" dirty="0">
                <a:solidFill>
                  <a:schemeClr val="tx1"/>
                </a:solidFill>
              </a:rPr>
              <a:t> </a:t>
            </a:r>
            <a:r>
              <a:rPr lang="en-US" sz="1600" b="0" dirty="0" err="1">
                <a:solidFill>
                  <a:schemeClr val="tx1"/>
                </a:solidFill>
              </a:rPr>
              <a:t>konsensus</a:t>
            </a:r>
            <a:r>
              <a:rPr lang="en-US" sz="1600" b="0" dirty="0">
                <a:solidFill>
                  <a:schemeClr val="tx1"/>
                </a:solidFill>
              </a:rPr>
              <a:t> </a:t>
            </a:r>
            <a:r>
              <a:rPr lang="en-US" sz="1600" b="0" dirty="0" err="1">
                <a:solidFill>
                  <a:schemeClr val="tx1"/>
                </a:solidFill>
              </a:rPr>
              <a:t>diantara</a:t>
            </a:r>
            <a:r>
              <a:rPr lang="en-US" sz="1600" b="0" dirty="0">
                <a:solidFill>
                  <a:schemeClr val="tx1"/>
                </a:solidFill>
              </a:rPr>
              <a:t> para </a:t>
            </a:r>
            <a:r>
              <a:rPr lang="en-US" sz="1600" b="0" dirty="0" err="1">
                <a:solidFill>
                  <a:schemeClr val="tx1"/>
                </a:solidFill>
              </a:rPr>
              <a:t>anggotanya</a:t>
            </a:r>
            <a:r>
              <a:rPr lang="en-US" sz="1600" b="0" dirty="0">
                <a:solidFill>
                  <a:schemeClr val="tx1"/>
                </a:solidFill>
              </a:rPr>
              <a:t> </a:t>
            </a:r>
            <a:r>
              <a:rPr lang="en-US" sz="1600" b="0" dirty="0" err="1">
                <a:solidFill>
                  <a:schemeClr val="tx1"/>
                </a:solidFill>
              </a:rPr>
              <a:t>terhadap</a:t>
            </a:r>
            <a:r>
              <a:rPr lang="en-US" sz="1600" b="0" dirty="0">
                <a:solidFill>
                  <a:schemeClr val="tx1"/>
                </a:solidFill>
              </a:rPr>
              <a:t> </a:t>
            </a:r>
            <a:r>
              <a:rPr lang="en-US" sz="1600" b="0" dirty="0" err="1">
                <a:solidFill>
                  <a:schemeClr val="tx1"/>
                </a:solidFill>
              </a:rPr>
              <a:t>nilai-nilai</a:t>
            </a:r>
            <a:r>
              <a:rPr lang="en-US" sz="1600" b="0" dirty="0">
                <a:solidFill>
                  <a:schemeClr val="tx1"/>
                </a:solidFill>
              </a:rPr>
              <a:t> yang </a:t>
            </a:r>
            <a:r>
              <a:rPr lang="en-US" sz="1600" b="0" dirty="0" err="1">
                <a:solidFill>
                  <a:schemeClr val="tx1"/>
                </a:solidFill>
              </a:rPr>
              <a:t>bersifat</a:t>
            </a:r>
            <a:r>
              <a:rPr lang="en-US" sz="1600" b="0" dirty="0">
                <a:solidFill>
                  <a:schemeClr val="tx1"/>
                </a:solidFill>
              </a:rPr>
              <a:t> </a:t>
            </a:r>
            <a:r>
              <a:rPr lang="en-US" sz="1600" b="0" dirty="0" err="1">
                <a:solidFill>
                  <a:schemeClr val="tx1"/>
                </a:solidFill>
              </a:rPr>
              <a:t>dasar</a:t>
            </a:r>
            <a:endParaRPr lang="en-US" sz="1600" b="0" dirty="0">
              <a:solidFill>
                <a:schemeClr val="tx1"/>
              </a:solidFill>
            </a:endParaRPr>
          </a:p>
          <a:p>
            <a:pPr algn="just" fontAlgn="base"/>
            <a:r>
              <a:rPr lang="id-ID" sz="1600" b="0" dirty="0" smtClean="0">
                <a:solidFill>
                  <a:schemeClr val="tx1"/>
                </a:solidFill>
              </a:rPr>
              <a:t>d. </a:t>
            </a:r>
            <a:r>
              <a:rPr lang="en-US" sz="1600" b="0" dirty="0" err="1" smtClean="0">
                <a:solidFill>
                  <a:schemeClr val="tx1"/>
                </a:solidFill>
              </a:rPr>
              <a:t>secara</a:t>
            </a:r>
            <a:r>
              <a:rPr lang="en-US" sz="1600" b="0" dirty="0" smtClean="0">
                <a:solidFill>
                  <a:schemeClr val="tx1"/>
                </a:solidFill>
              </a:rPr>
              <a:t> </a:t>
            </a:r>
            <a:r>
              <a:rPr lang="en-US" sz="1600" b="0" dirty="0" err="1">
                <a:solidFill>
                  <a:schemeClr val="tx1"/>
                </a:solidFill>
              </a:rPr>
              <a:t>relatif</a:t>
            </a:r>
            <a:r>
              <a:rPr lang="en-US" sz="1600" b="0" dirty="0">
                <a:solidFill>
                  <a:schemeClr val="tx1"/>
                </a:solidFill>
              </a:rPr>
              <a:t> </a:t>
            </a:r>
            <a:r>
              <a:rPr lang="en-US" sz="1600" b="0" dirty="0" err="1">
                <a:solidFill>
                  <a:schemeClr val="tx1"/>
                </a:solidFill>
              </a:rPr>
              <a:t>sering</a:t>
            </a:r>
            <a:r>
              <a:rPr lang="en-US" sz="1600" b="0" dirty="0">
                <a:solidFill>
                  <a:schemeClr val="tx1"/>
                </a:solidFill>
              </a:rPr>
              <a:t> kali </a:t>
            </a:r>
            <a:r>
              <a:rPr lang="en-US" sz="1600" b="0" dirty="0" err="1">
                <a:solidFill>
                  <a:schemeClr val="tx1"/>
                </a:solidFill>
              </a:rPr>
              <a:t>mengalami</a:t>
            </a:r>
            <a:r>
              <a:rPr lang="en-US" sz="1600" b="0" dirty="0">
                <a:solidFill>
                  <a:schemeClr val="tx1"/>
                </a:solidFill>
              </a:rPr>
              <a:t> </a:t>
            </a:r>
            <a:r>
              <a:rPr lang="en-US" sz="1600" b="0" dirty="0" err="1">
                <a:solidFill>
                  <a:schemeClr val="tx1"/>
                </a:solidFill>
              </a:rPr>
              <a:t>konflik</a:t>
            </a:r>
            <a:r>
              <a:rPr lang="en-US" sz="1600" b="0" dirty="0">
                <a:solidFill>
                  <a:schemeClr val="tx1"/>
                </a:solidFill>
              </a:rPr>
              <a:t> </a:t>
            </a:r>
            <a:r>
              <a:rPr lang="en-US" sz="1600" b="0" dirty="0" err="1">
                <a:solidFill>
                  <a:schemeClr val="tx1"/>
                </a:solidFill>
              </a:rPr>
              <a:t>diantara</a:t>
            </a:r>
            <a:r>
              <a:rPr lang="en-US" sz="1600" b="0" dirty="0">
                <a:solidFill>
                  <a:schemeClr val="tx1"/>
                </a:solidFill>
              </a:rPr>
              <a:t> </a:t>
            </a:r>
            <a:r>
              <a:rPr lang="en-US" sz="1600" b="0" dirty="0" err="1">
                <a:solidFill>
                  <a:schemeClr val="tx1"/>
                </a:solidFill>
              </a:rPr>
              <a:t>kelompok</a:t>
            </a:r>
            <a:r>
              <a:rPr lang="en-US" sz="1600" b="0" dirty="0">
                <a:solidFill>
                  <a:schemeClr val="tx1"/>
                </a:solidFill>
              </a:rPr>
              <a:t> yang </a:t>
            </a:r>
            <a:r>
              <a:rPr lang="en-US" sz="1600" b="0" dirty="0" err="1">
                <a:solidFill>
                  <a:schemeClr val="tx1"/>
                </a:solidFill>
              </a:rPr>
              <a:t>satu</a:t>
            </a:r>
            <a:r>
              <a:rPr lang="en-US" sz="1600" b="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kelompok</a:t>
            </a:r>
            <a:r>
              <a:rPr lang="en-US" sz="1600" b="0" dirty="0">
                <a:solidFill>
                  <a:schemeClr val="tx1"/>
                </a:solidFill>
              </a:rPr>
              <a:t> yang lain</a:t>
            </a:r>
          </a:p>
          <a:p>
            <a:pPr algn="just" fontAlgn="base"/>
            <a:r>
              <a:rPr lang="id-ID" sz="1600" b="0" dirty="0" smtClean="0">
                <a:solidFill>
                  <a:schemeClr val="tx1"/>
                </a:solidFill>
              </a:rPr>
              <a:t>e. </a:t>
            </a:r>
            <a:r>
              <a:rPr lang="en-US" sz="1600" b="0" dirty="0" err="1" smtClean="0">
                <a:solidFill>
                  <a:schemeClr val="tx1"/>
                </a:solidFill>
              </a:rPr>
              <a:t>secara</a:t>
            </a:r>
            <a:r>
              <a:rPr lang="en-US" sz="1600" b="0" dirty="0" smtClean="0">
                <a:solidFill>
                  <a:schemeClr val="tx1"/>
                </a:solidFill>
              </a:rPr>
              <a:t> </a:t>
            </a:r>
            <a:r>
              <a:rPr lang="en-US" sz="1600" b="0" dirty="0" err="1">
                <a:solidFill>
                  <a:schemeClr val="tx1"/>
                </a:solidFill>
              </a:rPr>
              <a:t>relatif</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sosial</a:t>
            </a:r>
            <a:r>
              <a:rPr lang="en-US" sz="1600" b="0" dirty="0">
                <a:solidFill>
                  <a:schemeClr val="tx1"/>
                </a:solidFill>
              </a:rPr>
              <a:t> </a:t>
            </a:r>
            <a:r>
              <a:rPr lang="en-US" sz="1600" b="0" dirty="0" err="1">
                <a:solidFill>
                  <a:schemeClr val="tx1"/>
                </a:solidFill>
              </a:rPr>
              <a:t>tumbuh</a:t>
            </a:r>
            <a:r>
              <a:rPr lang="en-US" sz="1600" b="0" dirty="0">
                <a:solidFill>
                  <a:schemeClr val="tx1"/>
                </a:solidFill>
              </a:rPr>
              <a:t> </a:t>
            </a:r>
            <a:r>
              <a:rPr lang="en-US" sz="1600" b="0" dirty="0" err="1">
                <a:solidFill>
                  <a:schemeClr val="tx1"/>
                </a:solidFill>
              </a:rPr>
              <a:t>diatas</a:t>
            </a:r>
            <a:r>
              <a:rPr lang="en-US" sz="1600" b="0" dirty="0">
                <a:solidFill>
                  <a:schemeClr val="tx1"/>
                </a:solidFill>
              </a:rPr>
              <a:t> </a:t>
            </a:r>
            <a:r>
              <a:rPr lang="en-US" sz="1600" b="0" dirty="0" err="1">
                <a:solidFill>
                  <a:schemeClr val="tx1"/>
                </a:solidFill>
              </a:rPr>
              <a:t>paksaan</a:t>
            </a:r>
            <a:r>
              <a:rPr lang="en-US" sz="1600" b="0" dirty="0">
                <a:solidFill>
                  <a:schemeClr val="tx1"/>
                </a:solidFill>
              </a:rPr>
              <a:t> (coercion ) </a:t>
            </a:r>
            <a:r>
              <a:rPr lang="en-US" sz="1600" b="0" dirty="0" err="1">
                <a:solidFill>
                  <a:schemeClr val="tx1"/>
                </a:solidFill>
              </a:rPr>
              <a:t>dan</a:t>
            </a:r>
            <a:r>
              <a:rPr lang="en-US" sz="1600" b="0" dirty="0">
                <a:solidFill>
                  <a:schemeClr val="tx1"/>
                </a:solidFill>
              </a:rPr>
              <a:t> </a:t>
            </a:r>
            <a:r>
              <a:rPr lang="en-US" sz="1600" b="0" dirty="0" err="1">
                <a:solidFill>
                  <a:schemeClr val="tx1"/>
                </a:solidFill>
              </a:rPr>
              <a:t>saling</a:t>
            </a:r>
            <a:r>
              <a:rPr lang="en-US" sz="1600" b="0" dirty="0">
                <a:solidFill>
                  <a:schemeClr val="tx1"/>
                </a:solidFill>
              </a:rPr>
              <a:t> </a:t>
            </a:r>
            <a:r>
              <a:rPr lang="en-US" sz="1600" b="0" dirty="0" err="1">
                <a:solidFill>
                  <a:schemeClr val="tx1"/>
                </a:solidFill>
              </a:rPr>
              <a:t>ketergantungan</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bidang</a:t>
            </a:r>
            <a:r>
              <a:rPr lang="en-US" sz="1600" b="0" dirty="0">
                <a:solidFill>
                  <a:schemeClr val="tx1"/>
                </a:solidFill>
              </a:rPr>
              <a:t> </a:t>
            </a:r>
            <a:r>
              <a:rPr lang="en-US" sz="1600" b="0" dirty="0" err="1">
                <a:solidFill>
                  <a:schemeClr val="tx1"/>
                </a:solidFill>
              </a:rPr>
              <a:t>ekonomi</a:t>
            </a:r>
            <a:endParaRPr lang="en-US" sz="1600" b="0" dirty="0">
              <a:solidFill>
                <a:schemeClr val="tx1"/>
              </a:solidFill>
            </a:endParaRPr>
          </a:p>
          <a:p>
            <a:pPr algn="just" fontAlgn="base"/>
            <a:r>
              <a:rPr lang="id-ID" sz="1600" b="0" dirty="0" smtClean="0">
                <a:solidFill>
                  <a:schemeClr val="tx1"/>
                </a:solidFill>
              </a:rPr>
              <a:t>f. </a:t>
            </a:r>
            <a:r>
              <a:rPr lang="en-US" sz="1600" b="0" dirty="0" err="1" smtClean="0">
                <a:solidFill>
                  <a:schemeClr val="tx1"/>
                </a:solidFill>
              </a:rPr>
              <a:t>adanya</a:t>
            </a:r>
            <a:r>
              <a:rPr lang="en-US" sz="1600" b="0" dirty="0" smtClean="0">
                <a:solidFill>
                  <a:schemeClr val="tx1"/>
                </a:solidFill>
              </a:rPr>
              <a:t> </a:t>
            </a:r>
            <a:r>
              <a:rPr lang="en-US" sz="1600" b="0" dirty="0" err="1">
                <a:solidFill>
                  <a:schemeClr val="tx1"/>
                </a:solidFill>
              </a:rPr>
              <a:t>dominasi</a:t>
            </a:r>
            <a:r>
              <a:rPr lang="en-US" sz="1600" b="0" dirty="0">
                <a:solidFill>
                  <a:schemeClr val="tx1"/>
                </a:solidFill>
              </a:rPr>
              <a:t> </a:t>
            </a:r>
            <a:r>
              <a:rPr lang="en-US" sz="1600" b="0" dirty="0" err="1">
                <a:solidFill>
                  <a:schemeClr val="tx1"/>
                </a:solidFill>
              </a:rPr>
              <a:t>politik</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suatu</a:t>
            </a:r>
            <a:r>
              <a:rPr lang="en-US" sz="1600" b="0" dirty="0">
                <a:solidFill>
                  <a:schemeClr val="tx1"/>
                </a:solidFill>
              </a:rPr>
              <a:t> </a:t>
            </a:r>
            <a:r>
              <a:rPr lang="en-US" sz="1600" b="0" dirty="0" err="1">
                <a:solidFill>
                  <a:schemeClr val="tx1"/>
                </a:solidFill>
              </a:rPr>
              <a:t>kelompok</a:t>
            </a:r>
            <a:r>
              <a:rPr lang="en-US" sz="1600" b="0" dirty="0">
                <a:solidFill>
                  <a:schemeClr val="tx1"/>
                </a:solidFill>
              </a:rPr>
              <a:t> </a:t>
            </a:r>
            <a:r>
              <a:rPr lang="en-US" sz="1600" b="0" dirty="0" err="1">
                <a:solidFill>
                  <a:schemeClr val="tx1"/>
                </a:solidFill>
              </a:rPr>
              <a:t>atas</a:t>
            </a:r>
            <a:r>
              <a:rPr lang="en-US" sz="1600" b="0" dirty="0">
                <a:solidFill>
                  <a:schemeClr val="tx1"/>
                </a:solidFill>
              </a:rPr>
              <a:t> </a:t>
            </a:r>
            <a:r>
              <a:rPr lang="en-US" sz="1600" b="0" dirty="0" err="1">
                <a:solidFill>
                  <a:schemeClr val="tx1"/>
                </a:solidFill>
              </a:rPr>
              <a:t>kelompok</a:t>
            </a:r>
            <a:r>
              <a:rPr lang="en-US" sz="1600" b="0" dirty="0">
                <a:solidFill>
                  <a:schemeClr val="tx1"/>
                </a:solidFill>
              </a:rPr>
              <a:t> </a:t>
            </a:r>
            <a:r>
              <a:rPr lang="en-US" sz="1600" b="0" dirty="0" err="1">
                <a:solidFill>
                  <a:schemeClr val="tx1"/>
                </a:solidFill>
              </a:rPr>
              <a:t>kelompok</a:t>
            </a:r>
            <a:r>
              <a:rPr lang="en-US" sz="1600" b="0" dirty="0">
                <a:solidFill>
                  <a:schemeClr val="tx1"/>
                </a:solidFill>
              </a:rPr>
              <a:t> yang lain</a:t>
            </a:r>
          </a:p>
          <a:p>
            <a:pPr algn="just"/>
            <a:r>
              <a:rPr lang="en-US" sz="1600" b="0" dirty="0" err="1">
                <a:solidFill>
                  <a:schemeClr val="tx1"/>
                </a:solidFill>
              </a:rPr>
              <a:t>keberagaman</a:t>
            </a:r>
            <a:r>
              <a:rPr lang="en-US" sz="1600" b="0" dirty="0">
                <a:solidFill>
                  <a:schemeClr val="tx1"/>
                </a:solidFill>
              </a:rPr>
              <a:t> </a:t>
            </a:r>
            <a:r>
              <a:rPr lang="en-US" sz="1600" b="0" dirty="0" err="1">
                <a:solidFill>
                  <a:schemeClr val="tx1"/>
                </a:solidFill>
              </a:rPr>
              <a:t>suku</a:t>
            </a:r>
            <a:r>
              <a:rPr lang="en-US" sz="1600" b="0" dirty="0">
                <a:solidFill>
                  <a:schemeClr val="tx1"/>
                </a:solidFill>
              </a:rPr>
              <a:t> </a:t>
            </a:r>
            <a:r>
              <a:rPr lang="en-US" sz="1600" b="0" dirty="0" err="1">
                <a:solidFill>
                  <a:schemeClr val="tx1"/>
                </a:solidFill>
              </a:rPr>
              <a:t>bangsa</a:t>
            </a:r>
            <a:r>
              <a:rPr lang="en-US" sz="1600" b="0" dirty="0">
                <a:solidFill>
                  <a:schemeClr val="tx1"/>
                </a:solidFill>
              </a:rPr>
              <a:t> di </a:t>
            </a:r>
            <a:r>
              <a:rPr lang="en-US" sz="1600" b="0" dirty="0" err="1">
                <a:solidFill>
                  <a:schemeClr val="tx1"/>
                </a:solidFill>
              </a:rPr>
              <a:t>indonesia</a:t>
            </a:r>
            <a:r>
              <a:rPr lang="en-US" sz="1600" b="0" dirty="0">
                <a:solidFill>
                  <a:schemeClr val="tx1"/>
                </a:solidFill>
              </a:rPr>
              <a:t> </a:t>
            </a:r>
            <a:r>
              <a:rPr lang="en-US" sz="1600" b="0" dirty="0" err="1">
                <a:solidFill>
                  <a:schemeClr val="tx1"/>
                </a:solidFill>
              </a:rPr>
              <a:t>utamanya</a:t>
            </a:r>
            <a:r>
              <a:rPr lang="en-US" sz="1600" b="0" dirty="0">
                <a:solidFill>
                  <a:schemeClr val="tx1"/>
                </a:solidFill>
              </a:rPr>
              <a:t> </a:t>
            </a:r>
            <a:r>
              <a:rPr lang="en-US" sz="1600" b="0" dirty="0" err="1">
                <a:solidFill>
                  <a:schemeClr val="tx1"/>
                </a:solidFill>
              </a:rPr>
              <a:t>disebabkan</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keadaan</a:t>
            </a:r>
            <a:r>
              <a:rPr lang="en-US" sz="1600" b="0" dirty="0">
                <a:solidFill>
                  <a:schemeClr val="tx1"/>
                </a:solidFill>
              </a:rPr>
              <a:t> </a:t>
            </a:r>
            <a:r>
              <a:rPr lang="en-US" sz="1600" b="0" dirty="0" err="1">
                <a:solidFill>
                  <a:schemeClr val="tx1"/>
                </a:solidFill>
              </a:rPr>
              <a:t>geografis</a:t>
            </a:r>
            <a:r>
              <a:rPr lang="en-US" sz="1600" b="0" dirty="0">
                <a:solidFill>
                  <a:schemeClr val="tx1"/>
                </a:solidFill>
              </a:rPr>
              <a:t> </a:t>
            </a:r>
            <a:r>
              <a:rPr lang="en-US" sz="1600" b="0" dirty="0" err="1">
                <a:solidFill>
                  <a:schemeClr val="tx1"/>
                </a:solidFill>
              </a:rPr>
              <a:t>indonesia</a:t>
            </a:r>
            <a:r>
              <a:rPr lang="en-US" sz="1600" b="0" dirty="0">
                <a:solidFill>
                  <a:schemeClr val="tx1"/>
                </a:solidFill>
              </a:rPr>
              <a:t> yang </a:t>
            </a:r>
            <a:r>
              <a:rPr lang="en-US" sz="1600" b="0" dirty="0" err="1">
                <a:solidFill>
                  <a:schemeClr val="tx1"/>
                </a:solidFill>
              </a:rPr>
              <a:t>merupakan</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r>
              <a:rPr lang="en-US" sz="1600" b="0" dirty="0" err="1">
                <a:solidFill>
                  <a:schemeClr val="tx1"/>
                </a:solidFill>
              </a:rPr>
              <a:t>kepulauan</a:t>
            </a:r>
            <a:r>
              <a:rPr lang="en-US" sz="1600" b="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jumlah</a:t>
            </a:r>
            <a:r>
              <a:rPr lang="en-US" sz="1600" b="0" dirty="0">
                <a:solidFill>
                  <a:schemeClr val="tx1"/>
                </a:solidFill>
              </a:rPr>
              <a:t> </a:t>
            </a:r>
            <a:r>
              <a:rPr lang="en-US" sz="1600" b="0" dirty="0" err="1">
                <a:solidFill>
                  <a:schemeClr val="tx1"/>
                </a:solidFill>
              </a:rPr>
              <a:t>pulau</a:t>
            </a:r>
            <a:r>
              <a:rPr lang="en-US" sz="1600" b="0" dirty="0">
                <a:solidFill>
                  <a:schemeClr val="tx1"/>
                </a:solidFill>
              </a:rPr>
              <a:t> yang </a:t>
            </a:r>
            <a:r>
              <a:rPr lang="en-US" sz="1600" b="0" dirty="0" err="1">
                <a:solidFill>
                  <a:schemeClr val="tx1"/>
                </a:solidFill>
              </a:rPr>
              <a:t>sangat</a:t>
            </a:r>
            <a:r>
              <a:rPr lang="en-US" sz="1600" b="0" dirty="0">
                <a:solidFill>
                  <a:schemeClr val="tx1"/>
                </a:solidFill>
              </a:rPr>
              <a:t> </a:t>
            </a:r>
            <a:r>
              <a:rPr lang="en-US" sz="1600" b="0" dirty="0" err="1">
                <a:solidFill>
                  <a:schemeClr val="tx1"/>
                </a:solidFill>
              </a:rPr>
              <a:t>banyak</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letaknya</a:t>
            </a:r>
            <a:r>
              <a:rPr lang="en-US" sz="1600" b="0" dirty="0">
                <a:solidFill>
                  <a:schemeClr val="tx1"/>
                </a:solidFill>
              </a:rPr>
              <a:t> yang </a:t>
            </a:r>
            <a:r>
              <a:rPr lang="en-US" sz="1600" b="0" dirty="0" err="1">
                <a:solidFill>
                  <a:schemeClr val="tx1"/>
                </a:solidFill>
              </a:rPr>
              <a:t>saling</a:t>
            </a:r>
            <a:r>
              <a:rPr lang="en-US" sz="1600" b="0" dirty="0">
                <a:solidFill>
                  <a:schemeClr val="tx1"/>
                </a:solidFill>
              </a:rPr>
              <a:t> </a:t>
            </a:r>
            <a:r>
              <a:rPr lang="en-US" sz="1600" b="0" dirty="0" err="1">
                <a:solidFill>
                  <a:schemeClr val="tx1"/>
                </a:solidFill>
              </a:rPr>
              <a:t>berjauhan</a:t>
            </a:r>
            <a:r>
              <a:rPr lang="en-US" sz="1600" b="0" dirty="0">
                <a:solidFill>
                  <a:schemeClr val="tx1"/>
                </a:solidFill>
              </a:rPr>
              <a:t>. </a:t>
            </a:r>
          </a:p>
          <a:p>
            <a:pPr algn="just"/>
            <a:r>
              <a:rPr lang="en-US" sz="1600" dirty="0">
                <a:solidFill>
                  <a:schemeClr val="tx1"/>
                </a:solidFill>
              </a:rPr>
              <a:t/>
            </a:r>
            <a:br>
              <a:rPr lang="en-US" sz="1600" dirty="0">
                <a:solidFill>
                  <a:schemeClr val="tx1"/>
                </a:solidFill>
              </a:rPr>
            </a:br>
            <a:endParaRPr lang="en-US" sz="1600" dirty="0">
              <a:solidFill>
                <a:schemeClr val="tx1"/>
              </a:solidFill>
            </a:endParaRPr>
          </a:p>
        </p:txBody>
      </p:sp>
    </p:spTree>
    <p:extLst>
      <p:ext uri="{BB962C8B-B14F-4D97-AF65-F5344CB8AC3E}">
        <p14:creationId xmlns:p14="http://schemas.microsoft.com/office/powerpoint/2010/main" val="222915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393497" y="209597"/>
            <a:ext cx="6597447" cy="432000"/>
          </a:xfrm>
          <a:prstGeom prst="rect">
            <a:avLst/>
          </a:prstGeom>
        </p:spPr>
        <p:txBody>
          <a:bodyPr spcFirstLastPara="1" wrap="square" lIns="91425" tIns="91425" rIns="91425" bIns="91425" anchor="t" anchorCtr="0">
            <a:noAutofit/>
          </a:bodyPr>
          <a:lstStyle/>
          <a:p>
            <a:r>
              <a:rPr lang="it-IT" sz="1600" dirty="0"/>
              <a:t>2.5 BAGAIMANA PROSES INTEGRASI NASIONAL DI INDONESIA</a:t>
            </a:r>
            <a:endParaRPr sz="1600" dirty="0">
              <a:solidFill>
                <a:schemeClr val="dk1"/>
              </a:solidFill>
            </a:endParaRPr>
          </a:p>
        </p:txBody>
      </p:sp>
      <p:sp>
        <p:nvSpPr>
          <p:cNvPr id="4" name="Google Shape;442;p35"/>
          <p:cNvSpPr txBox="1">
            <a:spLocks/>
          </p:cNvSpPr>
          <p:nvPr/>
        </p:nvSpPr>
        <p:spPr>
          <a:xfrm>
            <a:off x="152414" y="966282"/>
            <a:ext cx="8394956" cy="27561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a:r>
              <a:rPr lang="id-ID" sz="1600" b="0" dirty="0" smtClean="0">
                <a:solidFill>
                  <a:schemeClr val="tx1"/>
                </a:solidFill>
              </a:rPr>
              <a:t>a. </a:t>
            </a:r>
            <a:r>
              <a:rPr lang="en-US" sz="1600" b="0" dirty="0" smtClean="0">
                <a:solidFill>
                  <a:schemeClr val="tx1"/>
                </a:solidFill>
              </a:rPr>
              <a:t>Modal </a:t>
            </a:r>
            <a:r>
              <a:rPr lang="en-US" sz="1600" b="0" dirty="0" err="1">
                <a:solidFill>
                  <a:schemeClr val="tx1"/>
                </a:solidFill>
              </a:rPr>
              <a:t>awal</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 </a:t>
            </a:r>
            <a:r>
              <a:rPr lang="en-US" sz="1600" b="0" dirty="0" err="1">
                <a:solidFill>
                  <a:schemeClr val="tx1"/>
                </a:solidFill>
              </a:rPr>
              <a:t>adalah</a:t>
            </a:r>
            <a:r>
              <a:rPr lang="en-US" sz="1600" b="0" dirty="0">
                <a:solidFill>
                  <a:schemeClr val="tx1"/>
                </a:solidFill>
              </a:rPr>
              <a:t> </a:t>
            </a:r>
            <a:r>
              <a:rPr lang="en-US" sz="1600" b="0" dirty="0" err="1">
                <a:solidFill>
                  <a:schemeClr val="tx1"/>
                </a:solidFill>
              </a:rPr>
              <a:t>adanya</a:t>
            </a:r>
            <a:r>
              <a:rPr lang="en-US" sz="1600" b="0" dirty="0">
                <a:solidFill>
                  <a:schemeClr val="tx1"/>
                </a:solidFill>
              </a:rPr>
              <a:t> rasa </a:t>
            </a:r>
            <a:r>
              <a:rPr lang="en-US" sz="1600" b="0" dirty="0" err="1">
                <a:solidFill>
                  <a:schemeClr val="tx1"/>
                </a:solidFill>
              </a:rPr>
              <a:t>senasib</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sepenanggungan</a:t>
            </a:r>
            <a:r>
              <a:rPr lang="en-US" sz="1600" b="0" dirty="0">
                <a:solidFill>
                  <a:schemeClr val="tx1"/>
                </a:solidFill>
              </a:rPr>
              <a:t> yang </a:t>
            </a:r>
            <a:r>
              <a:rPr lang="en-US" sz="1600" b="0" dirty="0" err="1">
                <a:solidFill>
                  <a:schemeClr val="tx1"/>
                </a:solidFill>
              </a:rPr>
              <a:t>dimiliki</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bangsa</a:t>
            </a:r>
            <a:r>
              <a:rPr lang="en-US" sz="1600" b="0" dirty="0">
                <a:solidFill>
                  <a:schemeClr val="tx1"/>
                </a:solidFill>
              </a:rPr>
              <a:t> Indonesia </a:t>
            </a:r>
            <a:r>
              <a:rPr lang="en-US" sz="1600" b="0" dirty="0" err="1">
                <a:solidFill>
                  <a:schemeClr val="tx1"/>
                </a:solidFill>
              </a:rPr>
              <a:t>sejak</a:t>
            </a:r>
            <a:r>
              <a:rPr lang="en-US" sz="1600" b="0" dirty="0">
                <a:solidFill>
                  <a:schemeClr val="tx1"/>
                </a:solidFill>
              </a:rPr>
              <a:t> </a:t>
            </a:r>
            <a:r>
              <a:rPr lang="en-US" sz="1600" b="0" dirty="0" err="1">
                <a:solidFill>
                  <a:schemeClr val="tx1"/>
                </a:solidFill>
              </a:rPr>
              <a:t>dahulu</a:t>
            </a:r>
            <a:r>
              <a:rPr lang="en-US" sz="1600" b="0" dirty="0">
                <a:solidFill>
                  <a:schemeClr val="tx1"/>
                </a:solidFill>
              </a:rPr>
              <a:t> kala</a:t>
            </a:r>
            <a:r>
              <a:rPr lang="en-US" sz="1600" b="0" dirty="0" smtClean="0">
                <a:solidFill>
                  <a:schemeClr val="tx1"/>
                </a:solidFill>
              </a:rPr>
              <a:t>.</a:t>
            </a:r>
            <a:endParaRPr lang="id-ID" sz="1600" b="0" dirty="0" smtClean="0">
              <a:solidFill>
                <a:schemeClr val="tx1"/>
              </a:solidFill>
            </a:endParaRPr>
          </a:p>
          <a:p>
            <a:pPr algn="just"/>
            <a:r>
              <a:rPr lang="id-ID" sz="1600" dirty="0" smtClean="0">
                <a:solidFill>
                  <a:schemeClr val="tx1"/>
                </a:solidFill>
              </a:rPr>
              <a:t>b. </a:t>
            </a:r>
            <a:r>
              <a:rPr lang="en-US" sz="1600" b="0" dirty="0" err="1">
                <a:solidFill>
                  <a:schemeClr val="tx1"/>
                </a:solidFill>
              </a:rPr>
              <a:t>Memasuki</a:t>
            </a:r>
            <a:r>
              <a:rPr lang="en-US" sz="1600" b="0" dirty="0">
                <a:solidFill>
                  <a:schemeClr val="tx1"/>
                </a:solidFill>
              </a:rPr>
              <a:t> </a:t>
            </a:r>
            <a:r>
              <a:rPr lang="en-US" sz="1600" b="0" dirty="0" err="1">
                <a:solidFill>
                  <a:schemeClr val="tx1"/>
                </a:solidFill>
              </a:rPr>
              <a:t>pada</a:t>
            </a:r>
            <a:r>
              <a:rPr lang="en-US" sz="1600" b="0" dirty="0">
                <a:solidFill>
                  <a:schemeClr val="tx1"/>
                </a:solidFill>
              </a:rPr>
              <a:t> </a:t>
            </a:r>
            <a:r>
              <a:rPr lang="en-US" sz="1600" b="0" dirty="0" err="1">
                <a:solidFill>
                  <a:schemeClr val="tx1"/>
                </a:solidFill>
              </a:rPr>
              <a:t>abad</a:t>
            </a:r>
            <a:r>
              <a:rPr lang="en-US" sz="1600" b="0" dirty="0">
                <a:solidFill>
                  <a:schemeClr val="tx1"/>
                </a:solidFill>
              </a:rPr>
              <a:t> 20, </a:t>
            </a:r>
            <a:r>
              <a:rPr lang="en-US" sz="1600" b="0" dirty="0" err="1">
                <a:solidFill>
                  <a:schemeClr val="tx1"/>
                </a:solidFill>
              </a:rPr>
              <a:t>gejala</a:t>
            </a:r>
            <a:r>
              <a:rPr lang="en-US" sz="1600" b="0" dirty="0">
                <a:solidFill>
                  <a:schemeClr val="tx1"/>
                </a:solidFill>
              </a:rPr>
              <a:t> </a:t>
            </a:r>
            <a:r>
              <a:rPr lang="en-US" sz="1600" b="0" dirty="0" err="1">
                <a:solidFill>
                  <a:schemeClr val="tx1"/>
                </a:solidFill>
              </a:rPr>
              <a:t>semangat</a:t>
            </a:r>
            <a:r>
              <a:rPr lang="en-US" sz="1600" b="0" dirty="0">
                <a:solidFill>
                  <a:schemeClr val="tx1"/>
                </a:solidFill>
              </a:rPr>
              <a:t> </a:t>
            </a:r>
            <a:r>
              <a:rPr lang="en-US" sz="1600" b="0" dirty="0" err="1">
                <a:solidFill>
                  <a:schemeClr val="tx1"/>
                </a:solidFill>
              </a:rPr>
              <a:t>kebangsaan</a:t>
            </a:r>
            <a:r>
              <a:rPr lang="en-US" sz="1600" b="0" dirty="0">
                <a:solidFill>
                  <a:schemeClr val="tx1"/>
                </a:solidFill>
              </a:rPr>
              <a:t> </a:t>
            </a:r>
            <a:r>
              <a:rPr lang="en-US" sz="1600" b="0" dirty="0" err="1">
                <a:solidFill>
                  <a:schemeClr val="tx1"/>
                </a:solidFill>
              </a:rPr>
              <a:t>semakin</a:t>
            </a:r>
            <a:r>
              <a:rPr lang="en-US" sz="1600" b="0" dirty="0">
                <a:solidFill>
                  <a:schemeClr val="tx1"/>
                </a:solidFill>
              </a:rPr>
              <a:t> </a:t>
            </a:r>
            <a:r>
              <a:rPr lang="en-US" sz="1600" b="0" dirty="0" err="1">
                <a:solidFill>
                  <a:schemeClr val="tx1"/>
                </a:solidFill>
              </a:rPr>
              <a:t>membara</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terlihat</a:t>
            </a:r>
            <a:r>
              <a:rPr lang="en-US" sz="1600" b="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munculnya</a:t>
            </a:r>
            <a:r>
              <a:rPr lang="en-US" sz="1600" b="0" dirty="0">
                <a:solidFill>
                  <a:schemeClr val="tx1"/>
                </a:solidFill>
              </a:rPr>
              <a:t> </a:t>
            </a:r>
            <a:r>
              <a:rPr lang="en-US" sz="1600" b="0" dirty="0" err="1">
                <a:solidFill>
                  <a:schemeClr val="tx1"/>
                </a:solidFill>
              </a:rPr>
              <a:t>berbagai</a:t>
            </a:r>
            <a:r>
              <a:rPr lang="en-US" sz="1600" b="0" dirty="0">
                <a:solidFill>
                  <a:schemeClr val="tx1"/>
                </a:solidFill>
              </a:rPr>
              <a:t> </a:t>
            </a:r>
            <a:r>
              <a:rPr lang="en-US" sz="1600" b="0" dirty="0" err="1">
                <a:solidFill>
                  <a:schemeClr val="tx1"/>
                </a:solidFill>
              </a:rPr>
              <a:t>organisasi</a:t>
            </a:r>
            <a:r>
              <a:rPr lang="en-US" sz="1600" b="0" dirty="0">
                <a:solidFill>
                  <a:schemeClr val="tx1"/>
                </a:solidFill>
              </a:rPr>
              <a:t> </a:t>
            </a:r>
            <a:r>
              <a:rPr lang="en-US" sz="1600" b="0" dirty="0" err="1">
                <a:solidFill>
                  <a:schemeClr val="tx1"/>
                </a:solidFill>
              </a:rPr>
              <a:t>atau</a:t>
            </a:r>
            <a:r>
              <a:rPr lang="en-US" sz="1600" b="0" dirty="0">
                <a:solidFill>
                  <a:schemeClr val="tx1"/>
                </a:solidFill>
              </a:rPr>
              <a:t> </a:t>
            </a:r>
            <a:r>
              <a:rPr lang="en-US" sz="1600" b="0" dirty="0" err="1">
                <a:solidFill>
                  <a:schemeClr val="tx1"/>
                </a:solidFill>
              </a:rPr>
              <a:t>pergerakan</a:t>
            </a:r>
            <a:r>
              <a:rPr lang="en-US" sz="1600" b="0" dirty="0">
                <a:solidFill>
                  <a:schemeClr val="tx1"/>
                </a:solidFill>
              </a:rPr>
              <a:t> yang </a:t>
            </a:r>
            <a:r>
              <a:rPr lang="en-US" sz="1600" b="0" dirty="0" err="1">
                <a:solidFill>
                  <a:schemeClr val="tx1"/>
                </a:solidFill>
              </a:rPr>
              <a:t>menjadi</a:t>
            </a:r>
            <a:r>
              <a:rPr lang="en-US" sz="1600" b="0" dirty="0">
                <a:solidFill>
                  <a:schemeClr val="tx1"/>
                </a:solidFill>
              </a:rPr>
              <a:t> </a:t>
            </a:r>
            <a:r>
              <a:rPr lang="en-US" sz="1600" b="0" dirty="0" err="1">
                <a:solidFill>
                  <a:schemeClr val="tx1"/>
                </a:solidFill>
              </a:rPr>
              <a:t>salah</a:t>
            </a:r>
            <a:r>
              <a:rPr lang="en-US" sz="1600" b="0" dirty="0">
                <a:solidFill>
                  <a:schemeClr val="tx1"/>
                </a:solidFill>
              </a:rPr>
              <a:t> </a:t>
            </a:r>
            <a:r>
              <a:rPr lang="en-US" sz="1600" b="0" dirty="0" err="1">
                <a:solidFill>
                  <a:schemeClr val="tx1"/>
                </a:solidFill>
              </a:rPr>
              <a:t>satu</a:t>
            </a:r>
            <a:r>
              <a:rPr lang="en-US" sz="1600" b="0" dirty="0">
                <a:solidFill>
                  <a:schemeClr val="tx1"/>
                </a:solidFill>
              </a:rPr>
              <a:t> </a:t>
            </a:r>
            <a:r>
              <a:rPr lang="en-US" sz="1600" b="0" dirty="0" err="1">
                <a:solidFill>
                  <a:schemeClr val="tx1"/>
                </a:solidFill>
              </a:rPr>
              <a:t>titik</a:t>
            </a:r>
            <a:r>
              <a:rPr lang="en-US" sz="1600" b="0" dirty="0">
                <a:solidFill>
                  <a:schemeClr val="tx1"/>
                </a:solidFill>
              </a:rPr>
              <a:t> </a:t>
            </a:r>
            <a:r>
              <a:rPr lang="en-US" sz="1600" b="0" dirty="0" err="1">
                <a:solidFill>
                  <a:schemeClr val="tx1"/>
                </a:solidFill>
              </a:rPr>
              <a:t>awal</a:t>
            </a:r>
            <a:r>
              <a:rPr lang="en-US" sz="1600" b="0" dirty="0">
                <a:solidFill>
                  <a:schemeClr val="tx1"/>
                </a:solidFill>
              </a:rPr>
              <a:t> </a:t>
            </a:r>
            <a:r>
              <a:rPr lang="en-US" sz="1600" b="0" dirty="0" err="1">
                <a:solidFill>
                  <a:schemeClr val="tx1"/>
                </a:solidFill>
              </a:rPr>
              <a:t>kebangkitan</a:t>
            </a:r>
            <a:r>
              <a:rPr lang="en-US" sz="1600" b="0" dirty="0">
                <a:solidFill>
                  <a:schemeClr val="tx1"/>
                </a:solidFill>
              </a:rPr>
              <a:t> </a:t>
            </a:r>
            <a:r>
              <a:rPr lang="en-US" sz="1600" b="0" dirty="0" err="1">
                <a:solidFill>
                  <a:schemeClr val="tx1"/>
                </a:solidFill>
              </a:rPr>
              <a:t>nasional</a:t>
            </a:r>
            <a:r>
              <a:rPr lang="en-US" sz="1600" b="0" dirty="0" smtClean="0">
                <a:solidFill>
                  <a:schemeClr val="tx1"/>
                </a:solidFill>
              </a:rPr>
              <a:t>.</a:t>
            </a:r>
            <a:endParaRPr lang="id-ID" sz="1600" b="0" dirty="0" smtClean="0">
              <a:solidFill>
                <a:schemeClr val="tx1"/>
              </a:solidFill>
            </a:endParaRPr>
          </a:p>
          <a:p>
            <a:pPr algn="just"/>
            <a:r>
              <a:rPr lang="id-ID" sz="1600" b="0" dirty="0" smtClean="0">
                <a:solidFill>
                  <a:schemeClr val="tx1"/>
                </a:solidFill>
              </a:rPr>
              <a:t>c. </a:t>
            </a:r>
            <a:r>
              <a:rPr lang="en-US" sz="1600" b="0" dirty="0" err="1">
                <a:solidFill>
                  <a:schemeClr val="tx1"/>
                </a:solidFill>
              </a:rPr>
              <a:t>Pada</a:t>
            </a:r>
            <a:r>
              <a:rPr lang="en-US" sz="1600" b="0" dirty="0">
                <a:solidFill>
                  <a:schemeClr val="tx1"/>
                </a:solidFill>
              </a:rPr>
              <a:t> </a:t>
            </a:r>
            <a:r>
              <a:rPr lang="en-US" sz="1600" b="0" dirty="0" err="1">
                <a:solidFill>
                  <a:schemeClr val="tx1"/>
                </a:solidFill>
              </a:rPr>
              <a:t>dekade</a:t>
            </a:r>
            <a:r>
              <a:rPr lang="en-US" sz="1600" b="0" dirty="0">
                <a:solidFill>
                  <a:schemeClr val="tx1"/>
                </a:solidFill>
              </a:rPr>
              <a:t> 1920an, para </a:t>
            </a:r>
            <a:r>
              <a:rPr lang="en-US" sz="1600" b="0" dirty="0" err="1">
                <a:solidFill>
                  <a:schemeClr val="tx1"/>
                </a:solidFill>
              </a:rPr>
              <a:t>pemuda</a:t>
            </a:r>
            <a:r>
              <a:rPr lang="en-US" sz="1600" b="0" dirty="0">
                <a:solidFill>
                  <a:schemeClr val="tx1"/>
                </a:solidFill>
              </a:rPr>
              <a:t> </a:t>
            </a:r>
            <a:r>
              <a:rPr lang="en-US" sz="1600" b="0" dirty="0" err="1">
                <a:solidFill>
                  <a:schemeClr val="tx1"/>
                </a:solidFill>
              </a:rPr>
              <a:t>tampil</a:t>
            </a:r>
            <a:r>
              <a:rPr lang="en-US" sz="1600" b="0" dirty="0">
                <a:solidFill>
                  <a:schemeClr val="tx1"/>
                </a:solidFill>
              </a:rPr>
              <a:t> di </a:t>
            </a:r>
            <a:r>
              <a:rPr lang="en-US" sz="1600" b="0" dirty="0" err="1">
                <a:solidFill>
                  <a:schemeClr val="tx1"/>
                </a:solidFill>
              </a:rPr>
              <a:t>dalam</a:t>
            </a:r>
            <a:r>
              <a:rPr lang="en-US" sz="1600" b="0" dirty="0">
                <a:solidFill>
                  <a:schemeClr val="tx1"/>
                </a:solidFill>
              </a:rPr>
              <a:t> </a:t>
            </a:r>
            <a:r>
              <a:rPr lang="en-US" sz="1600" b="0" dirty="0" err="1">
                <a:solidFill>
                  <a:schemeClr val="tx1"/>
                </a:solidFill>
              </a:rPr>
              <a:t>panggung</a:t>
            </a:r>
            <a:r>
              <a:rPr lang="en-US" sz="1600" b="0" dirty="0">
                <a:solidFill>
                  <a:schemeClr val="tx1"/>
                </a:solidFill>
              </a:rPr>
              <a:t> </a:t>
            </a:r>
            <a:r>
              <a:rPr lang="en-US" sz="1600" b="0" dirty="0" err="1">
                <a:solidFill>
                  <a:schemeClr val="tx1"/>
                </a:solidFill>
              </a:rPr>
              <a:t>sejarah</a:t>
            </a:r>
            <a:r>
              <a:rPr lang="en-US" sz="1600" b="0" dirty="0">
                <a:solidFill>
                  <a:schemeClr val="tx1"/>
                </a:solidFill>
              </a:rPr>
              <a:t> Indonesia </a:t>
            </a:r>
            <a:r>
              <a:rPr lang="en-US" sz="1600" b="0" dirty="0" err="1">
                <a:solidFill>
                  <a:schemeClr val="tx1"/>
                </a:solidFill>
              </a:rPr>
              <a:t>dengan</a:t>
            </a:r>
            <a:r>
              <a:rPr lang="en-US" sz="1600" b="0" dirty="0">
                <a:solidFill>
                  <a:schemeClr val="tx1"/>
                </a:solidFill>
              </a:rPr>
              <a:t> </a:t>
            </a:r>
            <a:r>
              <a:rPr lang="en-US" sz="1600" b="0" dirty="0" err="1">
                <a:solidFill>
                  <a:schemeClr val="tx1"/>
                </a:solidFill>
              </a:rPr>
              <a:t>menyongsong</a:t>
            </a:r>
            <a:r>
              <a:rPr lang="en-US" sz="1600" b="0" dirty="0">
                <a:solidFill>
                  <a:schemeClr val="tx1"/>
                </a:solidFill>
              </a:rPr>
              <a:t> </a:t>
            </a:r>
            <a:r>
              <a:rPr lang="en-US" sz="1600" b="0" dirty="0" err="1">
                <a:solidFill>
                  <a:schemeClr val="tx1"/>
                </a:solidFill>
              </a:rPr>
              <a:t>tema</a:t>
            </a:r>
            <a:r>
              <a:rPr lang="en-US" sz="1600" b="0" dirty="0">
                <a:solidFill>
                  <a:schemeClr val="tx1"/>
                </a:solidFill>
              </a:rPr>
              <a:t> </a:t>
            </a:r>
            <a:r>
              <a:rPr lang="en-US" sz="1600" b="0" dirty="0" err="1">
                <a:solidFill>
                  <a:schemeClr val="tx1"/>
                </a:solidFill>
              </a:rPr>
              <a:t>persatuan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kesatuan</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menuju</a:t>
            </a:r>
            <a:r>
              <a:rPr lang="en-US" sz="1600" b="0" dirty="0">
                <a:solidFill>
                  <a:schemeClr val="tx1"/>
                </a:solidFill>
              </a:rPr>
              <a:t> Indonesia yang </a:t>
            </a:r>
            <a:r>
              <a:rPr lang="en-US" sz="1600" b="0" dirty="0" err="1">
                <a:solidFill>
                  <a:schemeClr val="tx1"/>
                </a:solidFill>
              </a:rPr>
              <a:t>merdeka</a:t>
            </a:r>
            <a:r>
              <a:rPr lang="en-US" sz="1600" b="0" dirty="0" smtClean="0">
                <a:solidFill>
                  <a:schemeClr val="tx1"/>
                </a:solidFill>
              </a:rPr>
              <a:t>.</a:t>
            </a:r>
            <a:endParaRPr lang="id-ID" sz="1600" b="0" dirty="0" smtClean="0">
              <a:solidFill>
                <a:schemeClr val="tx1"/>
              </a:solidFill>
            </a:endParaRPr>
          </a:p>
          <a:p>
            <a:pPr algn="just"/>
            <a:r>
              <a:rPr lang="id-ID" sz="1600" b="0" dirty="0" smtClean="0">
                <a:solidFill>
                  <a:schemeClr val="tx1"/>
                </a:solidFill>
              </a:rPr>
              <a:t>d. </a:t>
            </a:r>
            <a:r>
              <a:rPr lang="en-US" sz="1600" b="0" dirty="0" err="1">
                <a:solidFill>
                  <a:schemeClr val="tx1"/>
                </a:solidFill>
              </a:rPr>
              <a:t>Pasca</a:t>
            </a:r>
            <a:r>
              <a:rPr lang="en-US" sz="1600" b="0" dirty="0">
                <a:solidFill>
                  <a:schemeClr val="tx1"/>
                </a:solidFill>
              </a:rPr>
              <a:t> </a:t>
            </a:r>
            <a:r>
              <a:rPr lang="en-US" sz="1600" b="0" dirty="0" err="1">
                <a:solidFill>
                  <a:schemeClr val="tx1"/>
                </a:solidFill>
              </a:rPr>
              <a:t>proklamasi</a:t>
            </a:r>
            <a:r>
              <a:rPr lang="en-US" sz="1600" b="0" dirty="0">
                <a:solidFill>
                  <a:schemeClr val="tx1"/>
                </a:solidFill>
              </a:rPr>
              <a:t> </a:t>
            </a:r>
            <a:r>
              <a:rPr lang="en-US" sz="1600" b="0" dirty="0" err="1">
                <a:solidFill>
                  <a:schemeClr val="tx1"/>
                </a:solidFill>
              </a:rPr>
              <a:t>kemerdekaan</a:t>
            </a:r>
            <a:r>
              <a:rPr lang="en-US" sz="1600" b="0" dirty="0">
                <a:solidFill>
                  <a:schemeClr val="tx1"/>
                </a:solidFill>
              </a:rPr>
              <a:t>, </a:t>
            </a:r>
            <a:r>
              <a:rPr lang="en-US" sz="1600" b="0" dirty="0" err="1">
                <a:solidFill>
                  <a:schemeClr val="tx1"/>
                </a:solidFill>
              </a:rPr>
              <a:t>perjalanan</a:t>
            </a:r>
            <a:r>
              <a:rPr lang="en-US" sz="1600" b="0" dirty="0">
                <a:solidFill>
                  <a:schemeClr val="tx1"/>
                </a:solidFill>
              </a:rPr>
              <a:t> </a:t>
            </a:r>
            <a:r>
              <a:rPr lang="en-US" sz="1600" b="0" dirty="0" err="1">
                <a:solidFill>
                  <a:schemeClr val="tx1"/>
                </a:solidFill>
              </a:rPr>
              <a:t>bangsa</a:t>
            </a:r>
            <a:r>
              <a:rPr lang="en-US" sz="1600" b="0" dirty="0">
                <a:solidFill>
                  <a:schemeClr val="tx1"/>
                </a:solidFill>
              </a:rPr>
              <a:t> Indonesia di </a:t>
            </a:r>
            <a:r>
              <a:rPr lang="en-US" sz="1600" b="0" dirty="0" err="1">
                <a:solidFill>
                  <a:schemeClr val="tx1"/>
                </a:solidFill>
              </a:rPr>
              <a:t>dalam</a:t>
            </a:r>
            <a:r>
              <a:rPr lang="en-US" sz="1600" b="0" dirty="0">
                <a:solidFill>
                  <a:schemeClr val="tx1"/>
                </a:solidFill>
              </a:rPr>
              <a:t> </a:t>
            </a:r>
            <a:r>
              <a:rPr lang="en-US" sz="1600" b="0" dirty="0" err="1">
                <a:solidFill>
                  <a:schemeClr val="tx1"/>
                </a:solidFill>
              </a:rPr>
              <a:t>bernegara</a:t>
            </a:r>
            <a:r>
              <a:rPr lang="en-US" sz="1600" b="0" dirty="0">
                <a:solidFill>
                  <a:schemeClr val="tx1"/>
                </a:solidFill>
              </a:rPr>
              <a:t> </a:t>
            </a:r>
            <a:r>
              <a:rPr lang="en-US" sz="1600" b="0" dirty="0" err="1">
                <a:solidFill>
                  <a:schemeClr val="tx1"/>
                </a:solidFill>
              </a:rPr>
              <a:t>harus</a:t>
            </a:r>
            <a:r>
              <a:rPr lang="en-US" sz="1600" b="0" dirty="0">
                <a:solidFill>
                  <a:schemeClr val="tx1"/>
                </a:solidFill>
              </a:rPr>
              <a:t> </a:t>
            </a:r>
            <a:r>
              <a:rPr lang="en-US" sz="1600" b="0" dirty="0" err="1">
                <a:solidFill>
                  <a:schemeClr val="tx1"/>
                </a:solidFill>
              </a:rPr>
              <a:t>ditempuh</a:t>
            </a:r>
            <a:r>
              <a:rPr lang="en-US" sz="1600" b="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berbagai</a:t>
            </a:r>
            <a:r>
              <a:rPr lang="en-US" sz="1600" b="0" dirty="0">
                <a:solidFill>
                  <a:schemeClr val="tx1"/>
                </a:solidFill>
              </a:rPr>
              <a:t> </a:t>
            </a:r>
            <a:r>
              <a:rPr lang="en-US" sz="1600" b="0" dirty="0" err="1">
                <a:solidFill>
                  <a:schemeClr val="tx1"/>
                </a:solidFill>
              </a:rPr>
              <a:t>peristiwa</a:t>
            </a:r>
            <a:r>
              <a:rPr lang="en-US" sz="1600" b="0" dirty="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329122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374043" y="449546"/>
            <a:ext cx="5462554" cy="432000"/>
          </a:xfrm>
          <a:prstGeom prst="rect">
            <a:avLst/>
          </a:prstGeom>
        </p:spPr>
        <p:txBody>
          <a:bodyPr spcFirstLastPara="1" wrap="square" lIns="91425" tIns="91425" rIns="91425" bIns="91425" anchor="t" anchorCtr="0">
            <a:noAutofit/>
          </a:bodyPr>
          <a:lstStyle/>
          <a:p>
            <a:r>
              <a:rPr lang="pt-BR" sz="1600" dirty="0"/>
              <a:t>2.6 ANCAMAN TERHADAP INTEGRASI NASIOANAL</a:t>
            </a:r>
            <a:endParaRPr sz="1600" dirty="0">
              <a:solidFill>
                <a:schemeClr val="dk1"/>
              </a:solidFill>
            </a:endParaRPr>
          </a:p>
        </p:txBody>
      </p:sp>
      <p:sp>
        <p:nvSpPr>
          <p:cNvPr id="4" name="Google Shape;442;p35"/>
          <p:cNvSpPr txBox="1">
            <a:spLocks/>
          </p:cNvSpPr>
          <p:nvPr/>
        </p:nvSpPr>
        <p:spPr>
          <a:xfrm>
            <a:off x="374043" y="1115439"/>
            <a:ext cx="6864471" cy="27561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a:r>
              <a:rPr lang="id-ID" sz="1600" b="0" dirty="0" smtClean="0">
                <a:solidFill>
                  <a:schemeClr val="tx1"/>
                </a:solidFill>
              </a:rPr>
              <a:t>	</a:t>
            </a:r>
            <a:r>
              <a:rPr lang="en-US" sz="1600" b="0" dirty="0" err="1" smtClean="0">
                <a:solidFill>
                  <a:schemeClr val="tx1"/>
                </a:solidFill>
              </a:rPr>
              <a:t>Sistem</a:t>
            </a:r>
            <a:r>
              <a:rPr lang="en-US" sz="1600" b="0" dirty="0" smtClean="0">
                <a:solidFill>
                  <a:schemeClr val="tx1"/>
                </a:solidFill>
              </a:rPr>
              <a:t> </a:t>
            </a:r>
            <a:r>
              <a:rPr lang="en-US" sz="1600" b="0" dirty="0" err="1">
                <a:solidFill>
                  <a:schemeClr val="tx1"/>
                </a:solidFill>
              </a:rPr>
              <a:t>pertahanan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keamanan</a:t>
            </a:r>
            <a:r>
              <a:rPr lang="en-US" sz="1600" b="0" dirty="0">
                <a:solidFill>
                  <a:schemeClr val="tx1"/>
                </a:solidFill>
              </a:rPr>
              <a:t> Indonesia </a:t>
            </a:r>
            <a:r>
              <a:rPr lang="en-US" sz="1600" b="0" dirty="0" err="1">
                <a:solidFill>
                  <a:schemeClr val="tx1"/>
                </a:solidFill>
              </a:rPr>
              <a:t>terletak</a:t>
            </a:r>
            <a:r>
              <a:rPr lang="en-US" sz="1600" b="0" dirty="0">
                <a:solidFill>
                  <a:schemeClr val="tx1"/>
                </a:solidFill>
              </a:rPr>
              <a:t> di </a:t>
            </a:r>
            <a:r>
              <a:rPr lang="en-US" sz="1600" b="0" dirty="0" err="1">
                <a:solidFill>
                  <a:schemeClr val="tx1"/>
                </a:solidFill>
              </a:rPr>
              <a:t>antara</a:t>
            </a:r>
            <a:r>
              <a:rPr lang="en-US" sz="1600" b="0" dirty="0">
                <a:solidFill>
                  <a:schemeClr val="tx1"/>
                </a:solidFill>
              </a:rPr>
              <a:t> </a:t>
            </a:r>
            <a:r>
              <a:rPr lang="en-US" sz="1600" b="0" dirty="0" err="1">
                <a:solidFill>
                  <a:schemeClr val="tx1"/>
                </a:solidFill>
              </a:rPr>
              <a:t>sistem</a:t>
            </a:r>
            <a:r>
              <a:rPr lang="en-US" sz="1600" b="0" dirty="0">
                <a:solidFill>
                  <a:schemeClr val="tx1"/>
                </a:solidFill>
              </a:rPr>
              <a:t> </a:t>
            </a:r>
            <a:r>
              <a:rPr lang="en-US" sz="1600" b="0" dirty="0" err="1">
                <a:solidFill>
                  <a:schemeClr val="tx1"/>
                </a:solidFill>
              </a:rPr>
              <a:t>pertahanan</a:t>
            </a:r>
            <a:r>
              <a:rPr lang="en-US" sz="1600" b="0" dirty="0">
                <a:solidFill>
                  <a:schemeClr val="tx1"/>
                </a:solidFill>
              </a:rPr>
              <a:t> </a:t>
            </a:r>
            <a:r>
              <a:rPr lang="en-US" sz="1600" b="0" dirty="0" err="1">
                <a:solidFill>
                  <a:schemeClr val="tx1"/>
                </a:solidFill>
              </a:rPr>
              <a:t>kontinental</a:t>
            </a:r>
            <a:r>
              <a:rPr lang="en-US" sz="1600" b="0" dirty="0">
                <a:solidFill>
                  <a:schemeClr val="tx1"/>
                </a:solidFill>
              </a:rPr>
              <a:t> di </a:t>
            </a:r>
            <a:r>
              <a:rPr lang="en-US" sz="1600" b="0" dirty="0" err="1">
                <a:solidFill>
                  <a:schemeClr val="tx1"/>
                </a:solidFill>
              </a:rPr>
              <a:t>utara</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sistem</a:t>
            </a:r>
            <a:r>
              <a:rPr lang="en-US" sz="1600" b="0" dirty="0">
                <a:solidFill>
                  <a:schemeClr val="tx1"/>
                </a:solidFill>
              </a:rPr>
              <a:t> </a:t>
            </a:r>
            <a:r>
              <a:rPr lang="en-US" sz="1600" b="0" dirty="0" err="1">
                <a:solidFill>
                  <a:schemeClr val="tx1"/>
                </a:solidFill>
              </a:rPr>
              <a:t>pertahanan</a:t>
            </a:r>
            <a:r>
              <a:rPr lang="en-US" sz="1600" b="0" dirty="0">
                <a:solidFill>
                  <a:schemeClr val="tx1"/>
                </a:solidFill>
              </a:rPr>
              <a:t> </a:t>
            </a:r>
            <a:r>
              <a:rPr lang="en-US" sz="1600" b="0" dirty="0" err="1">
                <a:solidFill>
                  <a:schemeClr val="tx1"/>
                </a:solidFill>
              </a:rPr>
              <a:t>maritim</a:t>
            </a:r>
            <a:r>
              <a:rPr lang="en-US" sz="1600" b="0" dirty="0">
                <a:solidFill>
                  <a:schemeClr val="tx1"/>
                </a:solidFill>
              </a:rPr>
              <a:t> di </a:t>
            </a:r>
            <a:r>
              <a:rPr lang="en-US" sz="1600" b="0" dirty="0" err="1">
                <a:solidFill>
                  <a:schemeClr val="tx1"/>
                </a:solidFill>
              </a:rPr>
              <a:t>barat</a:t>
            </a:r>
            <a:r>
              <a:rPr lang="en-US" sz="1600" b="0" dirty="0">
                <a:solidFill>
                  <a:schemeClr val="tx1"/>
                </a:solidFill>
              </a:rPr>
              <a:t>, </a:t>
            </a:r>
            <a:r>
              <a:rPr lang="en-US" sz="1600" b="0" dirty="0" err="1">
                <a:solidFill>
                  <a:schemeClr val="tx1"/>
                </a:solidFill>
              </a:rPr>
              <a:t>selatan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timur</a:t>
            </a:r>
            <a:r>
              <a:rPr lang="en-US" sz="1600" b="0" dirty="0">
                <a:solidFill>
                  <a:schemeClr val="tx1"/>
                </a:solidFill>
              </a:rPr>
              <a:t>. </a:t>
            </a:r>
            <a:r>
              <a:rPr lang="en-US" sz="1600" b="0" dirty="0" err="1">
                <a:solidFill>
                  <a:schemeClr val="tx1"/>
                </a:solidFill>
              </a:rPr>
              <a:t>Serangan</a:t>
            </a:r>
            <a:r>
              <a:rPr lang="en-US" sz="1600" b="0" dirty="0">
                <a:solidFill>
                  <a:schemeClr val="tx1"/>
                </a:solidFill>
              </a:rPr>
              <a:t> </a:t>
            </a:r>
            <a:r>
              <a:rPr lang="en-US" sz="1600" b="0" dirty="0" err="1">
                <a:solidFill>
                  <a:schemeClr val="tx1"/>
                </a:solidFill>
              </a:rPr>
              <a:t>balik</a:t>
            </a:r>
            <a:r>
              <a:rPr lang="en-US" sz="1600" b="0" dirty="0">
                <a:solidFill>
                  <a:schemeClr val="tx1"/>
                </a:solidFill>
              </a:rPr>
              <a:t> Indonesia  di </a:t>
            </a:r>
            <a:r>
              <a:rPr lang="en-US" sz="1600" b="0" dirty="0" err="1">
                <a:solidFill>
                  <a:schemeClr val="tx1"/>
                </a:solidFill>
              </a:rPr>
              <a:t>atas</a:t>
            </a:r>
            <a:r>
              <a:rPr lang="en-US" sz="1600" b="0" dirty="0">
                <a:solidFill>
                  <a:schemeClr val="tx1"/>
                </a:solidFill>
              </a:rPr>
              <a:t> </a:t>
            </a:r>
            <a:r>
              <a:rPr lang="en-US" sz="1600" b="0" dirty="0" err="1">
                <a:solidFill>
                  <a:schemeClr val="tx1"/>
                </a:solidFill>
              </a:rPr>
              <a:t>merupakan</a:t>
            </a:r>
            <a:r>
              <a:rPr lang="en-US" sz="1600" b="0" dirty="0">
                <a:solidFill>
                  <a:schemeClr val="tx1"/>
                </a:solidFill>
              </a:rPr>
              <a:t>  </a:t>
            </a:r>
            <a:r>
              <a:rPr lang="en-US" sz="1600" b="0" dirty="0" err="1">
                <a:solidFill>
                  <a:schemeClr val="tx1"/>
                </a:solidFill>
              </a:rPr>
              <a:t>potensi</a:t>
            </a:r>
            <a:r>
              <a:rPr lang="en-US" sz="1600" b="0" dirty="0">
                <a:solidFill>
                  <a:schemeClr val="tx1"/>
                </a:solidFill>
              </a:rPr>
              <a:t> </a:t>
            </a:r>
            <a:r>
              <a:rPr lang="en-US" sz="1600" b="0" dirty="0" err="1">
                <a:solidFill>
                  <a:schemeClr val="tx1"/>
                </a:solidFill>
              </a:rPr>
              <a:t>sekaligus</a:t>
            </a:r>
            <a:r>
              <a:rPr lang="en-US" sz="1600" b="0" dirty="0">
                <a:solidFill>
                  <a:schemeClr val="tx1"/>
                </a:solidFill>
              </a:rPr>
              <a:t> </a:t>
            </a:r>
            <a:r>
              <a:rPr lang="en-US" sz="1600" b="0" dirty="0" err="1">
                <a:solidFill>
                  <a:schemeClr val="tx1"/>
                </a:solidFill>
              </a:rPr>
              <a:t>ancaman</a:t>
            </a:r>
            <a:r>
              <a:rPr lang="en-US" sz="1600" b="0" dirty="0">
                <a:solidFill>
                  <a:schemeClr val="tx1"/>
                </a:solidFill>
              </a:rPr>
              <a:t> </a:t>
            </a:r>
            <a:r>
              <a:rPr lang="en-US" sz="1600" b="0" dirty="0" err="1">
                <a:solidFill>
                  <a:schemeClr val="tx1"/>
                </a:solidFill>
              </a:rPr>
              <a:t>bagi</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bangsa</a:t>
            </a:r>
            <a:r>
              <a:rPr lang="en-US" sz="1600" b="0" dirty="0">
                <a:solidFill>
                  <a:schemeClr val="tx1"/>
                </a:solidFill>
              </a:rPr>
              <a:t> Indonesia</a:t>
            </a:r>
            <a:r>
              <a:rPr lang="en-US" sz="1600" b="0" dirty="0" smtClean="0">
                <a:solidFill>
                  <a:schemeClr val="tx1"/>
                </a:solidFill>
              </a:rPr>
              <a:t>.</a:t>
            </a:r>
            <a:endParaRPr lang="id-ID" sz="1600" b="0" dirty="0" smtClean="0">
              <a:solidFill>
                <a:schemeClr val="tx1"/>
              </a:solidFill>
            </a:endParaRPr>
          </a:p>
          <a:p>
            <a:pPr algn="just"/>
            <a:endParaRPr lang="en-US" sz="1600" b="0" dirty="0">
              <a:solidFill>
                <a:schemeClr val="tx1"/>
              </a:solidFill>
            </a:endParaRPr>
          </a:p>
          <a:p>
            <a:pPr algn="just"/>
            <a:r>
              <a:rPr lang="id-ID" sz="1600" b="0" dirty="0" smtClean="0">
                <a:solidFill>
                  <a:schemeClr val="tx1"/>
                </a:solidFill>
              </a:rPr>
              <a:t>	</a:t>
            </a:r>
            <a:r>
              <a:rPr lang="en-US" sz="1600" b="0" dirty="0" err="1" smtClean="0">
                <a:solidFill>
                  <a:schemeClr val="tx1"/>
                </a:solidFill>
              </a:rPr>
              <a:t>Dikatakan</a:t>
            </a:r>
            <a:r>
              <a:rPr lang="en-US" sz="1600" b="0" dirty="0" smtClean="0">
                <a:solidFill>
                  <a:schemeClr val="tx1"/>
                </a:solidFill>
              </a:rPr>
              <a:t> </a:t>
            </a:r>
            <a:r>
              <a:rPr lang="en-US" sz="1600" b="0" dirty="0" err="1">
                <a:solidFill>
                  <a:schemeClr val="tx1"/>
                </a:solidFill>
              </a:rPr>
              <a:t>berpotensi</a:t>
            </a:r>
            <a:r>
              <a:rPr lang="en-US" sz="1600" b="0" dirty="0">
                <a:solidFill>
                  <a:schemeClr val="tx1"/>
                </a:solidFill>
              </a:rPr>
              <a:t> </a:t>
            </a:r>
            <a:r>
              <a:rPr lang="en-US" sz="1600" b="0" dirty="0" err="1">
                <a:solidFill>
                  <a:schemeClr val="tx1"/>
                </a:solidFill>
              </a:rPr>
              <a:t>karena</a:t>
            </a:r>
            <a:r>
              <a:rPr lang="en-US" sz="1600" b="0" dirty="0">
                <a:solidFill>
                  <a:schemeClr val="tx1"/>
                </a:solidFill>
              </a:rPr>
              <a:t> </a:t>
            </a:r>
            <a:r>
              <a:rPr lang="en-US" sz="1600" b="0" dirty="0" err="1">
                <a:solidFill>
                  <a:schemeClr val="tx1"/>
                </a:solidFill>
              </a:rPr>
              <a:t>akan</a:t>
            </a:r>
            <a:r>
              <a:rPr lang="en-US" sz="1600" b="0" dirty="0">
                <a:solidFill>
                  <a:schemeClr val="tx1"/>
                </a:solidFill>
              </a:rPr>
              <a:t> </a:t>
            </a:r>
            <a:r>
              <a:rPr lang="en-US" sz="1600" b="0" dirty="0" err="1">
                <a:solidFill>
                  <a:schemeClr val="tx1"/>
                </a:solidFill>
              </a:rPr>
              <a:t>berdampak</a:t>
            </a:r>
            <a:r>
              <a:rPr lang="en-US" sz="1600" b="0" dirty="0">
                <a:solidFill>
                  <a:schemeClr val="tx1"/>
                </a:solidFill>
              </a:rPr>
              <a:t> </a:t>
            </a:r>
            <a:r>
              <a:rPr lang="en-US" sz="1600" b="0" dirty="0" err="1">
                <a:solidFill>
                  <a:schemeClr val="tx1"/>
                </a:solidFill>
              </a:rPr>
              <a:t>positif</a:t>
            </a:r>
            <a:r>
              <a:rPr lang="en-US" sz="1600" b="0" dirty="0">
                <a:solidFill>
                  <a:schemeClr val="tx1"/>
                </a:solidFill>
              </a:rPr>
              <a:t> </a:t>
            </a:r>
            <a:r>
              <a:rPr lang="en-US" sz="1600" b="0" dirty="0" err="1">
                <a:solidFill>
                  <a:schemeClr val="tx1"/>
                </a:solidFill>
              </a:rPr>
              <a:t>bagi</a:t>
            </a:r>
            <a:r>
              <a:rPr lang="en-US" sz="1600" b="0" dirty="0">
                <a:solidFill>
                  <a:schemeClr val="tx1"/>
                </a:solidFill>
              </a:rPr>
              <a:t> </a:t>
            </a:r>
            <a:r>
              <a:rPr lang="en-US" sz="1600" b="0" dirty="0" err="1">
                <a:solidFill>
                  <a:schemeClr val="tx1"/>
                </a:solidFill>
              </a:rPr>
              <a:t>kemajuan</a:t>
            </a:r>
            <a:r>
              <a:rPr lang="en-US" sz="1600" b="0" dirty="0">
                <a:solidFill>
                  <a:schemeClr val="tx1"/>
                </a:solidFill>
              </a:rPr>
              <a:t> </a:t>
            </a:r>
            <a:r>
              <a:rPr lang="en-US" sz="1600" b="0" dirty="0" err="1">
                <a:solidFill>
                  <a:schemeClr val="tx1"/>
                </a:solidFill>
              </a:rPr>
              <a:t>bangsa</a:t>
            </a:r>
            <a:r>
              <a:rPr lang="en-US" sz="1600" b="0" dirty="0">
                <a:solidFill>
                  <a:schemeClr val="tx1"/>
                </a:solidFill>
              </a:rPr>
              <a:t> Indonesia </a:t>
            </a:r>
            <a:r>
              <a:rPr lang="en-US" sz="1600" b="0" dirty="0" err="1">
                <a:solidFill>
                  <a:schemeClr val="tx1"/>
                </a:solidFill>
              </a:rPr>
              <a:t>dan</a:t>
            </a:r>
            <a:r>
              <a:rPr lang="en-US" sz="1600" b="0" dirty="0">
                <a:solidFill>
                  <a:schemeClr val="tx1"/>
                </a:solidFill>
              </a:rPr>
              <a:t> </a:t>
            </a:r>
            <a:r>
              <a:rPr lang="en-US" sz="1600" b="0" dirty="0" err="1">
                <a:solidFill>
                  <a:schemeClr val="tx1"/>
                </a:solidFill>
              </a:rPr>
              <a:t>memperkokoh</a:t>
            </a:r>
            <a:r>
              <a:rPr lang="en-US" sz="1600" b="0" dirty="0">
                <a:solidFill>
                  <a:schemeClr val="tx1"/>
                </a:solidFill>
              </a:rPr>
              <a:t> </a:t>
            </a:r>
            <a:r>
              <a:rPr lang="en-US" sz="1600" b="0" dirty="0" err="1">
                <a:solidFill>
                  <a:schemeClr val="tx1"/>
                </a:solidFill>
              </a:rPr>
              <a:t>eksistensi</a:t>
            </a:r>
            <a:r>
              <a:rPr lang="en-US" sz="1600" b="0" dirty="0">
                <a:solidFill>
                  <a:schemeClr val="tx1"/>
                </a:solidFill>
              </a:rPr>
              <a:t> Indonesia </a:t>
            </a:r>
            <a:r>
              <a:rPr lang="en-US" sz="1600" b="0" dirty="0" err="1">
                <a:solidFill>
                  <a:schemeClr val="tx1"/>
                </a:solidFill>
              </a:rPr>
              <a:t>sebagai</a:t>
            </a:r>
            <a:r>
              <a:rPr lang="en-US" sz="1600" b="0" dirty="0">
                <a:solidFill>
                  <a:schemeClr val="tx1"/>
                </a:solidFill>
              </a:rPr>
              <a:t> </a:t>
            </a:r>
            <a:r>
              <a:rPr lang="en-US" sz="1600" b="0" dirty="0" err="1">
                <a:solidFill>
                  <a:schemeClr val="tx1"/>
                </a:solidFill>
              </a:rPr>
              <a:t>negara</a:t>
            </a:r>
            <a:r>
              <a:rPr lang="en-US" sz="1600" b="0" dirty="0">
                <a:solidFill>
                  <a:schemeClr val="tx1"/>
                </a:solidFill>
              </a:rPr>
              <a:t> yang </a:t>
            </a:r>
            <a:r>
              <a:rPr lang="en-US" sz="1600" b="0" dirty="0" err="1">
                <a:solidFill>
                  <a:schemeClr val="tx1"/>
                </a:solidFill>
              </a:rPr>
              <a:t>tidak</a:t>
            </a:r>
            <a:r>
              <a:rPr lang="en-US" sz="1600" b="0" dirty="0">
                <a:solidFill>
                  <a:schemeClr val="tx1"/>
                </a:solidFill>
              </a:rPr>
              <a:t> </a:t>
            </a:r>
            <a:r>
              <a:rPr lang="en-US" sz="1600" b="0" dirty="0" err="1">
                <a:solidFill>
                  <a:schemeClr val="tx1"/>
                </a:solidFill>
              </a:rPr>
              <a:t>bisa</a:t>
            </a:r>
            <a:r>
              <a:rPr lang="en-US" sz="1600" b="0" dirty="0">
                <a:solidFill>
                  <a:schemeClr val="tx1"/>
                </a:solidFill>
              </a:rPr>
              <a:t> </a:t>
            </a:r>
            <a:r>
              <a:rPr lang="en-US" sz="1600" b="0" dirty="0" err="1">
                <a:solidFill>
                  <a:schemeClr val="tx1"/>
                </a:solidFill>
              </a:rPr>
              <a:t>disepelekan</a:t>
            </a:r>
            <a:r>
              <a:rPr lang="en-US" sz="1600" b="0" dirty="0">
                <a:solidFill>
                  <a:schemeClr val="tx1"/>
                </a:solidFill>
              </a:rPr>
              <a:t> </a:t>
            </a:r>
            <a:r>
              <a:rPr lang="en-US" sz="1600" b="0" dirty="0" err="1">
                <a:solidFill>
                  <a:schemeClr val="tx1"/>
                </a:solidFill>
              </a:rPr>
              <a:t>perannya</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mendukung</a:t>
            </a:r>
            <a:r>
              <a:rPr lang="en-US" sz="1600" b="0" dirty="0">
                <a:solidFill>
                  <a:schemeClr val="tx1"/>
                </a:solidFill>
              </a:rPr>
              <a:t> </a:t>
            </a:r>
            <a:r>
              <a:rPr lang="en-US" sz="1600" b="0" dirty="0" err="1">
                <a:solidFill>
                  <a:schemeClr val="tx1"/>
                </a:solidFill>
              </a:rPr>
              <a:t>kemajuan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mewujudkan</a:t>
            </a:r>
            <a:r>
              <a:rPr lang="en-US" sz="1600" b="0" dirty="0">
                <a:solidFill>
                  <a:schemeClr val="tx1"/>
                </a:solidFill>
              </a:rPr>
              <a:t> </a:t>
            </a:r>
            <a:r>
              <a:rPr lang="en-US" sz="1600" b="0" dirty="0" err="1">
                <a:solidFill>
                  <a:schemeClr val="tx1"/>
                </a:solidFill>
              </a:rPr>
              <a:t>perdamaian</a:t>
            </a:r>
            <a:r>
              <a:rPr lang="en-US" sz="1600" b="0" dirty="0">
                <a:solidFill>
                  <a:schemeClr val="tx1"/>
                </a:solidFill>
              </a:rPr>
              <a:t> </a:t>
            </a:r>
            <a:r>
              <a:rPr lang="en-US" sz="1600" b="0" dirty="0" err="1">
                <a:solidFill>
                  <a:schemeClr val="tx1"/>
                </a:solidFill>
              </a:rPr>
              <a:t>dunia</a:t>
            </a:r>
            <a:r>
              <a:rPr lang="en-US" sz="1600" b="0" dirty="0">
                <a:solidFill>
                  <a:schemeClr val="tx1"/>
                </a:solidFill>
              </a:rPr>
              <a:t>. </a:t>
            </a:r>
            <a:r>
              <a:rPr lang="en-US" sz="1600" b="0" dirty="0" err="1">
                <a:solidFill>
                  <a:schemeClr val="tx1"/>
                </a:solidFill>
              </a:rPr>
              <a:t>negara</a:t>
            </a:r>
            <a:r>
              <a:rPr lang="en-US" sz="1600" b="0" dirty="0">
                <a:solidFill>
                  <a:schemeClr val="tx1"/>
                </a:solidFill>
              </a:rPr>
              <a:t>.</a:t>
            </a:r>
            <a:endParaRPr lang="en-US" sz="1600" b="0" dirty="0">
              <a:solidFill>
                <a:schemeClr val="tx1"/>
              </a:solidFill>
            </a:endParaRPr>
          </a:p>
          <a:p>
            <a:pPr algn="just"/>
            <a:r>
              <a:rPr lang="en-US" sz="1600" dirty="0">
                <a:solidFill>
                  <a:schemeClr val="tx1"/>
                </a:solidFill>
              </a:rPr>
              <a:t/>
            </a:r>
            <a:br>
              <a:rPr lang="en-US" sz="1600" dirty="0">
                <a:solidFill>
                  <a:schemeClr val="tx1"/>
                </a:solidFill>
              </a:rPr>
            </a:br>
            <a:endParaRPr lang="en-US" sz="1600" dirty="0">
              <a:solidFill>
                <a:schemeClr val="tx1"/>
              </a:solidFill>
            </a:endParaRPr>
          </a:p>
        </p:txBody>
      </p:sp>
    </p:spTree>
    <p:extLst>
      <p:ext uri="{BB962C8B-B14F-4D97-AF65-F5344CB8AC3E}">
        <p14:creationId xmlns:p14="http://schemas.microsoft.com/office/powerpoint/2010/main" val="71477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374043" y="449546"/>
            <a:ext cx="5948936" cy="432000"/>
          </a:xfrm>
          <a:prstGeom prst="rect">
            <a:avLst/>
          </a:prstGeom>
        </p:spPr>
        <p:txBody>
          <a:bodyPr spcFirstLastPara="1" wrap="square" lIns="91425" tIns="91425" rIns="91425" bIns="91425" anchor="t" anchorCtr="0">
            <a:noAutofit/>
          </a:bodyPr>
          <a:lstStyle/>
          <a:p>
            <a:r>
              <a:rPr lang="en-US" sz="1600" dirty="0"/>
              <a:t>2.7 CARA MENGATASI ANCAMAN INTEGRASI NASIONAL</a:t>
            </a:r>
            <a:endParaRPr sz="1600" dirty="0">
              <a:solidFill>
                <a:schemeClr val="dk1"/>
              </a:solidFill>
            </a:endParaRPr>
          </a:p>
        </p:txBody>
      </p:sp>
      <p:sp>
        <p:nvSpPr>
          <p:cNvPr id="4" name="Google Shape;442;p35"/>
          <p:cNvSpPr txBox="1">
            <a:spLocks/>
          </p:cNvSpPr>
          <p:nvPr/>
        </p:nvSpPr>
        <p:spPr>
          <a:xfrm>
            <a:off x="140579" y="881546"/>
            <a:ext cx="8536493" cy="4261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fontAlgn="base"/>
            <a:r>
              <a:rPr lang="id-ID" sz="1600" b="0" dirty="0" smtClean="0">
                <a:solidFill>
                  <a:schemeClr val="tx1"/>
                </a:solidFill>
              </a:rPr>
              <a:t>1.) </a:t>
            </a:r>
            <a:r>
              <a:rPr lang="en-US" sz="1600" b="0" dirty="0" err="1" smtClean="0">
                <a:solidFill>
                  <a:schemeClr val="tx1"/>
                </a:solidFill>
              </a:rPr>
              <a:t>Tiap-tiap</a:t>
            </a:r>
            <a:r>
              <a:rPr lang="en-US" sz="1600" b="0" dirty="0" smtClean="0">
                <a:solidFill>
                  <a:schemeClr val="tx1"/>
                </a:solidFill>
              </a:rPr>
              <a:t> </a:t>
            </a:r>
            <a:r>
              <a:rPr lang="en-US" sz="1600" b="0" dirty="0" err="1">
                <a:solidFill>
                  <a:schemeClr val="tx1"/>
                </a:solidFill>
              </a:rPr>
              <a:t>warga</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r>
              <a:rPr lang="en-US" sz="1600" b="0" dirty="0" err="1">
                <a:solidFill>
                  <a:schemeClr val="tx1"/>
                </a:solidFill>
              </a:rPr>
              <a:t>berhak</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wajib</a:t>
            </a:r>
            <a:r>
              <a:rPr lang="en-US" sz="1600" b="0" dirty="0">
                <a:solidFill>
                  <a:schemeClr val="tx1"/>
                </a:solidFill>
              </a:rPr>
              <a:t> </a:t>
            </a:r>
            <a:r>
              <a:rPr lang="en-US" sz="1600" b="0" dirty="0" err="1">
                <a:solidFill>
                  <a:schemeClr val="tx1"/>
                </a:solidFill>
              </a:rPr>
              <a:t>ikut</a:t>
            </a:r>
            <a:r>
              <a:rPr lang="en-US" sz="1600" b="0" dirty="0">
                <a:solidFill>
                  <a:schemeClr val="tx1"/>
                </a:solidFill>
              </a:rPr>
              <a:t> </a:t>
            </a:r>
            <a:r>
              <a:rPr lang="en-US" sz="1600" b="0" dirty="0" err="1">
                <a:solidFill>
                  <a:schemeClr val="tx1"/>
                </a:solidFill>
              </a:rPr>
              <a:t>serta</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usaha</a:t>
            </a:r>
            <a:r>
              <a:rPr lang="en-US" sz="1600" b="0" dirty="0">
                <a:solidFill>
                  <a:schemeClr val="tx1"/>
                </a:solidFill>
              </a:rPr>
              <a:t> </a:t>
            </a:r>
            <a:r>
              <a:rPr lang="en-US" sz="1600" b="0" dirty="0" err="1">
                <a:solidFill>
                  <a:schemeClr val="tx1"/>
                </a:solidFill>
              </a:rPr>
              <a:t>pertahanan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keamanan</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p>
          <a:p>
            <a:pPr algn="just" fontAlgn="base"/>
            <a:r>
              <a:rPr lang="id-ID" sz="1600" b="0" dirty="0" smtClean="0">
                <a:solidFill>
                  <a:schemeClr val="tx1"/>
                </a:solidFill>
              </a:rPr>
              <a:t>2.) </a:t>
            </a:r>
            <a:r>
              <a:rPr lang="en-US" sz="1600" b="0" dirty="0" smtClean="0">
                <a:solidFill>
                  <a:schemeClr val="tx1"/>
                </a:solidFill>
              </a:rPr>
              <a:t>Usaha </a:t>
            </a:r>
            <a:r>
              <a:rPr lang="en-US" sz="1600" b="0" dirty="0" err="1">
                <a:solidFill>
                  <a:schemeClr val="tx1"/>
                </a:solidFill>
              </a:rPr>
              <a:t>pertahanan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keamanan</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r>
              <a:rPr lang="en-US" sz="1600" b="0" dirty="0" err="1">
                <a:solidFill>
                  <a:schemeClr val="tx1"/>
                </a:solidFill>
              </a:rPr>
              <a:t>dilaksanakan</a:t>
            </a:r>
            <a:r>
              <a:rPr lang="en-US" sz="1600" b="0" dirty="0">
                <a:solidFill>
                  <a:schemeClr val="tx1"/>
                </a:solidFill>
              </a:rPr>
              <a:t> </a:t>
            </a:r>
            <a:r>
              <a:rPr lang="en-US" sz="1600" b="0" dirty="0" err="1">
                <a:solidFill>
                  <a:schemeClr val="tx1"/>
                </a:solidFill>
              </a:rPr>
              <a:t>melalui</a:t>
            </a:r>
            <a:r>
              <a:rPr lang="en-US" sz="1600" b="0" dirty="0">
                <a:solidFill>
                  <a:schemeClr val="tx1"/>
                </a:solidFill>
              </a:rPr>
              <a:t> </a:t>
            </a:r>
            <a:r>
              <a:rPr lang="en-US" sz="1600" b="0" dirty="0" err="1">
                <a:solidFill>
                  <a:schemeClr val="tx1"/>
                </a:solidFill>
              </a:rPr>
              <a:t>sistem</a:t>
            </a:r>
            <a:r>
              <a:rPr lang="en-US" sz="1600" b="0" dirty="0">
                <a:solidFill>
                  <a:schemeClr val="tx1"/>
                </a:solidFill>
              </a:rPr>
              <a:t> </a:t>
            </a:r>
            <a:r>
              <a:rPr lang="en-US" sz="1600" b="0" dirty="0" err="1">
                <a:solidFill>
                  <a:schemeClr val="tx1"/>
                </a:solidFill>
              </a:rPr>
              <a:t>pertahanan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keamanan</a:t>
            </a:r>
            <a:r>
              <a:rPr lang="en-US" sz="1600" b="0" dirty="0">
                <a:solidFill>
                  <a:schemeClr val="tx1"/>
                </a:solidFill>
              </a:rPr>
              <a:t> </a:t>
            </a:r>
            <a:r>
              <a:rPr lang="en-US" sz="1600" b="0" dirty="0" err="1">
                <a:solidFill>
                  <a:schemeClr val="tx1"/>
                </a:solidFill>
              </a:rPr>
              <a:t>rakyat</a:t>
            </a:r>
            <a:r>
              <a:rPr lang="en-US" sz="1600" b="0" dirty="0">
                <a:solidFill>
                  <a:schemeClr val="tx1"/>
                </a:solidFill>
              </a:rPr>
              <a:t> </a:t>
            </a:r>
            <a:r>
              <a:rPr lang="en-US" sz="1600" b="0" dirty="0" err="1">
                <a:solidFill>
                  <a:schemeClr val="tx1"/>
                </a:solidFill>
              </a:rPr>
              <a:t>semesta</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Tentara</a:t>
            </a:r>
            <a:r>
              <a:rPr lang="en-US" sz="1600" b="0" dirty="0">
                <a:solidFill>
                  <a:schemeClr val="tx1"/>
                </a:solidFill>
              </a:rPr>
              <a:t> Nasional Indonesia </a:t>
            </a:r>
            <a:r>
              <a:rPr lang="en-US" sz="1600" b="0" dirty="0" err="1">
                <a:solidFill>
                  <a:schemeClr val="tx1"/>
                </a:solidFill>
              </a:rPr>
              <a:t>dan</a:t>
            </a:r>
            <a:r>
              <a:rPr lang="en-US" sz="1600" b="0" dirty="0">
                <a:solidFill>
                  <a:schemeClr val="tx1"/>
                </a:solidFill>
              </a:rPr>
              <a:t> </a:t>
            </a:r>
            <a:r>
              <a:rPr lang="en-US" sz="1600" b="0" dirty="0" err="1">
                <a:solidFill>
                  <a:schemeClr val="tx1"/>
                </a:solidFill>
              </a:rPr>
              <a:t>Kepolisian</a:t>
            </a:r>
            <a:r>
              <a:rPr lang="en-US" sz="1600" b="0" dirty="0">
                <a:solidFill>
                  <a:schemeClr val="tx1"/>
                </a:solidFill>
              </a:rPr>
              <a:t> Negara Indonesia </a:t>
            </a:r>
            <a:r>
              <a:rPr lang="en-US" sz="1600" b="0" dirty="0" err="1">
                <a:solidFill>
                  <a:schemeClr val="tx1"/>
                </a:solidFill>
              </a:rPr>
              <a:t>Republik</a:t>
            </a:r>
            <a:r>
              <a:rPr lang="en-US" sz="1600" b="0" dirty="0">
                <a:solidFill>
                  <a:schemeClr val="tx1"/>
                </a:solidFill>
              </a:rPr>
              <a:t> Indonesia, </a:t>
            </a:r>
            <a:r>
              <a:rPr lang="en-US" sz="1600" b="0" dirty="0" err="1">
                <a:solidFill>
                  <a:schemeClr val="tx1"/>
                </a:solidFill>
              </a:rPr>
              <a:t>sebagai</a:t>
            </a:r>
            <a:r>
              <a:rPr lang="en-US" sz="1600" b="0" dirty="0">
                <a:solidFill>
                  <a:schemeClr val="tx1"/>
                </a:solidFill>
              </a:rPr>
              <a:t> </a:t>
            </a:r>
            <a:r>
              <a:rPr lang="en-US" sz="1600" b="0" dirty="0" err="1">
                <a:solidFill>
                  <a:schemeClr val="tx1"/>
                </a:solidFill>
              </a:rPr>
              <a:t>kekuatan</a:t>
            </a:r>
            <a:r>
              <a:rPr lang="en-US" sz="1600" b="0" dirty="0">
                <a:solidFill>
                  <a:schemeClr val="tx1"/>
                </a:solidFill>
              </a:rPr>
              <a:t> </a:t>
            </a:r>
            <a:r>
              <a:rPr lang="en-US" sz="1600" b="0" dirty="0" err="1">
                <a:solidFill>
                  <a:schemeClr val="tx1"/>
                </a:solidFill>
              </a:rPr>
              <a:t>utama</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rakyat</a:t>
            </a:r>
            <a:r>
              <a:rPr lang="en-US" sz="1600" b="0" dirty="0">
                <a:solidFill>
                  <a:schemeClr val="tx1"/>
                </a:solidFill>
              </a:rPr>
              <a:t>, </a:t>
            </a:r>
            <a:r>
              <a:rPr lang="en-US" sz="1600" b="0" dirty="0" err="1">
                <a:solidFill>
                  <a:schemeClr val="tx1"/>
                </a:solidFill>
              </a:rPr>
              <a:t>sebagai</a:t>
            </a:r>
            <a:r>
              <a:rPr lang="en-US" sz="1600" b="0" dirty="0">
                <a:solidFill>
                  <a:schemeClr val="tx1"/>
                </a:solidFill>
              </a:rPr>
              <a:t> </a:t>
            </a:r>
            <a:r>
              <a:rPr lang="en-US" sz="1600" b="0" dirty="0" err="1">
                <a:solidFill>
                  <a:schemeClr val="tx1"/>
                </a:solidFill>
              </a:rPr>
              <a:t>kekuatan</a:t>
            </a:r>
            <a:r>
              <a:rPr lang="en-US" sz="1600" b="0" dirty="0">
                <a:solidFill>
                  <a:schemeClr val="tx1"/>
                </a:solidFill>
              </a:rPr>
              <a:t> </a:t>
            </a:r>
            <a:r>
              <a:rPr lang="en-US" sz="1600" b="0" dirty="0" err="1">
                <a:solidFill>
                  <a:schemeClr val="tx1"/>
                </a:solidFill>
              </a:rPr>
              <a:t>pendukung</a:t>
            </a:r>
            <a:r>
              <a:rPr lang="en-US" sz="1600" b="0" dirty="0">
                <a:solidFill>
                  <a:schemeClr val="tx1"/>
                </a:solidFill>
              </a:rPr>
              <a:t>. </a:t>
            </a:r>
          </a:p>
          <a:p>
            <a:pPr algn="just" fontAlgn="base"/>
            <a:r>
              <a:rPr lang="id-ID" sz="1600" b="0" dirty="0">
                <a:solidFill>
                  <a:schemeClr val="tx1"/>
                </a:solidFill>
              </a:rPr>
              <a:t>3</a:t>
            </a:r>
            <a:r>
              <a:rPr lang="id-ID" sz="1600" b="0" dirty="0" smtClean="0">
                <a:solidFill>
                  <a:schemeClr val="tx1"/>
                </a:solidFill>
              </a:rPr>
              <a:t>.) </a:t>
            </a:r>
            <a:r>
              <a:rPr lang="en-US" sz="1600" b="0" dirty="0" err="1" smtClean="0">
                <a:solidFill>
                  <a:schemeClr val="tx1"/>
                </a:solidFill>
              </a:rPr>
              <a:t>Tentara</a:t>
            </a:r>
            <a:r>
              <a:rPr lang="en-US" sz="1600" b="0" dirty="0" smtClean="0">
                <a:solidFill>
                  <a:schemeClr val="tx1"/>
                </a:solidFill>
              </a:rPr>
              <a:t> </a:t>
            </a:r>
            <a:r>
              <a:rPr lang="en-US" sz="1600" b="0" dirty="0">
                <a:solidFill>
                  <a:schemeClr val="tx1"/>
                </a:solidFill>
              </a:rPr>
              <a:t>Nasional Indonesia </a:t>
            </a:r>
            <a:r>
              <a:rPr lang="en-US" sz="1600" b="0" dirty="0" err="1">
                <a:solidFill>
                  <a:schemeClr val="tx1"/>
                </a:solidFill>
              </a:rPr>
              <a:t>terdiri</a:t>
            </a:r>
            <a:r>
              <a:rPr lang="en-US" sz="1600" b="0" dirty="0">
                <a:solidFill>
                  <a:schemeClr val="tx1"/>
                </a:solidFill>
              </a:rPr>
              <a:t> </a:t>
            </a:r>
            <a:r>
              <a:rPr lang="en-US" sz="1600" b="0" dirty="0" err="1">
                <a:solidFill>
                  <a:schemeClr val="tx1"/>
                </a:solidFill>
              </a:rPr>
              <a:t>atas</a:t>
            </a:r>
            <a:r>
              <a:rPr lang="en-US" sz="1600" b="0" dirty="0">
                <a:solidFill>
                  <a:schemeClr val="tx1"/>
                </a:solidFill>
              </a:rPr>
              <a:t> </a:t>
            </a:r>
            <a:r>
              <a:rPr lang="en-US" sz="1600" b="0" dirty="0" err="1">
                <a:solidFill>
                  <a:schemeClr val="tx1"/>
                </a:solidFill>
              </a:rPr>
              <a:t>Angkatan</a:t>
            </a:r>
            <a:r>
              <a:rPr lang="en-US" sz="1600" b="0" dirty="0">
                <a:solidFill>
                  <a:schemeClr val="tx1"/>
                </a:solidFill>
              </a:rPr>
              <a:t> </a:t>
            </a:r>
            <a:r>
              <a:rPr lang="en-US" sz="1600" b="0" dirty="0" err="1">
                <a:solidFill>
                  <a:schemeClr val="tx1"/>
                </a:solidFill>
              </a:rPr>
              <a:t>Darat</a:t>
            </a:r>
            <a:r>
              <a:rPr lang="en-US" sz="1600" b="0" dirty="0">
                <a:solidFill>
                  <a:schemeClr val="tx1"/>
                </a:solidFill>
              </a:rPr>
              <a:t>, </a:t>
            </a:r>
            <a:r>
              <a:rPr lang="en-US" sz="1600" b="0" dirty="0" err="1">
                <a:solidFill>
                  <a:schemeClr val="tx1"/>
                </a:solidFill>
              </a:rPr>
              <a:t>Angkatan</a:t>
            </a:r>
            <a:r>
              <a:rPr lang="en-US" sz="1600" b="0" dirty="0">
                <a:solidFill>
                  <a:schemeClr val="tx1"/>
                </a:solidFill>
              </a:rPr>
              <a:t> </a:t>
            </a:r>
            <a:r>
              <a:rPr lang="en-US" sz="1600" b="0" dirty="0" err="1">
                <a:solidFill>
                  <a:schemeClr val="tx1"/>
                </a:solidFill>
              </a:rPr>
              <a:t>Laut</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Angkatan</a:t>
            </a:r>
            <a:r>
              <a:rPr lang="en-US" sz="1600" b="0" dirty="0">
                <a:solidFill>
                  <a:schemeClr val="tx1"/>
                </a:solidFill>
              </a:rPr>
              <a:t> </a:t>
            </a:r>
            <a:r>
              <a:rPr lang="en-US" sz="1600" b="0" dirty="0" err="1">
                <a:solidFill>
                  <a:schemeClr val="tx1"/>
                </a:solidFill>
              </a:rPr>
              <a:t>Udara</a:t>
            </a:r>
            <a:r>
              <a:rPr lang="en-US" sz="1600" b="0" dirty="0">
                <a:solidFill>
                  <a:schemeClr val="tx1"/>
                </a:solidFill>
              </a:rPr>
              <a:t> </a:t>
            </a:r>
            <a:r>
              <a:rPr lang="en-US" sz="1600" b="0" dirty="0" err="1">
                <a:solidFill>
                  <a:schemeClr val="tx1"/>
                </a:solidFill>
              </a:rPr>
              <a:t>sebagai</a:t>
            </a:r>
            <a:r>
              <a:rPr lang="en-US" sz="1600" b="0" dirty="0">
                <a:solidFill>
                  <a:schemeClr val="tx1"/>
                </a:solidFill>
              </a:rPr>
              <a:t> </a:t>
            </a:r>
            <a:r>
              <a:rPr lang="en-US" sz="1600" b="0" dirty="0" err="1">
                <a:solidFill>
                  <a:schemeClr val="tx1"/>
                </a:solidFill>
              </a:rPr>
              <a:t>alat</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r>
              <a:rPr lang="en-US" sz="1600" b="0" dirty="0" err="1">
                <a:solidFill>
                  <a:schemeClr val="tx1"/>
                </a:solidFill>
              </a:rPr>
              <a:t>bertugas</a:t>
            </a:r>
            <a:r>
              <a:rPr lang="en-US" sz="1600" b="0" dirty="0">
                <a:solidFill>
                  <a:schemeClr val="tx1"/>
                </a:solidFill>
              </a:rPr>
              <a:t> </a:t>
            </a:r>
            <a:r>
              <a:rPr lang="en-US" sz="1600" b="0" dirty="0" err="1">
                <a:solidFill>
                  <a:schemeClr val="tx1"/>
                </a:solidFill>
              </a:rPr>
              <a:t>mempertahankan</a:t>
            </a:r>
            <a:r>
              <a:rPr lang="en-US" sz="1600" b="0" dirty="0">
                <a:solidFill>
                  <a:schemeClr val="tx1"/>
                </a:solidFill>
              </a:rPr>
              <a:t>, </a:t>
            </a:r>
            <a:r>
              <a:rPr lang="en-US" sz="1600" b="0" dirty="0" err="1">
                <a:solidFill>
                  <a:schemeClr val="tx1"/>
                </a:solidFill>
              </a:rPr>
              <a:t>melindungi</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memelihara</a:t>
            </a:r>
            <a:r>
              <a:rPr lang="en-US" sz="1600" b="0" dirty="0">
                <a:solidFill>
                  <a:schemeClr val="tx1"/>
                </a:solidFill>
              </a:rPr>
              <a:t> </a:t>
            </a:r>
            <a:r>
              <a:rPr lang="en-US" sz="1600" b="0" dirty="0" err="1">
                <a:solidFill>
                  <a:schemeClr val="tx1"/>
                </a:solidFill>
              </a:rPr>
              <a:t>keutuhan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kedaulatan</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p>
          <a:p>
            <a:pPr algn="just" fontAlgn="base"/>
            <a:r>
              <a:rPr lang="id-ID" sz="1600" b="0" dirty="0">
                <a:solidFill>
                  <a:schemeClr val="tx1"/>
                </a:solidFill>
              </a:rPr>
              <a:t>4</a:t>
            </a:r>
            <a:r>
              <a:rPr lang="id-ID" sz="1600" b="0" dirty="0" smtClean="0">
                <a:solidFill>
                  <a:schemeClr val="tx1"/>
                </a:solidFill>
              </a:rPr>
              <a:t>.) </a:t>
            </a:r>
            <a:r>
              <a:rPr lang="en-US" sz="1600" b="0" dirty="0" err="1" smtClean="0">
                <a:solidFill>
                  <a:schemeClr val="tx1"/>
                </a:solidFill>
              </a:rPr>
              <a:t>Kepolisian</a:t>
            </a:r>
            <a:r>
              <a:rPr lang="en-US" sz="1600" b="0" dirty="0" smtClean="0">
                <a:solidFill>
                  <a:schemeClr val="tx1"/>
                </a:solidFill>
              </a:rPr>
              <a:t> </a:t>
            </a:r>
            <a:r>
              <a:rPr lang="en-US" sz="1600" b="0" dirty="0">
                <a:solidFill>
                  <a:schemeClr val="tx1"/>
                </a:solidFill>
              </a:rPr>
              <a:t>Negara </a:t>
            </a:r>
            <a:r>
              <a:rPr lang="en-US" sz="1600" b="0" dirty="0" err="1">
                <a:solidFill>
                  <a:schemeClr val="tx1"/>
                </a:solidFill>
              </a:rPr>
              <a:t>Republik</a:t>
            </a:r>
            <a:r>
              <a:rPr lang="en-US" sz="1600" b="0" dirty="0">
                <a:solidFill>
                  <a:schemeClr val="tx1"/>
                </a:solidFill>
              </a:rPr>
              <a:t> Indonesia </a:t>
            </a:r>
            <a:r>
              <a:rPr lang="en-US" sz="1600" b="0" dirty="0" err="1">
                <a:solidFill>
                  <a:schemeClr val="tx1"/>
                </a:solidFill>
              </a:rPr>
              <a:t>sebagai</a:t>
            </a:r>
            <a:r>
              <a:rPr lang="en-US" sz="1600" b="0" dirty="0">
                <a:solidFill>
                  <a:schemeClr val="tx1"/>
                </a:solidFill>
              </a:rPr>
              <a:t> </a:t>
            </a:r>
            <a:r>
              <a:rPr lang="en-US" sz="1600" b="0" dirty="0" err="1">
                <a:solidFill>
                  <a:schemeClr val="tx1"/>
                </a:solidFill>
              </a:rPr>
              <a:t>alat</a:t>
            </a:r>
            <a:r>
              <a:rPr lang="en-US" sz="1600" b="0" dirty="0">
                <a:solidFill>
                  <a:schemeClr val="tx1"/>
                </a:solidFill>
              </a:rPr>
              <a:t> </a:t>
            </a:r>
            <a:r>
              <a:rPr lang="en-US" sz="1600" b="0" dirty="0" err="1">
                <a:solidFill>
                  <a:schemeClr val="tx1"/>
                </a:solidFill>
              </a:rPr>
              <a:t>negara</a:t>
            </a:r>
            <a:r>
              <a:rPr lang="en-US" sz="1600" b="0" dirty="0">
                <a:solidFill>
                  <a:schemeClr val="tx1"/>
                </a:solidFill>
              </a:rPr>
              <a:t> yang </a:t>
            </a:r>
            <a:r>
              <a:rPr lang="en-US" sz="1600" b="0" dirty="0" err="1">
                <a:solidFill>
                  <a:schemeClr val="tx1"/>
                </a:solidFill>
              </a:rPr>
              <a:t>menjaga</a:t>
            </a:r>
            <a:r>
              <a:rPr lang="en-US" sz="1600" b="0" dirty="0">
                <a:solidFill>
                  <a:schemeClr val="tx1"/>
                </a:solidFill>
              </a:rPr>
              <a:t> </a:t>
            </a:r>
            <a:r>
              <a:rPr lang="en-US" sz="1600" b="0" dirty="0" err="1">
                <a:solidFill>
                  <a:schemeClr val="tx1"/>
                </a:solidFill>
              </a:rPr>
              <a:t>kemanan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ketertiban</a:t>
            </a:r>
            <a:r>
              <a:rPr lang="en-US" sz="1600" b="0" dirty="0">
                <a:solidFill>
                  <a:schemeClr val="tx1"/>
                </a:solidFill>
              </a:rPr>
              <a:t> </a:t>
            </a:r>
            <a:r>
              <a:rPr lang="en-US" sz="1600" b="0" dirty="0" err="1">
                <a:solidFill>
                  <a:schemeClr val="tx1"/>
                </a:solidFill>
              </a:rPr>
              <a:t>masyarakat</a:t>
            </a:r>
            <a:r>
              <a:rPr lang="en-US" sz="1600" b="0" dirty="0">
                <a:solidFill>
                  <a:schemeClr val="tx1"/>
                </a:solidFill>
              </a:rPr>
              <a:t> </a:t>
            </a:r>
            <a:r>
              <a:rPr lang="en-US" sz="1600" b="0" dirty="0" err="1">
                <a:solidFill>
                  <a:schemeClr val="tx1"/>
                </a:solidFill>
              </a:rPr>
              <a:t>bertugas</a:t>
            </a:r>
            <a:r>
              <a:rPr lang="en-US" sz="1600" b="0" dirty="0">
                <a:solidFill>
                  <a:schemeClr val="tx1"/>
                </a:solidFill>
              </a:rPr>
              <a:t> </a:t>
            </a:r>
            <a:r>
              <a:rPr lang="en-US" sz="1600" b="0" dirty="0" err="1">
                <a:solidFill>
                  <a:schemeClr val="tx1"/>
                </a:solidFill>
              </a:rPr>
              <a:t>melindungi</a:t>
            </a:r>
            <a:r>
              <a:rPr lang="en-US" sz="1600" b="0" dirty="0">
                <a:solidFill>
                  <a:schemeClr val="tx1"/>
                </a:solidFill>
              </a:rPr>
              <a:t>, </a:t>
            </a:r>
            <a:r>
              <a:rPr lang="en-US" sz="1600" b="0" dirty="0" err="1">
                <a:solidFill>
                  <a:schemeClr val="tx1"/>
                </a:solidFill>
              </a:rPr>
              <a:t>mengayomi</a:t>
            </a:r>
            <a:r>
              <a:rPr lang="en-US" sz="1600" b="0" dirty="0">
                <a:solidFill>
                  <a:schemeClr val="tx1"/>
                </a:solidFill>
              </a:rPr>
              <a:t>, </a:t>
            </a:r>
            <a:r>
              <a:rPr lang="en-US" sz="1600" b="0" dirty="0" err="1">
                <a:solidFill>
                  <a:schemeClr val="tx1"/>
                </a:solidFill>
              </a:rPr>
              <a:t>melayani</a:t>
            </a:r>
            <a:r>
              <a:rPr lang="en-US" sz="1600" b="0" dirty="0">
                <a:solidFill>
                  <a:schemeClr val="tx1"/>
                </a:solidFill>
              </a:rPr>
              <a:t> </a:t>
            </a:r>
            <a:r>
              <a:rPr lang="en-US" sz="1600" b="0" dirty="0" err="1">
                <a:solidFill>
                  <a:schemeClr val="tx1"/>
                </a:solidFill>
              </a:rPr>
              <a:t>masyarakat</a:t>
            </a:r>
            <a:r>
              <a:rPr lang="en-US" sz="1600" b="0" dirty="0">
                <a:solidFill>
                  <a:schemeClr val="tx1"/>
                </a:solidFill>
              </a:rPr>
              <a:t>, </a:t>
            </a:r>
            <a:r>
              <a:rPr lang="en-US" sz="1600" b="0" dirty="0" err="1">
                <a:solidFill>
                  <a:schemeClr val="tx1"/>
                </a:solidFill>
              </a:rPr>
              <a:t>serta</a:t>
            </a:r>
            <a:r>
              <a:rPr lang="en-US" sz="1600" b="0" dirty="0">
                <a:solidFill>
                  <a:schemeClr val="tx1"/>
                </a:solidFill>
              </a:rPr>
              <a:t> </a:t>
            </a:r>
            <a:r>
              <a:rPr lang="en-US" sz="1600" b="0" dirty="0" err="1">
                <a:solidFill>
                  <a:schemeClr val="tx1"/>
                </a:solidFill>
              </a:rPr>
              <a:t>menegakkan</a:t>
            </a:r>
            <a:r>
              <a:rPr lang="en-US" sz="1600" b="0" dirty="0">
                <a:solidFill>
                  <a:schemeClr val="tx1"/>
                </a:solidFill>
              </a:rPr>
              <a:t> </a:t>
            </a:r>
            <a:r>
              <a:rPr lang="en-US" sz="1600" b="0" dirty="0" err="1">
                <a:solidFill>
                  <a:schemeClr val="tx1"/>
                </a:solidFill>
              </a:rPr>
              <a:t>hukum</a:t>
            </a:r>
            <a:r>
              <a:rPr lang="en-US" sz="1600" b="0" dirty="0">
                <a:solidFill>
                  <a:schemeClr val="tx1"/>
                </a:solidFill>
              </a:rPr>
              <a:t>. </a:t>
            </a:r>
          </a:p>
          <a:p>
            <a:pPr algn="just" fontAlgn="base"/>
            <a:r>
              <a:rPr lang="id-ID" sz="1600" b="0" dirty="0">
                <a:solidFill>
                  <a:schemeClr val="tx1"/>
                </a:solidFill>
              </a:rPr>
              <a:t>5</a:t>
            </a:r>
            <a:r>
              <a:rPr lang="id-ID" sz="1600" b="0" dirty="0" smtClean="0">
                <a:solidFill>
                  <a:schemeClr val="tx1"/>
                </a:solidFill>
              </a:rPr>
              <a:t>.) </a:t>
            </a:r>
            <a:r>
              <a:rPr lang="en-US" sz="1600" b="0" dirty="0" err="1" smtClean="0">
                <a:solidFill>
                  <a:schemeClr val="tx1"/>
                </a:solidFill>
              </a:rPr>
              <a:t>Susunan</a:t>
            </a:r>
            <a:r>
              <a:rPr lang="en-US" sz="1600" b="0" dirty="0" smtClean="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kedudukan</a:t>
            </a:r>
            <a:r>
              <a:rPr lang="en-US" sz="1600" b="0" dirty="0">
                <a:solidFill>
                  <a:schemeClr val="tx1"/>
                </a:solidFill>
              </a:rPr>
              <a:t> </a:t>
            </a:r>
            <a:r>
              <a:rPr lang="en-US" sz="1600" b="0" dirty="0" err="1">
                <a:solidFill>
                  <a:schemeClr val="tx1"/>
                </a:solidFill>
              </a:rPr>
              <a:t>Tentara</a:t>
            </a:r>
            <a:r>
              <a:rPr lang="en-US" sz="1600" b="0" dirty="0">
                <a:solidFill>
                  <a:schemeClr val="tx1"/>
                </a:solidFill>
              </a:rPr>
              <a:t> Nasional Indonesia, </a:t>
            </a:r>
            <a:r>
              <a:rPr lang="en-US" sz="1600" b="0" dirty="0" err="1">
                <a:solidFill>
                  <a:schemeClr val="tx1"/>
                </a:solidFill>
              </a:rPr>
              <a:t>Kepolisian</a:t>
            </a:r>
            <a:r>
              <a:rPr lang="en-US" sz="1600" b="0" dirty="0">
                <a:solidFill>
                  <a:schemeClr val="tx1"/>
                </a:solidFill>
              </a:rPr>
              <a:t> Negara </a:t>
            </a:r>
            <a:r>
              <a:rPr lang="en-US" sz="1600" b="0" dirty="0" err="1">
                <a:solidFill>
                  <a:schemeClr val="tx1"/>
                </a:solidFill>
              </a:rPr>
              <a:t>Republik</a:t>
            </a:r>
            <a:r>
              <a:rPr lang="en-US" sz="1600" b="0" dirty="0">
                <a:solidFill>
                  <a:schemeClr val="tx1"/>
                </a:solidFill>
              </a:rPr>
              <a:t> Indonesia, </a:t>
            </a:r>
            <a:r>
              <a:rPr lang="en-US" sz="1600" b="0" dirty="0" err="1">
                <a:solidFill>
                  <a:schemeClr val="tx1"/>
                </a:solidFill>
              </a:rPr>
              <a:t>hubungan</a:t>
            </a:r>
            <a:r>
              <a:rPr lang="en-US" sz="1600" b="0" dirty="0">
                <a:solidFill>
                  <a:schemeClr val="tx1"/>
                </a:solidFill>
              </a:rPr>
              <a:t> </a:t>
            </a:r>
            <a:r>
              <a:rPr lang="en-US" sz="1600" b="0" dirty="0" err="1">
                <a:solidFill>
                  <a:schemeClr val="tx1"/>
                </a:solidFill>
              </a:rPr>
              <a:t>kewenangan</a:t>
            </a:r>
            <a:r>
              <a:rPr lang="en-US" sz="1600" b="0" dirty="0">
                <a:solidFill>
                  <a:schemeClr val="tx1"/>
                </a:solidFill>
              </a:rPr>
              <a:t> </a:t>
            </a:r>
            <a:r>
              <a:rPr lang="en-US" sz="1600" b="0" dirty="0" err="1">
                <a:solidFill>
                  <a:schemeClr val="tx1"/>
                </a:solidFill>
              </a:rPr>
              <a:t>Tentara</a:t>
            </a:r>
            <a:r>
              <a:rPr lang="en-US" sz="1600" b="0" dirty="0">
                <a:solidFill>
                  <a:schemeClr val="tx1"/>
                </a:solidFill>
              </a:rPr>
              <a:t> Nasional Indonesia </a:t>
            </a:r>
            <a:r>
              <a:rPr lang="en-US" sz="1600" b="0" dirty="0" err="1">
                <a:solidFill>
                  <a:schemeClr val="tx1"/>
                </a:solidFill>
              </a:rPr>
              <a:t>dan</a:t>
            </a:r>
            <a:r>
              <a:rPr lang="en-US" sz="1600" b="0" dirty="0">
                <a:solidFill>
                  <a:schemeClr val="tx1"/>
                </a:solidFill>
              </a:rPr>
              <a:t> </a:t>
            </a:r>
            <a:r>
              <a:rPr lang="en-US" sz="1600" b="0" dirty="0" err="1">
                <a:solidFill>
                  <a:schemeClr val="tx1"/>
                </a:solidFill>
              </a:rPr>
              <a:t>Kepolisian</a:t>
            </a:r>
            <a:r>
              <a:rPr lang="en-US" sz="1600" b="0" dirty="0">
                <a:solidFill>
                  <a:schemeClr val="tx1"/>
                </a:solidFill>
              </a:rPr>
              <a:t> Negara </a:t>
            </a:r>
            <a:r>
              <a:rPr lang="en-US" sz="1600" b="0" dirty="0" err="1">
                <a:solidFill>
                  <a:schemeClr val="tx1"/>
                </a:solidFill>
              </a:rPr>
              <a:t>Republik</a:t>
            </a:r>
            <a:r>
              <a:rPr lang="en-US" sz="1600" b="0" dirty="0">
                <a:solidFill>
                  <a:schemeClr val="tx1"/>
                </a:solidFill>
              </a:rPr>
              <a:t> Indonesia di </a:t>
            </a:r>
            <a:r>
              <a:rPr lang="en-US" sz="1600" b="0" dirty="0" err="1">
                <a:solidFill>
                  <a:schemeClr val="tx1"/>
                </a:solidFill>
              </a:rPr>
              <a:t>dalam</a:t>
            </a:r>
            <a:r>
              <a:rPr lang="en-US" sz="1600" b="0" dirty="0">
                <a:solidFill>
                  <a:schemeClr val="tx1"/>
                </a:solidFill>
              </a:rPr>
              <a:t> </a:t>
            </a:r>
            <a:r>
              <a:rPr lang="en-US" sz="1600" b="0" dirty="0" err="1">
                <a:solidFill>
                  <a:schemeClr val="tx1"/>
                </a:solidFill>
              </a:rPr>
              <a:t>menjalankan</a:t>
            </a:r>
            <a:r>
              <a:rPr lang="en-US" sz="1600" b="0" dirty="0">
                <a:solidFill>
                  <a:schemeClr val="tx1"/>
                </a:solidFill>
              </a:rPr>
              <a:t> </a:t>
            </a:r>
            <a:r>
              <a:rPr lang="en-US" sz="1600" b="0" dirty="0" err="1">
                <a:solidFill>
                  <a:schemeClr val="tx1"/>
                </a:solidFill>
              </a:rPr>
              <a:t>tugasnya</a:t>
            </a:r>
            <a:r>
              <a:rPr lang="en-US" sz="1600" b="0" dirty="0">
                <a:solidFill>
                  <a:schemeClr val="tx1"/>
                </a:solidFill>
              </a:rPr>
              <a:t>, </a:t>
            </a:r>
            <a:r>
              <a:rPr lang="en-US" sz="1600" b="0" dirty="0" err="1">
                <a:solidFill>
                  <a:schemeClr val="tx1"/>
                </a:solidFill>
              </a:rPr>
              <a:t>syarat-syarat</a:t>
            </a:r>
            <a:r>
              <a:rPr lang="en-US" sz="1600" b="0" dirty="0">
                <a:solidFill>
                  <a:schemeClr val="tx1"/>
                </a:solidFill>
              </a:rPr>
              <a:t> </a:t>
            </a:r>
            <a:r>
              <a:rPr lang="en-US" sz="1600" b="0" dirty="0" err="1">
                <a:solidFill>
                  <a:schemeClr val="tx1"/>
                </a:solidFill>
              </a:rPr>
              <a:t>keikutsertaan</a:t>
            </a:r>
            <a:r>
              <a:rPr lang="en-US" sz="1600" b="0" dirty="0">
                <a:solidFill>
                  <a:schemeClr val="tx1"/>
                </a:solidFill>
              </a:rPr>
              <a:t> </a:t>
            </a:r>
            <a:r>
              <a:rPr lang="en-US" sz="1600" b="0" dirty="0" err="1">
                <a:solidFill>
                  <a:schemeClr val="tx1"/>
                </a:solidFill>
              </a:rPr>
              <a:t>warga</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usaha</a:t>
            </a:r>
            <a:r>
              <a:rPr lang="en-US" sz="1600" b="0" dirty="0">
                <a:solidFill>
                  <a:schemeClr val="tx1"/>
                </a:solidFill>
              </a:rPr>
              <a:t> </a:t>
            </a:r>
            <a:r>
              <a:rPr lang="en-US" sz="1600" b="0" dirty="0" err="1">
                <a:solidFill>
                  <a:schemeClr val="tx1"/>
                </a:solidFill>
              </a:rPr>
              <a:t>pertahanan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keamanan</a:t>
            </a:r>
            <a:r>
              <a:rPr lang="en-US" sz="1600" b="0" dirty="0">
                <a:solidFill>
                  <a:schemeClr val="tx1"/>
                </a:solidFill>
              </a:rPr>
              <a:t> </a:t>
            </a:r>
            <a:r>
              <a:rPr lang="en-US" sz="1600" b="0" dirty="0" err="1">
                <a:solidFill>
                  <a:schemeClr val="tx1"/>
                </a:solidFill>
              </a:rPr>
              <a:t>diatur</a:t>
            </a:r>
            <a:r>
              <a:rPr lang="en-US" sz="1600" b="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undang-undang</a:t>
            </a:r>
            <a:r>
              <a:rPr lang="en-US" sz="1600" b="0" dirty="0">
                <a:solidFill>
                  <a:schemeClr val="tx1"/>
                </a:solidFill>
              </a:rPr>
              <a:t>.</a:t>
            </a:r>
          </a:p>
        </p:txBody>
      </p:sp>
    </p:spTree>
    <p:extLst>
      <p:ext uri="{BB962C8B-B14F-4D97-AF65-F5344CB8AC3E}">
        <p14:creationId xmlns:p14="http://schemas.microsoft.com/office/powerpoint/2010/main" val="357191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510231" y="312930"/>
            <a:ext cx="5948936" cy="568616"/>
          </a:xfrm>
          <a:prstGeom prst="rect">
            <a:avLst/>
          </a:prstGeom>
        </p:spPr>
        <p:txBody>
          <a:bodyPr spcFirstLastPara="1" wrap="square" lIns="91425" tIns="91425" rIns="91425" bIns="91425" anchor="t" anchorCtr="0">
            <a:noAutofit/>
          </a:bodyPr>
          <a:lstStyle/>
          <a:p>
            <a:r>
              <a:rPr lang="en-US" sz="1600" dirty="0"/>
              <a:t>2.8 CONTOH MASALAH INTEGRASI NASIONAL DALAM KEHIDUPAN BERBANGSA DAN BERNEGARA</a:t>
            </a:r>
            <a:endParaRPr sz="1600" dirty="0">
              <a:solidFill>
                <a:schemeClr val="dk1"/>
              </a:solidFill>
            </a:endParaRPr>
          </a:p>
        </p:txBody>
      </p:sp>
      <p:sp>
        <p:nvSpPr>
          <p:cNvPr id="4" name="Google Shape;442;p35"/>
          <p:cNvSpPr txBox="1">
            <a:spLocks/>
          </p:cNvSpPr>
          <p:nvPr/>
        </p:nvSpPr>
        <p:spPr>
          <a:xfrm>
            <a:off x="140579" y="881546"/>
            <a:ext cx="8536493" cy="4261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fontAlgn="base"/>
            <a:r>
              <a:rPr lang="id-ID" sz="1600" b="0" dirty="0" smtClean="0">
                <a:solidFill>
                  <a:schemeClr val="tx1"/>
                </a:solidFill>
              </a:rPr>
              <a:t>1.)</a:t>
            </a:r>
            <a:r>
              <a:rPr lang="en-US" sz="1600" b="0" dirty="0">
                <a:solidFill>
                  <a:schemeClr val="tx1"/>
                </a:solidFill>
              </a:rPr>
              <a:t> </a:t>
            </a:r>
            <a:r>
              <a:rPr lang="en-US" sz="1600" b="0" dirty="0" err="1">
                <a:solidFill>
                  <a:schemeClr val="tx1"/>
                </a:solidFill>
              </a:rPr>
              <a:t>Aksi</a:t>
            </a:r>
            <a:r>
              <a:rPr lang="en-US" sz="1600" b="0" dirty="0">
                <a:solidFill>
                  <a:schemeClr val="tx1"/>
                </a:solidFill>
              </a:rPr>
              <a:t> </a:t>
            </a:r>
            <a:r>
              <a:rPr lang="en-US" sz="1600" b="0" dirty="0" err="1">
                <a:solidFill>
                  <a:schemeClr val="tx1"/>
                </a:solidFill>
              </a:rPr>
              <a:t>Protes</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smtClean="0">
                <a:solidFill>
                  <a:schemeClr val="tx1"/>
                </a:solidFill>
              </a:rPr>
              <a:t>Demonstrasi</a:t>
            </a:r>
            <a:endParaRPr lang="id-ID" sz="1600" b="0" dirty="0" smtClean="0">
              <a:solidFill>
                <a:schemeClr val="tx1"/>
              </a:solidFill>
            </a:endParaRPr>
          </a:p>
          <a:p>
            <a:pPr algn="just" fontAlgn="base"/>
            <a:r>
              <a:rPr lang="id-ID" sz="1600" dirty="0">
                <a:solidFill>
                  <a:schemeClr val="tx1"/>
                </a:solidFill>
              </a:rPr>
              <a:t>	</a:t>
            </a:r>
            <a:r>
              <a:rPr lang="en-US" sz="1600" b="0" dirty="0" err="1">
                <a:solidFill>
                  <a:schemeClr val="tx1"/>
                </a:solidFill>
              </a:rPr>
              <a:t>Protes</a:t>
            </a:r>
            <a:r>
              <a:rPr lang="en-US" sz="1600" b="0" dirty="0">
                <a:solidFill>
                  <a:schemeClr val="tx1"/>
                </a:solidFill>
              </a:rPr>
              <a:t> </a:t>
            </a:r>
            <a:r>
              <a:rPr lang="en-US" sz="1600" b="0" dirty="0" err="1">
                <a:solidFill>
                  <a:schemeClr val="tx1"/>
                </a:solidFill>
              </a:rPr>
              <a:t>dapat</a:t>
            </a:r>
            <a:r>
              <a:rPr lang="en-US" sz="1600" b="0" dirty="0">
                <a:solidFill>
                  <a:schemeClr val="tx1"/>
                </a:solidFill>
              </a:rPr>
              <a:t> </a:t>
            </a:r>
            <a:r>
              <a:rPr lang="en-US" sz="1600" b="0" dirty="0" err="1">
                <a:solidFill>
                  <a:schemeClr val="tx1"/>
                </a:solidFill>
              </a:rPr>
              <a:t>terjadi</a:t>
            </a:r>
            <a:r>
              <a:rPr lang="en-US" sz="1600" b="0" dirty="0">
                <a:solidFill>
                  <a:schemeClr val="tx1"/>
                </a:solidFill>
              </a:rPr>
              <a:t> </a:t>
            </a:r>
            <a:r>
              <a:rPr lang="en-US" sz="1600" b="0" dirty="0" err="1">
                <a:solidFill>
                  <a:schemeClr val="tx1"/>
                </a:solidFill>
              </a:rPr>
              <a:t>apabila</a:t>
            </a:r>
            <a:r>
              <a:rPr lang="en-US" sz="1600" b="0" dirty="0">
                <a:solidFill>
                  <a:schemeClr val="tx1"/>
                </a:solidFill>
              </a:rPr>
              <a:t> </a:t>
            </a:r>
            <a:r>
              <a:rPr lang="en-US" sz="1600" b="0" dirty="0" err="1">
                <a:solidFill>
                  <a:schemeClr val="tx1"/>
                </a:solidFill>
              </a:rPr>
              <a:t>suatu</a:t>
            </a:r>
            <a:r>
              <a:rPr lang="en-US" sz="1600" b="0" dirty="0">
                <a:solidFill>
                  <a:schemeClr val="tx1"/>
                </a:solidFill>
              </a:rPr>
              <a:t> </a:t>
            </a:r>
            <a:r>
              <a:rPr lang="en-US" sz="1600" b="0" dirty="0" err="1">
                <a:solidFill>
                  <a:schemeClr val="tx1"/>
                </a:solidFill>
              </a:rPr>
              <a:t>hal</a:t>
            </a:r>
            <a:r>
              <a:rPr lang="en-US" sz="1600" b="0" dirty="0">
                <a:solidFill>
                  <a:schemeClr val="tx1"/>
                </a:solidFill>
              </a:rPr>
              <a:t> </a:t>
            </a:r>
            <a:r>
              <a:rPr lang="en-US" sz="1600" b="0" dirty="0" err="1">
                <a:solidFill>
                  <a:schemeClr val="tx1"/>
                </a:solidFill>
              </a:rPr>
              <a:t>menimpa</a:t>
            </a:r>
            <a:r>
              <a:rPr lang="en-US" sz="1600" b="0" dirty="0">
                <a:solidFill>
                  <a:schemeClr val="tx1"/>
                </a:solidFill>
              </a:rPr>
              <a:t> </a:t>
            </a:r>
            <a:r>
              <a:rPr lang="en-US" sz="1600" b="0" dirty="0" err="1">
                <a:solidFill>
                  <a:schemeClr val="tx1"/>
                </a:solidFill>
              </a:rPr>
              <a:t>kepentingan</a:t>
            </a:r>
            <a:r>
              <a:rPr lang="en-US" sz="1600" b="0" dirty="0">
                <a:solidFill>
                  <a:schemeClr val="tx1"/>
                </a:solidFill>
              </a:rPr>
              <a:t> </a:t>
            </a:r>
            <a:r>
              <a:rPr lang="en-US" sz="1600" b="0" dirty="0" err="1">
                <a:solidFill>
                  <a:schemeClr val="tx1"/>
                </a:solidFill>
              </a:rPr>
              <a:t>individu</a:t>
            </a:r>
            <a:r>
              <a:rPr lang="en-US" sz="1600" b="0" dirty="0">
                <a:solidFill>
                  <a:schemeClr val="tx1"/>
                </a:solidFill>
              </a:rPr>
              <a:t> </a:t>
            </a:r>
            <a:r>
              <a:rPr lang="en-US" sz="1600" b="0" dirty="0" err="1">
                <a:solidFill>
                  <a:schemeClr val="tx1"/>
                </a:solidFill>
              </a:rPr>
              <a:t>atau</a:t>
            </a:r>
            <a:r>
              <a:rPr lang="en-US" sz="1600" b="0" dirty="0">
                <a:solidFill>
                  <a:schemeClr val="tx1"/>
                </a:solidFill>
              </a:rPr>
              <a:t> </a:t>
            </a:r>
            <a:r>
              <a:rPr lang="en-US" sz="1600" b="0" dirty="0" err="1">
                <a:solidFill>
                  <a:schemeClr val="tx1"/>
                </a:solidFill>
              </a:rPr>
              <a:t>kelompok</a:t>
            </a:r>
            <a:r>
              <a:rPr lang="en-US" sz="1600" b="0" dirty="0">
                <a:solidFill>
                  <a:schemeClr val="tx1"/>
                </a:solidFill>
              </a:rPr>
              <a:t> </a:t>
            </a:r>
            <a:r>
              <a:rPr lang="en-US" sz="1600" b="0" dirty="0" err="1">
                <a:solidFill>
                  <a:schemeClr val="tx1"/>
                </a:solidFill>
              </a:rPr>
              <a:t>secara</a:t>
            </a:r>
            <a:r>
              <a:rPr lang="en-US" sz="1600" b="0" dirty="0">
                <a:solidFill>
                  <a:schemeClr val="tx1"/>
                </a:solidFill>
              </a:rPr>
              <a:t> </a:t>
            </a:r>
            <a:r>
              <a:rPr lang="en-US" sz="1600" b="0" dirty="0" err="1">
                <a:solidFill>
                  <a:schemeClr val="tx1"/>
                </a:solidFill>
              </a:rPr>
              <a:t>langsung</a:t>
            </a:r>
            <a:r>
              <a:rPr lang="en-US" sz="1600" b="0" dirty="0">
                <a:solidFill>
                  <a:schemeClr val="tx1"/>
                </a:solidFill>
              </a:rPr>
              <a:t> </a:t>
            </a:r>
            <a:r>
              <a:rPr lang="en-US" sz="1600" b="0" dirty="0" err="1">
                <a:solidFill>
                  <a:schemeClr val="tx1"/>
                </a:solidFill>
              </a:rPr>
              <a:t>sebagai</a:t>
            </a:r>
            <a:r>
              <a:rPr lang="en-US" sz="1600" b="0" dirty="0">
                <a:solidFill>
                  <a:schemeClr val="tx1"/>
                </a:solidFill>
              </a:rPr>
              <a:t> </a:t>
            </a:r>
            <a:r>
              <a:rPr lang="en-US" sz="1600" b="0" dirty="0" err="1">
                <a:solidFill>
                  <a:schemeClr val="tx1"/>
                </a:solidFill>
              </a:rPr>
              <a:t>akibat</a:t>
            </a:r>
            <a:r>
              <a:rPr lang="en-US" sz="1600" b="0" dirty="0">
                <a:solidFill>
                  <a:schemeClr val="tx1"/>
                </a:solidFill>
              </a:rPr>
              <a:t> </a:t>
            </a:r>
            <a:r>
              <a:rPr lang="en-US" sz="1600" b="0" dirty="0" err="1">
                <a:solidFill>
                  <a:schemeClr val="tx1"/>
                </a:solidFill>
              </a:rPr>
              <a:t>dari</a:t>
            </a:r>
            <a:r>
              <a:rPr lang="en-US" sz="1600" b="0" dirty="0">
                <a:solidFill>
                  <a:schemeClr val="tx1"/>
                </a:solidFill>
              </a:rPr>
              <a:t> rasa </a:t>
            </a:r>
            <a:r>
              <a:rPr lang="en-US" sz="1600" b="0" dirty="0" err="1">
                <a:solidFill>
                  <a:schemeClr val="tx1"/>
                </a:solidFill>
              </a:rPr>
              <a:t>ketidakadilan</a:t>
            </a:r>
            <a:r>
              <a:rPr lang="en-US" sz="1600" b="0" dirty="0">
                <a:solidFill>
                  <a:schemeClr val="tx1"/>
                </a:solidFill>
              </a:rPr>
              <a:t> </a:t>
            </a:r>
            <a:r>
              <a:rPr lang="en-US" sz="1600" b="0" dirty="0" err="1">
                <a:solidFill>
                  <a:schemeClr val="tx1"/>
                </a:solidFill>
              </a:rPr>
              <a:t>akan</a:t>
            </a:r>
            <a:r>
              <a:rPr lang="en-US" sz="1600" b="0" dirty="0">
                <a:solidFill>
                  <a:schemeClr val="tx1"/>
                </a:solidFill>
              </a:rPr>
              <a:t> </a:t>
            </a:r>
            <a:r>
              <a:rPr lang="en-US" sz="1600" b="0" dirty="0" err="1">
                <a:solidFill>
                  <a:schemeClr val="tx1"/>
                </a:solidFill>
              </a:rPr>
              <a:t>hak</a:t>
            </a:r>
            <a:r>
              <a:rPr lang="en-US" sz="1600" b="0" dirty="0">
                <a:solidFill>
                  <a:schemeClr val="tx1"/>
                </a:solidFill>
              </a:rPr>
              <a:t> yang </a:t>
            </a:r>
            <a:r>
              <a:rPr lang="en-US" sz="1600" b="0" dirty="0" err="1">
                <a:solidFill>
                  <a:schemeClr val="tx1"/>
                </a:solidFill>
              </a:rPr>
              <a:t>harus</a:t>
            </a:r>
            <a:r>
              <a:rPr lang="en-US" sz="1600" b="0" dirty="0">
                <a:solidFill>
                  <a:schemeClr val="tx1"/>
                </a:solidFill>
              </a:rPr>
              <a:t> </a:t>
            </a:r>
            <a:r>
              <a:rPr lang="en-US" sz="1600" b="0" dirty="0" err="1">
                <a:solidFill>
                  <a:schemeClr val="tx1"/>
                </a:solidFill>
              </a:rPr>
              <a:t>diterima</a:t>
            </a:r>
            <a:r>
              <a:rPr lang="en-US" sz="1600" b="0" dirty="0">
                <a:solidFill>
                  <a:schemeClr val="tx1"/>
                </a:solidFill>
              </a:rPr>
              <a:t>. </a:t>
            </a:r>
            <a:r>
              <a:rPr lang="en-US" sz="1600" b="0" dirty="0" err="1">
                <a:solidFill>
                  <a:schemeClr val="tx1"/>
                </a:solidFill>
              </a:rPr>
              <a:t>Akibatnya</a:t>
            </a:r>
            <a:r>
              <a:rPr lang="en-US" sz="1600" b="0" dirty="0">
                <a:solidFill>
                  <a:schemeClr val="tx1"/>
                </a:solidFill>
              </a:rPr>
              <a:t>, </a:t>
            </a:r>
            <a:r>
              <a:rPr lang="en-US" sz="1600" b="0" dirty="0" err="1">
                <a:solidFill>
                  <a:schemeClr val="tx1"/>
                </a:solidFill>
              </a:rPr>
              <a:t>individu</a:t>
            </a:r>
            <a:r>
              <a:rPr lang="en-US" sz="1600" b="0" dirty="0">
                <a:solidFill>
                  <a:schemeClr val="tx1"/>
                </a:solidFill>
              </a:rPr>
              <a:t> </a:t>
            </a:r>
            <a:r>
              <a:rPr lang="en-US" sz="1600" b="0" dirty="0" err="1">
                <a:solidFill>
                  <a:schemeClr val="tx1"/>
                </a:solidFill>
              </a:rPr>
              <a:t>atau</a:t>
            </a:r>
            <a:r>
              <a:rPr lang="en-US" sz="1600" b="0" dirty="0">
                <a:solidFill>
                  <a:schemeClr val="tx1"/>
                </a:solidFill>
              </a:rPr>
              <a:t> </a:t>
            </a:r>
            <a:r>
              <a:rPr lang="en-US" sz="1600" b="0" dirty="0" err="1">
                <a:solidFill>
                  <a:schemeClr val="tx1"/>
                </a:solidFill>
              </a:rPr>
              <a:t>kelompok</a:t>
            </a:r>
            <a:r>
              <a:rPr lang="en-US" sz="1600" b="0" dirty="0">
                <a:solidFill>
                  <a:schemeClr val="tx1"/>
                </a:solidFill>
              </a:rPr>
              <a:t> </a:t>
            </a:r>
            <a:r>
              <a:rPr lang="en-US" sz="1600" b="0" dirty="0" err="1">
                <a:solidFill>
                  <a:schemeClr val="tx1"/>
                </a:solidFill>
              </a:rPr>
              <a:t>tersebut</a:t>
            </a:r>
            <a:r>
              <a:rPr lang="en-US" sz="1600" b="0" dirty="0">
                <a:solidFill>
                  <a:schemeClr val="tx1"/>
                </a:solidFill>
              </a:rPr>
              <a:t> </a:t>
            </a:r>
            <a:r>
              <a:rPr lang="en-US" sz="1600" b="0" dirty="0" err="1">
                <a:solidFill>
                  <a:schemeClr val="tx1"/>
                </a:solidFill>
              </a:rPr>
              <a:t>tidak</a:t>
            </a:r>
            <a:r>
              <a:rPr lang="en-US" sz="1600" b="0" dirty="0">
                <a:solidFill>
                  <a:schemeClr val="tx1"/>
                </a:solidFill>
              </a:rPr>
              <a:t> </a:t>
            </a:r>
            <a:r>
              <a:rPr lang="en-US" sz="1600" b="0" dirty="0" err="1">
                <a:solidFill>
                  <a:schemeClr val="tx1"/>
                </a:solidFill>
              </a:rPr>
              <a:t>puas</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melakukan</a:t>
            </a:r>
            <a:r>
              <a:rPr lang="en-US" sz="1600" b="0" dirty="0">
                <a:solidFill>
                  <a:schemeClr val="tx1"/>
                </a:solidFill>
              </a:rPr>
              <a:t> </a:t>
            </a:r>
            <a:r>
              <a:rPr lang="en-US" sz="1600" b="0" dirty="0" err="1">
                <a:solidFill>
                  <a:schemeClr val="tx1"/>
                </a:solidFill>
              </a:rPr>
              <a:t>tindakan</a:t>
            </a:r>
            <a:r>
              <a:rPr lang="en-US" sz="1600" b="0" dirty="0">
                <a:solidFill>
                  <a:schemeClr val="tx1"/>
                </a:solidFill>
              </a:rPr>
              <a:t> </a:t>
            </a:r>
            <a:r>
              <a:rPr lang="en-US" sz="1600" b="0" dirty="0" err="1">
                <a:solidFill>
                  <a:schemeClr val="tx1"/>
                </a:solidFill>
              </a:rPr>
              <a:t>penyelesaian</a:t>
            </a:r>
            <a:r>
              <a:rPr lang="en-US" sz="1600" b="0" dirty="0">
                <a:solidFill>
                  <a:schemeClr val="tx1"/>
                </a:solidFill>
              </a:rPr>
              <a:t>.</a:t>
            </a:r>
            <a:r>
              <a:rPr lang="en-US" sz="1600" dirty="0">
                <a:solidFill>
                  <a:schemeClr val="tx1"/>
                </a:solidFill>
              </a:rPr>
              <a:t> </a:t>
            </a:r>
            <a:endParaRPr lang="id-ID" sz="1600" dirty="0">
              <a:solidFill>
                <a:schemeClr val="tx1"/>
              </a:solidFill>
            </a:endParaRPr>
          </a:p>
          <a:p>
            <a:pPr algn="just" fontAlgn="base"/>
            <a:r>
              <a:rPr lang="id-ID" sz="1600" b="0" dirty="0" smtClean="0">
                <a:solidFill>
                  <a:schemeClr val="tx1"/>
                </a:solidFill>
              </a:rPr>
              <a:t>2.) </a:t>
            </a:r>
            <a:r>
              <a:rPr lang="en-US" sz="1600" b="0" dirty="0" err="1">
                <a:solidFill>
                  <a:schemeClr val="tx1"/>
                </a:solidFill>
              </a:rPr>
              <a:t>Meningkatnya</a:t>
            </a:r>
            <a:r>
              <a:rPr lang="en-US" sz="1600" b="0" dirty="0">
                <a:solidFill>
                  <a:schemeClr val="tx1"/>
                </a:solidFill>
              </a:rPr>
              <a:t> </a:t>
            </a:r>
            <a:r>
              <a:rPr lang="en-US" sz="1600" b="0" dirty="0" err="1">
                <a:solidFill>
                  <a:schemeClr val="tx1"/>
                </a:solidFill>
              </a:rPr>
              <a:t>Kriminalitas</a:t>
            </a:r>
            <a:r>
              <a:rPr lang="en-US" sz="1600" b="0" dirty="0">
                <a:solidFill>
                  <a:schemeClr val="tx1"/>
                </a:solidFill>
              </a:rPr>
              <a:t> </a:t>
            </a:r>
            <a:endParaRPr lang="id-ID" sz="1600" b="0" dirty="0" smtClean="0">
              <a:solidFill>
                <a:schemeClr val="tx1"/>
              </a:solidFill>
            </a:endParaRPr>
          </a:p>
          <a:p>
            <a:pPr algn="just" fontAlgn="base"/>
            <a:r>
              <a:rPr lang="id-ID" sz="1600" b="0" dirty="0">
                <a:solidFill>
                  <a:schemeClr val="tx1"/>
                </a:solidFill>
              </a:rPr>
              <a:t>	</a:t>
            </a:r>
            <a:r>
              <a:rPr lang="en-US" sz="1600" b="0" dirty="0" err="1">
                <a:solidFill>
                  <a:schemeClr val="tx1"/>
                </a:solidFill>
              </a:rPr>
              <a:t>Perubahan</a:t>
            </a:r>
            <a:r>
              <a:rPr lang="en-US" sz="1600" b="0" dirty="0">
                <a:solidFill>
                  <a:schemeClr val="tx1"/>
                </a:solidFill>
              </a:rPr>
              <a:t> </a:t>
            </a:r>
            <a:r>
              <a:rPr lang="en-US" sz="1600" b="0" dirty="0" err="1">
                <a:solidFill>
                  <a:schemeClr val="tx1"/>
                </a:solidFill>
              </a:rPr>
              <a:t>sosial</a:t>
            </a:r>
            <a:r>
              <a:rPr lang="en-US" sz="1600" b="0" dirty="0">
                <a:solidFill>
                  <a:schemeClr val="tx1"/>
                </a:solidFill>
              </a:rPr>
              <a:t> yang </a:t>
            </a:r>
            <a:r>
              <a:rPr lang="en-US" sz="1600" b="0" dirty="0" err="1">
                <a:solidFill>
                  <a:schemeClr val="tx1"/>
                </a:solidFill>
              </a:rPr>
              <a:t>terjadi</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kehidupan</a:t>
            </a:r>
            <a:r>
              <a:rPr lang="en-US" sz="1600" b="0" dirty="0">
                <a:solidFill>
                  <a:schemeClr val="tx1"/>
                </a:solidFill>
              </a:rPr>
              <a:t> </a:t>
            </a:r>
            <a:r>
              <a:rPr lang="en-US" sz="1600" b="0" dirty="0" err="1">
                <a:solidFill>
                  <a:schemeClr val="tx1"/>
                </a:solidFill>
              </a:rPr>
              <a:t>memberi</a:t>
            </a:r>
            <a:r>
              <a:rPr lang="en-US" sz="1600" b="0" dirty="0">
                <a:solidFill>
                  <a:schemeClr val="tx1"/>
                </a:solidFill>
              </a:rPr>
              <a:t> </a:t>
            </a:r>
            <a:r>
              <a:rPr lang="en-US" sz="1600" b="0" dirty="0" err="1">
                <a:solidFill>
                  <a:schemeClr val="tx1"/>
                </a:solidFill>
              </a:rPr>
              <a:t>peluang</a:t>
            </a:r>
            <a:r>
              <a:rPr lang="en-US" sz="1600" b="0" dirty="0">
                <a:solidFill>
                  <a:schemeClr val="tx1"/>
                </a:solidFill>
              </a:rPr>
              <a:t> </a:t>
            </a:r>
            <a:r>
              <a:rPr lang="en-US" sz="1600" b="0" dirty="0" err="1">
                <a:solidFill>
                  <a:schemeClr val="tx1"/>
                </a:solidFill>
              </a:rPr>
              <a:t>bagi</a:t>
            </a:r>
            <a:r>
              <a:rPr lang="en-US" sz="1600" b="0" dirty="0">
                <a:solidFill>
                  <a:schemeClr val="tx1"/>
                </a:solidFill>
              </a:rPr>
              <a:t> </a:t>
            </a:r>
            <a:r>
              <a:rPr lang="en-US" sz="1600" b="0" dirty="0" err="1">
                <a:solidFill>
                  <a:schemeClr val="tx1"/>
                </a:solidFill>
              </a:rPr>
              <a:t>setiap</a:t>
            </a:r>
            <a:r>
              <a:rPr lang="en-US" sz="1600" b="0" dirty="0">
                <a:solidFill>
                  <a:schemeClr val="tx1"/>
                </a:solidFill>
              </a:rPr>
              <a:t> orang </a:t>
            </a:r>
            <a:r>
              <a:rPr lang="en-US" sz="1600" b="0" dirty="0" err="1">
                <a:solidFill>
                  <a:schemeClr val="tx1"/>
                </a:solidFill>
              </a:rPr>
              <a:t>untuk</a:t>
            </a:r>
            <a:r>
              <a:rPr lang="en-US" sz="1600" b="0" dirty="0">
                <a:solidFill>
                  <a:schemeClr val="tx1"/>
                </a:solidFill>
              </a:rPr>
              <a:t> </a:t>
            </a:r>
            <a:r>
              <a:rPr lang="en-US" sz="1600" b="0" dirty="0" err="1">
                <a:solidFill>
                  <a:schemeClr val="tx1"/>
                </a:solidFill>
              </a:rPr>
              <a:t>berubah</a:t>
            </a:r>
            <a:r>
              <a:rPr lang="en-US" sz="1600" b="0" dirty="0">
                <a:solidFill>
                  <a:schemeClr val="tx1"/>
                </a:solidFill>
              </a:rPr>
              <a:t>, </a:t>
            </a:r>
            <a:r>
              <a:rPr lang="en-US" sz="1600" b="0" dirty="0" err="1">
                <a:solidFill>
                  <a:schemeClr val="tx1"/>
                </a:solidFill>
              </a:rPr>
              <a:t>tetapi</a:t>
            </a:r>
            <a:r>
              <a:rPr lang="en-US" sz="1600" b="0" dirty="0">
                <a:solidFill>
                  <a:schemeClr val="tx1"/>
                </a:solidFill>
              </a:rPr>
              <a:t> </a:t>
            </a:r>
            <a:r>
              <a:rPr lang="en-US" sz="1600" b="0" dirty="0" err="1">
                <a:solidFill>
                  <a:schemeClr val="tx1"/>
                </a:solidFill>
              </a:rPr>
              <a:t>perubahan</a:t>
            </a:r>
            <a:r>
              <a:rPr lang="en-US" sz="1600" b="0" dirty="0">
                <a:solidFill>
                  <a:schemeClr val="tx1"/>
                </a:solidFill>
              </a:rPr>
              <a:t> </a:t>
            </a:r>
            <a:r>
              <a:rPr lang="en-US" sz="1600" b="0" dirty="0" err="1">
                <a:solidFill>
                  <a:schemeClr val="tx1"/>
                </a:solidFill>
              </a:rPr>
              <a:t>tersebut</a:t>
            </a:r>
            <a:r>
              <a:rPr lang="en-US" sz="1600" b="0" dirty="0">
                <a:solidFill>
                  <a:schemeClr val="tx1"/>
                </a:solidFill>
              </a:rPr>
              <a:t> </a:t>
            </a:r>
            <a:r>
              <a:rPr lang="en-US" sz="1600" b="0" dirty="0" err="1">
                <a:solidFill>
                  <a:schemeClr val="tx1"/>
                </a:solidFill>
              </a:rPr>
              <a:t>tidak</a:t>
            </a:r>
            <a:r>
              <a:rPr lang="en-US" sz="1600" b="0" dirty="0">
                <a:solidFill>
                  <a:schemeClr val="tx1"/>
                </a:solidFill>
              </a:rPr>
              <a:t> </a:t>
            </a:r>
            <a:r>
              <a:rPr lang="en-US" sz="1600" b="0" dirty="0" err="1">
                <a:solidFill>
                  <a:schemeClr val="tx1"/>
                </a:solidFill>
              </a:rPr>
              <a:t>membawa</a:t>
            </a:r>
            <a:r>
              <a:rPr lang="en-US" sz="1600" b="0" dirty="0">
                <a:solidFill>
                  <a:schemeClr val="tx1"/>
                </a:solidFill>
              </a:rPr>
              <a:t> </a:t>
            </a:r>
            <a:r>
              <a:rPr lang="en-US" sz="1600" b="0" dirty="0" err="1">
                <a:solidFill>
                  <a:schemeClr val="tx1"/>
                </a:solidFill>
              </a:rPr>
              <a:t>setiap</a:t>
            </a:r>
            <a:r>
              <a:rPr lang="en-US" sz="1600" b="0" dirty="0">
                <a:solidFill>
                  <a:schemeClr val="tx1"/>
                </a:solidFill>
              </a:rPr>
              <a:t> orang </a:t>
            </a:r>
            <a:r>
              <a:rPr lang="en-US" sz="1600" b="0" dirty="0" err="1">
                <a:solidFill>
                  <a:schemeClr val="tx1"/>
                </a:solidFill>
              </a:rPr>
              <a:t>ke</a:t>
            </a:r>
            <a:r>
              <a:rPr lang="en-US" sz="1600" b="0" dirty="0">
                <a:solidFill>
                  <a:schemeClr val="tx1"/>
                </a:solidFill>
              </a:rPr>
              <a:t> </a:t>
            </a:r>
            <a:r>
              <a:rPr lang="en-US" sz="1600" b="0" dirty="0" err="1">
                <a:solidFill>
                  <a:schemeClr val="tx1"/>
                </a:solidFill>
              </a:rPr>
              <a:t>arah</a:t>
            </a:r>
            <a:r>
              <a:rPr lang="en-US" sz="1600" b="0" dirty="0">
                <a:solidFill>
                  <a:schemeClr val="tx1"/>
                </a:solidFill>
              </a:rPr>
              <a:t> yang </a:t>
            </a:r>
            <a:r>
              <a:rPr lang="en-US" sz="1600" b="0" dirty="0" err="1">
                <a:solidFill>
                  <a:schemeClr val="tx1"/>
                </a:solidFill>
              </a:rPr>
              <a:t>dicita-citakan</a:t>
            </a:r>
            <a:r>
              <a:rPr lang="en-US" sz="1600" b="0" dirty="0">
                <a:solidFill>
                  <a:schemeClr val="tx1"/>
                </a:solidFill>
              </a:rPr>
              <a:t>. Hal </a:t>
            </a:r>
            <a:r>
              <a:rPr lang="en-US" sz="1600" b="0" dirty="0" err="1">
                <a:solidFill>
                  <a:schemeClr val="tx1"/>
                </a:solidFill>
              </a:rPr>
              <a:t>ini</a:t>
            </a:r>
            <a:r>
              <a:rPr lang="en-US" sz="1600" b="0" dirty="0">
                <a:solidFill>
                  <a:schemeClr val="tx1"/>
                </a:solidFill>
              </a:rPr>
              <a:t> </a:t>
            </a:r>
            <a:r>
              <a:rPr lang="en-US" sz="1600" b="0" dirty="0" err="1">
                <a:solidFill>
                  <a:schemeClr val="tx1"/>
                </a:solidFill>
              </a:rPr>
              <a:t>berakibat</a:t>
            </a:r>
            <a:r>
              <a:rPr lang="en-US" sz="1600" b="0" dirty="0">
                <a:solidFill>
                  <a:schemeClr val="tx1"/>
                </a:solidFill>
              </a:rPr>
              <a:t> </a:t>
            </a:r>
            <a:r>
              <a:rPr lang="en-US" sz="1600" b="0" dirty="0" err="1">
                <a:solidFill>
                  <a:schemeClr val="tx1"/>
                </a:solidFill>
              </a:rPr>
              <a:t>terjadinya</a:t>
            </a:r>
            <a:r>
              <a:rPr lang="en-US" sz="1600" b="0" dirty="0">
                <a:solidFill>
                  <a:schemeClr val="tx1"/>
                </a:solidFill>
              </a:rPr>
              <a:t> </a:t>
            </a:r>
            <a:r>
              <a:rPr lang="en-US" sz="1600" b="0" dirty="0" err="1">
                <a:solidFill>
                  <a:schemeClr val="tx1"/>
                </a:solidFill>
              </a:rPr>
              <a:t>perbedaan</a:t>
            </a:r>
            <a:r>
              <a:rPr lang="en-US" sz="1600" b="0" dirty="0">
                <a:solidFill>
                  <a:schemeClr val="tx1"/>
                </a:solidFill>
              </a:rPr>
              <a:t> </a:t>
            </a:r>
            <a:r>
              <a:rPr lang="en-US" sz="1600" b="0" dirty="0" err="1">
                <a:solidFill>
                  <a:schemeClr val="tx1"/>
                </a:solidFill>
              </a:rPr>
              <a:t>sosial</a:t>
            </a:r>
            <a:r>
              <a:rPr lang="en-US" sz="1600" b="0" dirty="0">
                <a:solidFill>
                  <a:schemeClr val="tx1"/>
                </a:solidFill>
              </a:rPr>
              <a:t> </a:t>
            </a:r>
            <a:r>
              <a:rPr lang="en-US" sz="1600" b="0" dirty="0" err="1">
                <a:solidFill>
                  <a:schemeClr val="tx1"/>
                </a:solidFill>
              </a:rPr>
              <a:t>berdasarkan</a:t>
            </a:r>
            <a:r>
              <a:rPr lang="en-US" sz="1600" b="0" dirty="0">
                <a:solidFill>
                  <a:schemeClr val="tx1"/>
                </a:solidFill>
              </a:rPr>
              <a:t> </a:t>
            </a:r>
            <a:r>
              <a:rPr lang="en-US" sz="1600" b="0" dirty="0" err="1">
                <a:solidFill>
                  <a:schemeClr val="tx1"/>
                </a:solidFill>
              </a:rPr>
              <a:t>kekayaan</a:t>
            </a:r>
            <a:r>
              <a:rPr lang="en-US" sz="1600" b="0" dirty="0">
                <a:solidFill>
                  <a:schemeClr val="tx1"/>
                </a:solidFill>
              </a:rPr>
              <a:t>, </a:t>
            </a:r>
            <a:r>
              <a:rPr lang="en-US" sz="1600" b="0" dirty="0" err="1">
                <a:solidFill>
                  <a:schemeClr val="tx1"/>
                </a:solidFill>
              </a:rPr>
              <a:t>pengetahuan</a:t>
            </a:r>
            <a:r>
              <a:rPr lang="en-US" sz="1600" b="0" dirty="0">
                <a:solidFill>
                  <a:schemeClr val="tx1"/>
                </a:solidFill>
              </a:rPr>
              <a:t>, </a:t>
            </a:r>
            <a:r>
              <a:rPr lang="en-US" sz="1600" b="0" dirty="0" err="1">
                <a:solidFill>
                  <a:schemeClr val="tx1"/>
                </a:solidFill>
              </a:rPr>
              <a:t>perilaku</a:t>
            </a:r>
            <a:r>
              <a:rPr lang="en-US" sz="1600" b="0" dirty="0">
                <a:solidFill>
                  <a:schemeClr val="tx1"/>
                </a:solidFill>
              </a:rPr>
              <a:t>, </a:t>
            </a:r>
            <a:r>
              <a:rPr lang="en-US" sz="1600" b="0" dirty="0" err="1">
                <a:solidFill>
                  <a:schemeClr val="tx1"/>
                </a:solidFill>
              </a:rPr>
              <a:t>ataupun</a:t>
            </a:r>
            <a:r>
              <a:rPr lang="en-US" sz="1600" b="0" dirty="0">
                <a:solidFill>
                  <a:schemeClr val="tx1"/>
                </a:solidFill>
              </a:rPr>
              <a:t> </a:t>
            </a:r>
            <a:r>
              <a:rPr lang="en-US" sz="1600" b="0" dirty="0" err="1">
                <a:solidFill>
                  <a:schemeClr val="tx1"/>
                </a:solidFill>
              </a:rPr>
              <a:t>pergaulan</a:t>
            </a:r>
            <a:r>
              <a:rPr lang="en-US" sz="1600" b="0" dirty="0" smtClean="0">
                <a:solidFill>
                  <a:schemeClr val="tx1"/>
                </a:solidFill>
              </a:rPr>
              <a:t>.</a:t>
            </a:r>
            <a:endParaRPr lang="id-ID" sz="1600" b="0" dirty="0" smtClean="0">
              <a:solidFill>
                <a:schemeClr val="tx1"/>
              </a:solidFill>
            </a:endParaRPr>
          </a:p>
          <a:p>
            <a:pPr algn="just" fontAlgn="base"/>
            <a:r>
              <a:rPr lang="id-ID" sz="1600" b="0" dirty="0" smtClean="0">
                <a:solidFill>
                  <a:schemeClr val="tx1"/>
                </a:solidFill>
              </a:rPr>
              <a:t>3.) Perbedaan Kepentingan</a:t>
            </a:r>
          </a:p>
          <a:p>
            <a:pPr algn="just" fontAlgn="base"/>
            <a:r>
              <a:rPr lang="id-ID" sz="1600" b="0" dirty="0">
                <a:solidFill>
                  <a:schemeClr val="tx1"/>
                </a:solidFill>
              </a:rPr>
              <a:t>	</a:t>
            </a:r>
            <a:r>
              <a:rPr lang="en-US" sz="1600" b="0" dirty="0" err="1">
                <a:solidFill>
                  <a:schemeClr val="tx1"/>
                </a:solidFill>
              </a:rPr>
              <a:t>Kepentingan</a:t>
            </a:r>
            <a:r>
              <a:rPr lang="en-US" sz="1600" b="0" dirty="0">
                <a:solidFill>
                  <a:schemeClr val="tx1"/>
                </a:solidFill>
              </a:rPr>
              <a:t> </a:t>
            </a:r>
            <a:r>
              <a:rPr lang="en-US" sz="1600" b="0" dirty="0" err="1">
                <a:solidFill>
                  <a:schemeClr val="tx1"/>
                </a:solidFill>
              </a:rPr>
              <a:t>merupakan</a:t>
            </a:r>
            <a:r>
              <a:rPr lang="en-US" sz="1600" b="0" dirty="0">
                <a:solidFill>
                  <a:schemeClr val="tx1"/>
                </a:solidFill>
              </a:rPr>
              <a:t> </a:t>
            </a:r>
            <a:r>
              <a:rPr lang="en-US" sz="1600" b="0" dirty="0" err="1">
                <a:solidFill>
                  <a:schemeClr val="tx1"/>
                </a:solidFill>
              </a:rPr>
              <a:t>dasar</a:t>
            </a:r>
            <a:r>
              <a:rPr lang="en-US" sz="1600" b="0" dirty="0">
                <a:solidFill>
                  <a:schemeClr val="tx1"/>
                </a:solidFill>
              </a:rPr>
              <a:t> </a:t>
            </a:r>
            <a:r>
              <a:rPr lang="en-US" sz="1600" b="0" dirty="0" err="1">
                <a:solidFill>
                  <a:schemeClr val="tx1"/>
                </a:solidFill>
              </a:rPr>
              <a:t>dari</a:t>
            </a:r>
            <a:r>
              <a:rPr lang="en-US" sz="1600" b="0" dirty="0">
                <a:solidFill>
                  <a:schemeClr val="tx1"/>
                </a:solidFill>
              </a:rPr>
              <a:t> </a:t>
            </a:r>
            <a:r>
              <a:rPr lang="en-US" sz="1600" b="0" dirty="0" err="1">
                <a:solidFill>
                  <a:schemeClr val="tx1"/>
                </a:solidFill>
              </a:rPr>
              <a:t>timbulnya</a:t>
            </a:r>
            <a:r>
              <a:rPr lang="en-US" sz="1600" b="0" dirty="0">
                <a:solidFill>
                  <a:schemeClr val="tx1"/>
                </a:solidFill>
              </a:rPr>
              <a:t> </a:t>
            </a:r>
            <a:r>
              <a:rPr lang="en-US" sz="1600" b="0" dirty="0" err="1">
                <a:solidFill>
                  <a:schemeClr val="tx1"/>
                </a:solidFill>
              </a:rPr>
              <a:t>tingkah</a:t>
            </a:r>
            <a:r>
              <a:rPr lang="en-US" sz="1600" b="0" dirty="0">
                <a:solidFill>
                  <a:schemeClr val="tx1"/>
                </a:solidFill>
              </a:rPr>
              <a:t> </a:t>
            </a:r>
            <a:r>
              <a:rPr lang="en-US" sz="1600" b="0" dirty="0" err="1">
                <a:solidFill>
                  <a:schemeClr val="tx1"/>
                </a:solidFill>
              </a:rPr>
              <a:t>laku</a:t>
            </a:r>
            <a:r>
              <a:rPr lang="en-US" sz="1600" b="0" dirty="0">
                <a:solidFill>
                  <a:schemeClr val="tx1"/>
                </a:solidFill>
              </a:rPr>
              <a:t> </a:t>
            </a:r>
            <a:r>
              <a:rPr lang="en-US" sz="1600" b="0" dirty="0" err="1">
                <a:solidFill>
                  <a:schemeClr val="tx1"/>
                </a:solidFill>
              </a:rPr>
              <a:t>individu</a:t>
            </a:r>
            <a:r>
              <a:rPr lang="en-US" sz="1600" b="0" dirty="0">
                <a:solidFill>
                  <a:schemeClr val="tx1"/>
                </a:solidFill>
              </a:rPr>
              <a:t>. </a:t>
            </a:r>
            <a:r>
              <a:rPr lang="en-US" sz="1600" b="0" dirty="0" err="1">
                <a:solidFill>
                  <a:schemeClr val="tx1"/>
                </a:solidFill>
              </a:rPr>
              <a:t>Individu</a:t>
            </a:r>
            <a:r>
              <a:rPr lang="en-US" sz="1600" b="0" dirty="0">
                <a:solidFill>
                  <a:schemeClr val="tx1"/>
                </a:solidFill>
              </a:rPr>
              <a:t> </a:t>
            </a:r>
            <a:r>
              <a:rPr lang="en-US" sz="1600" b="0" dirty="0" err="1">
                <a:solidFill>
                  <a:schemeClr val="tx1"/>
                </a:solidFill>
              </a:rPr>
              <a:t>bertingkah</a:t>
            </a:r>
            <a:r>
              <a:rPr lang="en-US" sz="1600" b="0" dirty="0">
                <a:solidFill>
                  <a:schemeClr val="tx1"/>
                </a:solidFill>
              </a:rPr>
              <a:t> </a:t>
            </a:r>
            <a:r>
              <a:rPr lang="en-US" sz="1600" b="0" dirty="0" err="1">
                <a:solidFill>
                  <a:schemeClr val="tx1"/>
                </a:solidFill>
              </a:rPr>
              <a:t>laku</a:t>
            </a:r>
            <a:r>
              <a:rPr lang="en-US" sz="1600" b="0" dirty="0">
                <a:solidFill>
                  <a:schemeClr val="tx1"/>
                </a:solidFill>
              </a:rPr>
              <a:t> </a:t>
            </a:r>
            <a:r>
              <a:rPr lang="en-US" sz="1600" b="0" dirty="0" err="1">
                <a:solidFill>
                  <a:schemeClr val="tx1"/>
                </a:solidFill>
              </a:rPr>
              <a:t>karena</a:t>
            </a:r>
            <a:r>
              <a:rPr lang="en-US" sz="1600" b="0" dirty="0">
                <a:solidFill>
                  <a:schemeClr val="tx1"/>
                </a:solidFill>
              </a:rPr>
              <a:t> </a:t>
            </a:r>
            <a:r>
              <a:rPr lang="en-US" sz="1600" b="0" dirty="0" err="1">
                <a:solidFill>
                  <a:schemeClr val="tx1"/>
                </a:solidFill>
              </a:rPr>
              <a:t>adanya</a:t>
            </a:r>
            <a:r>
              <a:rPr lang="en-US" sz="1600" b="0" dirty="0">
                <a:solidFill>
                  <a:schemeClr val="tx1"/>
                </a:solidFill>
              </a:rPr>
              <a:t> </a:t>
            </a:r>
            <a:r>
              <a:rPr lang="en-US" sz="1600" b="0" dirty="0" err="1">
                <a:solidFill>
                  <a:schemeClr val="tx1"/>
                </a:solidFill>
              </a:rPr>
              <a:t>dorongan</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memenuhi</a:t>
            </a:r>
            <a:r>
              <a:rPr lang="en-US" sz="1600" b="0" dirty="0">
                <a:solidFill>
                  <a:schemeClr val="tx1"/>
                </a:solidFill>
              </a:rPr>
              <a:t> </a:t>
            </a:r>
            <a:r>
              <a:rPr lang="en-US" sz="1600" b="0" dirty="0" err="1">
                <a:solidFill>
                  <a:schemeClr val="tx1"/>
                </a:solidFill>
              </a:rPr>
              <a:t>kepentingannya</a:t>
            </a:r>
            <a:r>
              <a:rPr lang="en-US" sz="1600" b="0" dirty="0">
                <a:solidFill>
                  <a:schemeClr val="tx1"/>
                </a:solidFill>
              </a:rPr>
              <a:t>, </a:t>
            </a:r>
            <a:r>
              <a:rPr lang="en-US" sz="1600" b="0" dirty="0" err="1">
                <a:solidFill>
                  <a:schemeClr val="tx1"/>
                </a:solidFill>
              </a:rPr>
              <a:t>sama</a:t>
            </a:r>
            <a:r>
              <a:rPr lang="en-US" sz="1600" b="0" dirty="0">
                <a:solidFill>
                  <a:schemeClr val="tx1"/>
                </a:solidFill>
              </a:rPr>
              <a:t> </a:t>
            </a:r>
            <a:r>
              <a:rPr lang="en-US" sz="1600" b="0" dirty="0" err="1">
                <a:solidFill>
                  <a:schemeClr val="tx1"/>
                </a:solidFill>
              </a:rPr>
              <a:t>halnya</a:t>
            </a:r>
            <a:r>
              <a:rPr lang="en-US" sz="1600" b="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konflik</a:t>
            </a:r>
            <a:r>
              <a:rPr lang="en-US" sz="1600" b="0" dirty="0">
                <a:solidFill>
                  <a:schemeClr val="tx1"/>
                </a:solidFill>
              </a:rPr>
              <a:t>. </a:t>
            </a:r>
            <a:r>
              <a:rPr lang="en-US" sz="1600" b="0" dirty="0" err="1">
                <a:solidFill>
                  <a:schemeClr val="tx1"/>
                </a:solidFill>
              </a:rPr>
              <a:t>Konflik</a:t>
            </a:r>
            <a:r>
              <a:rPr lang="en-US" sz="1600" b="0" dirty="0">
                <a:solidFill>
                  <a:schemeClr val="tx1"/>
                </a:solidFill>
              </a:rPr>
              <a:t> </a:t>
            </a:r>
            <a:r>
              <a:rPr lang="en-US" sz="1600" b="0" dirty="0" err="1">
                <a:solidFill>
                  <a:schemeClr val="tx1"/>
                </a:solidFill>
              </a:rPr>
              <a:t>dilatarbelakangi</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perbedaan</a:t>
            </a:r>
            <a:r>
              <a:rPr lang="en-US" sz="1600" b="0" dirty="0">
                <a:solidFill>
                  <a:schemeClr val="tx1"/>
                </a:solidFill>
              </a:rPr>
              <a:t> </a:t>
            </a:r>
            <a:r>
              <a:rPr lang="en-US" sz="1600" b="0" dirty="0" err="1">
                <a:solidFill>
                  <a:schemeClr val="tx1"/>
                </a:solidFill>
              </a:rPr>
              <a:t>ciri-ciri</a:t>
            </a:r>
            <a:r>
              <a:rPr lang="en-US" sz="1600" b="0" dirty="0">
                <a:solidFill>
                  <a:schemeClr val="tx1"/>
                </a:solidFill>
              </a:rPr>
              <a:t> yang </a:t>
            </a:r>
            <a:r>
              <a:rPr lang="en-US" sz="1600" b="0" dirty="0" err="1">
                <a:solidFill>
                  <a:schemeClr val="tx1"/>
                </a:solidFill>
              </a:rPr>
              <a:t>dibawa</a:t>
            </a:r>
            <a:r>
              <a:rPr lang="en-US" sz="1600" b="0" dirty="0">
                <a:solidFill>
                  <a:schemeClr val="tx1"/>
                </a:solidFill>
              </a:rPr>
              <a:t> </a:t>
            </a:r>
            <a:r>
              <a:rPr lang="en-US" sz="1600" b="0" dirty="0" err="1">
                <a:solidFill>
                  <a:schemeClr val="tx1"/>
                </a:solidFill>
              </a:rPr>
              <a:t>individu</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suatu</a:t>
            </a:r>
            <a:r>
              <a:rPr lang="en-US" sz="1600" b="0" dirty="0">
                <a:solidFill>
                  <a:schemeClr val="tx1"/>
                </a:solidFill>
              </a:rPr>
              <a:t> </a:t>
            </a:r>
            <a:r>
              <a:rPr lang="en-US" sz="1600" b="0" dirty="0" err="1">
                <a:solidFill>
                  <a:schemeClr val="tx1"/>
                </a:solidFill>
              </a:rPr>
              <a:t>interaksi</a:t>
            </a:r>
            <a:r>
              <a:rPr lang="en-US" sz="1600" b="0" dirty="0">
                <a:solidFill>
                  <a:schemeClr val="tx1"/>
                </a:solidFill>
              </a:rPr>
              <a:t>. </a:t>
            </a:r>
            <a:r>
              <a:rPr lang="en-US" sz="1600" b="0" dirty="0" err="1">
                <a:solidFill>
                  <a:schemeClr val="tx1"/>
                </a:solidFill>
              </a:rPr>
              <a:t>perbedaan-perbedaan</a:t>
            </a:r>
            <a:r>
              <a:rPr lang="en-US" sz="1600" b="0" dirty="0">
                <a:solidFill>
                  <a:schemeClr val="tx1"/>
                </a:solidFill>
              </a:rPr>
              <a:t> </a:t>
            </a:r>
            <a:r>
              <a:rPr lang="en-US" sz="1600" b="0" dirty="0" err="1">
                <a:solidFill>
                  <a:schemeClr val="tx1"/>
                </a:solidFill>
              </a:rPr>
              <a:t>tersebut</a:t>
            </a:r>
            <a:r>
              <a:rPr lang="en-US" sz="1600" b="0" dirty="0">
                <a:solidFill>
                  <a:schemeClr val="tx1"/>
                </a:solidFill>
              </a:rPr>
              <a:t> </a:t>
            </a:r>
            <a:r>
              <a:rPr lang="en-US" sz="1600" b="0" dirty="0" err="1">
                <a:solidFill>
                  <a:schemeClr val="tx1"/>
                </a:solidFill>
              </a:rPr>
              <a:t>diantaranya</a:t>
            </a:r>
            <a:r>
              <a:rPr lang="en-US" sz="1600" b="0" dirty="0">
                <a:solidFill>
                  <a:schemeClr val="tx1"/>
                </a:solidFill>
              </a:rPr>
              <a:t> </a:t>
            </a:r>
            <a:r>
              <a:rPr lang="en-US" sz="1600" b="0" dirty="0" err="1">
                <a:solidFill>
                  <a:schemeClr val="tx1"/>
                </a:solidFill>
              </a:rPr>
              <a:t>adalah</a:t>
            </a:r>
            <a:r>
              <a:rPr lang="en-US" sz="1600" b="0" dirty="0">
                <a:solidFill>
                  <a:schemeClr val="tx1"/>
                </a:solidFill>
              </a:rPr>
              <a:t> </a:t>
            </a:r>
            <a:r>
              <a:rPr lang="en-US" sz="1600" b="0" dirty="0" err="1">
                <a:solidFill>
                  <a:schemeClr val="tx1"/>
                </a:solidFill>
              </a:rPr>
              <a:t>menyangkut</a:t>
            </a:r>
            <a:r>
              <a:rPr lang="en-US" sz="1600" b="0" dirty="0">
                <a:solidFill>
                  <a:schemeClr val="tx1"/>
                </a:solidFill>
              </a:rPr>
              <a:t> </a:t>
            </a:r>
            <a:r>
              <a:rPr lang="en-US" sz="1600" b="0" dirty="0" err="1">
                <a:solidFill>
                  <a:schemeClr val="tx1"/>
                </a:solidFill>
              </a:rPr>
              <a:t>ciri</a:t>
            </a:r>
            <a:r>
              <a:rPr lang="en-US" sz="1600" b="0" dirty="0">
                <a:solidFill>
                  <a:schemeClr val="tx1"/>
                </a:solidFill>
              </a:rPr>
              <a:t> </a:t>
            </a:r>
            <a:r>
              <a:rPr lang="en-US" sz="1600" b="0" dirty="0" err="1">
                <a:solidFill>
                  <a:schemeClr val="tx1"/>
                </a:solidFill>
              </a:rPr>
              <a:t>fisik</a:t>
            </a:r>
            <a:r>
              <a:rPr lang="en-US" sz="1600" b="0" dirty="0">
                <a:solidFill>
                  <a:schemeClr val="tx1"/>
                </a:solidFill>
              </a:rPr>
              <a:t>, </a:t>
            </a:r>
            <a:r>
              <a:rPr lang="en-US" sz="1600" b="0" dirty="0" err="1">
                <a:solidFill>
                  <a:schemeClr val="tx1"/>
                </a:solidFill>
              </a:rPr>
              <a:t>kepandaian</a:t>
            </a:r>
            <a:r>
              <a:rPr lang="en-US" sz="1600" b="0" dirty="0">
                <a:solidFill>
                  <a:schemeClr val="tx1"/>
                </a:solidFill>
              </a:rPr>
              <a:t>, </a:t>
            </a:r>
            <a:r>
              <a:rPr lang="en-US" sz="1600" b="0" dirty="0" err="1">
                <a:solidFill>
                  <a:schemeClr val="tx1"/>
                </a:solidFill>
              </a:rPr>
              <a:t>pengetahuan</a:t>
            </a:r>
            <a:r>
              <a:rPr lang="en-US" sz="1600" b="0" dirty="0">
                <a:solidFill>
                  <a:schemeClr val="tx1"/>
                </a:solidFill>
              </a:rPr>
              <a:t>, </a:t>
            </a:r>
            <a:r>
              <a:rPr lang="en-US" sz="1600" b="0" dirty="0" err="1">
                <a:solidFill>
                  <a:schemeClr val="tx1"/>
                </a:solidFill>
              </a:rPr>
              <a:t>adat</a:t>
            </a:r>
            <a:r>
              <a:rPr lang="en-US" sz="1600" b="0" dirty="0">
                <a:solidFill>
                  <a:schemeClr val="tx1"/>
                </a:solidFill>
              </a:rPr>
              <a:t> </a:t>
            </a:r>
            <a:r>
              <a:rPr lang="en-US" sz="1600" b="0" dirty="0" err="1">
                <a:solidFill>
                  <a:schemeClr val="tx1"/>
                </a:solidFill>
              </a:rPr>
              <a:t>istiadat</a:t>
            </a:r>
            <a:r>
              <a:rPr lang="en-US" sz="1600" b="0" dirty="0">
                <a:solidFill>
                  <a:schemeClr val="tx1"/>
                </a:solidFill>
              </a:rPr>
              <a:t>, </a:t>
            </a:r>
            <a:r>
              <a:rPr lang="en-US" sz="1600" b="0" dirty="0" err="1">
                <a:solidFill>
                  <a:schemeClr val="tx1"/>
                </a:solidFill>
              </a:rPr>
              <a:t>keyakinan</a:t>
            </a:r>
            <a:r>
              <a:rPr lang="en-US" sz="1600" b="0" dirty="0">
                <a:solidFill>
                  <a:schemeClr val="tx1"/>
                </a:solidFill>
              </a:rPr>
              <a:t>, </a:t>
            </a:r>
            <a:r>
              <a:rPr lang="en-US" sz="1600" b="0" dirty="0" err="1">
                <a:solidFill>
                  <a:schemeClr val="tx1"/>
                </a:solidFill>
              </a:rPr>
              <a:t>dan</a:t>
            </a:r>
            <a:r>
              <a:rPr lang="en-US" sz="1600" b="0" dirty="0">
                <a:solidFill>
                  <a:schemeClr val="tx1"/>
                </a:solidFill>
              </a:rPr>
              <a:t> lain </a:t>
            </a:r>
            <a:r>
              <a:rPr lang="en-US" sz="1600" b="0" dirty="0" err="1">
                <a:solidFill>
                  <a:schemeClr val="tx1"/>
                </a:solidFill>
              </a:rPr>
              <a:t>sebagainya</a:t>
            </a:r>
            <a:r>
              <a:rPr lang="en-US" sz="1600" b="0" dirty="0">
                <a:solidFill>
                  <a:schemeClr val="tx1"/>
                </a:solidFill>
              </a:rPr>
              <a:t>.</a:t>
            </a:r>
          </a:p>
          <a:p>
            <a:pPr algn="just" fontAlgn="base"/>
            <a:endParaRPr lang="en-US" sz="1600" dirty="0">
              <a:solidFill>
                <a:schemeClr val="tx1"/>
              </a:solidFill>
            </a:endParaRPr>
          </a:p>
          <a:p>
            <a:pPr algn="just" fontAlgn="base"/>
            <a:endParaRPr lang="en-US" sz="1600" b="0" dirty="0">
              <a:solidFill>
                <a:schemeClr val="tx1"/>
              </a:solidFill>
            </a:endParaRPr>
          </a:p>
        </p:txBody>
      </p:sp>
    </p:spTree>
    <p:extLst>
      <p:ext uri="{BB962C8B-B14F-4D97-AF65-F5344CB8AC3E}">
        <p14:creationId xmlns:p14="http://schemas.microsoft.com/office/powerpoint/2010/main" val="5519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 name="Google Shape;442;p35"/>
          <p:cNvSpPr txBox="1">
            <a:spLocks/>
          </p:cNvSpPr>
          <p:nvPr/>
        </p:nvSpPr>
        <p:spPr>
          <a:xfrm>
            <a:off x="166519" y="674023"/>
            <a:ext cx="8536493" cy="4261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fontAlgn="base"/>
            <a:r>
              <a:rPr lang="id-ID" sz="1600" b="0" dirty="0">
                <a:solidFill>
                  <a:schemeClr val="tx1"/>
                </a:solidFill>
              </a:rPr>
              <a:t>4</a:t>
            </a:r>
            <a:r>
              <a:rPr lang="id-ID" sz="1600" b="0" dirty="0" smtClean="0">
                <a:solidFill>
                  <a:schemeClr val="tx1"/>
                </a:solidFill>
              </a:rPr>
              <a:t>.)</a:t>
            </a:r>
            <a:r>
              <a:rPr lang="en-US" sz="1600" b="0" dirty="0" smtClean="0">
                <a:solidFill>
                  <a:schemeClr val="tx1"/>
                </a:solidFill>
              </a:rPr>
              <a:t> </a:t>
            </a:r>
            <a:r>
              <a:rPr lang="id-ID" sz="1600" b="0" dirty="0" smtClean="0">
                <a:solidFill>
                  <a:schemeClr val="tx1"/>
                </a:solidFill>
              </a:rPr>
              <a:t>Pertentangan Sosial</a:t>
            </a:r>
          </a:p>
          <a:p>
            <a:pPr algn="just" fontAlgn="base"/>
            <a:r>
              <a:rPr lang="id-ID" sz="160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berpegang</a:t>
            </a:r>
            <a:r>
              <a:rPr lang="en-US" sz="1600" b="0" dirty="0">
                <a:solidFill>
                  <a:schemeClr val="tx1"/>
                </a:solidFill>
              </a:rPr>
              <a:t> </a:t>
            </a:r>
            <a:r>
              <a:rPr lang="en-US" sz="1600" b="0" dirty="0" err="1">
                <a:solidFill>
                  <a:schemeClr val="tx1"/>
                </a:solidFill>
              </a:rPr>
              <a:t>prinsip</a:t>
            </a:r>
            <a:r>
              <a:rPr lang="en-US" sz="1600" b="0" dirty="0">
                <a:solidFill>
                  <a:schemeClr val="tx1"/>
                </a:solidFill>
              </a:rPr>
              <a:t> </a:t>
            </a:r>
            <a:r>
              <a:rPr lang="en-US" sz="1600" b="0" dirty="0" err="1">
                <a:solidFill>
                  <a:schemeClr val="tx1"/>
                </a:solidFill>
              </a:rPr>
              <a:t>bahwa</a:t>
            </a:r>
            <a:r>
              <a:rPr lang="en-US" sz="1600" b="0" dirty="0">
                <a:solidFill>
                  <a:schemeClr val="tx1"/>
                </a:solidFill>
              </a:rPr>
              <a:t> </a:t>
            </a:r>
            <a:r>
              <a:rPr lang="en-US" sz="1600" b="0" dirty="0" err="1">
                <a:solidFill>
                  <a:schemeClr val="tx1"/>
                </a:solidFill>
              </a:rPr>
              <a:t>tingkah</a:t>
            </a:r>
            <a:r>
              <a:rPr lang="en-US" sz="1600" b="0" dirty="0">
                <a:solidFill>
                  <a:schemeClr val="tx1"/>
                </a:solidFill>
              </a:rPr>
              <a:t> </a:t>
            </a:r>
            <a:r>
              <a:rPr lang="en-US" sz="1600" b="0" dirty="0" err="1">
                <a:solidFill>
                  <a:schemeClr val="tx1"/>
                </a:solidFill>
              </a:rPr>
              <a:t>laku</a:t>
            </a:r>
            <a:r>
              <a:rPr lang="en-US" sz="1600" b="0" dirty="0">
                <a:solidFill>
                  <a:schemeClr val="tx1"/>
                </a:solidFill>
              </a:rPr>
              <a:t> </a:t>
            </a:r>
            <a:r>
              <a:rPr lang="en-US" sz="1600" b="0" dirty="0" err="1">
                <a:solidFill>
                  <a:schemeClr val="tx1"/>
                </a:solidFill>
              </a:rPr>
              <a:t>individu</a:t>
            </a:r>
            <a:r>
              <a:rPr lang="en-US" sz="1600" b="0" dirty="0">
                <a:solidFill>
                  <a:schemeClr val="tx1"/>
                </a:solidFill>
              </a:rPr>
              <a:t> </a:t>
            </a:r>
            <a:r>
              <a:rPr lang="en-US" sz="1600" b="0" dirty="0" err="1">
                <a:solidFill>
                  <a:schemeClr val="tx1"/>
                </a:solidFill>
              </a:rPr>
              <a:t>merupakan</a:t>
            </a:r>
            <a:r>
              <a:rPr lang="en-US" sz="1600" b="0" dirty="0">
                <a:solidFill>
                  <a:schemeClr val="tx1"/>
                </a:solidFill>
              </a:rPr>
              <a:t> </a:t>
            </a:r>
            <a:r>
              <a:rPr lang="en-US" sz="1600" b="0" dirty="0" err="1">
                <a:solidFill>
                  <a:schemeClr val="tx1"/>
                </a:solidFill>
              </a:rPr>
              <a:t>cara</a:t>
            </a:r>
            <a:r>
              <a:rPr lang="en-US" sz="1600" b="0" dirty="0">
                <a:solidFill>
                  <a:schemeClr val="tx1"/>
                </a:solidFill>
              </a:rPr>
              <a:t> </a:t>
            </a:r>
            <a:r>
              <a:rPr lang="en-US" sz="1600" b="0" dirty="0" err="1">
                <a:solidFill>
                  <a:schemeClr val="tx1"/>
                </a:solidFill>
              </a:rPr>
              <a:t>atau</a:t>
            </a:r>
            <a:r>
              <a:rPr lang="en-US" sz="1600" b="0" dirty="0">
                <a:solidFill>
                  <a:schemeClr val="tx1"/>
                </a:solidFill>
              </a:rPr>
              <a:t> </a:t>
            </a:r>
            <a:r>
              <a:rPr lang="en-US" sz="1600" b="0" dirty="0" err="1">
                <a:solidFill>
                  <a:schemeClr val="tx1"/>
                </a:solidFill>
              </a:rPr>
              <a:t>alat</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memenuhi</a:t>
            </a:r>
            <a:r>
              <a:rPr lang="en-US" sz="1600" b="0" dirty="0">
                <a:solidFill>
                  <a:schemeClr val="tx1"/>
                </a:solidFill>
              </a:rPr>
              <a:t> </a:t>
            </a:r>
            <a:r>
              <a:rPr lang="en-US" sz="1600" b="0" dirty="0" err="1">
                <a:solidFill>
                  <a:schemeClr val="tx1"/>
                </a:solidFill>
              </a:rPr>
              <a:t>kebutuhannya</a:t>
            </a:r>
            <a:r>
              <a:rPr lang="en-US" sz="1600" b="0" dirty="0">
                <a:solidFill>
                  <a:schemeClr val="tx1"/>
                </a:solidFill>
              </a:rPr>
              <a:t>, </a:t>
            </a:r>
            <a:r>
              <a:rPr lang="en-US" sz="1600" b="0" dirty="0" err="1">
                <a:solidFill>
                  <a:schemeClr val="tx1"/>
                </a:solidFill>
              </a:rPr>
              <a:t>maka</a:t>
            </a:r>
            <a:r>
              <a:rPr lang="en-US" sz="1600" b="0" dirty="0">
                <a:solidFill>
                  <a:schemeClr val="tx1"/>
                </a:solidFill>
              </a:rPr>
              <a:t> </a:t>
            </a:r>
            <a:r>
              <a:rPr lang="en-US" sz="1600" b="0" dirty="0" err="1">
                <a:solidFill>
                  <a:schemeClr val="tx1"/>
                </a:solidFill>
              </a:rPr>
              <a:t>kegiatan-kegiatan</a:t>
            </a:r>
            <a:r>
              <a:rPr lang="en-US" sz="1600" b="0" dirty="0">
                <a:solidFill>
                  <a:schemeClr val="tx1"/>
                </a:solidFill>
              </a:rPr>
              <a:t> yang </a:t>
            </a:r>
            <a:r>
              <a:rPr lang="en-US" sz="1600" b="0" dirty="0" err="1">
                <a:solidFill>
                  <a:schemeClr val="tx1"/>
                </a:solidFill>
              </a:rPr>
              <a:t>dilakukan</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individu</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masyarakat</a:t>
            </a:r>
            <a:r>
              <a:rPr lang="en-US" sz="1600" b="0" dirty="0">
                <a:solidFill>
                  <a:schemeClr val="tx1"/>
                </a:solidFill>
              </a:rPr>
              <a:t> </a:t>
            </a:r>
            <a:r>
              <a:rPr lang="en-US" sz="1600" b="0" dirty="0" err="1">
                <a:solidFill>
                  <a:schemeClr val="tx1"/>
                </a:solidFill>
              </a:rPr>
              <a:t>pada</a:t>
            </a:r>
            <a:r>
              <a:rPr lang="en-US" sz="1600" b="0" dirty="0">
                <a:solidFill>
                  <a:schemeClr val="tx1"/>
                </a:solidFill>
              </a:rPr>
              <a:t> </a:t>
            </a:r>
            <a:r>
              <a:rPr lang="en-US" sz="1600" b="0" dirty="0" err="1">
                <a:solidFill>
                  <a:schemeClr val="tx1"/>
                </a:solidFill>
              </a:rPr>
              <a:t>hakikatnya</a:t>
            </a:r>
            <a:r>
              <a:rPr lang="en-US" sz="1600" b="0" dirty="0">
                <a:solidFill>
                  <a:schemeClr val="tx1"/>
                </a:solidFill>
              </a:rPr>
              <a:t> </a:t>
            </a:r>
            <a:r>
              <a:rPr lang="en-US" sz="1600" b="0" dirty="0" err="1">
                <a:solidFill>
                  <a:schemeClr val="tx1"/>
                </a:solidFill>
              </a:rPr>
              <a:t>merupakan</a:t>
            </a:r>
            <a:r>
              <a:rPr lang="en-US" sz="1600" b="0" dirty="0">
                <a:solidFill>
                  <a:schemeClr val="tx1"/>
                </a:solidFill>
              </a:rPr>
              <a:t> </a:t>
            </a:r>
            <a:r>
              <a:rPr lang="en-US" sz="1600" b="0" dirty="0" err="1">
                <a:solidFill>
                  <a:schemeClr val="tx1"/>
                </a:solidFill>
              </a:rPr>
              <a:t>kepuasan</a:t>
            </a:r>
            <a:r>
              <a:rPr lang="en-US" sz="1600" b="0" dirty="0">
                <a:solidFill>
                  <a:schemeClr val="tx1"/>
                </a:solidFill>
              </a:rPr>
              <a:t> </a:t>
            </a:r>
            <a:r>
              <a:rPr lang="en-US" sz="1600" b="0" dirty="0" err="1">
                <a:solidFill>
                  <a:schemeClr val="tx1"/>
                </a:solidFill>
              </a:rPr>
              <a:t>pemenuhan</a:t>
            </a:r>
            <a:r>
              <a:rPr lang="en-US" sz="1600" b="0" dirty="0">
                <a:solidFill>
                  <a:schemeClr val="tx1"/>
                </a:solidFill>
              </a:rPr>
              <a:t> </a:t>
            </a:r>
            <a:r>
              <a:rPr lang="en-US" sz="1600" b="0" dirty="0" err="1">
                <a:solidFill>
                  <a:schemeClr val="tx1"/>
                </a:solidFill>
              </a:rPr>
              <a:t>dari</a:t>
            </a:r>
            <a:r>
              <a:rPr lang="en-US" sz="1600" b="0" dirty="0">
                <a:solidFill>
                  <a:schemeClr val="tx1"/>
                </a:solidFill>
              </a:rPr>
              <a:t> </a:t>
            </a:r>
            <a:r>
              <a:rPr lang="en-US" sz="1600" b="0" dirty="0" err="1">
                <a:solidFill>
                  <a:schemeClr val="tx1"/>
                </a:solidFill>
              </a:rPr>
              <a:t>kepentingan</a:t>
            </a:r>
            <a:r>
              <a:rPr lang="en-US" sz="1600" b="0" dirty="0">
                <a:solidFill>
                  <a:schemeClr val="tx1"/>
                </a:solidFill>
              </a:rPr>
              <a:t> </a:t>
            </a:r>
            <a:r>
              <a:rPr lang="en-US" sz="1600" b="0" dirty="0" err="1">
                <a:solidFill>
                  <a:schemeClr val="tx1"/>
                </a:solidFill>
              </a:rPr>
              <a:t>tersebut</a:t>
            </a:r>
            <a:r>
              <a:rPr lang="en-US" sz="1600" b="0" dirty="0" smtClean="0">
                <a:solidFill>
                  <a:schemeClr val="tx1"/>
                </a:solidFill>
              </a:rPr>
              <a:t>.</a:t>
            </a:r>
            <a:endParaRPr lang="id-ID" sz="1600" b="0" dirty="0" smtClean="0">
              <a:solidFill>
                <a:schemeClr val="tx1"/>
              </a:solidFill>
            </a:endParaRPr>
          </a:p>
          <a:p>
            <a:pPr algn="just" fontAlgn="base"/>
            <a:r>
              <a:rPr lang="id-ID" sz="1600" b="0" dirty="0">
                <a:solidFill>
                  <a:schemeClr val="tx1"/>
                </a:solidFill>
              </a:rPr>
              <a:t>5</a:t>
            </a:r>
            <a:r>
              <a:rPr lang="id-ID" sz="1600" b="0" dirty="0" smtClean="0">
                <a:solidFill>
                  <a:schemeClr val="tx1"/>
                </a:solidFill>
              </a:rPr>
              <a:t>.) </a:t>
            </a:r>
            <a:r>
              <a:rPr lang="en-US" sz="1600" b="0" dirty="0" err="1">
                <a:solidFill>
                  <a:schemeClr val="tx1"/>
                </a:solidFill>
              </a:rPr>
              <a:t>Korupsi</a:t>
            </a:r>
            <a:r>
              <a:rPr lang="en-US" sz="1600" b="0" dirty="0">
                <a:solidFill>
                  <a:schemeClr val="tx1"/>
                </a:solidFill>
              </a:rPr>
              <a:t> </a:t>
            </a:r>
            <a:r>
              <a:rPr lang="en-US" sz="1600" b="0" dirty="0" err="1">
                <a:solidFill>
                  <a:schemeClr val="tx1"/>
                </a:solidFill>
              </a:rPr>
              <a:t>Membuat</a:t>
            </a:r>
            <a:r>
              <a:rPr lang="en-US" sz="1600" b="0" dirty="0">
                <a:solidFill>
                  <a:schemeClr val="tx1"/>
                </a:solidFill>
              </a:rPr>
              <a:t> </a:t>
            </a:r>
            <a:r>
              <a:rPr lang="en-US" sz="1600" b="0" dirty="0" err="1">
                <a:solidFill>
                  <a:schemeClr val="tx1"/>
                </a:solidFill>
              </a:rPr>
              <a:t>Kepercayaan</a:t>
            </a:r>
            <a:r>
              <a:rPr lang="en-US" sz="1600" b="0" dirty="0">
                <a:solidFill>
                  <a:schemeClr val="tx1"/>
                </a:solidFill>
              </a:rPr>
              <a:t> </a:t>
            </a:r>
            <a:r>
              <a:rPr lang="en-US" sz="1600" b="0" dirty="0" err="1">
                <a:solidFill>
                  <a:schemeClr val="tx1"/>
                </a:solidFill>
              </a:rPr>
              <a:t>Masyarakat</a:t>
            </a:r>
            <a:r>
              <a:rPr lang="en-US" sz="1600" b="0" dirty="0">
                <a:solidFill>
                  <a:schemeClr val="tx1"/>
                </a:solidFill>
              </a:rPr>
              <a:t> </a:t>
            </a:r>
            <a:r>
              <a:rPr lang="en-US" sz="1600" b="0" dirty="0" err="1">
                <a:solidFill>
                  <a:schemeClr val="tx1"/>
                </a:solidFill>
              </a:rPr>
              <a:t>Menghilang</a:t>
            </a:r>
            <a:r>
              <a:rPr lang="en-US" sz="1600" b="0" dirty="0">
                <a:solidFill>
                  <a:schemeClr val="tx1"/>
                </a:solidFill>
              </a:rPr>
              <a:t> </a:t>
            </a:r>
            <a:endParaRPr lang="id-ID" sz="1600" b="0" dirty="0" smtClean="0">
              <a:solidFill>
                <a:schemeClr val="tx1"/>
              </a:solidFill>
            </a:endParaRPr>
          </a:p>
          <a:p>
            <a:pPr algn="just" fontAlgn="base"/>
            <a:r>
              <a:rPr lang="id-ID" sz="1600" b="0" dirty="0">
                <a:solidFill>
                  <a:schemeClr val="tx1"/>
                </a:solidFill>
              </a:rPr>
              <a:t>	</a:t>
            </a:r>
            <a:r>
              <a:rPr lang="en-US" sz="1600" b="0" dirty="0" err="1">
                <a:solidFill>
                  <a:schemeClr val="tx1"/>
                </a:solidFill>
              </a:rPr>
              <a:t>Korupsi</a:t>
            </a:r>
            <a:r>
              <a:rPr lang="en-US" sz="1600" b="0" dirty="0">
                <a:solidFill>
                  <a:schemeClr val="tx1"/>
                </a:solidFill>
              </a:rPr>
              <a:t> </a:t>
            </a:r>
            <a:r>
              <a:rPr lang="en-US" sz="1600" b="0" dirty="0" err="1">
                <a:solidFill>
                  <a:schemeClr val="tx1"/>
                </a:solidFill>
              </a:rPr>
              <a:t>adalah</a:t>
            </a:r>
            <a:r>
              <a:rPr lang="en-US" sz="1600" b="0" dirty="0">
                <a:solidFill>
                  <a:schemeClr val="tx1"/>
                </a:solidFill>
              </a:rPr>
              <a:t> </a:t>
            </a:r>
            <a:r>
              <a:rPr lang="en-US" sz="1600" b="0" dirty="0" err="1">
                <a:solidFill>
                  <a:schemeClr val="tx1"/>
                </a:solidFill>
              </a:rPr>
              <a:t>perbuatan</a:t>
            </a:r>
            <a:r>
              <a:rPr lang="en-US" sz="1600" b="0" dirty="0">
                <a:solidFill>
                  <a:schemeClr val="tx1"/>
                </a:solidFill>
              </a:rPr>
              <a:t> yang </a:t>
            </a:r>
            <a:r>
              <a:rPr lang="en-US" sz="1600" b="0" dirty="0" err="1">
                <a:solidFill>
                  <a:schemeClr val="tx1"/>
                </a:solidFill>
              </a:rPr>
              <a:t>membunuh</a:t>
            </a:r>
            <a:r>
              <a:rPr lang="en-US" sz="1600" b="0" dirty="0">
                <a:solidFill>
                  <a:schemeClr val="tx1"/>
                </a:solidFill>
              </a:rPr>
              <a:t> </a:t>
            </a:r>
            <a:r>
              <a:rPr lang="en-US" sz="1600" b="0" dirty="0" err="1">
                <a:solidFill>
                  <a:schemeClr val="tx1"/>
                </a:solidFill>
              </a:rPr>
              <a:t>kelangsungan</a:t>
            </a:r>
            <a:r>
              <a:rPr lang="en-US" sz="1600" b="0" dirty="0">
                <a:solidFill>
                  <a:schemeClr val="tx1"/>
                </a:solidFill>
              </a:rPr>
              <a:t> </a:t>
            </a:r>
            <a:r>
              <a:rPr lang="en-US" sz="1600" b="0" dirty="0" err="1">
                <a:solidFill>
                  <a:schemeClr val="tx1"/>
                </a:solidFill>
              </a:rPr>
              <a:t>hidup</a:t>
            </a:r>
            <a:r>
              <a:rPr lang="en-US" sz="1600" b="0" dirty="0">
                <a:solidFill>
                  <a:schemeClr val="tx1"/>
                </a:solidFill>
              </a:rPr>
              <a:t> </a:t>
            </a:r>
            <a:r>
              <a:rPr lang="en-US" sz="1600" b="0" dirty="0" err="1">
                <a:solidFill>
                  <a:schemeClr val="tx1"/>
                </a:solidFill>
              </a:rPr>
              <a:t>suatu</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r>
              <a:rPr lang="en-US" sz="1600" b="0" dirty="0" err="1">
                <a:solidFill>
                  <a:schemeClr val="tx1"/>
                </a:solidFill>
              </a:rPr>
              <a:t>Walaupun</a:t>
            </a:r>
            <a:r>
              <a:rPr lang="en-US" sz="1600" b="0" dirty="0">
                <a:solidFill>
                  <a:schemeClr val="tx1"/>
                </a:solidFill>
              </a:rPr>
              <a:t> </a:t>
            </a:r>
            <a:r>
              <a:rPr lang="en-US" sz="1600" b="0" dirty="0" err="1">
                <a:solidFill>
                  <a:schemeClr val="tx1"/>
                </a:solidFill>
              </a:rPr>
              <a:t>begitu</a:t>
            </a:r>
            <a:r>
              <a:rPr lang="en-US" sz="1600" b="0" dirty="0">
                <a:solidFill>
                  <a:schemeClr val="tx1"/>
                </a:solidFill>
              </a:rPr>
              <a:t>, </a:t>
            </a:r>
            <a:r>
              <a:rPr lang="en-US" sz="1600" b="0" dirty="0" err="1">
                <a:solidFill>
                  <a:schemeClr val="tx1"/>
                </a:solidFill>
              </a:rPr>
              <a:t>tindak</a:t>
            </a:r>
            <a:r>
              <a:rPr lang="en-US" sz="1600" b="0" dirty="0">
                <a:solidFill>
                  <a:schemeClr val="tx1"/>
                </a:solidFill>
              </a:rPr>
              <a:t> </a:t>
            </a:r>
            <a:r>
              <a:rPr lang="en-US" sz="1600" b="0" dirty="0" err="1">
                <a:solidFill>
                  <a:schemeClr val="tx1"/>
                </a:solidFill>
              </a:rPr>
              <a:t>pidana</a:t>
            </a:r>
            <a:r>
              <a:rPr lang="en-US" sz="1600" b="0" dirty="0">
                <a:solidFill>
                  <a:schemeClr val="tx1"/>
                </a:solidFill>
              </a:rPr>
              <a:t> </a:t>
            </a:r>
            <a:r>
              <a:rPr lang="en-US" sz="1600" b="0" dirty="0" err="1">
                <a:solidFill>
                  <a:schemeClr val="tx1"/>
                </a:solidFill>
              </a:rPr>
              <a:t>korupsi</a:t>
            </a:r>
            <a:r>
              <a:rPr lang="en-US" sz="1600" b="0" dirty="0">
                <a:solidFill>
                  <a:schemeClr val="tx1"/>
                </a:solidFill>
              </a:rPr>
              <a:t> </a:t>
            </a:r>
            <a:r>
              <a:rPr lang="en-US" sz="1600" b="0" dirty="0" err="1">
                <a:solidFill>
                  <a:schemeClr val="tx1"/>
                </a:solidFill>
              </a:rPr>
              <a:t>seperti</a:t>
            </a:r>
            <a:r>
              <a:rPr lang="en-US" sz="1600" b="0" dirty="0">
                <a:solidFill>
                  <a:schemeClr val="tx1"/>
                </a:solidFill>
              </a:rPr>
              <a:t> </a:t>
            </a:r>
            <a:r>
              <a:rPr lang="en-US" sz="1600" b="0" dirty="0" err="1">
                <a:solidFill>
                  <a:schemeClr val="tx1"/>
                </a:solidFill>
              </a:rPr>
              <a:t>menjadi</a:t>
            </a:r>
            <a:r>
              <a:rPr lang="en-US" sz="1600" b="0" dirty="0">
                <a:solidFill>
                  <a:schemeClr val="tx1"/>
                </a:solidFill>
              </a:rPr>
              <a:t> </a:t>
            </a:r>
            <a:r>
              <a:rPr lang="en-US" sz="1600" b="0" dirty="0" err="1">
                <a:solidFill>
                  <a:schemeClr val="tx1"/>
                </a:solidFill>
              </a:rPr>
              <a:t>budaya</a:t>
            </a:r>
            <a:r>
              <a:rPr lang="en-US" sz="1600" b="0" dirty="0">
                <a:solidFill>
                  <a:schemeClr val="tx1"/>
                </a:solidFill>
              </a:rPr>
              <a:t> yang </a:t>
            </a:r>
            <a:r>
              <a:rPr lang="en-US" sz="1600" b="0" dirty="0" err="1">
                <a:solidFill>
                  <a:schemeClr val="tx1"/>
                </a:solidFill>
              </a:rPr>
              <a:t>dianggap</a:t>
            </a:r>
            <a:r>
              <a:rPr lang="en-US" sz="1600" b="0" dirty="0">
                <a:solidFill>
                  <a:schemeClr val="tx1"/>
                </a:solidFill>
              </a:rPr>
              <a:t> </a:t>
            </a:r>
            <a:r>
              <a:rPr lang="en-US" sz="1600" b="0" dirty="0" err="1">
                <a:solidFill>
                  <a:schemeClr val="tx1"/>
                </a:solidFill>
              </a:rPr>
              <a:t>lumrah</a:t>
            </a:r>
            <a:r>
              <a:rPr lang="en-US" sz="1600" b="0" dirty="0" smtClean="0">
                <a:solidFill>
                  <a:schemeClr val="tx1"/>
                </a:solidFill>
              </a:rPr>
              <a:t>.</a:t>
            </a:r>
            <a:r>
              <a:rPr lang="id-ID" sz="1600" b="0" dirty="0" smtClean="0">
                <a:solidFill>
                  <a:schemeClr val="tx1"/>
                </a:solidFill>
              </a:rPr>
              <a:t> </a:t>
            </a:r>
          </a:p>
          <a:p>
            <a:pPr algn="just" fontAlgn="base"/>
            <a:r>
              <a:rPr lang="id-ID" sz="1600" b="0" dirty="0">
                <a:solidFill>
                  <a:schemeClr val="tx1"/>
                </a:solidFill>
              </a:rPr>
              <a:t>	</a:t>
            </a:r>
            <a:r>
              <a:rPr lang="en-US" sz="1600" b="0" dirty="0" err="1" smtClean="0">
                <a:solidFill>
                  <a:schemeClr val="tx1"/>
                </a:solidFill>
              </a:rPr>
              <a:t>Seharusnya</a:t>
            </a:r>
            <a:r>
              <a:rPr lang="en-US" sz="1600" b="0" dirty="0" smtClean="0">
                <a:solidFill>
                  <a:schemeClr val="tx1"/>
                </a:solidFill>
              </a:rPr>
              <a:t> </a:t>
            </a:r>
            <a:r>
              <a:rPr lang="en-US" sz="1600" b="0" dirty="0">
                <a:solidFill>
                  <a:schemeClr val="tx1"/>
                </a:solidFill>
              </a:rPr>
              <a:t>orang-orang </a:t>
            </a:r>
            <a:r>
              <a:rPr lang="en-US" sz="1600" b="0" dirty="0" err="1">
                <a:solidFill>
                  <a:schemeClr val="tx1"/>
                </a:solidFill>
              </a:rPr>
              <a:t>ini</a:t>
            </a:r>
            <a:r>
              <a:rPr lang="en-US" sz="1600" b="0" dirty="0">
                <a:solidFill>
                  <a:schemeClr val="tx1"/>
                </a:solidFill>
              </a:rPr>
              <a:t> yang </a:t>
            </a:r>
            <a:r>
              <a:rPr lang="en-US" sz="1600" b="0" dirty="0" err="1">
                <a:solidFill>
                  <a:schemeClr val="tx1"/>
                </a:solidFill>
              </a:rPr>
              <a:t>membawa</a:t>
            </a:r>
            <a:r>
              <a:rPr lang="en-US" sz="1600" b="0" dirty="0">
                <a:solidFill>
                  <a:schemeClr val="tx1"/>
                </a:solidFill>
              </a:rPr>
              <a:t> Indonesia </a:t>
            </a:r>
            <a:r>
              <a:rPr lang="en-US" sz="1600" b="0" dirty="0" err="1">
                <a:solidFill>
                  <a:schemeClr val="tx1"/>
                </a:solidFill>
              </a:rPr>
              <a:t>menjadi</a:t>
            </a:r>
            <a:r>
              <a:rPr lang="en-US" sz="1600" b="0" dirty="0">
                <a:solidFill>
                  <a:schemeClr val="tx1"/>
                </a:solidFill>
              </a:rPr>
              <a:t> </a:t>
            </a:r>
            <a:r>
              <a:rPr lang="en-US" sz="1600" b="0" dirty="0" err="1">
                <a:solidFill>
                  <a:schemeClr val="tx1"/>
                </a:solidFill>
              </a:rPr>
              <a:t>lebih</a:t>
            </a:r>
            <a:r>
              <a:rPr lang="en-US" sz="1600" b="0" dirty="0">
                <a:solidFill>
                  <a:schemeClr val="tx1"/>
                </a:solidFill>
              </a:rPr>
              <a:t> </a:t>
            </a:r>
            <a:r>
              <a:rPr lang="en-US" sz="1600" b="0" dirty="0" err="1">
                <a:solidFill>
                  <a:schemeClr val="tx1"/>
                </a:solidFill>
              </a:rPr>
              <a:t>maju</a:t>
            </a:r>
            <a:r>
              <a:rPr lang="en-US" sz="1600" b="0" dirty="0">
                <a:solidFill>
                  <a:schemeClr val="tx1"/>
                </a:solidFill>
              </a:rPr>
              <a:t>, </a:t>
            </a:r>
            <a:r>
              <a:rPr lang="en-US" sz="1600" b="0" dirty="0" err="1">
                <a:solidFill>
                  <a:schemeClr val="tx1"/>
                </a:solidFill>
              </a:rPr>
              <a:t>bukan</a:t>
            </a:r>
            <a:r>
              <a:rPr lang="en-US" sz="1600" b="0" dirty="0">
                <a:solidFill>
                  <a:schemeClr val="tx1"/>
                </a:solidFill>
              </a:rPr>
              <a:t> </a:t>
            </a:r>
            <a:r>
              <a:rPr lang="en-US" sz="1600" b="0" dirty="0" err="1">
                <a:solidFill>
                  <a:schemeClr val="tx1"/>
                </a:solidFill>
              </a:rPr>
              <a:t>melakukan</a:t>
            </a:r>
            <a:r>
              <a:rPr lang="en-US" sz="1600" b="0" dirty="0">
                <a:solidFill>
                  <a:schemeClr val="tx1"/>
                </a:solidFill>
              </a:rPr>
              <a:t> </a:t>
            </a:r>
            <a:r>
              <a:rPr lang="en-US" sz="1600" b="0" dirty="0" err="1">
                <a:solidFill>
                  <a:schemeClr val="tx1"/>
                </a:solidFill>
              </a:rPr>
              <a:t>tindak</a:t>
            </a:r>
            <a:r>
              <a:rPr lang="en-US" sz="1600" b="0" dirty="0">
                <a:solidFill>
                  <a:schemeClr val="tx1"/>
                </a:solidFill>
              </a:rPr>
              <a:t> </a:t>
            </a:r>
            <a:r>
              <a:rPr lang="en-US" sz="1600" b="0" dirty="0" err="1">
                <a:solidFill>
                  <a:schemeClr val="tx1"/>
                </a:solidFill>
              </a:rPr>
              <a:t>pidana</a:t>
            </a:r>
            <a:r>
              <a:rPr lang="en-US" sz="1600" b="0" dirty="0">
                <a:solidFill>
                  <a:schemeClr val="tx1"/>
                </a:solidFill>
              </a:rPr>
              <a:t> </a:t>
            </a:r>
            <a:r>
              <a:rPr lang="en-US" sz="1600" b="0" dirty="0" err="1">
                <a:solidFill>
                  <a:schemeClr val="tx1"/>
                </a:solidFill>
              </a:rPr>
              <a:t>korupsi</a:t>
            </a:r>
            <a:r>
              <a:rPr lang="en-US" sz="1600" b="0" dirty="0">
                <a:solidFill>
                  <a:schemeClr val="tx1"/>
                </a:solidFill>
              </a:rPr>
              <a:t>. </a:t>
            </a:r>
            <a:r>
              <a:rPr lang="en-US" sz="1600" b="0" dirty="0" err="1">
                <a:solidFill>
                  <a:schemeClr val="tx1"/>
                </a:solidFill>
              </a:rPr>
              <a:t>Dampak</a:t>
            </a:r>
            <a:r>
              <a:rPr lang="en-US" sz="1600" b="0" dirty="0">
                <a:solidFill>
                  <a:schemeClr val="tx1"/>
                </a:solidFill>
              </a:rPr>
              <a:t> </a:t>
            </a:r>
            <a:r>
              <a:rPr lang="en-US" sz="1600" b="0" dirty="0" err="1">
                <a:solidFill>
                  <a:schemeClr val="tx1"/>
                </a:solidFill>
              </a:rPr>
              <a:t>korupsi</a:t>
            </a:r>
            <a:r>
              <a:rPr lang="en-US" sz="1600" b="0" dirty="0">
                <a:solidFill>
                  <a:schemeClr val="tx1"/>
                </a:solidFill>
              </a:rPr>
              <a:t> </a:t>
            </a:r>
            <a:r>
              <a:rPr lang="en-US" sz="1600" b="0" dirty="0" err="1">
                <a:solidFill>
                  <a:schemeClr val="tx1"/>
                </a:solidFill>
              </a:rPr>
              <a:t>tidak</a:t>
            </a:r>
            <a:r>
              <a:rPr lang="en-US" sz="1600" b="0" dirty="0">
                <a:solidFill>
                  <a:schemeClr val="tx1"/>
                </a:solidFill>
              </a:rPr>
              <a:t> </a:t>
            </a:r>
            <a:r>
              <a:rPr lang="en-US" sz="1600" b="0" dirty="0" err="1">
                <a:solidFill>
                  <a:schemeClr val="tx1"/>
                </a:solidFill>
              </a:rPr>
              <a:t>hanya</a:t>
            </a:r>
            <a:r>
              <a:rPr lang="en-US" sz="1600" b="0" dirty="0">
                <a:solidFill>
                  <a:schemeClr val="tx1"/>
                </a:solidFill>
              </a:rPr>
              <a:t> </a:t>
            </a:r>
            <a:r>
              <a:rPr lang="en-US" sz="1600" b="0" dirty="0" err="1">
                <a:solidFill>
                  <a:schemeClr val="tx1"/>
                </a:solidFill>
              </a:rPr>
              <a:t>dirasakan</a:t>
            </a:r>
            <a:r>
              <a:rPr lang="en-US" sz="1600" b="0" dirty="0">
                <a:solidFill>
                  <a:schemeClr val="tx1"/>
                </a:solidFill>
              </a:rPr>
              <a:t> </a:t>
            </a:r>
            <a:r>
              <a:rPr lang="en-US" sz="1600" b="0" dirty="0" err="1">
                <a:solidFill>
                  <a:schemeClr val="tx1"/>
                </a:solidFill>
              </a:rPr>
              <a:t>satu</a:t>
            </a:r>
            <a:r>
              <a:rPr lang="en-US" sz="1600" b="0" dirty="0">
                <a:solidFill>
                  <a:schemeClr val="tx1"/>
                </a:solidFill>
              </a:rPr>
              <a:t> </a:t>
            </a:r>
            <a:r>
              <a:rPr lang="en-US" sz="1600" b="0" dirty="0" err="1">
                <a:solidFill>
                  <a:schemeClr val="tx1"/>
                </a:solidFill>
              </a:rPr>
              <a:t>sisi</a:t>
            </a:r>
            <a:r>
              <a:rPr lang="en-US" sz="1600" b="0" dirty="0">
                <a:solidFill>
                  <a:schemeClr val="tx1"/>
                </a:solidFill>
              </a:rPr>
              <a:t> </a:t>
            </a:r>
            <a:r>
              <a:rPr lang="en-US" sz="1600" b="0" dirty="0" err="1">
                <a:solidFill>
                  <a:schemeClr val="tx1"/>
                </a:solidFill>
              </a:rPr>
              <a:t>saja</a:t>
            </a:r>
            <a:r>
              <a:rPr lang="en-US" sz="1600" b="0" dirty="0">
                <a:solidFill>
                  <a:schemeClr val="tx1"/>
                </a:solidFill>
              </a:rPr>
              <a:t>, </a:t>
            </a:r>
            <a:r>
              <a:rPr lang="en-US" sz="1600" b="0" dirty="0" err="1">
                <a:solidFill>
                  <a:schemeClr val="tx1"/>
                </a:solidFill>
              </a:rPr>
              <a:t>namun</a:t>
            </a:r>
            <a:r>
              <a:rPr lang="en-US" sz="1600" b="0" dirty="0">
                <a:solidFill>
                  <a:schemeClr val="tx1"/>
                </a:solidFill>
              </a:rPr>
              <a:t> </a:t>
            </a:r>
            <a:r>
              <a:rPr lang="en-US" sz="1600" b="0" dirty="0" err="1">
                <a:solidFill>
                  <a:schemeClr val="tx1"/>
                </a:solidFill>
              </a:rPr>
              <a:t>saling</a:t>
            </a:r>
            <a:r>
              <a:rPr lang="en-US" sz="1600" b="0" dirty="0">
                <a:solidFill>
                  <a:schemeClr val="tx1"/>
                </a:solidFill>
              </a:rPr>
              <a:t> </a:t>
            </a:r>
            <a:r>
              <a:rPr lang="en-US" sz="1600" b="0" dirty="0" err="1">
                <a:solidFill>
                  <a:schemeClr val="tx1"/>
                </a:solidFill>
              </a:rPr>
              <a:t>berkaitan</a:t>
            </a:r>
            <a:r>
              <a:rPr lang="en-US" sz="1600" b="0" dirty="0">
                <a:solidFill>
                  <a:schemeClr val="tx1"/>
                </a:solidFill>
              </a:rPr>
              <a:t> </a:t>
            </a:r>
            <a:r>
              <a:rPr lang="en-US" sz="1600" b="0" dirty="0" err="1">
                <a:solidFill>
                  <a:schemeClr val="tx1"/>
                </a:solidFill>
              </a:rPr>
              <a:t>satu</a:t>
            </a:r>
            <a:r>
              <a:rPr lang="en-US" sz="1600" b="0" dirty="0">
                <a:solidFill>
                  <a:schemeClr val="tx1"/>
                </a:solidFill>
              </a:rPr>
              <a:t> </a:t>
            </a:r>
            <a:r>
              <a:rPr lang="en-US" sz="1600" b="0" dirty="0" err="1">
                <a:solidFill>
                  <a:schemeClr val="tx1"/>
                </a:solidFill>
              </a:rPr>
              <a:t>sama</a:t>
            </a:r>
            <a:r>
              <a:rPr lang="en-US" sz="1600" b="0" dirty="0">
                <a:solidFill>
                  <a:schemeClr val="tx1"/>
                </a:solidFill>
              </a:rPr>
              <a:t> lain, </a:t>
            </a:r>
            <a:r>
              <a:rPr lang="en-US" sz="1600" b="0" dirty="0" err="1">
                <a:solidFill>
                  <a:schemeClr val="tx1"/>
                </a:solidFill>
              </a:rPr>
              <a:t>seperti</a:t>
            </a:r>
            <a:r>
              <a:rPr lang="en-US" sz="1600" b="0" dirty="0">
                <a:solidFill>
                  <a:schemeClr val="tx1"/>
                </a:solidFill>
              </a:rPr>
              <a:t> </a:t>
            </a:r>
            <a:r>
              <a:rPr lang="en-US" sz="1600" b="0" dirty="0" err="1">
                <a:solidFill>
                  <a:schemeClr val="tx1"/>
                </a:solidFill>
              </a:rPr>
              <a:t>urutan</a:t>
            </a:r>
            <a:r>
              <a:rPr lang="en-US" sz="1600" b="0" dirty="0">
                <a:solidFill>
                  <a:schemeClr val="tx1"/>
                </a:solidFill>
              </a:rPr>
              <a:t> domino yang </a:t>
            </a:r>
            <a:r>
              <a:rPr lang="en-US" sz="1600" b="0" dirty="0" err="1">
                <a:solidFill>
                  <a:schemeClr val="tx1"/>
                </a:solidFill>
              </a:rPr>
              <a:t>berjatuhan</a:t>
            </a:r>
            <a:r>
              <a:rPr lang="en-US" sz="1600" b="0" dirty="0">
                <a:solidFill>
                  <a:schemeClr val="tx1"/>
                </a:solidFill>
              </a:rPr>
              <a:t>. </a:t>
            </a:r>
            <a:r>
              <a:rPr lang="en-US" sz="1600" b="0" dirty="0" err="1">
                <a:solidFill>
                  <a:schemeClr val="tx1"/>
                </a:solidFill>
              </a:rPr>
              <a:t>Bukan</a:t>
            </a:r>
            <a:r>
              <a:rPr lang="en-US" sz="1600" b="0" dirty="0">
                <a:solidFill>
                  <a:schemeClr val="tx1"/>
                </a:solidFill>
              </a:rPr>
              <a:t> </a:t>
            </a:r>
            <a:r>
              <a:rPr lang="en-US" sz="1600" b="0" dirty="0" err="1">
                <a:solidFill>
                  <a:schemeClr val="tx1"/>
                </a:solidFill>
              </a:rPr>
              <a:t>hanya</a:t>
            </a:r>
            <a:r>
              <a:rPr lang="en-US" sz="1600" b="0" dirty="0">
                <a:solidFill>
                  <a:schemeClr val="tx1"/>
                </a:solidFill>
              </a:rPr>
              <a:t> </a:t>
            </a:r>
            <a:r>
              <a:rPr lang="en-US" sz="1600" b="0" dirty="0" err="1">
                <a:solidFill>
                  <a:schemeClr val="tx1"/>
                </a:solidFill>
              </a:rPr>
              <a:t>pembangunan</a:t>
            </a:r>
            <a:r>
              <a:rPr lang="en-US" sz="1600" b="0" dirty="0">
                <a:solidFill>
                  <a:schemeClr val="tx1"/>
                </a:solidFill>
              </a:rPr>
              <a:t> </a:t>
            </a:r>
            <a:r>
              <a:rPr lang="en-US" sz="1600" b="0" dirty="0" err="1">
                <a:solidFill>
                  <a:schemeClr val="tx1"/>
                </a:solidFill>
              </a:rPr>
              <a:t>saja</a:t>
            </a:r>
            <a:r>
              <a:rPr lang="en-US" sz="1600" b="0" dirty="0">
                <a:solidFill>
                  <a:schemeClr val="tx1"/>
                </a:solidFill>
              </a:rPr>
              <a:t> yang </a:t>
            </a:r>
            <a:r>
              <a:rPr lang="en-US" sz="1600" b="0" dirty="0" err="1">
                <a:solidFill>
                  <a:schemeClr val="tx1"/>
                </a:solidFill>
              </a:rPr>
              <a:t>bermasalah</a:t>
            </a:r>
            <a:r>
              <a:rPr lang="en-US" sz="1600" b="0" dirty="0">
                <a:solidFill>
                  <a:schemeClr val="tx1"/>
                </a:solidFill>
              </a:rPr>
              <a:t>, </a:t>
            </a:r>
            <a:r>
              <a:rPr lang="en-US" sz="1600" b="0" dirty="0" err="1">
                <a:solidFill>
                  <a:schemeClr val="tx1"/>
                </a:solidFill>
              </a:rPr>
              <a:t>namun</a:t>
            </a:r>
            <a:r>
              <a:rPr lang="en-US" sz="1600" b="0" dirty="0">
                <a:solidFill>
                  <a:schemeClr val="tx1"/>
                </a:solidFill>
              </a:rPr>
              <a:t> </a:t>
            </a:r>
            <a:r>
              <a:rPr lang="en-US" sz="1600" b="0" dirty="0" err="1">
                <a:solidFill>
                  <a:schemeClr val="tx1"/>
                </a:solidFill>
              </a:rPr>
              <a:t>seluruh</a:t>
            </a:r>
            <a:r>
              <a:rPr lang="en-US" sz="1600" b="0" dirty="0">
                <a:solidFill>
                  <a:schemeClr val="tx1"/>
                </a:solidFill>
              </a:rPr>
              <a:t> </a:t>
            </a:r>
            <a:r>
              <a:rPr lang="en-US" sz="1600" b="0" dirty="0" err="1">
                <a:solidFill>
                  <a:schemeClr val="tx1"/>
                </a:solidFill>
              </a:rPr>
              <a:t>faktor</a:t>
            </a:r>
            <a:r>
              <a:rPr lang="en-US" sz="1600" b="0" dirty="0">
                <a:solidFill>
                  <a:schemeClr val="tx1"/>
                </a:solidFill>
              </a:rPr>
              <a:t> </a:t>
            </a:r>
            <a:r>
              <a:rPr lang="en-US" sz="1600" b="0" dirty="0" err="1">
                <a:solidFill>
                  <a:schemeClr val="tx1"/>
                </a:solidFill>
              </a:rPr>
              <a:t>pembangun</a:t>
            </a:r>
            <a:r>
              <a:rPr lang="en-US" sz="1600" b="0" dirty="0">
                <a:solidFill>
                  <a:schemeClr val="tx1"/>
                </a:solidFill>
              </a:rPr>
              <a:t> </a:t>
            </a:r>
            <a:r>
              <a:rPr lang="en-US" sz="1600" b="0" dirty="0" err="1">
                <a:solidFill>
                  <a:schemeClr val="tx1"/>
                </a:solidFill>
              </a:rPr>
              <a:t>bangsa</a:t>
            </a:r>
            <a:r>
              <a:rPr lang="en-US" sz="1600" b="0" dirty="0">
                <a:solidFill>
                  <a:schemeClr val="tx1"/>
                </a:solidFill>
              </a:rPr>
              <a:t> juga </a:t>
            </a:r>
            <a:r>
              <a:rPr lang="en-US" sz="1600" b="0" dirty="0" err="1">
                <a:solidFill>
                  <a:schemeClr val="tx1"/>
                </a:solidFill>
              </a:rPr>
              <a:t>bermasalah</a:t>
            </a:r>
            <a:endParaRPr lang="en-US" sz="1600" dirty="0">
              <a:solidFill>
                <a:schemeClr val="tx1"/>
              </a:solidFill>
            </a:endParaRPr>
          </a:p>
          <a:p>
            <a:pPr algn="just" fontAlgn="base"/>
            <a:endParaRPr lang="en-US" sz="1600" b="0" dirty="0">
              <a:solidFill>
                <a:schemeClr val="tx1"/>
              </a:solidFill>
            </a:endParaRPr>
          </a:p>
        </p:txBody>
      </p:sp>
    </p:spTree>
    <p:extLst>
      <p:ext uri="{BB962C8B-B14F-4D97-AF65-F5344CB8AC3E}">
        <p14:creationId xmlns:p14="http://schemas.microsoft.com/office/powerpoint/2010/main" val="1915110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2071663" y="0"/>
            <a:ext cx="4854900" cy="934520"/>
          </a:xfrm>
          <a:prstGeom prst="rect">
            <a:avLst/>
          </a:prstGeom>
        </p:spPr>
        <p:txBody>
          <a:bodyPr spcFirstLastPara="1" wrap="square" lIns="91425" tIns="91425" rIns="91425" bIns="91425" anchor="b" anchorCtr="0">
            <a:noAutofit/>
          </a:bodyPr>
          <a:lstStyle/>
          <a:p>
            <a:r>
              <a:rPr lang="en-US" sz="2800" b="0" dirty="0"/>
              <a:t/>
            </a:r>
            <a:br>
              <a:rPr lang="en-US" sz="2800" b="0" dirty="0"/>
            </a:br>
            <a:r>
              <a:rPr lang="en-US" sz="2800" dirty="0"/>
              <a:t>BAB III</a:t>
            </a:r>
            <a:r>
              <a:rPr lang="en-US" sz="2800" b="0" dirty="0"/>
              <a:t/>
            </a:r>
            <a:br>
              <a:rPr lang="en-US" sz="2800" b="0" dirty="0"/>
            </a:br>
            <a:r>
              <a:rPr lang="en-US" sz="2800" dirty="0"/>
              <a:t>KESIMPULAN DAN </a:t>
            </a:r>
            <a:r>
              <a:rPr lang="en-US" sz="2800" dirty="0" smtClean="0"/>
              <a:t>SARAN</a:t>
            </a:r>
            <a:endParaRPr sz="2800" dirty="0">
              <a:solidFill>
                <a:schemeClr val="dk1"/>
              </a:solidFill>
            </a:endParaRPr>
          </a:p>
        </p:txBody>
      </p:sp>
      <p:sp>
        <p:nvSpPr>
          <p:cNvPr id="456" name="Google Shape;456;p37"/>
          <p:cNvSpPr txBox="1">
            <a:spLocks noGrp="1"/>
          </p:cNvSpPr>
          <p:nvPr>
            <p:ph type="subTitle" idx="1"/>
          </p:nvPr>
        </p:nvSpPr>
        <p:spPr>
          <a:xfrm>
            <a:off x="309124" y="934762"/>
            <a:ext cx="4388773" cy="4208980"/>
          </a:xfrm>
          <a:prstGeom prst="rect">
            <a:avLst/>
          </a:prstGeom>
        </p:spPr>
        <p:txBody>
          <a:bodyPr spcFirstLastPara="1" wrap="square" lIns="91425" tIns="91425" rIns="91425" bIns="91425" anchor="t" anchorCtr="0">
            <a:noAutofit/>
          </a:bodyPr>
          <a:lstStyle/>
          <a:p>
            <a:pPr algn="just"/>
            <a:r>
              <a:rPr lang="en-US" sz="1400" b="1" dirty="0"/>
              <a:t>3.1 KESIMPULAN</a:t>
            </a:r>
            <a:endParaRPr lang="en-US" sz="1400" dirty="0"/>
          </a:p>
          <a:p>
            <a:pPr algn="just"/>
            <a:r>
              <a:rPr lang="id-ID" sz="1400" dirty="0" smtClean="0"/>
              <a:t>		</a:t>
            </a:r>
            <a:r>
              <a:rPr lang="en-US" sz="1400" dirty="0" err="1" smtClean="0"/>
              <a:t>Integrasi</a:t>
            </a:r>
            <a:r>
              <a:rPr lang="en-US" sz="1400" dirty="0" smtClean="0"/>
              <a:t> </a:t>
            </a:r>
            <a:r>
              <a:rPr lang="en-US" sz="1400" dirty="0" err="1"/>
              <a:t>berasal</a:t>
            </a:r>
            <a:r>
              <a:rPr lang="en-US" sz="1400" dirty="0"/>
              <a:t> </a:t>
            </a:r>
            <a:r>
              <a:rPr lang="en-US" sz="1400" dirty="0" err="1"/>
              <a:t>dari</a:t>
            </a:r>
            <a:r>
              <a:rPr lang="en-US" sz="1400" dirty="0"/>
              <a:t> </a:t>
            </a:r>
            <a:r>
              <a:rPr lang="en-US" sz="1400" dirty="0" err="1"/>
              <a:t>bahasa</a:t>
            </a:r>
            <a:r>
              <a:rPr lang="en-US" sz="1400" dirty="0"/>
              <a:t> </a:t>
            </a:r>
            <a:r>
              <a:rPr lang="en-US" sz="1400" dirty="0" err="1"/>
              <a:t>inggris</a:t>
            </a:r>
            <a:r>
              <a:rPr lang="en-US" sz="1400" dirty="0"/>
              <a:t> “integration” </a:t>
            </a:r>
            <a:r>
              <a:rPr lang="en-US" sz="1400" dirty="0" smtClean="0"/>
              <a:t>yang</a:t>
            </a:r>
            <a:r>
              <a:rPr lang="id-ID" sz="1400" dirty="0" smtClean="0"/>
              <a:t> </a:t>
            </a:r>
            <a:r>
              <a:rPr lang="en-US" sz="1400" dirty="0" err="1" smtClean="0"/>
              <a:t>berarti</a:t>
            </a:r>
            <a:r>
              <a:rPr lang="en-US" sz="1400" dirty="0" smtClean="0"/>
              <a:t> </a:t>
            </a:r>
            <a:r>
              <a:rPr lang="en-US" sz="1400" dirty="0" err="1"/>
              <a:t>kesempurnaan</a:t>
            </a:r>
            <a:r>
              <a:rPr lang="en-US" sz="1400" dirty="0"/>
              <a:t> </a:t>
            </a:r>
            <a:r>
              <a:rPr lang="en-US" sz="1400" dirty="0" err="1"/>
              <a:t>atau</a:t>
            </a:r>
            <a:r>
              <a:rPr lang="en-US" sz="1400" dirty="0"/>
              <a:t> </a:t>
            </a:r>
            <a:r>
              <a:rPr lang="en-US" sz="1400" dirty="0" err="1"/>
              <a:t>keseluruhan</a:t>
            </a:r>
            <a:r>
              <a:rPr lang="en-US" sz="1400" dirty="0"/>
              <a:t>. </a:t>
            </a:r>
            <a:r>
              <a:rPr lang="en-US" sz="1400" dirty="0" err="1"/>
              <a:t>Integrasi</a:t>
            </a:r>
            <a:r>
              <a:rPr lang="en-US" sz="1400" dirty="0"/>
              <a:t> </a:t>
            </a:r>
            <a:r>
              <a:rPr lang="en-US" sz="1400" dirty="0" err="1"/>
              <a:t>nasional</a:t>
            </a:r>
            <a:r>
              <a:rPr lang="en-US" sz="1400" dirty="0"/>
              <a:t> </a:t>
            </a:r>
            <a:r>
              <a:rPr lang="en-US" sz="1400" dirty="0" err="1"/>
              <a:t>adalah</a:t>
            </a:r>
            <a:r>
              <a:rPr lang="en-US" sz="1400" dirty="0"/>
              <a:t> </a:t>
            </a:r>
            <a:r>
              <a:rPr lang="en-US" sz="1400" dirty="0" err="1"/>
              <a:t>usaha</a:t>
            </a:r>
            <a:r>
              <a:rPr lang="en-US" sz="1400" dirty="0"/>
              <a:t> </a:t>
            </a:r>
            <a:r>
              <a:rPr lang="en-US" sz="1400" dirty="0" err="1"/>
              <a:t>dan</a:t>
            </a:r>
            <a:r>
              <a:rPr lang="en-US" sz="1400" dirty="0"/>
              <a:t> proses </a:t>
            </a:r>
            <a:r>
              <a:rPr lang="en-US" sz="1400" dirty="0" err="1"/>
              <a:t>mempersatukan</a:t>
            </a:r>
            <a:r>
              <a:rPr lang="en-US" sz="1400" dirty="0"/>
              <a:t> </a:t>
            </a:r>
            <a:r>
              <a:rPr lang="en-US" sz="1400" dirty="0" err="1"/>
              <a:t>perbedaan</a:t>
            </a:r>
            <a:r>
              <a:rPr lang="en-US" sz="1400" dirty="0"/>
              <a:t> </a:t>
            </a:r>
            <a:r>
              <a:rPr lang="en-US" sz="1400" dirty="0" err="1"/>
              <a:t>perbedaan</a:t>
            </a:r>
            <a:r>
              <a:rPr lang="en-US" sz="1400" dirty="0"/>
              <a:t> yang </a:t>
            </a:r>
            <a:r>
              <a:rPr lang="en-US" sz="1400" dirty="0" err="1"/>
              <a:t>ada</a:t>
            </a:r>
            <a:r>
              <a:rPr lang="en-US" sz="1400" dirty="0"/>
              <a:t> </a:t>
            </a:r>
            <a:r>
              <a:rPr lang="en-US" sz="1400" dirty="0" err="1"/>
              <a:t>pada</a:t>
            </a:r>
            <a:r>
              <a:rPr lang="en-US" sz="1400" dirty="0"/>
              <a:t> </a:t>
            </a:r>
            <a:r>
              <a:rPr lang="en-US" sz="1400" dirty="0" err="1"/>
              <a:t>suatu</a:t>
            </a:r>
            <a:r>
              <a:rPr lang="en-US" sz="1400" dirty="0"/>
              <a:t> </a:t>
            </a:r>
            <a:r>
              <a:rPr lang="en-US" sz="1400" dirty="0" err="1"/>
              <a:t>negara</a:t>
            </a:r>
            <a:r>
              <a:rPr lang="en-US" sz="1400" dirty="0"/>
              <a:t> </a:t>
            </a:r>
            <a:r>
              <a:rPr lang="en-US" sz="1400" dirty="0" err="1"/>
              <a:t>sehingga</a:t>
            </a:r>
            <a:r>
              <a:rPr lang="en-US" sz="1400" dirty="0"/>
              <a:t> </a:t>
            </a:r>
            <a:r>
              <a:rPr lang="en-US" sz="1400" dirty="0" err="1"/>
              <a:t>terciptanya</a:t>
            </a:r>
            <a:r>
              <a:rPr lang="en-US" sz="1400" dirty="0"/>
              <a:t> </a:t>
            </a:r>
            <a:r>
              <a:rPr lang="en-US" sz="1400" dirty="0" err="1"/>
              <a:t>keserasian</a:t>
            </a:r>
            <a:r>
              <a:rPr lang="en-US" sz="1400" dirty="0"/>
              <a:t> </a:t>
            </a:r>
            <a:r>
              <a:rPr lang="en-US" sz="1400" dirty="0" err="1"/>
              <a:t>dan</a:t>
            </a:r>
            <a:r>
              <a:rPr lang="en-US" sz="1400" dirty="0"/>
              <a:t> </a:t>
            </a:r>
            <a:r>
              <a:rPr lang="en-US" sz="1400" dirty="0" err="1"/>
              <a:t>keselarasan</a:t>
            </a:r>
            <a:r>
              <a:rPr lang="en-US" sz="1400" dirty="0"/>
              <a:t> </a:t>
            </a:r>
            <a:r>
              <a:rPr lang="en-US" sz="1400" dirty="0" err="1"/>
              <a:t>secara</a:t>
            </a:r>
            <a:r>
              <a:rPr lang="en-US" sz="1400" dirty="0"/>
              <a:t> </a:t>
            </a:r>
            <a:r>
              <a:rPr lang="en-US" sz="1400" dirty="0" err="1"/>
              <a:t>nasional</a:t>
            </a:r>
            <a:r>
              <a:rPr lang="en-US" sz="1400" dirty="0"/>
              <a:t>. </a:t>
            </a:r>
            <a:r>
              <a:rPr lang="en-US" sz="1400" dirty="0" err="1"/>
              <a:t>Seperti</a:t>
            </a:r>
            <a:r>
              <a:rPr lang="en-US" sz="1400" dirty="0"/>
              <a:t> yang </a:t>
            </a:r>
            <a:r>
              <a:rPr lang="en-US" sz="1400" dirty="0" err="1"/>
              <a:t>kita</a:t>
            </a:r>
            <a:r>
              <a:rPr lang="en-US" sz="1400" dirty="0"/>
              <a:t> </a:t>
            </a:r>
            <a:r>
              <a:rPr lang="en-US" sz="1400" dirty="0" err="1"/>
              <a:t>ketahui</a:t>
            </a:r>
            <a:r>
              <a:rPr lang="en-US" sz="1400" dirty="0"/>
              <a:t>, Indonesia </a:t>
            </a:r>
            <a:r>
              <a:rPr lang="en-US" sz="1400" dirty="0" err="1"/>
              <a:t>merupakan</a:t>
            </a:r>
            <a:r>
              <a:rPr lang="en-US" sz="1400" dirty="0"/>
              <a:t> </a:t>
            </a:r>
            <a:r>
              <a:rPr lang="en-US" sz="1400" dirty="0" err="1"/>
              <a:t>bangsa</a:t>
            </a:r>
            <a:r>
              <a:rPr lang="en-US" sz="1400" dirty="0"/>
              <a:t> yang </a:t>
            </a:r>
            <a:r>
              <a:rPr lang="en-US" sz="1400" dirty="0" err="1"/>
              <a:t>sangat</a:t>
            </a:r>
            <a:r>
              <a:rPr lang="en-US" sz="1400" dirty="0"/>
              <a:t> </a:t>
            </a:r>
            <a:r>
              <a:rPr lang="en-US" sz="1400" dirty="0" err="1"/>
              <a:t>besar</a:t>
            </a:r>
            <a:r>
              <a:rPr lang="en-US" sz="1400" dirty="0"/>
              <a:t> </a:t>
            </a:r>
            <a:r>
              <a:rPr lang="en-US" sz="1400" dirty="0" err="1"/>
              <a:t>baik</a:t>
            </a:r>
            <a:r>
              <a:rPr lang="en-US" sz="1400" dirty="0"/>
              <a:t> </a:t>
            </a:r>
            <a:r>
              <a:rPr lang="en-US" sz="1400" dirty="0" err="1"/>
              <a:t>dari</a:t>
            </a:r>
            <a:r>
              <a:rPr lang="en-US" sz="1400" dirty="0"/>
              <a:t> </a:t>
            </a:r>
            <a:r>
              <a:rPr lang="en-US" sz="1400" dirty="0" err="1"/>
              <a:t>kebudayaan</a:t>
            </a:r>
            <a:r>
              <a:rPr lang="en-US" sz="1400" dirty="0"/>
              <a:t> </a:t>
            </a:r>
            <a:r>
              <a:rPr lang="en-US" sz="1400" dirty="0" err="1"/>
              <a:t>ataupun</a:t>
            </a:r>
            <a:r>
              <a:rPr lang="en-US" sz="1400" dirty="0"/>
              <a:t> </a:t>
            </a:r>
            <a:r>
              <a:rPr lang="en-US" sz="1400" dirty="0" err="1"/>
              <a:t>wilayahnya</a:t>
            </a:r>
            <a:r>
              <a:rPr lang="en-US" sz="1400" dirty="0"/>
              <a:t>. Di </a:t>
            </a:r>
            <a:r>
              <a:rPr lang="en-US" sz="1400" dirty="0" err="1"/>
              <a:t>satu</a:t>
            </a:r>
            <a:r>
              <a:rPr lang="en-US" sz="1400" dirty="0"/>
              <a:t> </a:t>
            </a:r>
            <a:r>
              <a:rPr lang="en-US" sz="1400" dirty="0" err="1"/>
              <a:t>sisi</a:t>
            </a:r>
            <a:r>
              <a:rPr lang="en-US" sz="1400" dirty="0"/>
              <a:t> </a:t>
            </a:r>
            <a:r>
              <a:rPr lang="en-US" sz="1400" dirty="0" err="1"/>
              <a:t>hal</a:t>
            </a:r>
            <a:r>
              <a:rPr lang="en-US" sz="1400" dirty="0"/>
              <a:t> </a:t>
            </a:r>
            <a:r>
              <a:rPr lang="en-US" sz="1400" dirty="0" err="1"/>
              <a:t>ini</a:t>
            </a:r>
            <a:r>
              <a:rPr lang="en-US" sz="1400" dirty="0"/>
              <a:t> </a:t>
            </a:r>
            <a:r>
              <a:rPr lang="en-US" sz="1400" dirty="0" err="1"/>
              <a:t>membawa</a:t>
            </a:r>
            <a:r>
              <a:rPr lang="en-US" sz="1400" dirty="0"/>
              <a:t> </a:t>
            </a:r>
            <a:r>
              <a:rPr lang="en-US" sz="1400" dirty="0" err="1"/>
              <a:t>dampak</a:t>
            </a:r>
            <a:r>
              <a:rPr lang="en-US" sz="1400" dirty="0"/>
              <a:t> </a:t>
            </a:r>
            <a:r>
              <a:rPr lang="en-US" sz="1400" dirty="0" err="1"/>
              <a:t>positif</a:t>
            </a:r>
            <a:r>
              <a:rPr lang="en-US" sz="1400" dirty="0"/>
              <a:t> </a:t>
            </a:r>
            <a:r>
              <a:rPr lang="en-US" sz="1400" dirty="0" err="1"/>
              <a:t>bagi</a:t>
            </a:r>
            <a:r>
              <a:rPr lang="en-US" sz="1400" dirty="0"/>
              <a:t> </a:t>
            </a:r>
            <a:r>
              <a:rPr lang="en-US" sz="1400" dirty="0" err="1"/>
              <a:t>bangsa</a:t>
            </a:r>
            <a:r>
              <a:rPr lang="en-US" sz="1400" dirty="0"/>
              <a:t> </a:t>
            </a:r>
            <a:r>
              <a:rPr lang="en-US" sz="1400" dirty="0" err="1"/>
              <a:t>karena</a:t>
            </a:r>
            <a:r>
              <a:rPr lang="en-US" sz="1400" dirty="0"/>
              <a:t> </a:t>
            </a:r>
            <a:r>
              <a:rPr lang="en-US" sz="1400" dirty="0" err="1"/>
              <a:t>kita</a:t>
            </a:r>
            <a:r>
              <a:rPr lang="en-US" sz="1400" dirty="0"/>
              <a:t> </a:t>
            </a:r>
            <a:r>
              <a:rPr lang="en-US" sz="1400" dirty="0" err="1"/>
              <a:t>bisa</a:t>
            </a:r>
            <a:r>
              <a:rPr lang="en-US" sz="1400" dirty="0"/>
              <a:t> </a:t>
            </a:r>
            <a:r>
              <a:rPr lang="en-US" sz="1400" dirty="0" err="1"/>
              <a:t>memanfaatkan</a:t>
            </a:r>
            <a:r>
              <a:rPr lang="en-US" sz="1400" dirty="0"/>
              <a:t> </a:t>
            </a:r>
            <a:r>
              <a:rPr lang="en-US" sz="1400" dirty="0" err="1"/>
              <a:t>kekayaan</a:t>
            </a:r>
            <a:r>
              <a:rPr lang="en-US" sz="1400" dirty="0"/>
              <a:t> </a:t>
            </a:r>
            <a:r>
              <a:rPr lang="en-US" sz="1400" dirty="0" err="1"/>
              <a:t>alam</a:t>
            </a:r>
            <a:r>
              <a:rPr lang="en-US" sz="1400" dirty="0"/>
              <a:t> Indonesia </a:t>
            </a:r>
            <a:r>
              <a:rPr lang="en-US" sz="1400" dirty="0" err="1"/>
              <a:t>secara</a:t>
            </a:r>
            <a:r>
              <a:rPr lang="en-US" sz="1400" dirty="0"/>
              <a:t> </a:t>
            </a:r>
            <a:r>
              <a:rPr lang="en-US" sz="1400" dirty="0" err="1"/>
              <a:t>bijak</a:t>
            </a:r>
            <a:r>
              <a:rPr lang="en-US" sz="1400" dirty="0"/>
              <a:t> </a:t>
            </a:r>
            <a:r>
              <a:rPr lang="en-US" sz="1400" dirty="0" err="1"/>
              <a:t>atau</a:t>
            </a:r>
            <a:r>
              <a:rPr lang="en-US" sz="1400" dirty="0"/>
              <a:t> </a:t>
            </a:r>
            <a:r>
              <a:rPr lang="en-US" sz="1400" dirty="0" err="1"/>
              <a:t>mengelola</a:t>
            </a:r>
            <a:r>
              <a:rPr lang="en-US" sz="1400" dirty="0"/>
              <a:t> </a:t>
            </a:r>
            <a:r>
              <a:rPr lang="en-US" sz="1400" dirty="0" err="1"/>
              <a:t>budaya</a:t>
            </a:r>
            <a:r>
              <a:rPr lang="en-US" sz="1400" dirty="0"/>
              <a:t> </a:t>
            </a:r>
            <a:r>
              <a:rPr lang="en-US" sz="1400" dirty="0" err="1"/>
              <a:t>budaya</a:t>
            </a:r>
            <a:r>
              <a:rPr lang="en-US" sz="1400" dirty="0"/>
              <a:t> yang </a:t>
            </a:r>
            <a:r>
              <a:rPr lang="en-US" sz="1400" dirty="0" err="1"/>
              <a:t>melimpah</a:t>
            </a:r>
            <a:r>
              <a:rPr lang="en-US" sz="1400" dirty="0"/>
              <a:t> </a:t>
            </a:r>
            <a:r>
              <a:rPr lang="en-US" sz="1400" dirty="0" err="1"/>
              <a:t>untuk</a:t>
            </a:r>
            <a:r>
              <a:rPr lang="en-US" sz="1400" dirty="0"/>
              <a:t> </a:t>
            </a:r>
            <a:r>
              <a:rPr lang="en-US" sz="1400" dirty="0" err="1"/>
              <a:t>kesejahteraan</a:t>
            </a:r>
            <a:r>
              <a:rPr lang="en-US" sz="1400" dirty="0"/>
              <a:t> </a:t>
            </a:r>
            <a:r>
              <a:rPr lang="en-US" sz="1400" dirty="0" err="1"/>
              <a:t>rakyat</a:t>
            </a:r>
            <a:r>
              <a:rPr lang="en-US" sz="1400" dirty="0"/>
              <a:t>, </a:t>
            </a:r>
            <a:r>
              <a:rPr lang="en-US" sz="1400" dirty="0" err="1"/>
              <a:t>namun</a:t>
            </a:r>
            <a:r>
              <a:rPr lang="en-US" sz="1400" dirty="0"/>
              <a:t> </a:t>
            </a:r>
            <a:r>
              <a:rPr lang="en-US" sz="1400" dirty="0" err="1"/>
              <a:t>selain</a:t>
            </a:r>
            <a:r>
              <a:rPr lang="en-US" sz="1400" dirty="0"/>
              <a:t> </a:t>
            </a:r>
            <a:r>
              <a:rPr lang="en-US" sz="1400" dirty="0" err="1"/>
              <a:t>menimbulkan</a:t>
            </a:r>
            <a:r>
              <a:rPr lang="en-US" sz="1400" dirty="0"/>
              <a:t> </a:t>
            </a:r>
            <a:r>
              <a:rPr lang="en-US" sz="1400" dirty="0" err="1"/>
              <a:t>sebuah</a:t>
            </a:r>
            <a:r>
              <a:rPr lang="en-US" sz="1400" dirty="0"/>
              <a:t> </a:t>
            </a:r>
            <a:r>
              <a:rPr lang="en-US" sz="1400" dirty="0" err="1"/>
              <a:t>keuntungan</a:t>
            </a:r>
            <a:r>
              <a:rPr lang="en-US" sz="1400" dirty="0"/>
              <a:t>, </a:t>
            </a:r>
            <a:r>
              <a:rPr lang="en-US" sz="1400" dirty="0" err="1"/>
              <a:t>hal</a:t>
            </a:r>
            <a:r>
              <a:rPr lang="en-US" sz="1400" dirty="0"/>
              <a:t> </a:t>
            </a:r>
            <a:r>
              <a:rPr lang="en-US" sz="1400" dirty="0" err="1"/>
              <a:t>ini</a:t>
            </a:r>
            <a:r>
              <a:rPr lang="en-US" sz="1400" dirty="0"/>
              <a:t> juga </a:t>
            </a:r>
            <a:r>
              <a:rPr lang="en-US" sz="1400" dirty="0" err="1"/>
              <a:t>akhirnya</a:t>
            </a:r>
            <a:r>
              <a:rPr lang="en-US" sz="1400" dirty="0"/>
              <a:t> </a:t>
            </a:r>
            <a:r>
              <a:rPr lang="en-US" sz="1400" dirty="0" err="1"/>
              <a:t>menimbulkan</a:t>
            </a:r>
            <a:r>
              <a:rPr lang="en-US" sz="1400" dirty="0"/>
              <a:t> </a:t>
            </a:r>
            <a:r>
              <a:rPr lang="en-US" sz="1400" dirty="0" err="1"/>
              <a:t>masalah</a:t>
            </a:r>
            <a:r>
              <a:rPr lang="en-US" sz="1400" dirty="0"/>
              <a:t> yang </a:t>
            </a:r>
            <a:r>
              <a:rPr lang="en-US" sz="1400" dirty="0" err="1"/>
              <a:t>baru</a:t>
            </a:r>
            <a:r>
              <a:rPr lang="en-US" sz="1400" dirty="0"/>
              <a:t>.</a:t>
            </a:r>
            <a:endParaRPr lang="en-US" sz="1400" dirty="0"/>
          </a:p>
          <a:p>
            <a:pPr algn="just"/>
            <a:r>
              <a:rPr lang="en-US" sz="1400" dirty="0"/>
              <a:t/>
            </a:r>
            <a:br>
              <a:rPr lang="en-US" sz="1400" dirty="0"/>
            </a:br>
            <a:endParaRPr sz="1400" dirty="0"/>
          </a:p>
        </p:txBody>
      </p:sp>
      <p:sp>
        <p:nvSpPr>
          <p:cNvPr id="4" name="Google Shape;456;p37"/>
          <p:cNvSpPr txBox="1">
            <a:spLocks/>
          </p:cNvSpPr>
          <p:nvPr/>
        </p:nvSpPr>
        <p:spPr>
          <a:xfrm>
            <a:off x="4653817" y="934762"/>
            <a:ext cx="4388773" cy="4208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Mandali"/>
              <a:buNone/>
              <a:defRPr sz="1600" b="0" i="0" u="none" strike="noStrike" cap="none">
                <a:solidFill>
                  <a:schemeClr val="dk1"/>
                </a:solidFill>
                <a:latin typeface="Mandali"/>
                <a:ea typeface="Mandali"/>
                <a:cs typeface="Mandali"/>
                <a:sym typeface="Mandali"/>
              </a:defRPr>
            </a:lvl1pPr>
            <a:lvl2pPr marL="914400" marR="0" lvl="1" indent="-317500" algn="ctr" rtl="0">
              <a:lnSpc>
                <a:spcPct val="100000"/>
              </a:lnSpc>
              <a:spcBef>
                <a:spcPts val="0"/>
              </a:spcBef>
              <a:spcAft>
                <a:spcPts val="0"/>
              </a:spcAft>
              <a:buClr>
                <a:schemeClr val="dk1"/>
              </a:buClr>
              <a:buSzPts val="2100"/>
              <a:buFont typeface="Mandali"/>
              <a:buNone/>
              <a:defRPr sz="2100" b="0" i="0" u="none" strike="noStrike" cap="none">
                <a:solidFill>
                  <a:schemeClr val="dk1"/>
                </a:solidFill>
                <a:latin typeface="Mandali"/>
                <a:ea typeface="Mandali"/>
                <a:cs typeface="Mandali"/>
                <a:sym typeface="Mandali"/>
              </a:defRPr>
            </a:lvl2pPr>
            <a:lvl3pPr marL="1371600" marR="0" lvl="2" indent="-317500" algn="ctr" rtl="0">
              <a:lnSpc>
                <a:spcPct val="100000"/>
              </a:lnSpc>
              <a:spcBef>
                <a:spcPts val="0"/>
              </a:spcBef>
              <a:spcAft>
                <a:spcPts val="0"/>
              </a:spcAft>
              <a:buClr>
                <a:schemeClr val="dk1"/>
              </a:buClr>
              <a:buSzPts val="2100"/>
              <a:buFont typeface="Mandali"/>
              <a:buNone/>
              <a:defRPr sz="2100" b="0" i="0" u="none" strike="noStrike" cap="none">
                <a:solidFill>
                  <a:schemeClr val="dk1"/>
                </a:solidFill>
                <a:latin typeface="Mandali"/>
                <a:ea typeface="Mandali"/>
                <a:cs typeface="Mandali"/>
                <a:sym typeface="Mandali"/>
              </a:defRPr>
            </a:lvl3pPr>
            <a:lvl4pPr marL="1828800" marR="0" lvl="3" indent="-317500" algn="ctr" rtl="0">
              <a:lnSpc>
                <a:spcPct val="100000"/>
              </a:lnSpc>
              <a:spcBef>
                <a:spcPts val="0"/>
              </a:spcBef>
              <a:spcAft>
                <a:spcPts val="0"/>
              </a:spcAft>
              <a:buClr>
                <a:schemeClr val="dk1"/>
              </a:buClr>
              <a:buSzPts val="2100"/>
              <a:buFont typeface="Mandali"/>
              <a:buNone/>
              <a:defRPr sz="2100" b="0" i="0" u="none" strike="noStrike" cap="none">
                <a:solidFill>
                  <a:schemeClr val="dk1"/>
                </a:solidFill>
                <a:latin typeface="Mandali"/>
                <a:ea typeface="Mandali"/>
                <a:cs typeface="Mandali"/>
                <a:sym typeface="Mandali"/>
              </a:defRPr>
            </a:lvl4pPr>
            <a:lvl5pPr marL="2286000" marR="0" lvl="4" indent="-317500" algn="ctr" rtl="0">
              <a:lnSpc>
                <a:spcPct val="100000"/>
              </a:lnSpc>
              <a:spcBef>
                <a:spcPts val="0"/>
              </a:spcBef>
              <a:spcAft>
                <a:spcPts val="0"/>
              </a:spcAft>
              <a:buClr>
                <a:schemeClr val="dk1"/>
              </a:buClr>
              <a:buSzPts val="2100"/>
              <a:buFont typeface="Mandali"/>
              <a:buNone/>
              <a:defRPr sz="2100" b="0" i="0" u="none" strike="noStrike" cap="none">
                <a:solidFill>
                  <a:schemeClr val="dk1"/>
                </a:solidFill>
                <a:latin typeface="Mandali"/>
                <a:ea typeface="Mandali"/>
                <a:cs typeface="Mandali"/>
                <a:sym typeface="Mandali"/>
              </a:defRPr>
            </a:lvl5pPr>
            <a:lvl6pPr marL="2743200" marR="0" lvl="5" indent="-317500" algn="ctr" rtl="0">
              <a:lnSpc>
                <a:spcPct val="100000"/>
              </a:lnSpc>
              <a:spcBef>
                <a:spcPts val="0"/>
              </a:spcBef>
              <a:spcAft>
                <a:spcPts val="0"/>
              </a:spcAft>
              <a:buClr>
                <a:schemeClr val="dk1"/>
              </a:buClr>
              <a:buSzPts val="2100"/>
              <a:buFont typeface="Mandali"/>
              <a:buNone/>
              <a:defRPr sz="2100" b="0" i="0" u="none" strike="noStrike" cap="none">
                <a:solidFill>
                  <a:schemeClr val="dk1"/>
                </a:solidFill>
                <a:latin typeface="Mandali"/>
                <a:ea typeface="Mandali"/>
                <a:cs typeface="Mandali"/>
                <a:sym typeface="Mandali"/>
              </a:defRPr>
            </a:lvl6pPr>
            <a:lvl7pPr marL="3200400" marR="0" lvl="6" indent="-317500" algn="ctr" rtl="0">
              <a:lnSpc>
                <a:spcPct val="100000"/>
              </a:lnSpc>
              <a:spcBef>
                <a:spcPts val="0"/>
              </a:spcBef>
              <a:spcAft>
                <a:spcPts val="0"/>
              </a:spcAft>
              <a:buClr>
                <a:schemeClr val="dk1"/>
              </a:buClr>
              <a:buSzPts val="2100"/>
              <a:buFont typeface="Mandali"/>
              <a:buNone/>
              <a:defRPr sz="2100" b="0" i="0" u="none" strike="noStrike" cap="none">
                <a:solidFill>
                  <a:schemeClr val="dk1"/>
                </a:solidFill>
                <a:latin typeface="Mandali"/>
                <a:ea typeface="Mandali"/>
                <a:cs typeface="Mandali"/>
                <a:sym typeface="Mandali"/>
              </a:defRPr>
            </a:lvl7pPr>
            <a:lvl8pPr marL="3657600" marR="0" lvl="7" indent="-317500" algn="ctr" rtl="0">
              <a:lnSpc>
                <a:spcPct val="100000"/>
              </a:lnSpc>
              <a:spcBef>
                <a:spcPts val="0"/>
              </a:spcBef>
              <a:spcAft>
                <a:spcPts val="0"/>
              </a:spcAft>
              <a:buClr>
                <a:schemeClr val="dk1"/>
              </a:buClr>
              <a:buSzPts val="2100"/>
              <a:buFont typeface="Mandali"/>
              <a:buNone/>
              <a:defRPr sz="2100" b="0" i="0" u="none" strike="noStrike" cap="none">
                <a:solidFill>
                  <a:schemeClr val="dk1"/>
                </a:solidFill>
                <a:latin typeface="Mandali"/>
                <a:ea typeface="Mandali"/>
                <a:cs typeface="Mandali"/>
                <a:sym typeface="Mandali"/>
              </a:defRPr>
            </a:lvl8pPr>
            <a:lvl9pPr marL="4114800" marR="0" lvl="8" indent="-317500" algn="ctr" rtl="0">
              <a:lnSpc>
                <a:spcPct val="100000"/>
              </a:lnSpc>
              <a:spcBef>
                <a:spcPts val="0"/>
              </a:spcBef>
              <a:spcAft>
                <a:spcPts val="0"/>
              </a:spcAft>
              <a:buClr>
                <a:schemeClr val="dk1"/>
              </a:buClr>
              <a:buSzPts val="2100"/>
              <a:buFont typeface="Mandali"/>
              <a:buNone/>
              <a:defRPr sz="2100" b="0" i="0" u="none" strike="noStrike" cap="none">
                <a:solidFill>
                  <a:schemeClr val="dk1"/>
                </a:solidFill>
                <a:latin typeface="Mandali"/>
                <a:ea typeface="Mandali"/>
                <a:cs typeface="Mandali"/>
                <a:sym typeface="Mandali"/>
              </a:defRPr>
            </a:lvl9pPr>
          </a:lstStyle>
          <a:p>
            <a:pPr algn="just"/>
            <a:r>
              <a:rPr lang="en-US" sz="1400" b="1" dirty="0"/>
              <a:t>3.2 SARAN</a:t>
            </a:r>
            <a:endParaRPr lang="en-US" sz="1400" dirty="0"/>
          </a:p>
          <a:p>
            <a:pPr algn="just"/>
            <a:r>
              <a:rPr lang="id-ID" sz="1400" dirty="0" smtClean="0"/>
              <a:t>		</a:t>
            </a:r>
            <a:r>
              <a:rPr lang="en-US" sz="1400" dirty="0" err="1" smtClean="0"/>
              <a:t>Integrasi</a:t>
            </a:r>
            <a:r>
              <a:rPr lang="en-US" sz="1400" dirty="0" smtClean="0"/>
              <a:t> </a:t>
            </a:r>
            <a:r>
              <a:rPr lang="en-US" sz="1400" dirty="0" err="1"/>
              <a:t>nasional</a:t>
            </a:r>
            <a:r>
              <a:rPr lang="en-US" sz="1400" dirty="0"/>
              <a:t> </a:t>
            </a:r>
            <a:r>
              <a:rPr lang="en-US" sz="1400" dirty="0" err="1"/>
              <a:t>sangat</a:t>
            </a:r>
            <a:r>
              <a:rPr lang="en-US" sz="1400" dirty="0"/>
              <a:t> </a:t>
            </a:r>
            <a:r>
              <a:rPr lang="en-US" sz="1400" dirty="0" err="1"/>
              <a:t>diperlukan</a:t>
            </a:r>
            <a:r>
              <a:rPr lang="en-US" sz="1400" dirty="0"/>
              <a:t> </a:t>
            </a:r>
            <a:r>
              <a:rPr lang="en-US" sz="1400" dirty="0" err="1"/>
              <a:t>oleh</a:t>
            </a:r>
            <a:r>
              <a:rPr lang="en-US" sz="1400" dirty="0"/>
              <a:t> </a:t>
            </a:r>
            <a:r>
              <a:rPr lang="en-US" sz="1400" dirty="0" err="1"/>
              <a:t>negara</a:t>
            </a:r>
            <a:r>
              <a:rPr lang="en-US" sz="1400" dirty="0"/>
              <a:t> </a:t>
            </a:r>
            <a:r>
              <a:rPr lang="en-US" sz="1400" dirty="0" err="1"/>
              <a:t>indonesia</a:t>
            </a:r>
            <a:r>
              <a:rPr lang="en-US" sz="1400" dirty="0"/>
              <a:t> </a:t>
            </a:r>
            <a:r>
              <a:rPr lang="en-US" sz="1400" dirty="0" err="1"/>
              <a:t>karena</a:t>
            </a:r>
            <a:r>
              <a:rPr lang="en-US" sz="1400" dirty="0"/>
              <a:t> </a:t>
            </a:r>
            <a:r>
              <a:rPr lang="en-US" sz="1400" dirty="0" err="1"/>
              <a:t>dari</a:t>
            </a:r>
            <a:r>
              <a:rPr lang="en-US" sz="1400" dirty="0"/>
              <a:t> </a:t>
            </a:r>
            <a:r>
              <a:rPr lang="en-US" sz="1400" dirty="0" err="1"/>
              <a:t>integrasi</a:t>
            </a:r>
            <a:r>
              <a:rPr lang="en-US" sz="1400" dirty="0"/>
              <a:t> </a:t>
            </a:r>
            <a:r>
              <a:rPr lang="en-US" sz="1400" dirty="0" err="1"/>
              <a:t>nasional</a:t>
            </a:r>
            <a:r>
              <a:rPr lang="en-US" sz="1400" dirty="0"/>
              <a:t> </a:t>
            </a:r>
            <a:r>
              <a:rPr lang="en-US" sz="1400" dirty="0" err="1"/>
              <a:t>dapat</a:t>
            </a:r>
            <a:r>
              <a:rPr lang="en-US" sz="1400" dirty="0"/>
              <a:t> </a:t>
            </a:r>
            <a:r>
              <a:rPr lang="en-US" sz="1400" dirty="0" err="1"/>
              <a:t>mempersatukan</a:t>
            </a:r>
            <a:r>
              <a:rPr lang="en-US" sz="1400" dirty="0"/>
              <a:t> </a:t>
            </a:r>
            <a:r>
              <a:rPr lang="en-US" sz="1400" dirty="0" err="1"/>
              <a:t>perbedaan-perbedaan</a:t>
            </a:r>
            <a:r>
              <a:rPr lang="en-US" sz="1400" dirty="0"/>
              <a:t> yang </a:t>
            </a:r>
            <a:r>
              <a:rPr lang="en-US" sz="1400" dirty="0" err="1"/>
              <a:t>ada</a:t>
            </a:r>
            <a:r>
              <a:rPr lang="en-US" sz="1400" dirty="0"/>
              <a:t> di </a:t>
            </a:r>
            <a:r>
              <a:rPr lang="en-US" sz="1400" dirty="0" err="1"/>
              <a:t>indonesia</a:t>
            </a:r>
            <a:r>
              <a:rPr lang="en-US" sz="1400" dirty="0"/>
              <a:t>, </a:t>
            </a:r>
            <a:r>
              <a:rPr lang="en-US" sz="1400" dirty="0" err="1"/>
              <a:t>sehingga</a:t>
            </a:r>
            <a:r>
              <a:rPr lang="en-US" sz="1400" dirty="0"/>
              <a:t> </a:t>
            </a:r>
            <a:r>
              <a:rPr lang="en-US" sz="1400" dirty="0" err="1"/>
              <a:t>tidak</a:t>
            </a:r>
            <a:r>
              <a:rPr lang="en-US" sz="1400" dirty="0"/>
              <a:t> </a:t>
            </a:r>
            <a:r>
              <a:rPr lang="en-US" sz="1400" dirty="0" err="1"/>
              <a:t>adanya</a:t>
            </a:r>
            <a:r>
              <a:rPr lang="en-US" sz="1400" dirty="0"/>
              <a:t> </a:t>
            </a:r>
            <a:r>
              <a:rPr lang="en-US" sz="1400" dirty="0" err="1"/>
              <a:t>konflik</a:t>
            </a:r>
            <a:r>
              <a:rPr lang="en-US" sz="1400" dirty="0"/>
              <a:t> </a:t>
            </a:r>
            <a:r>
              <a:rPr lang="en-US" sz="1400" dirty="0" err="1"/>
              <a:t>perpecahan</a:t>
            </a:r>
            <a:r>
              <a:rPr lang="en-US" sz="1400" dirty="0"/>
              <a:t> yang </a:t>
            </a:r>
            <a:r>
              <a:rPr lang="en-US" sz="1400" dirty="0" err="1"/>
              <a:t>terjadi</a:t>
            </a:r>
            <a:r>
              <a:rPr lang="en-US" sz="1400" dirty="0"/>
              <a:t> </a:t>
            </a:r>
            <a:r>
              <a:rPr lang="en-US" sz="1400" dirty="0" err="1"/>
              <a:t>dikarenakan</a:t>
            </a:r>
            <a:r>
              <a:rPr lang="en-US" sz="1400" dirty="0"/>
              <a:t> </a:t>
            </a:r>
            <a:r>
              <a:rPr lang="en-US" sz="1400" dirty="0" err="1"/>
              <a:t>perbedaan</a:t>
            </a:r>
            <a:r>
              <a:rPr lang="en-US" sz="1400" dirty="0"/>
              <a:t> </a:t>
            </a:r>
            <a:r>
              <a:rPr lang="en-US" sz="1400" dirty="0" err="1"/>
              <a:t>semata</a:t>
            </a:r>
            <a:r>
              <a:rPr lang="en-US" sz="1400" dirty="0"/>
              <a:t>. </a:t>
            </a:r>
            <a:r>
              <a:rPr lang="en-US" sz="1400" dirty="0" err="1"/>
              <a:t>Walaupun</a:t>
            </a:r>
            <a:r>
              <a:rPr lang="en-US" sz="1400" dirty="0"/>
              <a:t> </a:t>
            </a:r>
            <a:r>
              <a:rPr lang="en-US" sz="1400" dirty="0" err="1"/>
              <a:t>indonesia</a:t>
            </a:r>
            <a:r>
              <a:rPr lang="en-US" sz="1400" dirty="0"/>
              <a:t> </a:t>
            </a:r>
            <a:r>
              <a:rPr lang="en-US" sz="1400" dirty="0" err="1"/>
              <a:t>ini</a:t>
            </a:r>
            <a:r>
              <a:rPr lang="en-US" sz="1400" dirty="0"/>
              <a:t> </a:t>
            </a:r>
            <a:r>
              <a:rPr lang="en-US" sz="1400" dirty="0" err="1"/>
              <a:t>berbedabeda</a:t>
            </a:r>
            <a:r>
              <a:rPr lang="en-US" sz="1400" dirty="0"/>
              <a:t> </a:t>
            </a:r>
            <a:r>
              <a:rPr lang="en-US" sz="1400" dirty="0" err="1"/>
              <a:t>suku</a:t>
            </a:r>
            <a:r>
              <a:rPr lang="en-US" sz="1400" dirty="0"/>
              <a:t>, </a:t>
            </a:r>
            <a:r>
              <a:rPr lang="en-US" sz="1400" dirty="0" err="1"/>
              <a:t>ras</a:t>
            </a:r>
            <a:r>
              <a:rPr lang="en-US" sz="1400" dirty="0"/>
              <a:t>, agama, </a:t>
            </a:r>
            <a:r>
              <a:rPr lang="en-US" sz="1400" dirty="0" err="1"/>
              <a:t>dan</a:t>
            </a:r>
            <a:r>
              <a:rPr lang="en-US" sz="1400" dirty="0"/>
              <a:t> </a:t>
            </a:r>
            <a:r>
              <a:rPr lang="en-US" sz="1400" dirty="0" err="1"/>
              <a:t>budaya</a:t>
            </a:r>
            <a:r>
              <a:rPr lang="en-US" sz="1400" dirty="0"/>
              <a:t>, </a:t>
            </a:r>
            <a:r>
              <a:rPr lang="en-US" sz="1400" dirty="0" err="1"/>
              <a:t>tetapi</a:t>
            </a:r>
            <a:r>
              <a:rPr lang="en-US" sz="1400" dirty="0"/>
              <a:t> </a:t>
            </a:r>
            <a:r>
              <a:rPr lang="en-US" sz="1400" dirty="0" err="1"/>
              <a:t>tetap</a:t>
            </a:r>
            <a:r>
              <a:rPr lang="en-US" sz="1400" dirty="0"/>
              <a:t> </a:t>
            </a:r>
            <a:r>
              <a:rPr lang="en-US" sz="1400" dirty="0" err="1"/>
              <a:t>indonesia</a:t>
            </a:r>
            <a:r>
              <a:rPr lang="en-US" sz="1400" dirty="0"/>
              <a:t> </a:t>
            </a:r>
            <a:r>
              <a:rPr lang="en-US" sz="1400" dirty="0" err="1"/>
              <a:t>adalah</a:t>
            </a:r>
            <a:r>
              <a:rPr lang="en-US" sz="1400" dirty="0"/>
              <a:t> </a:t>
            </a:r>
            <a:r>
              <a:rPr lang="en-US" sz="1400" dirty="0" err="1"/>
              <a:t>negara</a:t>
            </a:r>
            <a:r>
              <a:rPr lang="en-US" sz="1400" dirty="0"/>
              <a:t> yang </a:t>
            </a:r>
            <a:r>
              <a:rPr lang="en-US" sz="1400" dirty="0" err="1"/>
              <a:t>satu</a:t>
            </a:r>
            <a:r>
              <a:rPr lang="en-US" sz="1400" dirty="0"/>
              <a:t> yang </a:t>
            </a:r>
            <a:r>
              <a:rPr lang="en-US" sz="1400" dirty="0" err="1"/>
              <a:t>mempunyai</a:t>
            </a:r>
            <a:r>
              <a:rPr lang="en-US" sz="1400" dirty="0"/>
              <a:t> </a:t>
            </a:r>
            <a:r>
              <a:rPr lang="en-US" sz="1400" dirty="0" err="1"/>
              <a:t>satu</a:t>
            </a:r>
            <a:r>
              <a:rPr lang="en-US" sz="1400" dirty="0"/>
              <a:t> </a:t>
            </a:r>
            <a:r>
              <a:rPr lang="en-US" sz="1400" dirty="0" err="1"/>
              <a:t>tujuan</a:t>
            </a:r>
            <a:r>
              <a:rPr lang="en-US" sz="1400" dirty="0"/>
              <a:t> </a:t>
            </a:r>
            <a:r>
              <a:rPr lang="en-US" sz="1400" dirty="0" err="1"/>
              <a:t>untuk</a:t>
            </a:r>
            <a:r>
              <a:rPr lang="en-US" sz="1400" dirty="0"/>
              <a:t> </a:t>
            </a:r>
            <a:r>
              <a:rPr lang="en-US" sz="1400" dirty="0" err="1"/>
              <a:t>memakmurkan</a:t>
            </a:r>
            <a:r>
              <a:rPr lang="en-US" sz="1400" dirty="0"/>
              <a:t> </a:t>
            </a:r>
            <a:r>
              <a:rPr lang="en-US" sz="1400" dirty="0" err="1"/>
              <a:t>negara</a:t>
            </a:r>
            <a:r>
              <a:rPr lang="en-US" sz="1400" dirty="0"/>
              <a:t> </a:t>
            </a:r>
            <a:r>
              <a:rPr lang="en-US" sz="1400" dirty="0" err="1"/>
              <a:t>indonesia</a:t>
            </a:r>
            <a:r>
              <a:rPr lang="en-US" sz="1400" dirty="0"/>
              <a:t>. </a:t>
            </a:r>
            <a:r>
              <a:rPr lang="en-US" sz="1400" dirty="0" err="1"/>
              <a:t>Bagi</a:t>
            </a:r>
            <a:r>
              <a:rPr lang="en-US" sz="1400" dirty="0"/>
              <a:t> </a:t>
            </a:r>
            <a:r>
              <a:rPr lang="en-US" sz="1400" dirty="0" err="1"/>
              <a:t>pembaca</a:t>
            </a:r>
            <a:r>
              <a:rPr lang="en-US" sz="1400" dirty="0"/>
              <a:t> diharapkan agar </a:t>
            </a:r>
            <a:r>
              <a:rPr lang="en-US" sz="1400" dirty="0" err="1"/>
              <a:t>mengetahui</a:t>
            </a:r>
            <a:r>
              <a:rPr lang="en-US" sz="1400" dirty="0"/>
              <a:t> </a:t>
            </a:r>
            <a:r>
              <a:rPr lang="en-US" sz="1400" dirty="0" err="1"/>
              <a:t>apakah</a:t>
            </a:r>
            <a:r>
              <a:rPr lang="en-US" sz="1400" dirty="0"/>
              <a:t> </a:t>
            </a:r>
            <a:r>
              <a:rPr lang="en-US" sz="1400" dirty="0" err="1"/>
              <a:t>Integrasi</a:t>
            </a:r>
            <a:r>
              <a:rPr lang="en-US" sz="1400" dirty="0"/>
              <a:t> Nasional </a:t>
            </a:r>
            <a:r>
              <a:rPr lang="en-US" sz="1400" dirty="0" err="1"/>
              <a:t>serta</a:t>
            </a:r>
            <a:r>
              <a:rPr lang="en-US" sz="1400" dirty="0"/>
              <a:t> </a:t>
            </a:r>
            <a:r>
              <a:rPr lang="en-US" sz="1400" dirty="0" err="1"/>
              <a:t>berbagai</a:t>
            </a:r>
            <a:r>
              <a:rPr lang="en-US" sz="1400" dirty="0"/>
              <a:t> </a:t>
            </a:r>
            <a:r>
              <a:rPr lang="en-US" sz="1400" dirty="0" err="1"/>
              <a:t>faktor</a:t>
            </a:r>
            <a:r>
              <a:rPr lang="en-US" sz="1400" dirty="0"/>
              <a:t> yang </a:t>
            </a:r>
            <a:r>
              <a:rPr lang="en-US" sz="1400" dirty="0" err="1"/>
              <a:t>mempengaruhi</a:t>
            </a:r>
            <a:r>
              <a:rPr lang="en-US" sz="1400" dirty="0"/>
              <a:t> </a:t>
            </a:r>
            <a:r>
              <a:rPr lang="en-US" sz="1400" dirty="0" err="1"/>
              <a:t>dan</a:t>
            </a:r>
            <a:r>
              <a:rPr lang="en-US" sz="1400" dirty="0"/>
              <a:t> </a:t>
            </a:r>
            <a:r>
              <a:rPr lang="en-US" sz="1400" dirty="0" err="1"/>
              <a:t>pentingnya</a:t>
            </a:r>
            <a:r>
              <a:rPr lang="en-US" sz="1400" dirty="0"/>
              <a:t> </a:t>
            </a:r>
            <a:r>
              <a:rPr lang="en-US" sz="1400" dirty="0" err="1"/>
              <a:t>Integrasi</a:t>
            </a:r>
            <a:r>
              <a:rPr lang="en-US" sz="1400" dirty="0"/>
              <a:t> Nasional </a:t>
            </a:r>
            <a:r>
              <a:rPr lang="en-US" sz="1400" dirty="0" err="1"/>
              <a:t>Bagi</a:t>
            </a:r>
            <a:r>
              <a:rPr lang="en-US" sz="1400" dirty="0"/>
              <a:t> </a:t>
            </a:r>
            <a:r>
              <a:rPr lang="en-US" sz="1400" dirty="0" err="1"/>
              <a:t>Bangsa</a:t>
            </a:r>
            <a:r>
              <a:rPr lang="en-US" sz="1400" dirty="0"/>
              <a:t> Indonesia. </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55"/>
          <p:cNvSpPr txBox="1">
            <a:spLocks noGrp="1"/>
          </p:cNvSpPr>
          <p:nvPr>
            <p:ph type="ctrTitle"/>
          </p:nvPr>
        </p:nvSpPr>
        <p:spPr>
          <a:xfrm>
            <a:off x="4051375" y="535000"/>
            <a:ext cx="4379400" cy="10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917" name="Google Shape;917;p55"/>
          <p:cNvSpPr txBox="1">
            <a:spLocks noGrp="1"/>
          </p:cNvSpPr>
          <p:nvPr>
            <p:ph type="subTitle" idx="1"/>
          </p:nvPr>
        </p:nvSpPr>
        <p:spPr>
          <a:xfrm>
            <a:off x="4618075" y="1403500"/>
            <a:ext cx="3812700" cy="157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a:latin typeface="Spinnaker"/>
                <a:ea typeface="Spinnaker"/>
                <a:cs typeface="Spinnaker"/>
                <a:sym typeface="Spinnaker"/>
              </a:rPr>
              <a:t>DO YOU HAVE ANY QUESTIONS?</a:t>
            </a:r>
            <a:endParaRPr sz="1000" b="1">
              <a:latin typeface="Spinnaker"/>
              <a:ea typeface="Spinnaker"/>
              <a:cs typeface="Spinnaker"/>
              <a:sym typeface="Spinnaker"/>
            </a:endParaRPr>
          </a:p>
          <a:p>
            <a:pPr marL="0" lvl="0" indent="0" algn="r" rtl="0">
              <a:spcBef>
                <a:spcPts val="1000"/>
              </a:spcBef>
              <a:spcAft>
                <a:spcPts val="0"/>
              </a:spcAft>
              <a:buNone/>
            </a:pPr>
            <a:r>
              <a:rPr lang="en"/>
              <a:t>addyouremail@freepik.com </a:t>
            </a:r>
            <a:endParaRPr/>
          </a:p>
          <a:p>
            <a:pPr marL="0" lvl="0" indent="0" algn="r" rtl="0">
              <a:spcBef>
                <a:spcPts val="0"/>
              </a:spcBef>
              <a:spcAft>
                <a:spcPts val="0"/>
              </a:spcAft>
              <a:buNone/>
            </a:pPr>
            <a:r>
              <a:rPr lang="en"/>
              <a:t>+91  620 421 838 </a:t>
            </a:r>
            <a:endParaRPr/>
          </a:p>
          <a:p>
            <a:pPr marL="0" lvl="0" indent="0" algn="r" rtl="0">
              <a:spcBef>
                <a:spcPts val="0"/>
              </a:spcBef>
              <a:spcAft>
                <a:spcPts val="0"/>
              </a:spcAft>
              <a:buNone/>
            </a:pPr>
            <a:r>
              <a:rPr lang="en"/>
              <a:t>yourwebsite.com</a:t>
            </a:r>
            <a:endParaRPr/>
          </a:p>
        </p:txBody>
      </p:sp>
      <p:sp>
        <p:nvSpPr>
          <p:cNvPr id="918" name="Google Shape;918;p55"/>
          <p:cNvSpPr txBox="1"/>
          <p:nvPr/>
        </p:nvSpPr>
        <p:spPr>
          <a:xfrm>
            <a:off x="4051375" y="4391925"/>
            <a:ext cx="4379400" cy="216600"/>
          </a:xfrm>
          <a:prstGeom prst="rect">
            <a:avLst/>
          </a:prstGeom>
          <a:noFill/>
          <a:ln>
            <a:noFill/>
          </a:ln>
        </p:spPr>
        <p:txBody>
          <a:bodyPr spcFirstLastPara="1" wrap="square" lIns="91425" tIns="91425" rIns="91425" bIns="91425" anchor="ctr" anchorCtr="0">
            <a:noAutofit/>
          </a:bodyPr>
          <a:lstStyle/>
          <a:p>
            <a:pPr marL="0" lvl="0" indent="0" algn="r" rtl="0">
              <a:spcBef>
                <a:spcPts val="300"/>
              </a:spcBef>
              <a:spcAft>
                <a:spcPts val="0"/>
              </a:spcAft>
              <a:buNone/>
            </a:pPr>
            <a:r>
              <a:rPr lang="en" sz="1200">
                <a:solidFill>
                  <a:schemeClr val="dk1"/>
                </a:solidFill>
                <a:latin typeface="Mandali"/>
                <a:ea typeface="Mandali"/>
                <a:cs typeface="Mandali"/>
                <a:sym typeface="Mandali"/>
              </a:rPr>
              <a:t>Please keep this slide for attribution</a:t>
            </a:r>
            <a:endParaRPr sz="1200">
              <a:solidFill>
                <a:schemeClr val="dk1"/>
              </a:solidFill>
              <a:latin typeface="Mandali"/>
              <a:ea typeface="Mandali"/>
              <a:cs typeface="Mandali"/>
              <a:sym typeface="Mandali"/>
            </a:endParaRPr>
          </a:p>
        </p:txBody>
      </p:sp>
      <p:sp>
        <p:nvSpPr>
          <p:cNvPr id="919" name="Google Shape;919;p55"/>
          <p:cNvSpPr/>
          <p:nvPr/>
        </p:nvSpPr>
        <p:spPr>
          <a:xfrm>
            <a:off x="5822163" y="2976039"/>
            <a:ext cx="789600" cy="7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5"/>
          <p:cNvSpPr/>
          <p:nvPr/>
        </p:nvSpPr>
        <p:spPr>
          <a:xfrm>
            <a:off x="6731657" y="2976039"/>
            <a:ext cx="789600" cy="7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5"/>
          <p:cNvSpPr/>
          <p:nvPr/>
        </p:nvSpPr>
        <p:spPr>
          <a:xfrm>
            <a:off x="7641151" y="2976039"/>
            <a:ext cx="789600" cy="7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4912669" y="2976039"/>
            <a:ext cx="789600" cy="7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5"/>
          <p:cNvSpPr/>
          <p:nvPr/>
        </p:nvSpPr>
        <p:spPr>
          <a:xfrm>
            <a:off x="5087770" y="3150953"/>
            <a:ext cx="439260" cy="439772"/>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55"/>
          <p:cNvGrpSpPr/>
          <p:nvPr/>
        </p:nvGrpSpPr>
        <p:grpSpPr>
          <a:xfrm>
            <a:off x="5996905" y="3151198"/>
            <a:ext cx="439733" cy="439282"/>
            <a:chOff x="3303268" y="3817349"/>
            <a:chExt cx="346056" cy="345674"/>
          </a:xfrm>
        </p:grpSpPr>
        <p:sp>
          <p:nvSpPr>
            <p:cNvPr id="925" name="Google Shape;925;p5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55"/>
          <p:cNvGrpSpPr/>
          <p:nvPr/>
        </p:nvGrpSpPr>
        <p:grpSpPr>
          <a:xfrm>
            <a:off x="6906372" y="3151198"/>
            <a:ext cx="439733" cy="439282"/>
            <a:chOff x="3752358" y="3817349"/>
            <a:chExt cx="346056" cy="345674"/>
          </a:xfrm>
        </p:grpSpPr>
        <p:sp>
          <p:nvSpPr>
            <p:cNvPr id="930" name="Google Shape;930;p5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55"/>
          <p:cNvGrpSpPr/>
          <p:nvPr/>
        </p:nvGrpSpPr>
        <p:grpSpPr>
          <a:xfrm>
            <a:off x="7815870" y="3151198"/>
            <a:ext cx="439693" cy="439282"/>
            <a:chOff x="4201447" y="3817349"/>
            <a:chExt cx="346024" cy="345674"/>
          </a:xfrm>
        </p:grpSpPr>
        <p:sp>
          <p:nvSpPr>
            <p:cNvPr id="935" name="Google Shape;935;p5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txBox="1">
            <a:spLocks noGrp="1"/>
          </p:cNvSpPr>
          <p:nvPr>
            <p:ph type="title"/>
          </p:nvPr>
        </p:nvSpPr>
        <p:spPr>
          <a:xfrm>
            <a:off x="759608" y="802833"/>
            <a:ext cx="7717500" cy="3623392"/>
          </a:xfrm>
          <a:prstGeom prst="rect">
            <a:avLst/>
          </a:prstGeom>
        </p:spPr>
        <p:txBody>
          <a:bodyPr spcFirstLastPara="1" wrap="square" lIns="91425" tIns="91425" rIns="91425" bIns="91425" anchor="t" anchorCtr="0">
            <a:noAutofit/>
          </a:bodyPr>
          <a:lstStyle/>
          <a:p>
            <a:pPr algn="ctr"/>
            <a:r>
              <a:rPr lang="en-US" sz="2000" dirty="0"/>
              <a:t>DISUSUN OLEH </a:t>
            </a:r>
            <a:r>
              <a:rPr lang="id-ID" sz="2000" dirty="0" smtClean="0"/>
              <a:t>KELOMPOK 3 </a:t>
            </a:r>
            <a:r>
              <a:rPr lang="en-US" sz="2000" dirty="0" smtClean="0"/>
              <a:t>:</a:t>
            </a:r>
            <a:r>
              <a:rPr lang="id-ID" sz="2000" dirty="0" smtClean="0"/>
              <a:t/>
            </a:r>
            <a:br>
              <a:rPr lang="id-ID" sz="2000" dirty="0" smtClean="0"/>
            </a:br>
            <a:r>
              <a:rPr lang="en-US" sz="2000" b="0" dirty="0"/>
              <a:t/>
            </a:r>
            <a:br>
              <a:rPr lang="en-US" sz="2000" b="0" dirty="0"/>
            </a:br>
            <a:r>
              <a:rPr lang="en-US" sz="2000" dirty="0"/>
              <a:t>LILIK </a:t>
            </a:r>
            <a:r>
              <a:rPr lang="en-US" sz="2000" dirty="0" smtClean="0"/>
              <a:t>MURDIYAH</a:t>
            </a:r>
            <a:r>
              <a:rPr lang="id-ID" sz="2000" dirty="0" smtClean="0"/>
              <a:t>		</a:t>
            </a:r>
            <a:r>
              <a:rPr lang="en-US" sz="2000" dirty="0" smtClean="0"/>
              <a:t> 200411100011</a:t>
            </a:r>
            <a:r>
              <a:rPr lang="en-US" sz="2000" b="0" dirty="0"/>
              <a:t/>
            </a:r>
            <a:br>
              <a:rPr lang="en-US" sz="2000" b="0" dirty="0"/>
            </a:br>
            <a:r>
              <a:rPr lang="en-US" sz="2000" dirty="0"/>
              <a:t>MUHAMMAD FATHUTHORIQ </a:t>
            </a:r>
            <a:r>
              <a:rPr lang="en-US" sz="2000" dirty="0" smtClean="0"/>
              <a:t>200411100021</a:t>
            </a:r>
            <a:r>
              <a:rPr lang="en-US" sz="2000" b="0" dirty="0"/>
              <a:t/>
            </a:r>
            <a:br>
              <a:rPr lang="en-US" sz="2000" b="0" dirty="0"/>
            </a:br>
            <a:r>
              <a:rPr lang="en-US" sz="2000" dirty="0"/>
              <a:t>R. BELLA APRILLIA </a:t>
            </a:r>
            <a:r>
              <a:rPr lang="en-US" sz="2000" dirty="0" smtClean="0"/>
              <a:t>D</a:t>
            </a:r>
            <a:r>
              <a:rPr lang="id-ID" sz="2000" dirty="0" smtClean="0"/>
              <a:t>.		</a:t>
            </a:r>
            <a:r>
              <a:rPr lang="en-US" sz="2000" dirty="0" smtClean="0"/>
              <a:t> </a:t>
            </a:r>
            <a:r>
              <a:rPr lang="id-ID" sz="2000" dirty="0" smtClean="0"/>
              <a:t> </a:t>
            </a:r>
            <a:r>
              <a:rPr lang="en-US" sz="2000" dirty="0" smtClean="0"/>
              <a:t>200411100082</a:t>
            </a:r>
            <a:r>
              <a:rPr lang="en-US" sz="2000" b="0" dirty="0"/>
              <a:t/>
            </a:r>
            <a:br>
              <a:rPr lang="en-US" sz="2000" b="0" dirty="0"/>
            </a:br>
            <a:r>
              <a:rPr lang="en-US" sz="2000" dirty="0"/>
              <a:t>MOH RAFI SAPUTRA </a:t>
            </a:r>
            <a:r>
              <a:rPr lang="id-ID" sz="2000" dirty="0" smtClean="0"/>
              <a:t>		 </a:t>
            </a:r>
            <a:r>
              <a:rPr lang="en-US" sz="2000" dirty="0" smtClean="0"/>
              <a:t>200411100089</a:t>
            </a:r>
            <a:r>
              <a:rPr lang="en-US" sz="2000" b="0" dirty="0"/>
              <a:t/>
            </a:r>
            <a:br>
              <a:rPr lang="en-US" sz="2000" b="0" dirty="0"/>
            </a:br>
            <a:r>
              <a:rPr lang="en-US" sz="2000" dirty="0"/>
              <a:t>ALIFNUR FATHURRAHMAN P. 200411100150</a:t>
            </a:r>
            <a:r>
              <a:rPr lang="en-US" sz="2000" b="0" dirty="0"/>
              <a:t/>
            </a:r>
            <a:br>
              <a:rPr lang="en-US" sz="2000" b="0" dirty="0"/>
            </a:br>
            <a:r>
              <a:rPr lang="en-US" sz="2000" dirty="0"/>
              <a:t>FIKRI AINUN NAJIB </a:t>
            </a:r>
            <a:r>
              <a:rPr lang="id-ID" sz="2000" dirty="0" smtClean="0"/>
              <a:t>		 </a:t>
            </a:r>
            <a:r>
              <a:rPr lang="en-US" sz="2000" dirty="0" smtClean="0"/>
              <a:t>200411100153</a:t>
            </a:r>
            <a:r>
              <a:rPr lang="en-US" sz="2000" b="0" dirty="0"/>
              <a:t/>
            </a:r>
            <a:br>
              <a:rPr lang="en-US" sz="2000" b="0" dirty="0"/>
            </a:br>
            <a:r>
              <a:rPr lang="en-US" sz="2000" dirty="0"/>
              <a:t>MUHAMMAD NUR HIDAYAT </a:t>
            </a:r>
            <a:r>
              <a:rPr lang="id-ID" sz="2000" dirty="0" smtClean="0"/>
              <a:t>	 </a:t>
            </a:r>
            <a:r>
              <a:rPr lang="en-US" sz="2000" dirty="0" smtClean="0"/>
              <a:t>200411100159</a:t>
            </a:r>
            <a:r>
              <a:rPr lang="en-US" sz="2000" b="0" dirty="0"/>
              <a:t/>
            </a:r>
            <a:br>
              <a:rPr lang="en-US" sz="2000" b="0" dirty="0"/>
            </a:br>
            <a:r>
              <a:rPr lang="en-US" sz="2000" dirty="0"/>
              <a:t>MOH AMIRULLAH </a:t>
            </a:r>
            <a:r>
              <a:rPr lang="id-ID" sz="2000" dirty="0" smtClean="0"/>
              <a:t>		 </a:t>
            </a:r>
            <a:r>
              <a:rPr lang="en-US" sz="2000" dirty="0" smtClean="0"/>
              <a:t>200411100176</a:t>
            </a:r>
            <a:r>
              <a:rPr lang="en-US" sz="2000" b="0" dirty="0"/>
              <a:t/>
            </a:r>
            <a:br>
              <a:rPr lang="en-US" sz="2000" b="0" dirty="0"/>
            </a:br>
            <a:r>
              <a:rPr lang="en-US" sz="2000" dirty="0"/>
              <a:t>TRIASMI DWI FARAWATI </a:t>
            </a:r>
            <a:r>
              <a:rPr lang="id-ID" sz="2000" dirty="0" smtClean="0"/>
              <a:t>	 </a:t>
            </a:r>
            <a:r>
              <a:rPr lang="en-US" sz="2000" dirty="0" smtClean="0"/>
              <a:t>200411100186</a:t>
            </a:r>
            <a:r>
              <a:rPr lang="en-US" sz="2000" b="0" dirty="0"/>
              <a:t/>
            </a:r>
            <a:br>
              <a:rPr lang="en-US" sz="2000" b="0" dirty="0"/>
            </a:br>
            <a:r>
              <a:rPr lang="en-US" sz="2000" dirty="0"/>
              <a:t/>
            </a:r>
            <a:br>
              <a:rPr lang="en-US" sz="2000" dirty="0"/>
            </a:br>
            <a:endParaRPr sz="20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3053935" y="272746"/>
            <a:ext cx="3242499" cy="1045845"/>
          </a:xfrm>
          <a:prstGeom prst="rect">
            <a:avLst/>
          </a:prstGeom>
        </p:spPr>
        <p:txBody>
          <a:bodyPr spcFirstLastPara="1" wrap="square" lIns="91425" tIns="91425" rIns="91425" bIns="91425" anchor="t" anchorCtr="0">
            <a:noAutofit/>
          </a:bodyPr>
          <a:lstStyle/>
          <a:p>
            <a:pPr algn="ctr"/>
            <a:r>
              <a:rPr lang="en-US" sz="2800" dirty="0"/>
              <a:t>BAB I </a:t>
            </a:r>
            <a:r>
              <a:rPr lang="en-US" sz="2800" b="0" dirty="0"/>
              <a:t/>
            </a:r>
            <a:br>
              <a:rPr lang="en-US" sz="2800" b="0" dirty="0"/>
            </a:br>
            <a:r>
              <a:rPr lang="en-US" sz="2800" dirty="0"/>
              <a:t>PENDAHULUAN</a:t>
            </a:r>
            <a:r>
              <a:rPr lang="en-US" sz="2800" b="0" dirty="0"/>
              <a:t/>
            </a:r>
            <a:br>
              <a:rPr lang="en-US" sz="2800" b="0" dirty="0"/>
            </a:br>
            <a:r>
              <a:rPr lang="en-US" sz="2800" dirty="0"/>
              <a:t/>
            </a:r>
            <a:br>
              <a:rPr lang="en-US" sz="2800" dirty="0"/>
            </a:br>
            <a:endParaRPr sz="2800" dirty="0">
              <a:solidFill>
                <a:schemeClr val="dk1"/>
              </a:solidFill>
            </a:endParaRPr>
          </a:p>
        </p:txBody>
      </p:sp>
      <p:sp>
        <p:nvSpPr>
          <p:cNvPr id="430" name="Google Shape;430;p34"/>
          <p:cNvSpPr txBox="1">
            <a:spLocks noGrp="1"/>
          </p:cNvSpPr>
          <p:nvPr>
            <p:ph type="title" idx="5"/>
          </p:nvPr>
        </p:nvSpPr>
        <p:spPr>
          <a:xfrm>
            <a:off x="951912" y="1318591"/>
            <a:ext cx="3023739" cy="447600"/>
          </a:xfrm>
          <a:prstGeom prst="rect">
            <a:avLst/>
          </a:prstGeom>
        </p:spPr>
        <p:txBody>
          <a:bodyPr spcFirstLastPara="1" wrap="square" lIns="91425" tIns="91425" rIns="91425" bIns="91425" anchor="ctr" anchorCtr="0">
            <a:noAutofit/>
          </a:bodyPr>
          <a:lstStyle/>
          <a:p>
            <a:pPr lvl="0"/>
            <a:r>
              <a:rPr lang="id-ID" sz="2000" dirty="0" smtClean="0"/>
              <a:t>A. </a:t>
            </a:r>
            <a:r>
              <a:rPr lang="en-US" sz="2000" dirty="0" smtClean="0"/>
              <a:t>LATAR </a:t>
            </a:r>
            <a:r>
              <a:rPr lang="en-US" sz="2000" dirty="0"/>
              <a:t>BELAKANG</a:t>
            </a:r>
            <a:endParaRPr sz="2000" dirty="0"/>
          </a:p>
        </p:txBody>
      </p:sp>
      <p:sp>
        <p:nvSpPr>
          <p:cNvPr id="26" name="Google Shape;430;p34"/>
          <p:cNvSpPr txBox="1">
            <a:spLocks noGrp="1"/>
          </p:cNvSpPr>
          <p:nvPr>
            <p:ph type="title" idx="5"/>
          </p:nvPr>
        </p:nvSpPr>
        <p:spPr>
          <a:xfrm>
            <a:off x="251460" y="1926211"/>
            <a:ext cx="5036820" cy="3034410"/>
          </a:xfrm>
          <a:prstGeom prst="rect">
            <a:avLst/>
          </a:prstGeom>
        </p:spPr>
        <p:txBody>
          <a:bodyPr spcFirstLastPara="1" wrap="square" lIns="91425" tIns="91425" rIns="91425" bIns="91425" anchor="ctr" anchorCtr="0">
            <a:noAutofit/>
          </a:bodyPr>
          <a:lstStyle/>
          <a:p>
            <a:pPr algn="just"/>
            <a:r>
              <a:rPr lang="id-ID" sz="1600" b="0" dirty="0" smtClean="0">
                <a:solidFill>
                  <a:schemeClr val="tx1"/>
                </a:solidFill>
              </a:rPr>
              <a:t>	</a:t>
            </a:r>
            <a:r>
              <a:rPr lang="en-US" sz="1600" b="0" dirty="0" err="1" smtClean="0">
                <a:solidFill>
                  <a:schemeClr val="tx1"/>
                </a:solidFill>
              </a:rPr>
              <a:t>Sifat</a:t>
            </a:r>
            <a:r>
              <a:rPr lang="en-US" sz="1600" b="0" dirty="0" smtClean="0">
                <a:solidFill>
                  <a:schemeClr val="tx1"/>
                </a:solidFill>
              </a:rPr>
              <a:t> </a:t>
            </a:r>
            <a:r>
              <a:rPr lang="en-US" sz="1600" b="0" dirty="0" err="1">
                <a:solidFill>
                  <a:schemeClr val="tx1"/>
                </a:solidFill>
              </a:rPr>
              <a:t>masyarakat</a:t>
            </a:r>
            <a:r>
              <a:rPr lang="en-US" sz="1600" b="0" dirty="0">
                <a:solidFill>
                  <a:schemeClr val="tx1"/>
                </a:solidFill>
              </a:rPr>
              <a:t> Indonesia yang </a:t>
            </a:r>
            <a:r>
              <a:rPr lang="en-US" sz="1600" b="0" dirty="0" err="1">
                <a:solidFill>
                  <a:schemeClr val="tx1"/>
                </a:solidFill>
              </a:rPr>
              <a:t>individualisme</a:t>
            </a:r>
            <a:r>
              <a:rPr lang="en-US" sz="1600" b="0" dirty="0">
                <a:solidFill>
                  <a:schemeClr val="tx1"/>
                </a:solidFill>
              </a:rPr>
              <a:t> </a:t>
            </a:r>
            <a:r>
              <a:rPr lang="en-US" sz="1600" b="0" dirty="0" err="1">
                <a:solidFill>
                  <a:schemeClr val="tx1"/>
                </a:solidFill>
              </a:rPr>
              <a:t>menjadi</a:t>
            </a:r>
            <a:r>
              <a:rPr lang="en-US" sz="1600" b="0" dirty="0">
                <a:solidFill>
                  <a:schemeClr val="tx1"/>
                </a:solidFill>
              </a:rPr>
              <a:t> </a:t>
            </a:r>
            <a:r>
              <a:rPr lang="en-US" sz="1600" b="0" dirty="0" err="1">
                <a:solidFill>
                  <a:schemeClr val="tx1"/>
                </a:solidFill>
              </a:rPr>
              <a:t>salah</a:t>
            </a:r>
            <a:r>
              <a:rPr lang="en-US" sz="1600" b="0" dirty="0">
                <a:solidFill>
                  <a:schemeClr val="tx1"/>
                </a:solidFill>
              </a:rPr>
              <a:t> </a:t>
            </a:r>
            <a:r>
              <a:rPr lang="en-US" sz="1600" b="0" dirty="0" err="1">
                <a:solidFill>
                  <a:schemeClr val="tx1"/>
                </a:solidFill>
              </a:rPr>
              <a:t>satu</a:t>
            </a:r>
            <a:r>
              <a:rPr lang="en-US" sz="1600" b="0" dirty="0">
                <a:solidFill>
                  <a:schemeClr val="tx1"/>
                </a:solidFill>
              </a:rPr>
              <a:t> </a:t>
            </a:r>
            <a:r>
              <a:rPr lang="en-US" sz="1600" b="0" dirty="0" err="1">
                <a:solidFill>
                  <a:schemeClr val="tx1"/>
                </a:solidFill>
              </a:rPr>
              <a:t>faktor</a:t>
            </a:r>
            <a:r>
              <a:rPr lang="en-US" sz="1600" b="0" dirty="0">
                <a:solidFill>
                  <a:schemeClr val="tx1"/>
                </a:solidFill>
              </a:rPr>
              <a:t> </a:t>
            </a:r>
            <a:r>
              <a:rPr lang="en-US" sz="1600" b="0" dirty="0" err="1">
                <a:solidFill>
                  <a:schemeClr val="tx1"/>
                </a:solidFill>
              </a:rPr>
              <a:t>penyebab</a:t>
            </a:r>
            <a:r>
              <a:rPr lang="en-US" sz="1600" b="0" dirty="0">
                <a:solidFill>
                  <a:schemeClr val="tx1"/>
                </a:solidFill>
              </a:rPr>
              <a:t> </a:t>
            </a:r>
            <a:r>
              <a:rPr lang="en-US" sz="1600" b="0" dirty="0" err="1">
                <a:solidFill>
                  <a:schemeClr val="tx1"/>
                </a:solidFill>
              </a:rPr>
              <a:t>runtuhnya</a:t>
            </a:r>
            <a:r>
              <a:rPr lang="en-US" sz="1600" b="0" dirty="0">
                <a:solidFill>
                  <a:schemeClr val="tx1"/>
                </a:solidFill>
              </a:rPr>
              <a:t> </a:t>
            </a:r>
            <a:r>
              <a:rPr lang="en-US" sz="1600" b="0" dirty="0" err="1">
                <a:solidFill>
                  <a:schemeClr val="tx1"/>
                </a:solidFill>
              </a:rPr>
              <a:t>jiwa</a:t>
            </a:r>
            <a:r>
              <a:rPr lang="en-US" sz="1600" b="0" dirty="0">
                <a:solidFill>
                  <a:schemeClr val="tx1"/>
                </a:solidFill>
              </a:rPr>
              <a:t> </a:t>
            </a:r>
            <a:r>
              <a:rPr lang="en-US" sz="1600" b="0" dirty="0" err="1">
                <a:solidFill>
                  <a:schemeClr val="tx1"/>
                </a:solidFill>
              </a:rPr>
              <a:t>persatuan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kesatuan</a:t>
            </a:r>
            <a:r>
              <a:rPr lang="en-US" sz="1600" b="0" dirty="0">
                <a:solidFill>
                  <a:schemeClr val="tx1"/>
                </a:solidFill>
              </a:rPr>
              <a:t> </a:t>
            </a:r>
            <a:r>
              <a:rPr lang="en-US" sz="1600" b="0" dirty="0" err="1">
                <a:solidFill>
                  <a:schemeClr val="tx1"/>
                </a:solidFill>
              </a:rPr>
              <a:t>bangsa</a:t>
            </a:r>
            <a:r>
              <a:rPr lang="en-US" sz="1600" b="0" dirty="0">
                <a:solidFill>
                  <a:schemeClr val="tx1"/>
                </a:solidFill>
              </a:rPr>
              <a:t>. </a:t>
            </a:r>
            <a:r>
              <a:rPr lang="en-US" sz="1600" b="0" dirty="0" err="1">
                <a:solidFill>
                  <a:schemeClr val="tx1"/>
                </a:solidFill>
              </a:rPr>
              <a:t>Maka</a:t>
            </a:r>
            <a:r>
              <a:rPr lang="en-US" sz="1600" b="0" dirty="0">
                <a:solidFill>
                  <a:schemeClr val="tx1"/>
                </a:solidFill>
              </a:rPr>
              <a:t> </a:t>
            </a:r>
            <a:r>
              <a:rPr lang="en-US" sz="1600" b="0" dirty="0" err="1">
                <a:solidFill>
                  <a:schemeClr val="tx1"/>
                </a:solidFill>
              </a:rPr>
              <a:t>dari</a:t>
            </a:r>
            <a:r>
              <a:rPr lang="en-US" sz="1600" b="0" dirty="0">
                <a:solidFill>
                  <a:schemeClr val="tx1"/>
                </a:solidFill>
              </a:rPr>
              <a:t> </a:t>
            </a:r>
            <a:r>
              <a:rPr lang="en-US" sz="1600" b="0" dirty="0" err="1">
                <a:solidFill>
                  <a:schemeClr val="tx1"/>
                </a:solidFill>
              </a:rPr>
              <a:t>itu</a:t>
            </a:r>
            <a:r>
              <a:rPr lang="en-US" sz="1600" b="0" dirty="0">
                <a:solidFill>
                  <a:schemeClr val="tx1"/>
                </a:solidFill>
              </a:rPr>
              <a:t> </a:t>
            </a:r>
            <a:r>
              <a:rPr lang="en-US" sz="1600" b="0" dirty="0" err="1">
                <a:solidFill>
                  <a:schemeClr val="tx1"/>
                </a:solidFill>
              </a:rPr>
              <a:t>diperlukan</a:t>
            </a:r>
            <a:r>
              <a:rPr lang="en-US" sz="1600" b="0" dirty="0">
                <a:solidFill>
                  <a:schemeClr val="tx1"/>
                </a:solidFill>
              </a:rPr>
              <a:t> </a:t>
            </a:r>
            <a:r>
              <a:rPr lang="en-US" sz="1600" b="0" dirty="0" err="1">
                <a:solidFill>
                  <a:schemeClr val="tx1"/>
                </a:solidFill>
              </a:rPr>
              <a:t>pendidikan</a:t>
            </a:r>
            <a:r>
              <a:rPr lang="en-US" sz="1600" b="0" dirty="0">
                <a:solidFill>
                  <a:schemeClr val="tx1"/>
                </a:solidFill>
              </a:rPr>
              <a:t> </a:t>
            </a:r>
            <a:r>
              <a:rPr lang="en-US" sz="1600" b="0" dirty="0" err="1">
                <a:solidFill>
                  <a:schemeClr val="tx1"/>
                </a:solidFill>
              </a:rPr>
              <a:t>kewarganegaraan</a:t>
            </a:r>
            <a:r>
              <a:rPr lang="en-US" sz="1600" b="0" dirty="0">
                <a:solidFill>
                  <a:schemeClr val="tx1"/>
                </a:solidFill>
              </a:rPr>
              <a:t> </a:t>
            </a:r>
            <a:r>
              <a:rPr lang="en-US" sz="1600" b="0" dirty="0" err="1">
                <a:solidFill>
                  <a:schemeClr val="tx1"/>
                </a:solidFill>
              </a:rPr>
              <a:t>sejak</a:t>
            </a:r>
            <a:r>
              <a:rPr lang="en-US" sz="1600" b="0" dirty="0">
                <a:solidFill>
                  <a:schemeClr val="tx1"/>
                </a:solidFill>
              </a:rPr>
              <a:t> </a:t>
            </a:r>
            <a:r>
              <a:rPr lang="en-US" sz="1600" b="0" dirty="0" err="1">
                <a:solidFill>
                  <a:schemeClr val="tx1"/>
                </a:solidFill>
              </a:rPr>
              <a:t>dini</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menumbuhkan</a:t>
            </a:r>
            <a:r>
              <a:rPr lang="en-US" sz="1600" b="0" dirty="0">
                <a:solidFill>
                  <a:schemeClr val="tx1"/>
                </a:solidFill>
              </a:rPr>
              <a:t> </a:t>
            </a:r>
            <a:r>
              <a:rPr lang="en-US" sz="1600" b="0" dirty="0" err="1">
                <a:solidFill>
                  <a:schemeClr val="tx1"/>
                </a:solidFill>
              </a:rPr>
              <a:t>semangat</a:t>
            </a:r>
            <a:r>
              <a:rPr lang="en-US" sz="1600" b="0" dirty="0">
                <a:solidFill>
                  <a:schemeClr val="tx1"/>
                </a:solidFill>
              </a:rPr>
              <a:t> </a:t>
            </a:r>
            <a:r>
              <a:rPr lang="en-US" sz="1600" b="0" dirty="0" err="1">
                <a:solidFill>
                  <a:schemeClr val="tx1"/>
                </a:solidFill>
              </a:rPr>
              <a:t>jiwa</a:t>
            </a:r>
            <a:r>
              <a:rPr lang="en-US" sz="1600" b="0" dirty="0">
                <a:solidFill>
                  <a:schemeClr val="tx1"/>
                </a:solidFill>
              </a:rPr>
              <a:t> </a:t>
            </a:r>
            <a:r>
              <a:rPr lang="en-US" sz="1600" b="0" dirty="0" err="1">
                <a:solidFill>
                  <a:schemeClr val="tx1"/>
                </a:solidFill>
              </a:rPr>
              <a:t>berbangsa</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patriotisme.Semangat</a:t>
            </a:r>
            <a:r>
              <a:rPr lang="en-US" sz="1600" b="0" dirty="0">
                <a:solidFill>
                  <a:schemeClr val="tx1"/>
                </a:solidFill>
              </a:rPr>
              <a:t> </a:t>
            </a:r>
            <a:r>
              <a:rPr lang="en-US" sz="1600" b="0" dirty="0" err="1">
                <a:solidFill>
                  <a:schemeClr val="tx1"/>
                </a:solidFill>
              </a:rPr>
              <a:t>jiwa</a:t>
            </a:r>
            <a:r>
              <a:rPr lang="en-US" sz="1600" b="0" dirty="0">
                <a:solidFill>
                  <a:schemeClr val="tx1"/>
                </a:solidFill>
              </a:rPr>
              <a:t> </a:t>
            </a:r>
            <a:r>
              <a:rPr lang="en-US" sz="1600" b="0" dirty="0" err="1">
                <a:solidFill>
                  <a:schemeClr val="tx1"/>
                </a:solidFill>
              </a:rPr>
              <a:t>berbangsa</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patriotisme</a:t>
            </a:r>
            <a:r>
              <a:rPr lang="en-US" sz="1600" b="0" dirty="0">
                <a:solidFill>
                  <a:schemeClr val="tx1"/>
                </a:solidFill>
              </a:rPr>
              <a:t> </a:t>
            </a:r>
            <a:r>
              <a:rPr lang="en-US" sz="1600" b="0" dirty="0" err="1">
                <a:solidFill>
                  <a:schemeClr val="tx1"/>
                </a:solidFill>
              </a:rPr>
              <a:t>diperlukan</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tetap</a:t>
            </a:r>
            <a:r>
              <a:rPr lang="en-US" sz="1600" b="0" dirty="0">
                <a:solidFill>
                  <a:schemeClr val="tx1"/>
                </a:solidFill>
              </a:rPr>
              <a:t> </a:t>
            </a:r>
            <a:r>
              <a:rPr lang="en-US" sz="1600" b="0" dirty="0" err="1">
                <a:solidFill>
                  <a:schemeClr val="tx1"/>
                </a:solidFill>
              </a:rPr>
              <a:t>menjaga</a:t>
            </a:r>
            <a:r>
              <a:rPr lang="en-US" sz="1600" b="0" dirty="0">
                <a:solidFill>
                  <a:schemeClr val="tx1"/>
                </a:solidFill>
              </a:rPr>
              <a:t> </a:t>
            </a:r>
            <a:r>
              <a:rPr lang="en-US" sz="1600" b="0" dirty="0" err="1">
                <a:solidFill>
                  <a:schemeClr val="tx1"/>
                </a:solidFill>
              </a:rPr>
              <a:t>kebhinekaan</a:t>
            </a:r>
            <a:r>
              <a:rPr lang="en-US" sz="1600" b="0" dirty="0">
                <a:solidFill>
                  <a:schemeClr val="tx1"/>
                </a:solidFill>
              </a:rPr>
              <a:t> </a:t>
            </a:r>
            <a:r>
              <a:rPr lang="en-US" sz="1600" b="0" dirty="0" err="1">
                <a:solidFill>
                  <a:schemeClr val="tx1"/>
                </a:solidFill>
              </a:rPr>
              <a:t>bangsa</a:t>
            </a:r>
            <a:r>
              <a:rPr lang="en-US" sz="1600" b="0" dirty="0">
                <a:solidFill>
                  <a:schemeClr val="tx1"/>
                </a:solidFill>
              </a:rPr>
              <a:t>, </a:t>
            </a:r>
            <a:r>
              <a:rPr lang="en-US" sz="1600" b="0" dirty="0" err="1">
                <a:solidFill>
                  <a:schemeClr val="tx1"/>
                </a:solidFill>
              </a:rPr>
              <a:t>sebab</a:t>
            </a:r>
            <a:r>
              <a:rPr lang="en-US" sz="1600" b="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menjaga</a:t>
            </a:r>
            <a:r>
              <a:rPr lang="en-US" sz="1600" b="0" dirty="0">
                <a:solidFill>
                  <a:schemeClr val="tx1"/>
                </a:solidFill>
              </a:rPr>
              <a:t> </a:t>
            </a:r>
            <a:r>
              <a:rPr lang="en-US" sz="1600" b="0" dirty="0" err="1">
                <a:solidFill>
                  <a:schemeClr val="tx1"/>
                </a:solidFill>
              </a:rPr>
              <a:t>kebhinekaan</a:t>
            </a:r>
            <a:r>
              <a:rPr lang="en-US" sz="1600" b="0" dirty="0">
                <a:solidFill>
                  <a:schemeClr val="tx1"/>
                </a:solidFill>
              </a:rPr>
              <a:t> </a:t>
            </a:r>
            <a:r>
              <a:rPr lang="en-US" sz="1600" b="0" dirty="0" err="1">
                <a:solidFill>
                  <a:schemeClr val="tx1"/>
                </a:solidFill>
              </a:rPr>
              <a:t>akan</a:t>
            </a:r>
            <a:r>
              <a:rPr lang="en-US" sz="1600" b="0" dirty="0">
                <a:solidFill>
                  <a:schemeClr val="tx1"/>
                </a:solidFill>
              </a:rPr>
              <a:t> </a:t>
            </a:r>
            <a:r>
              <a:rPr lang="en-US" sz="1600" b="0" dirty="0" err="1">
                <a:solidFill>
                  <a:schemeClr val="tx1"/>
                </a:solidFill>
              </a:rPr>
              <a:t>tercipta</a:t>
            </a:r>
            <a:r>
              <a:rPr lang="en-US" sz="1600" b="0" dirty="0">
                <a:solidFill>
                  <a:schemeClr val="tx1"/>
                </a:solidFill>
              </a:rPr>
              <a:t> </a:t>
            </a:r>
            <a:r>
              <a:rPr lang="en-US" sz="1600" b="0" dirty="0" err="1">
                <a:solidFill>
                  <a:schemeClr val="tx1"/>
                </a:solidFill>
              </a:rPr>
              <a:t>kehidupan</a:t>
            </a:r>
            <a:r>
              <a:rPr lang="en-US" sz="1600" b="0" dirty="0">
                <a:solidFill>
                  <a:schemeClr val="tx1"/>
                </a:solidFill>
              </a:rPr>
              <a:t> yang </a:t>
            </a:r>
            <a:r>
              <a:rPr lang="en-US" sz="1600" b="0" dirty="0" err="1">
                <a:solidFill>
                  <a:schemeClr val="tx1"/>
                </a:solidFill>
              </a:rPr>
              <a:t>aman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tentram</a:t>
            </a:r>
            <a:r>
              <a:rPr lang="en-US" sz="1600" b="0" dirty="0">
                <a:solidFill>
                  <a:schemeClr val="tx1"/>
                </a:solidFill>
              </a:rPr>
              <a:t> di </a:t>
            </a:r>
            <a:r>
              <a:rPr lang="en-US" sz="1600" b="0" dirty="0" err="1">
                <a:solidFill>
                  <a:schemeClr val="tx1"/>
                </a:solidFill>
              </a:rPr>
              <a:t>setiap</a:t>
            </a:r>
            <a:r>
              <a:rPr lang="en-US" sz="1600" b="0" dirty="0">
                <a:solidFill>
                  <a:schemeClr val="tx1"/>
                </a:solidFill>
              </a:rPr>
              <a:t> </a:t>
            </a:r>
            <a:r>
              <a:rPr lang="en-US" sz="1600" b="0" dirty="0" err="1">
                <a:solidFill>
                  <a:schemeClr val="tx1"/>
                </a:solidFill>
              </a:rPr>
              <a:t>lapisan</a:t>
            </a:r>
            <a:r>
              <a:rPr lang="en-US" sz="1600" b="0" dirty="0">
                <a:solidFill>
                  <a:schemeClr val="tx1"/>
                </a:solidFill>
              </a:rPr>
              <a:t> </a:t>
            </a:r>
            <a:r>
              <a:rPr lang="en-US" sz="1600" b="0" dirty="0" err="1">
                <a:solidFill>
                  <a:schemeClr val="tx1"/>
                </a:solidFill>
              </a:rPr>
              <a:t>masyarakat</a:t>
            </a:r>
            <a:r>
              <a:rPr lang="en-US" sz="1600" b="0" dirty="0">
                <a:solidFill>
                  <a:schemeClr val="tx1"/>
                </a:solidFill>
              </a:rPr>
              <a:t>.</a:t>
            </a:r>
            <a:br>
              <a:rPr lang="en-US" sz="1600" b="0" dirty="0">
                <a:solidFill>
                  <a:schemeClr val="tx1"/>
                </a:solidFill>
              </a:rPr>
            </a:br>
            <a:r>
              <a:rPr lang="en-US" sz="1600" dirty="0">
                <a:solidFill>
                  <a:schemeClr val="tx1"/>
                </a:solidFill>
              </a:rPr>
              <a:t/>
            </a:r>
            <a:br>
              <a:rPr lang="en-US" sz="1600" dirty="0">
                <a:solidFill>
                  <a:schemeClr val="tx1"/>
                </a:solidFill>
              </a:rPr>
            </a:br>
            <a:endParaRPr sz="1600" dirty="0">
              <a:solidFill>
                <a:schemeClr val="tx1"/>
              </a:solidFill>
            </a:endParaRPr>
          </a:p>
        </p:txBody>
      </p:sp>
      <p:sp>
        <p:nvSpPr>
          <p:cNvPr id="27" name="Google Shape;430;p34"/>
          <p:cNvSpPr txBox="1">
            <a:spLocks noGrp="1"/>
          </p:cNvSpPr>
          <p:nvPr>
            <p:ph type="title" idx="5"/>
          </p:nvPr>
        </p:nvSpPr>
        <p:spPr>
          <a:xfrm>
            <a:off x="5394960" y="1766191"/>
            <a:ext cx="4747260" cy="3034410"/>
          </a:xfrm>
          <a:prstGeom prst="rect">
            <a:avLst/>
          </a:prstGeom>
        </p:spPr>
        <p:txBody>
          <a:bodyPr spcFirstLastPara="1" wrap="square" lIns="91425" tIns="91425" rIns="91425" bIns="91425" anchor="ctr" anchorCtr="0">
            <a:noAutofit/>
          </a:bodyPr>
          <a:lstStyle/>
          <a:p>
            <a:pPr algn="just"/>
            <a:r>
              <a:rPr lang="id-ID" sz="1600" b="0" dirty="0" smtClean="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konteks</a:t>
            </a:r>
            <a:r>
              <a:rPr lang="en-US" sz="1600" b="0" dirty="0">
                <a:solidFill>
                  <a:schemeClr val="tx1"/>
                </a:solidFill>
              </a:rPr>
              <a:t> Indonesia, proses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harus</a:t>
            </a:r>
            <a:r>
              <a:rPr lang="en-US" sz="1600" b="0" dirty="0">
                <a:solidFill>
                  <a:schemeClr val="tx1"/>
                </a:solidFill>
              </a:rPr>
              <a:t> </a:t>
            </a:r>
            <a:r>
              <a:rPr lang="en-US" sz="1600" b="0" dirty="0" err="1">
                <a:solidFill>
                  <a:schemeClr val="tx1"/>
                </a:solidFill>
              </a:rPr>
              <a:t>alami</a:t>
            </a:r>
            <a:r>
              <a:rPr lang="en-US" sz="1600" b="0" dirty="0">
                <a:solidFill>
                  <a:schemeClr val="tx1"/>
                </a:solidFill>
              </a:rPr>
              <a:t>, </a:t>
            </a:r>
            <a:r>
              <a:rPr lang="en-US" sz="1600" b="0" dirty="0" err="1">
                <a:solidFill>
                  <a:schemeClr val="tx1"/>
                </a:solidFill>
              </a:rPr>
              <a:t>sesuai</a:t>
            </a:r>
            <a:r>
              <a:rPr lang="en-US" sz="1600" b="0" dirty="0">
                <a:solidFill>
                  <a:schemeClr val="tx1"/>
                </a:solidFill>
              </a:rPr>
              <a:t> </a:t>
            </a:r>
            <a:r>
              <a:rPr lang="en-US" sz="1600" b="0" dirty="0" err="1">
                <a:solidFill>
                  <a:schemeClr val="tx1"/>
                </a:solidFill>
              </a:rPr>
              <a:t>dengan</a:t>
            </a:r>
            <a:r>
              <a:rPr lang="en-US" sz="1600" b="0" dirty="0">
                <a:solidFill>
                  <a:schemeClr val="tx1"/>
                </a:solidFill>
              </a:rPr>
              <a:t> </a:t>
            </a:r>
            <a:r>
              <a:rPr lang="en-US" sz="1600" b="0" dirty="0" err="1">
                <a:solidFill>
                  <a:schemeClr val="tx1"/>
                </a:solidFill>
              </a:rPr>
              <a:t>keragaman</a:t>
            </a:r>
            <a:r>
              <a:rPr lang="en-US" sz="1600" b="0" dirty="0">
                <a:solidFill>
                  <a:schemeClr val="tx1"/>
                </a:solidFill>
              </a:rPr>
              <a:t> </a:t>
            </a:r>
            <a:r>
              <a:rPr lang="en-US" sz="1600" b="0" dirty="0" err="1">
                <a:solidFill>
                  <a:schemeClr val="tx1"/>
                </a:solidFill>
              </a:rPr>
              <a:t>budayanya</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bebas</a:t>
            </a:r>
            <a:r>
              <a:rPr lang="en-US" sz="1600" b="0" dirty="0">
                <a:solidFill>
                  <a:schemeClr val="tx1"/>
                </a:solidFill>
              </a:rPr>
              <a:t> </a:t>
            </a:r>
            <a:r>
              <a:rPr lang="en-US" sz="1600" b="0" dirty="0" err="1">
                <a:solidFill>
                  <a:schemeClr val="tx1"/>
                </a:solidFill>
              </a:rPr>
              <a:t>dari</a:t>
            </a:r>
            <a:r>
              <a:rPr lang="en-US" sz="1600" b="0" dirty="0">
                <a:solidFill>
                  <a:schemeClr val="tx1"/>
                </a:solidFill>
              </a:rPr>
              <a:t> </a:t>
            </a:r>
            <a:r>
              <a:rPr lang="en-US" sz="1600" b="0" dirty="0" err="1">
                <a:solidFill>
                  <a:schemeClr val="tx1"/>
                </a:solidFill>
              </a:rPr>
              <a:t>hegemoni</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dominasi</a:t>
            </a:r>
            <a:r>
              <a:rPr lang="en-US" sz="1600" b="0" dirty="0">
                <a:solidFill>
                  <a:schemeClr val="tx1"/>
                </a:solidFill>
              </a:rPr>
              <a:t> </a:t>
            </a:r>
            <a:r>
              <a:rPr lang="en-US" sz="1600" b="0" dirty="0" err="1">
                <a:solidFill>
                  <a:schemeClr val="tx1"/>
                </a:solidFill>
              </a:rPr>
              <a:t>peran</a:t>
            </a:r>
            <a:r>
              <a:rPr lang="en-US" sz="1600" b="0" dirty="0">
                <a:solidFill>
                  <a:schemeClr val="tx1"/>
                </a:solidFill>
              </a:rPr>
              <a:t> </a:t>
            </a:r>
            <a:r>
              <a:rPr lang="en-US" sz="1600" b="0" dirty="0" err="1">
                <a:solidFill>
                  <a:schemeClr val="tx1"/>
                </a:solidFill>
              </a:rPr>
              <a:t>politik</a:t>
            </a:r>
            <a:r>
              <a:rPr lang="en-US" sz="1600" b="0" dirty="0">
                <a:solidFill>
                  <a:schemeClr val="tx1"/>
                </a:solidFill>
              </a:rPr>
              <a:t> </a:t>
            </a:r>
            <a:r>
              <a:rPr lang="en-US" sz="1600" b="0" dirty="0" err="1">
                <a:solidFill>
                  <a:schemeClr val="tx1"/>
                </a:solidFill>
              </a:rPr>
              <a:t>etnis</a:t>
            </a:r>
            <a:r>
              <a:rPr lang="en-US" sz="1600" b="0" dirty="0">
                <a:solidFill>
                  <a:schemeClr val="tx1"/>
                </a:solidFill>
              </a:rPr>
              <a:t> </a:t>
            </a:r>
            <a:r>
              <a:rPr lang="en-US" sz="1600" b="0" dirty="0" err="1">
                <a:solidFill>
                  <a:schemeClr val="tx1"/>
                </a:solidFill>
              </a:rPr>
              <a:t>tertentu</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yang </a:t>
            </a:r>
            <a:r>
              <a:rPr lang="en-US" sz="1600" b="0" dirty="0" err="1">
                <a:solidFill>
                  <a:schemeClr val="tx1"/>
                </a:solidFill>
              </a:rPr>
              <a:t>kuat</a:t>
            </a:r>
            <a:r>
              <a:rPr lang="en-US" sz="1600" b="0" dirty="0">
                <a:solidFill>
                  <a:schemeClr val="tx1"/>
                </a:solidFill>
              </a:rPr>
              <a:t> </a:t>
            </a:r>
            <a:r>
              <a:rPr lang="en-US" sz="1600" b="0" dirty="0" err="1">
                <a:solidFill>
                  <a:schemeClr val="tx1"/>
                </a:solidFill>
              </a:rPr>
              <a:t>berkembang</a:t>
            </a:r>
            <a:r>
              <a:rPr lang="en-US" sz="1600" b="0" dirty="0">
                <a:solidFill>
                  <a:schemeClr val="tx1"/>
                </a:solidFill>
              </a:rPr>
              <a:t> </a:t>
            </a:r>
            <a:r>
              <a:rPr lang="en-US" sz="1600" b="0" dirty="0" err="1">
                <a:solidFill>
                  <a:schemeClr val="tx1"/>
                </a:solidFill>
              </a:rPr>
              <a:t>hanya</a:t>
            </a:r>
            <a:r>
              <a:rPr lang="en-US" sz="1600" b="0" dirty="0">
                <a:solidFill>
                  <a:schemeClr val="tx1"/>
                </a:solidFill>
              </a:rPr>
              <a:t> </a:t>
            </a:r>
            <a:r>
              <a:rPr lang="en-US" sz="1600" b="0" dirty="0" err="1">
                <a:solidFill>
                  <a:schemeClr val="tx1"/>
                </a:solidFill>
              </a:rPr>
              <a:t>atas</a:t>
            </a:r>
            <a:r>
              <a:rPr lang="en-US" sz="1600" b="0" dirty="0">
                <a:solidFill>
                  <a:schemeClr val="tx1"/>
                </a:solidFill>
              </a:rPr>
              <a:t> </a:t>
            </a:r>
            <a:r>
              <a:rPr lang="en-US" sz="1600" b="0" dirty="0" err="1">
                <a:solidFill>
                  <a:schemeClr val="tx1"/>
                </a:solidFill>
              </a:rPr>
              <a:t>dasar</a:t>
            </a:r>
            <a:r>
              <a:rPr lang="en-US" sz="1600" b="0" dirty="0">
                <a:solidFill>
                  <a:schemeClr val="tx1"/>
                </a:solidFill>
              </a:rPr>
              <a:t> </a:t>
            </a:r>
            <a:r>
              <a:rPr lang="en-US" sz="1600" b="0" dirty="0" err="1">
                <a:solidFill>
                  <a:schemeClr val="tx1"/>
                </a:solidFill>
              </a:rPr>
              <a:t>konsensus</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tentang</a:t>
            </a:r>
            <a:r>
              <a:rPr lang="en-US" sz="1600" b="0" dirty="0">
                <a:solidFill>
                  <a:schemeClr val="tx1"/>
                </a:solidFill>
              </a:rPr>
              <a:t> </a:t>
            </a:r>
            <a:r>
              <a:rPr lang="en-US" sz="1600" b="0" dirty="0" err="1">
                <a:solidFill>
                  <a:schemeClr val="tx1"/>
                </a:solidFill>
              </a:rPr>
              <a:t>batas-batas</a:t>
            </a:r>
            <a:r>
              <a:rPr lang="en-US" sz="1600" b="0" dirty="0">
                <a:solidFill>
                  <a:schemeClr val="tx1"/>
                </a:solidFill>
              </a:rPr>
              <a:t> </a:t>
            </a:r>
            <a:r>
              <a:rPr lang="en-US" sz="1600" b="0" dirty="0" err="1">
                <a:solidFill>
                  <a:schemeClr val="tx1"/>
                </a:solidFill>
              </a:rPr>
              <a:t>masyarakat</a:t>
            </a:r>
            <a:r>
              <a:rPr lang="en-US" sz="1600" b="0" dirty="0">
                <a:solidFill>
                  <a:schemeClr val="tx1"/>
                </a:solidFill>
              </a:rPr>
              <a:t> </a:t>
            </a:r>
            <a:r>
              <a:rPr lang="en-US" sz="1600" b="0" dirty="0" err="1">
                <a:solidFill>
                  <a:schemeClr val="tx1"/>
                </a:solidFill>
              </a:rPr>
              <a:t>politik</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sistem</a:t>
            </a:r>
            <a:r>
              <a:rPr lang="en-US" sz="1600" b="0" dirty="0">
                <a:solidFill>
                  <a:schemeClr val="tx1"/>
                </a:solidFill>
              </a:rPr>
              <a:t> </a:t>
            </a:r>
            <a:r>
              <a:rPr lang="en-US" sz="1600" b="0" dirty="0" err="1">
                <a:solidFill>
                  <a:schemeClr val="tx1"/>
                </a:solidFill>
              </a:rPr>
              <a:t>politik</a:t>
            </a:r>
            <a:r>
              <a:rPr lang="en-US" sz="1600" b="0" dirty="0">
                <a:solidFill>
                  <a:schemeClr val="tx1"/>
                </a:solidFill>
              </a:rPr>
              <a:t> </a:t>
            </a:r>
            <a:r>
              <a:rPr lang="en-US" sz="1600" b="0" dirty="0" err="1" smtClean="0">
                <a:solidFill>
                  <a:schemeClr val="tx1"/>
                </a:solidFill>
              </a:rPr>
              <a:t>secara</a:t>
            </a:r>
            <a:r>
              <a:rPr lang="id-ID" sz="1600" b="0" dirty="0">
                <a:solidFill>
                  <a:schemeClr val="tx1"/>
                </a:solidFill>
              </a:rPr>
              <a:t> </a:t>
            </a:r>
            <a:r>
              <a:rPr lang="en-US" sz="1600" b="0" dirty="0" err="1" smtClean="0">
                <a:solidFill>
                  <a:schemeClr val="tx1"/>
                </a:solidFill>
              </a:rPr>
              <a:t>keseluruhan</a:t>
            </a:r>
            <a:r>
              <a:rPr lang="en-US" sz="1600" b="0" dirty="0">
                <a:solidFill>
                  <a:schemeClr val="tx1"/>
                </a:solidFill>
              </a:rPr>
              <a:t>.</a:t>
            </a:r>
            <a:r>
              <a:rPr lang="en-US" sz="1600" b="0" dirty="0"/>
              <a:t/>
            </a:r>
            <a:br>
              <a:rPr lang="en-US" sz="1600" b="0" dirty="0"/>
            </a:br>
            <a:r>
              <a:rPr lang="en-US" sz="1600" dirty="0"/>
              <a:t/>
            </a:r>
            <a:br>
              <a:rPr lang="en-US" sz="1600" dirty="0"/>
            </a:br>
            <a:r>
              <a:rPr lang="en-US" sz="1600" dirty="0">
                <a:solidFill>
                  <a:schemeClr val="tx1"/>
                </a:solidFill>
              </a:rPr>
              <a:t/>
            </a:r>
            <a:br>
              <a:rPr lang="en-US" sz="1600" dirty="0">
                <a:solidFill>
                  <a:schemeClr val="tx1"/>
                </a:solidFill>
              </a:rPr>
            </a:br>
            <a:endParaRPr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30" name="Google Shape;430;p34"/>
          <p:cNvSpPr txBox="1">
            <a:spLocks noGrp="1"/>
          </p:cNvSpPr>
          <p:nvPr>
            <p:ph type="title" idx="5"/>
          </p:nvPr>
        </p:nvSpPr>
        <p:spPr>
          <a:xfrm>
            <a:off x="251460" y="160351"/>
            <a:ext cx="3291840" cy="447600"/>
          </a:xfrm>
          <a:prstGeom prst="rect">
            <a:avLst/>
          </a:prstGeom>
        </p:spPr>
        <p:txBody>
          <a:bodyPr spcFirstLastPara="1" wrap="square" lIns="91425" tIns="91425" rIns="91425" bIns="91425" anchor="ctr" anchorCtr="0">
            <a:noAutofit/>
          </a:bodyPr>
          <a:lstStyle/>
          <a:p>
            <a:pPr lvl="0"/>
            <a:r>
              <a:rPr lang="id-ID" sz="2000" dirty="0"/>
              <a:t>B</a:t>
            </a:r>
            <a:r>
              <a:rPr lang="id-ID" sz="2000" dirty="0" smtClean="0"/>
              <a:t>. RUMUSAN MASALAH</a:t>
            </a:r>
            <a:endParaRPr sz="2000" dirty="0"/>
          </a:p>
        </p:txBody>
      </p:sp>
      <p:sp>
        <p:nvSpPr>
          <p:cNvPr id="26" name="Google Shape;430;p34"/>
          <p:cNvSpPr txBox="1">
            <a:spLocks noGrp="1"/>
          </p:cNvSpPr>
          <p:nvPr>
            <p:ph type="title" idx="5"/>
          </p:nvPr>
        </p:nvSpPr>
        <p:spPr>
          <a:xfrm>
            <a:off x="251460" y="883920"/>
            <a:ext cx="7490460" cy="3665220"/>
          </a:xfrm>
          <a:prstGeom prst="rect">
            <a:avLst/>
          </a:prstGeom>
        </p:spPr>
        <p:txBody>
          <a:bodyPr spcFirstLastPara="1" wrap="square" lIns="91425" tIns="91425" rIns="91425" bIns="91425" anchor="ctr" anchorCtr="0">
            <a:noAutofit/>
          </a:bodyPr>
          <a:lstStyle/>
          <a:p>
            <a:pPr fontAlgn="base">
              <a:lnSpc>
                <a:spcPct val="150000"/>
              </a:lnSpc>
            </a:pPr>
            <a:r>
              <a:rPr lang="id-ID" sz="1600" b="0" dirty="0" smtClean="0">
                <a:solidFill>
                  <a:schemeClr val="tx1"/>
                </a:solidFill>
              </a:rPr>
              <a:t>1. </a:t>
            </a:r>
            <a:r>
              <a:rPr lang="en-US" sz="1600" b="0" dirty="0" err="1" smtClean="0">
                <a:solidFill>
                  <a:schemeClr val="tx1"/>
                </a:solidFill>
              </a:rPr>
              <a:t>Apakah</a:t>
            </a:r>
            <a:r>
              <a:rPr lang="en-US" sz="1600" b="0" dirty="0" smtClean="0">
                <a:solidFill>
                  <a:schemeClr val="tx1"/>
                </a:solidFill>
              </a:rPr>
              <a:t> </a:t>
            </a:r>
            <a:r>
              <a:rPr lang="en-US" sz="1600" b="0" dirty="0" err="1">
                <a:solidFill>
                  <a:schemeClr val="tx1"/>
                </a:solidFill>
              </a:rPr>
              <a:t>definisi</a:t>
            </a:r>
            <a:r>
              <a:rPr lang="en-US" sz="1600" b="0" dirty="0">
                <a:solidFill>
                  <a:schemeClr val="tx1"/>
                </a:solidFill>
              </a:rPr>
              <a:t> </a:t>
            </a:r>
            <a:r>
              <a:rPr lang="en-US" sz="1600" b="0" dirty="0" err="1">
                <a:solidFill>
                  <a:schemeClr val="tx1"/>
                </a:solidFill>
              </a:rPr>
              <a:t>dari</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 ? </a:t>
            </a:r>
            <a:br>
              <a:rPr lang="en-US" sz="1600" b="0" dirty="0">
                <a:solidFill>
                  <a:schemeClr val="tx1"/>
                </a:solidFill>
              </a:rPr>
            </a:br>
            <a:r>
              <a:rPr lang="id-ID" sz="1600" b="0" dirty="0" smtClean="0">
                <a:solidFill>
                  <a:schemeClr val="tx1"/>
                </a:solidFill>
              </a:rPr>
              <a:t>2. </a:t>
            </a:r>
            <a:r>
              <a:rPr lang="en-US" sz="1600" b="0" dirty="0" err="1" smtClean="0">
                <a:solidFill>
                  <a:schemeClr val="tx1"/>
                </a:solidFill>
              </a:rPr>
              <a:t>Apa</a:t>
            </a:r>
            <a:r>
              <a:rPr lang="en-US" sz="1600" b="0" dirty="0" smtClean="0">
                <a:solidFill>
                  <a:schemeClr val="tx1"/>
                </a:solidFill>
              </a:rPr>
              <a:t> </a:t>
            </a:r>
            <a:r>
              <a:rPr lang="en-US" sz="1600" b="0" dirty="0" err="1">
                <a:solidFill>
                  <a:schemeClr val="tx1"/>
                </a:solidFill>
              </a:rPr>
              <a:t>sajakah</a:t>
            </a:r>
            <a:r>
              <a:rPr lang="en-US" sz="1600" b="0" dirty="0">
                <a:solidFill>
                  <a:schemeClr val="tx1"/>
                </a:solidFill>
              </a:rPr>
              <a:t> </a:t>
            </a:r>
            <a:r>
              <a:rPr lang="en-US" sz="1600" b="0" dirty="0" err="1">
                <a:solidFill>
                  <a:schemeClr val="tx1"/>
                </a:solidFill>
              </a:rPr>
              <a:t>faktor-faktor</a:t>
            </a:r>
            <a:r>
              <a:rPr lang="en-US" sz="1600" b="0" dirty="0">
                <a:solidFill>
                  <a:schemeClr val="tx1"/>
                </a:solidFill>
              </a:rPr>
              <a:t> yang </a:t>
            </a:r>
            <a:r>
              <a:rPr lang="en-US" sz="1600" b="0" dirty="0" err="1">
                <a:solidFill>
                  <a:schemeClr val="tx1"/>
                </a:solidFill>
              </a:rPr>
              <a:t>mempengaruhi</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 </a:t>
            </a:r>
            <a:br>
              <a:rPr lang="en-US" sz="1600" b="0" dirty="0">
                <a:solidFill>
                  <a:schemeClr val="tx1"/>
                </a:solidFill>
              </a:rPr>
            </a:br>
            <a:r>
              <a:rPr lang="id-ID" sz="1600" b="0" dirty="0" smtClean="0">
                <a:solidFill>
                  <a:schemeClr val="tx1"/>
                </a:solidFill>
              </a:rPr>
              <a:t>3. </a:t>
            </a:r>
            <a:r>
              <a:rPr lang="en-US" sz="1600" b="0" dirty="0" err="1" smtClean="0">
                <a:solidFill>
                  <a:schemeClr val="tx1"/>
                </a:solidFill>
              </a:rPr>
              <a:t>Seberapa</a:t>
            </a:r>
            <a:r>
              <a:rPr lang="en-US" sz="1600" b="0" dirty="0" smtClean="0">
                <a:solidFill>
                  <a:schemeClr val="tx1"/>
                </a:solidFill>
              </a:rPr>
              <a:t> </a:t>
            </a:r>
            <a:r>
              <a:rPr lang="en-US" sz="1600" b="0" dirty="0" err="1">
                <a:solidFill>
                  <a:schemeClr val="tx1"/>
                </a:solidFill>
              </a:rPr>
              <a:t>pentingkah</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 </a:t>
            </a:r>
            <a:r>
              <a:rPr lang="en-US" sz="1600" b="0" dirty="0" err="1">
                <a:solidFill>
                  <a:schemeClr val="tx1"/>
                </a:solidFill>
              </a:rPr>
              <a:t>bagi</a:t>
            </a:r>
            <a:r>
              <a:rPr lang="en-US" sz="1600" b="0" dirty="0">
                <a:solidFill>
                  <a:schemeClr val="tx1"/>
                </a:solidFill>
              </a:rPr>
              <a:t> </a:t>
            </a:r>
            <a:r>
              <a:rPr lang="en-US" sz="1600" b="0" dirty="0" err="1">
                <a:solidFill>
                  <a:schemeClr val="tx1"/>
                </a:solidFill>
              </a:rPr>
              <a:t>Bangsa</a:t>
            </a:r>
            <a:r>
              <a:rPr lang="en-US" sz="1600" b="0" dirty="0">
                <a:solidFill>
                  <a:schemeClr val="tx1"/>
                </a:solidFill>
              </a:rPr>
              <a:t> Indonesia ? </a:t>
            </a:r>
            <a:br>
              <a:rPr lang="en-US" sz="1600" b="0" dirty="0">
                <a:solidFill>
                  <a:schemeClr val="tx1"/>
                </a:solidFill>
              </a:rPr>
            </a:br>
            <a:r>
              <a:rPr lang="id-ID" sz="1600" b="0" dirty="0" smtClean="0">
                <a:solidFill>
                  <a:schemeClr val="tx1"/>
                </a:solidFill>
              </a:rPr>
              <a:t>4. </a:t>
            </a:r>
            <a:r>
              <a:rPr lang="en-US" sz="1600" b="0" dirty="0" err="1" smtClean="0">
                <a:solidFill>
                  <a:schemeClr val="tx1"/>
                </a:solidFill>
              </a:rPr>
              <a:t>Bagaimana</a:t>
            </a:r>
            <a:r>
              <a:rPr lang="en-US" sz="1600" b="0" dirty="0" smtClean="0">
                <a:solidFill>
                  <a:schemeClr val="tx1"/>
                </a:solidFill>
              </a:rPr>
              <a:t> </a:t>
            </a:r>
            <a:r>
              <a:rPr lang="en-US" sz="1600" b="0" dirty="0">
                <a:solidFill>
                  <a:schemeClr val="tx1"/>
                </a:solidFill>
              </a:rPr>
              <a:t>proses </a:t>
            </a:r>
            <a:r>
              <a:rPr lang="en-US" sz="1600" b="0" dirty="0" err="1">
                <a:solidFill>
                  <a:schemeClr val="tx1"/>
                </a:solidFill>
              </a:rPr>
              <a:t>Integrasi</a:t>
            </a:r>
            <a:r>
              <a:rPr lang="en-US" sz="1600" b="0" dirty="0">
                <a:solidFill>
                  <a:schemeClr val="tx1"/>
                </a:solidFill>
              </a:rPr>
              <a:t> Nasional di Indonesia ? </a:t>
            </a:r>
            <a:br>
              <a:rPr lang="en-US" sz="1600" b="0" dirty="0">
                <a:solidFill>
                  <a:schemeClr val="tx1"/>
                </a:solidFill>
              </a:rPr>
            </a:br>
            <a:r>
              <a:rPr lang="id-ID" sz="1600" b="0" dirty="0" smtClean="0">
                <a:solidFill>
                  <a:schemeClr val="tx1"/>
                </a:solidFill>
              </a:rPr>
              <a:t>5. </a:t>
            </a:r>
            <a:r>
              <a:rPr lang="en-US" sz="1600" b="0" dirty="0" err="1" smtClean="0">
                <a:solidFill>
                  <a:schemeClr val="tx1"/>
                </a:solidFill>
              </a:rPr>
              <a:t>Apa</a:t>
            </a:r>
            <a:r>
              <a:rPr lang="en-US" sz="1600" b="0" dirty="0" smtClean="0">
                <a:solidFill>
                  <a:schemeClr val="tx1"/>
                </a:solidFill>
              </a:rPr>
              <a:t> </a:t>
            </a:r>
            <a:r>
              <a:rPr lang="en-US" sz="1600" b="0" dirty="0" err="1">
                <a:solidFill>
                  <a:schemeClr val="tx1"/>
                </a:solidFill>
              </a:rPr>
              <a:t>sajakah</a:t>
            </a:r>
            <a:r>
              <a:rPr lang="en-US" sz="1600" b="0" dirty="0">
                <a:solidFill>
                  <a:schemeClr val="tx1"/>
                </a:solidFill>
              </a:rPr>
              <a:t> </a:t>
            </a:r>
            <a:r>
              <a:rPr lang="en-US" sz="1600" b="0" dirty="0" err="1">
                <a:solidFill>
                  <a:schemeClr val="tx1"/>
                </a:solidFill>
              </a:rPr>
              <a:t>ancaman</a:t>
            </a:r>
            <a:r>
              <a:rPr lang="en-US" sz="1600" b="0" dirty="0">
                <a:solidFill>
                  <a:schemeClr val="tx1"/>
                </a:solidFill>
              </a:rPr>
              <a:t> </a:t>
            </a:r>
            <a:r>
              <a:rPr lang="en-US" sz="1600" b="0" dirty="0" err="1">
                <a:solidFill>
                  <a:schemeClr val="tx1"/>
                </a:solidFill>
              </a:rPr>
              <a:t>terhadap</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 ? </a:t>
            </a:r>
            <a:br>
              <a:rPr lang="en-US" sz="1600" b="0" dirty="0">
                <a:solidFill>
                  <a:schemeClr val="tx1"/>
                </a:solidFill>
              </a:rPr>
            </a:br>
            <a:r>
              <a:rPr lang="id-ID" sz="1600" b="0" dirty="0" smtClean="0">
                <a:solidFill>
                  <a:schemeClr val="tx1"/>
                </a:solidFill>
              </a:rPr>
              <a:t>6. </a:t>
            </a:r>
            <a:r>
              <a:rPr lang="en-US" sz="1600" b="0" dirty="0" err="1" smtClean="0">
                <a:solidFill>
                  <a:schemeClr val="tx1"/>
                </a:solidFill>
              </a:rPr>
              <a:t>Pentingnya</a:t>
            </a:r>
            <a:r>
              <a:rPr lang="en-US" sz="1600" b="0" dirty="0" smtClean="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masyarakat</a:t>
            </a:r>
            <a:r>
              <a:rPr lang="en-US" sz="1600" b="0" dirty="0">
                <a:solidFill>
                  <a:schemeClr val="tx1"/>
                </a:solidFill>
              </a:rPr>
              <a:t> </a:t>
            </a:r>
            <a:r>
              <a:rPr lang="en-US" sz="1600" b="0" dirty="0" err="1">
                <a:solidFill>
                  <a:schemeClr val="tx1"/>
                </a:solidFill>
              </a:rPr>
              <a:t>indonesia</a:t>
            </a:r>
            <a:r>
              <a:rPr lang="en-US" sz="1600" b="0" dirty="0">
                <a:solidFill>
                  <a:schemeClr val="tx1"/>
                </a:solidFill>
              </a:rPr>
              <a:t> yang plural?</a:t>
            </a:r>
            <a:br>
              <a:rPr lang="en-US" sz="1600" b="0" dirty="0">
                <a:solidFill>
                  <a:schemeClr val="tx1"/>
                </a:solidFill>
              </a:rPr>
            </a:br>
            <a:r>
              <a:rPr lang="id-ID" sz="1600" b="0" dirty="0" smtClean="0">
                <a:solidFill>
                  <a:schemeClr val="tx1"/>
                </a:solidFill>
              </a:rPr>
              <a:t>7. </a:t>
            </a:r>
            <a:r>
              <a:rPr lang="en-US" sz="1600" b="0" dirty="0" err="1" smtClean="0">
                <a:solidFill>
                  <a:schemeClr val="tx1"/>
                </a:solidFill>
              </a:rPr>
              <a:t>Apa</a:t>
            </a:r>
            <a:r>
              <a:rPr lang="en-US" sz="1600" b="0" dirty="0" smtClean="0">
                <a:solidFill>
                  <a:schemeClr val="tx1"/>
                </a:solidFill>
              </a:rPr>
              <a:t> </a:t>
            </a:r>
            <a:r>
              <a:rPr lang="en-US" sz="1600" b="0" dirty="0" err="1">
                <a:solidFill>
                  <a:schemeClr val="tx1"/>
                </a:solidFill>
              </a:rPr>
              <a:t>maksud</a:t>
            </a:r>
            <a:r>
              <a:rPr lang="en-US" sz="1600" b="0" dirty="0">
                <a:solidFill>
                  <a:schemeClr val="tx1"/>
                </a:solidFill>
              </a:rPr>
              <a:t> </a:t>
            </a:r>
            <a:r>
              <a:rPr lang="en-US" sz="1600" b="0" dirty="0" err="1">
                <a:solidFill>
                  <a:schemeClr val="tx1"/>
                </a:solidFill>
              </a:rPr>
              <a:t>dari</a:t>
            </a:r>
            <a:r>
              <a:rPr lang="en-US" sz="1600" b="0" dirty="0">
                <a:solidFill>
                  <a:schemeClr val="tx1"/>
                </a:solidFill>
              </a:rPr>
              <a:t> </a:t>
            </a:r>
            <a:r>
              <a:rPr lang="en-US" sz="1600" b="0" dirty="0" err="1">
                <a:solidFill>
                  <a:schemeClr val="tx1"/>
                </a:solidFill>
              </a:rPr>
              <a:t>pluralitas</a:t>
            </a:r>
            <a:r>
              <a:rPr lang="en-US" sz="1600" b="0" dirty="0">
                <a:solidFill>
                  <a:schemeClr val="tx1"/>
                </a:solidFill>
              </a:rPr>
              <a:t> </a:t>
            </a:r>
            <a:r>
              <a:rPr lang="en-US" sz="1600" b="0" dirty="0" err="1">
                <a:solidFill>
                  <a:schemeClr val="tx1"/>
                </a:solidFill>
              </a:rPr>
              <a:t>masyarakat</a:t>
            </a:r>
            <a:r>
              <a:rPr lang="en-US" sz="1600" b="0" dirty="0">
                <a:solidFill>
                  <a:schemeClr val="tx1"/>
                </a:solidFill>
              </a:rPr>
              <a:t> Indonesia</a:t>
            </a:r>
            <a:br>
              <a:rPr lang="en-US" sz="1600" b="0" dirty="0">
                <a:solidFill>
                  <a:schemeClr val="tx1"/>
                </a:solidFill>
              </a:rPr>
            </a:br>
            <a:r>
              <a:rPr lang="id-ID" sz="1600" b="0" dirty="0" smtClean="0">
                <a:solidFill>
                  <a:schemeClr val="tx1"/>
                </a:solidFill>
              </a:rPr>
              <a:t>8. </a:t>
            </a:r>
            <a:r>
              <a:rPr lang="en-US" sz="1600" b="0" dirty="0" err="1" smtClean="0">
                <a:solidFill>
                  <a:schemeClr val="tx1"/>
                </a:solidFill>
              </a:rPr>
              <a:t>Bagaimana</a:t>
            </a:r>
            <a:r>
              <a:rPr lang="en-US" sz="1600" b="0" dirty="0" smtClean="0">
                <a:solidFill>
                  <a:schemeClr val="tx1"/>
                </a:solidFill>
              </a:rPr>
              <a:t> </a:t>
            </a:r>
            <a:r>
              <a:rPr lang="en-US" sz="1600" b="0" dirty="0" err="1">
                <a:solidFill>
                  <a:schemeClr val="tx1"/>
                </a:solidFill>
              </a:rPr>
              <a:t>cara</a:t>
            </a:r>
            <a:r>
              <a:rPr lang="en-US" sz="1600" b="0" dirty="0">
                <a:solidFill>
                  <a:schemeClr val="tx1"/>
                </a:solidFill>
              </a:rPr>
              <a:t> </a:t>
            </a:r>
            <a:r>
              <a:rPr lang="en-US" sz="1600" b="0" dirty="0" err="1">
                <a:solidFill>
                  <a:schemeClr val="tx1"/>
                </a:solidFill>
              </a:rPr>
              <a:t>mengatasi</a:t>
            </a:r>
            <a:r>
              <a:rPr lang="en-US" sz="1600" b="0" dirty="0">
                <a:solidFill>
                  <a:schemeClr val="tx1"/>
                </a:solidFill>
              </a:rPr>
              <a:t> </a:t>
            </a:r>
            <a:r>
              <a:rPr lang="en-US" sz="1600" b="0" dirty="0" err="1">
                <a:solidFill>
                  <a:schemeClr val="tx1"/>
                </a:solidFill>
              </a:rPr>
              <a:t>ancaman</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 ? </a:t>
            </a:r>
            <a:br>
              <a:rPr lang="en-US" sz="1600" b="0" dirty="0">
                <a:solidFill>
                  <a:schemeClr val="tx1"/>
                </a:solidFill>
              </a:rPr>
            </a:br>
            <a:r>
              <a:rPr lang="id-ID" sz="1600" b="0" dirty="0" smtClean="0">
                <a:solidFill>
                  <a:schemeClr val="tx1"/>
                </a:solidFill>
              </a:rPr>
              <a:t>9. </a:t>
            </a:r>
            <a:r>
              <a:rPr lang="en-US" sz="1600" b="0" dirty="0" err="1" smtClean="0">
                <a:solidFill>
                  <a:schemeClr val="tx1"/>
                </a:solidFill>
              </a:rPr>
              <a:t>Bagaimana</a:t>
            </a:r>
            <a:r>
              <a:rPr lang="en-US" sz="1600" b="0" dirty="0" smtClean="0">
                <a:solidFill>
                  <a:schemeClr val="tx1"/>
                </a:solidFill>
              </a:rPr>
              <a:t> </a:t>
            </a:r>
            <a:r>
              <a:rPr lang="en-US" sz="1600" b="0" dirty="0" err="1">
                <a:solidFill>
                  <a:schemeClr val="tx1"/>
                </a:solidFill>
              </a:rPr>
              <a:t>contoh</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kehidupan</a:t>
            </a:r>
            <a:r>
              <a:rPr lang="en-US" sz="1600" b="0" dirty="0">
                <a:solidFill>
                  <a:schemeClr val="tx1"/>
                </a:solidFill>
              </a:rPr>
              <a:t> </a:t>
            </a:r>
            <a:r>
              <a:rPr lang="en-US" sz="1600" b="0" dirty="0" err="1">
                <a:solidFill>
                  <a:schemeClr val="tx1"/>
                </a:solidFill>
              </a:rPr>
              <a:t>berbangsa</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bernegara</a:t>
            </a:r>
            <a:r>
              <a:rPr lang="en-US" sz="1600" b="0" dirty="0">
                <a:solidFill>
                  <a:schemeClr val="tx1"/>
                </a:solidFill>
              </a:rPr>
              <a:t> ?</a:t>
            </a:r>
          </a:p>
        </p:txBody>
      </p:sp>
    </p:spTree>
    <p:extLst>
      <p:ext uri="{BB962C8B-B14F-4D97-AF65-F5344CB8AC3E}">
        <p14:creationId xmlns:p14="http://schemas.microsoft.com/office/powerpoint/2010/main" val="211766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30" name="Google Shape;430;p34"/>
          <p:cNvSpPr txBox="1">
            <a:spLocks noGrp="1"/>
          </p:cNvSpPr>
          <p:nvPr>
            <p:ph type="title" idx="5"/>
          </p:nvPr>
        </p:nvSpPr>
        <p:spPr>
          <a:xfrm>
            <a:off x="251460" y="160351"/>
            <a:ext cx="3291840" cy="447600"/>
          </a:xfrm>
          <a:prstGeom prst="rect">
            <a:avLst/>
          </a:prstGeom>
        </p:spPr>
        <p:txBody>
          <a:bodyPr spcFirstLastPara="1" wrap="square" lIns="91425" tIns="91425" rIns="91425" bIns="91425" anchor="ctr" anchorCtr="0">
            <a:noAutofit/>
          </a:bodyPr>
          <a:lstStyle/>
          <a:p>
            <a:pPr lvl="0"/>
            <a:r>
              <a:rPr lang="id-ID" sz="2000" dirty="0" smtClean="0"/>
              <a:t>C. TUJUAN</a:t>
            </a:r>
            <a:endParaRPr sz="2000" dirty="0"/>
          </a:p>
        </p:txBody>
      </p:sp>
      <p:sp>
        <p:nvSpPr>
          <p:cNvPr id="26" name="Google Shape;430;p34"/>
          <p:cNvSpPr txBox="1">
            <a:spLocks noGrp="1"/>
          </p:cNvSpPr>
          <p:nvPr>
            <p:ph type="title" idx="5"/>
          </p:nvPr>
        </p:nvSpPr>
        <p:spPr>
          <a:xfrm>
            <a:off x="251460" y="607951"/>
            <a:ext cx="7741920" cy="3665220"/>
          </a:xfrm>
          <a:prstGeom prst="rect">
            <a:avLst/>
          </a:prstGeom>
        </p:spPr>
        <p:txBody>
          <a:bodyPr spcFirstLastPara="1" wrap="square" lIns="91425" tIns="91425" rIns="91425" bIns="91425" anchor="ctr" anchorCtr="0">
            <a:noAutofit/>
          </a:bodyPr>
          <a:lstStyle/>
          <a:p>
            <a:pPr fontAlgn="base">
              <a:lnSpc>
                <a:spcPct val="150000"/>
              </a:lnSpc>
            </a:pPr>
            <a:r>
              <a:rPr lang="id-ID" sz="1600" b="0" dirty="0" smtClean="0">
                <a:solidFill>
                  <a:schemeClr val="tx1"/>
                </a:solidFill>
              </a:rPr>
              <a:t>1. </a:t>
            </a:r>
            <a:r>
              <a:rPr lang="en-US" sz="1600" b="0" dirty="0" err="1" smtClean="0">
                <a:solidFill>
                  <a:schemeClr val="tx1"/>
                </a:solidFill>
              </a:rPr>
              <a:t>Mengetahui</a:t>
            </a:r>
            <a:r>
              <a:rPr lang="en-US" sz="1600" b="0" dirty="0" smtClean="0">
                <a:solidFill>
                  <a:schemeClr val="tx1"/>
                </a:solidFill>
              </a:rPr>
              <a:t> </a:t>
            </a:r>
            <a:r>
              <a:rPr lang="en-US" sz="1600" b="0" dirty="0" err="1">
                <a:solidFill>
                  <a:schemeClr val="tx1"/>
                </a:solidFill>
              </a:rPr>
              <a:t>definisi</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 </a:t>
            </a:r>
            <a:br>
              <a:rPr lang="en-US" sz="1600" b="0" dirty="0">
                <a:solidFill>
                  <a:schemeClr val="tx1"/>
                </a:solidFill>
              </a:rPr>
            </a:br>
            <a:r>
              <a:rPr lang="id-ID" sz="1600" b="0" dirty="0" smtClean="0">
                <a:solidFill>
                  <a:schemeClr val="tx1"/>
                </a:solidFill>
              </a:rPr>
              <a:t>2. </a:t>
            </a:r>
            <a:r>
              <a:rPr lang="en-US" sz="1600" b="0" dirty="0" err="1" smtClean="0">
                <a:solidFill>
                  <a:schemeClr val="tx1"/>
                </a:solidFill>
              </a:rPr>
              <a:t>Mengetahui</a:t>
            </a:r>
            <a:r>
              <a:rPr lang="en-US" sz="1600" b="0" dirty="0" smtClean="0">
                <a:solidFill>
                  <a:schemeClr val="tx1"/>
                </a:solidFill>
              </a:rPr>
              <a:t> </a:t>
            </a:r>
            <a:r>
              <a:rPr lang="en-US" sz="1600" b="0" dirty="0" err="1">
                <a:solidFill>
                  <a:schemeClr val="tx1"/>
                </a:solidFill>
              </a:rPr>
              <a:t>faktor-faktor</a:t>
            </a:r>
            <a:r>
              <a:rPr lang="en-US" sz="1600" b="0" dirty="0">
                <a:solidFill>
                  <a:schemeClr val="tx1"/>
                </a:solidFill>
              </a:rPr>
              <a:t> </a:t>
            </a:r>
            <a:r>
              <a:rPr lang="en-US" sz="1600" b="0" dirty="0" err="1">
                <a:solidFill>
                  <a:schemeClr val="tx1"/>
                </a:solidFill>
              </a:rPr>
              <a:t>pendorong</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pendukung</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 </a:t>
            </a:r>
            <a:br>
              <a:rPr lang="en-US" sz="1600" b="0" dirty="0">
                <a:solidFill>
                  <a:schemeClr val="tx1"/>
                </a:solidFill>
              </a:rPr>
            </a:br>
            <a:r>
              <a:rPr lang="id-ID" sz="1600" b="0" dirty="0" smtClean="0">
                <a:solidFill>
                  <a:schemeClr val="tx1"/>
                </a:solidFill>
              </a:rPr>
              <a:t>3. </a:t>
            </a:r>
            <a:r>
              <a:rPr lang="en-US" sz="1600" b="0" dirty="0" err="1" smtClean="0">
                <a:solidFill>
                  <a:schemeClr val="tx1"/>
                </a:solidFill>
              </a:rPr>
              <a:t>Mengetahui</a:t>
            </a:r>
            <a:r>
              <a:rPr lang="en-US" sz="1600" b="0" dirty="0" smtClean="0">
                <a:solidFill>
                  <a:schemeClr val="tx1"/>
                </a:solidFill>
              </a:rPr>
              <a:t> </a:t>
            </a:r>
            <a:r>
              <a:rPr lang="en-US" sz="1600" b="0" dirty="0" err="1">
                <a:solidFill>
                  <a:schemeClr val="tx1"/>
                </a:solidFill>
              </a:rPr>
              <a:t>pentingnya</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 </a:t>
            </a:r>
            <a:r>
              <a:rPr lang="en-US" sz="1600" b="0" dirty="0" err="1">
                <a:solidFill>
                  <a:schemeClr val="tx1"/>
                </a:solidFill>
              </a:rPr>
              <a:t>bagi</a:t>
            </a:r>
            <a:r>
              <a:rPr lang="en-US" sz="1600" b="0" dirty="0">
                <a:solidFill>
                  <a:schemeClr val="tx1"/>
                </a:solidFill>
              </a:rPr>
              <a:t> </a:t>
            </a:r>
            <a:r>
              <a:rPr lang="en-US" sz="1600" b="0" dirty="0" err="1">
                <a:solidFill>
                  <a:schemeClr val="tx1"/>
                </a:solidFill>
              </a:rPr>
              <a:t>Bangsa</a:t>
            </a:r>
            <a:r>
              <a:rPr lang="en-US" sz="1600" b="0" dirty="0">
                <a:solidFill>
                  <a:schemeClr val="tx1"/>
                </a:solidFill>
              </a:rPr>
              <a:t> Indonesia. </a:t>
            </a:r>
            <a:br>
              <a:rPr lang="en-US" sz="1600" b="0" dirty="0">
                <a:solidFill>
                  <a:schemeClr val="tx1"/>
                </a:solidFill>
              </a:rPr>
            </a:br>
            <a:r>
              <a:rPr lang="id-ID" sz="1600" b="0" dirty="0" smtClean="0">
                <a:solidFill>
                  <a:schemeClr val="tx1"/>
                </a:solidFill>
              </a:rPr>
              <a:t>4. </a:t>
            </a:r>
            <a:r>
              <a:rPr lang="en-US" sz="1600" b="0" dirty="0" err="1" smtClean="0">
                <a:solidFill>
                  <a:schemeClr val="tx1"/>
                </a:solidFill>
              </a:rPr>
              <a:t>Mengetahui</a:t>
            </a:r>
            <a:r>
              <a:rPr lang="en-US" sz="1600" b="0" dirty="0" smtClean="0">
                <a:solidFill>
                  <a:schemeClr val="tx1"/>
                </a:solidFill>
              </a:rPr>
              <a:t> </a:t>
            </a:r>
            <a:r>
              <a:rPr lang="en-US" sz="1600" b="0" dirty="0" err="1">
                <a:solidFill>
                  <a:schemeClr val="tx1"/>
                </a:solidFill>
              </a:rPr>
              <a:t>maksud</a:t>
            </a:r>
            <a:r>
              <a:rPr lang="en-US" sz="1600" b="0" dirty="0">
                <a:solidFill>
                  <a:schemeClr val="tx1"/>
                </a:solidFill>
              </a:rPr>
              <a:t> </a:t>
            </a:r>
            <a:r>
              <a:rPr lang="en-US" sz="1600" b="0" dirty="0" err="1">
                <a:solidFill>
                  <a:schemeClr val="tx1"/>
                </a:solidFill>
              </a:rPr>
              <a:t>dari</a:t>
            </a:r>
            <a:r>
              <a:rPr lang="en-US" sz="1600" b="0" dirty="0">
                <a:solidFill>
                  <a:schemeClr val="tx1"/>
                </a:solidFill>
              </a:rPr>
              <a:t> </a:t>
            </a:r>
            <a:r>
              <a:rPr lang="en-US" sz="1600" b="0" dirty="0" err="1">
                <a:solidFill>
                  <a:schemeClr val="tx1"/>
                </a:solidFill>
              </a:rPr>
              <a:t>pluralitas</a:t>
            </a:r>
            <a:r>
              <a:rPr lang="en-US" sz="1600" b="0" dirty="0">
                <a:solidFill>
                  <a:schemeClr val="tx1"/>
                </a:solidFill>
              </a:rPr>
              <a:t> </a:t>
            </a:r>
            <a:r>
              <a:rPr lang="en-US" sz="1600" b="0" dirty="0" err="1">
                <a:solidFill>
                  <a:schemeClr val="tx1"/>
                </a:solidFill>
              </a:rPr>
              <a:t>masyarakat</a:t>
            </a:r>
            <a:r>
              <a:rPr lang="en-US" sz="1600" b="0" dirty="0">
                <a:solidFill>
                  <a:schemeClr val="tx1"/>
                </a:solidFill>
              </a:rPr>
              <a:t> Indonesia.</a:t>
            </a:r>
            <a:br>
              <a:rPr lang="en-US" sz="1600" b="0" dirty="0">
                <a:solidFill>
                  <a:schemeClr val="tx1"/>
                </a:solidFill>
              </a:rPr>
            </a:br>
            <a:r>
              <a:rPr lang="id-ID" sz="1600" b="0" dirty="0" smtClean="0">
                <a:solidFill>
                  <a:schemeClr val="tx1"/>
                </a:solidFill>
              </a:rPr>
              <a:t>5. </a:t>
            </a:r>
            <a:r>
              <a:rPr lang="en-US" sz="1600" b="0" dirty="0" err="1" smtClean="0">
                <a:solidFill>
                  <a:schemeClr val="tx1"/>
                </a:solidFill>
              </a:rPr>
              <a:t>Mengetahui</a:t>
            </a:r>
            <a:r>
              <a:rPr lang="en-US" sz="1600" b="0" dirty="0" smtClean="0">
                <a:solidFill>
                  <a:schemeClr val="tx1"/>
                </a:solidFill>
              </a:rPr>
              <a:t> </a:t>
            </a:r>
            <a:r>
              <a:rPr lang="en-US" sz="1600" b="0" dirty="0" err="1">
                <a:solidFill>
                  <a:schemeClr val="tx1"/>
                </a:solidFill>
              </a:rPr>
              <a:t>bagaimana</a:t>
            </a:r>
            <a:r>
              <a:rPr lang="en-US" sz="1600" b="0" dirty="0">
                <a:solidFill>
                  <a:schemeClr val="tx1"/>
                </a:solidFill>
              </a:rPr>
              <a:t> proses </a:t>
            </a:r>
            <a:r>
              <a:rPr lang="en-US" sz="1600" b="0" dirty="0" err="1">
                <a:solidFill>
                  <a:schemeClr val="tx1"/>
                </a:solidFill>
              </a:rPr>
              <a:t>Integrasi</a:t>
            </a:r>
            <a:r>
              <a:rPr lang="en-US" sz="1600" b="0" dirty="0">
                <a:solidFill>
                  <a:schemeClr val="tx1"/>
                </a:solidFill>
              </a:rPr>
              <a:t> Nasional di Indonesia. </a:t>
            </a:r>
            <a:br>
              <a:rPr lang="en-US" sz="1600" b="0" dirty="0">
                <a:solidFill>
                  <a:schemeClr val="tx1"/>
                </a:solidFill>
              </a:rPr>
            </a:br>
            <a:r>
              <a:rPr lang="id-ID" sz="1600" b="0" dirty="0" smtClean="0">
                <a:solidFill>
                  <a:schemeClr val="tx1"/>
                </a:solidFill>
              </a:rPr>
              <a:t>6. </a:t>
            </a:r>
            <a:r>
              <a:rPr lang="en-US" sz="1600" b="0" dirty="0" err="1" smtClean="0">
                <a:solidFill>
                  <a:schemeClr val="tx1"/>
                </a:solidFill>
              </a:rPr>
              <a:t>Mengetahui</a:t>
            </a:r>
            <a:r>
              <a:rPr lang="en-US" sz="1600" b="0" dirty="0" smtClean="0">
                <a:solidFill>
                  <a:schemeClr val="tx1"/>
                </a:solidFill>
              </a:rPr>
              <a:t> </a:t>
            </a:r>
            <a:r>
              <a:rPr lang="en-US" sz="1600" b="0" dirty="0" err="1">
                <a:solidFill>
                  <a:schemeClr val="tx1"/>
                </a:solidFill>
              </a:rPr>
              <a:t>bahaya</a:t>
            </a:r>
            <a:r>
              <a:rPr lang="en-US" sz="1600" b="0" dirty="0">
                <a:solidFill>
                  <a:schemeClr val="tx1"/>
                </a:solidFill>
              </a:rPr>
              <a:t> </a:t>
            </a:r>
            <a:r>
              <a:rPr lang="en-US" sz="1600" b="0" dirty="0" err="1">
                <a:solidFill>
                  <a:schemeClr val="tx1"/>
                </a:solidFill>
              </a:rPr>
              <a:t>dari</a:t>
            </a:r>
            <a:r>
              <a:rPr lang="en-US" sz="1600" b="0" dirty="0">
                <a:solidFill>
                  <a:schemeClr val="tx1"/>
                </a:solidFill>
              </a:rPr>
              <a:t> </a:t>
            </a:r>
            <a:r>
              <a:rPr lang="en-US" sz="1600" b="0" dirty="0" err="1">
                <a:solidFill>
                  <a:schemeClr val="tx1"/>
                </a:solidFill>
              </a:rPr>
              <a:t>ancaman</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 </a:t>
            </a:r>
            <a:br>
              <a:rPr lang="en-US" sz="1600" b="0" dirty="0">
                <a:solidFill>
                  <a:schemeClr val="tx1"/>
                </a:solidFill>
              </a:rPr>
            </a:br>
            <a:r>
              <a:rPr lang="id-ID" sz="1600" b="0" dirty="0" smtClean="0">
                <a:solidFill>
                  <a:schemeClr val="tx1"/>
                </a:solidFill>
              </a:rPr>
              <a:t>7. </a:t>
            </a:r>
            <a:r>
              <a:rPr lang="en-US" sz="1600" b="0" dirty="0" err="1" smtClean="0">
                <a:solidFill>
                  <a:schemeClr val="tx1"/>
                </a:solidFill>
              </a:rPr>
              <a:t>Mengetahui</a:t>
            </a:r>
            <a:r>
              <a:rPr lang="en-US" sz="1600" b="0" dirty="0" smtClean="0">
                <a:solidFill>
                  <a:schemeClr val="tx1"/>
                </a:solidFill>
              </a:rPr>
              <a:t> </a:t>
            </a:r>
            <a:r>
              <a:rPr lang="en-US" sz="1600" b="0" dirty="0" err="1">
                <a:solidFill>
                  <a:schemeClr val="tx1"/>
                </a:solidFill>
              </a:rPr>
              <a:t>cara</a:t>
            </a:r>
            <a:r>
              <a:rPr lang="en-US" sz="1600" b="0" dirty="0">
                <a:solidFill>
                  <a:schemeClr val="tx1"/>
                </a:solidFill>
              </a:rPr>
              <a:t> </a:t>
            </a:r>
            <a:r>
              <a:rPr lang="en-US" sz="1600" b="0" dirty="0" err="1">
                <a:solidFill>
                  <a:schemeClr val="tx1"/>
                </a:solidFill>
              </a:rPr>
              <a:t>mengatasi</a:t>
            </a:r>
            <a:r>
              <a:rPr lang="en-US" sz="1600" b="0" dirty="0">
                <a:solidFill>
                  <a:schemeClr val="tx1"/>
                </a:solidFill>
              </a:rPr>
              <a:t> </a:t>
            </a:r>
            <a:r>
              <a:rPr lang="en-US" sz="1600" b="0" dirty="0" err="1">
                <a:solidFill>
                  <a:schemeClr val="tx1"/>
                </a:solidFill>
              </a:rPr>
              <a:t>ancaman</a:t>
            </a:r>
            <a:r>
              <a:rPr lang="en-US" sz="1600" b="0" dirty="0">
                <a:solidFill>
                  <a:schemeClr val="tx1"/>
                </a:solidFill>
              </a:rPr>
              <a:t> </a:t>
            </a:r>
            <a:r>
              <a:rPr lang="en-US" sz="1600" b="0" dirty="0" err="1">
                <a:solidFill>
                  <a:schemeClr val="tx1"/>
                </a:solidFill>
              </a:rPr>
              <a:t>Integrasi</a:t>
            </a:r>
            <a:r>
              <a:rPr lang="en-US" sz="1600" b="0" dirty="0">
                <a:solidFill>
                  <a:schemeClr val="tx1"/>
                </a:solidFill>
              </a:rPr>
              <a:t> Nasional.</a:t>
            </a:r>
            <a:br>
              <a:rPr lang="en-US" sz="1600" b="0" dirty="0">
                <a:solidFill>
                  <a:schemeClr val="tx1"/>
                </a:solidFill>
              </a:rPr>
            </a:br>
            <a:r>
              <a:rPr lang="id-ID" sz="1600" b="0" dirty="0" smtClean="0">
                <a:solidFill>
                  <a:schemeClr val="tx1"/>
                </a:solidFill>
              </a:rPr>
              <a:t>8. </a:t>
            </a:r>
            <a:r>
              <a:rPr lang="en-US" sz="1600" b="0" dirty="0" err="1" smtClean="0">
                <a:solidFill>
                  <a:schemeClr val="tx1"/>
                </a:solidFill>
              </a:rPr>
              <a:t>Mengetahui</a:t>
            </a:r>
            <a:r>
              <a:rPr lang="en-US" sz="1600" b="0" dirty="0" smtClean="0">
                <a:solidFill>
                  <a:schemeClr val="tx1"/>
                </a:solidFill>
              </a:rPr>
              <a:t> </a:t>
            </a:r>
            <a:r>
              <a:rPr lang="en-US" sz="1600" b="0" dirty="0" err="1">
                <a:solidFill>
                  <a:schemeClr val="tx1"/>
                </a:solidFill>
              </a:rPr>
              <a:t>bagaimana</a:t>
            </a:r>
            <a:r>
              <a:rPr lang="en-US" sz="1600" b="0" dirty="0">
                <a:solidFill>
                  <a:schemeClr val="tx1"/>
                </a:solidFill>
              </a:rPr>
              <a:t> </a:t>
            </a:r>
            <a:r>
              <a:rPr lang="en-US" sz="1600" b="0" dirty="0" err="1">
                <a:solidFill>
                  <a:schemeClr val="tx1"/>
                </a:solidFill>
              </a:rPr>
              <a:t>contoh</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kehidupan</a:t>
            </a:r>
            <a:r>
              <a:rPr lang="en-US" sz="1600" b="0" dirty="0">
                <a:solidFill>
                  <a:schemeClr val="tx1"/>
                </a:solidFill>
              </a:rPr>
              <a:t> </a:t>
            </a:r>
            <a:r>
              <a:rPr lang="en-US" sz="1600" b="0" dirty="0" err="1">
                <a:solidFill>
                  <a:schemeClr val="tx1"/>
                </a:solidFill>
              </a:rPr>
              <a:t>berbangsa</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bernegara</a:t>
            </a:r>
            <a:endParaRPr lang="en-US" sz="1600" b="0" dirty="0">
              <a:solidFill>
                <a:schemeClr val="tx1"/>
              </a:solidFill>
            </a:endParaRPr>
          </a:p>
        </p:txBody>
      </p:sp>
    </p:spTree>
    <p:extLst>
      <p:ext uri="{BB962C8B-B14F-4D97-AF65-F5344CB8AC3E}">
        <p14:creationId xmlns:p14="http://schemas.microsoft.com/office/powerpoint/2010/main" val="26612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126798" y="1123997"/>
            <a:ext cx="4247082" cy="432000"/>
          </a:xfrm>
          <a:prstGeom prst="rect">
            <a:avLst/>
          </a:prstGeom>
        </p:spPr>
        <p:txBody>
          <a:bodyPr spcFirstLastPara="1" wrap="square" lIns="91425" tIns="91425" rIns="91425" bIns="91425" anchor="t" anchorCtr="0">
            <a:noAutofit/>
          </a:bodyPr>
          <a:lstStyle/>
          <a:p>
            <a:pPr lvl="0"/>
            <a:r>
              <a:rPr lang="en-US" sz="1800" dirty="0"/>
              <a:t>2.1 DEFINISI INTEGRASI NASIONAL</a:t>
            </a:r>
            <a:endParaRPr sz="1800" dirty="0">
              <a:solidFill>
                <a:schemeClr val="dk1"/>
              </a:solidFill>
            </a:endParaRPr>
          </a:p>
        </p:txBody>
      </p:sp>
      <p:sp>
        <p:nvSpPr>
          <p:cNvPr id="443" name="Google Shape;443;p35"/>
          <p:cNvSpPr txBox="1">
            <a:spLocks noGrp="1"/>
          </p:cNvSpPr>
          <p:nvPr>
            <p:ph type="subTitle" idx="1"/>
          </p:nvPr>
        </p:nvSpPr>
        <p:spPr>
          <a:xfrm>
            <a:off x="751663" y="1"/>
            <a:ext cx="6954900" cy="1996440"/>
          </a:xfrm>
          <a:prstGeom prst="rect">
            <a:avLst/>
          </a:prstGeom>
        </p:spPr>
        <p:txBody>
          <a:bodyPr spcFirstLastPara="1" wrap="square" lIns="91425" tIns="91425" rIns="91425" bIns="91425" anchor="b" anchorCtr="0">
            <a:noAutofit/>
          </a:bodyPr>
          <a:lstStyle/>
          <a:p>
            <a:r>
              <a:rPr lang="en-US" b="1" dirty="0"/>
              <a:t>BAB II</a:t>
            </a:r>
            <a:endParaRPr lang="en-US" dirty="0"/>
          </a:p>
          <a:p>
            <a:r>
              <a:rPr lang="en-US" b="1" dirty="0"/>
              <a:t>PEMBAHASAN</a:t>
            </a:r>
            <a:endParaRPr lang="en-US" dirty="0"/>
          </a:p>
          <a:p>
            <a:r>
              <a:rPr lang="en-US" dirty="0"/>
              <a:t/>
            </a:r>
            <a:br>
              <a:rPr lang="en-US" dirty="0"/>
            </a:br>
            <a:endParaRPr dirty="0"/>
          </a:p>
        </p:txBody>
      </p:sp>
      <p:sp>
        <p:nvSpPr>
          <p:cNvPr id="4" name="Google Shape;442;p35"/>
          <p:cNvSpPr txBox="1">
            <a:spLocks/>
          </p:cNvSpPr>
          <p:nvPr/>
        </p:nvSpPr>
        <p:spPr>
          <a:xfrm>
            <a:off x="126798" y="1780440"/>
            <a:ext cx="8834322" cy="2997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a:r>
              <a:rPr lang="id-ID" sz="1600" b="0" dirty="0" smtClean="0">
                <a:solidFill>
                  <a:schemeClr val="tx1"/>
                </a:solidFill>
              </a:rPr>
              <a:t>	</a:t>
            </a:r>
            <a:r>
              <a:rPr lang="en-US" sz="1600" b="0" dirty="0" err="1" smtClean="0">
                <a:solidFill>
                  <a:schemeClr val="tx1"/>
                </a:solidFill>
              </a:rPr>
              <a:t>Integrasi</a:t>
            </a:r>
            <a:r>
              <a:rPr lang="en-US" sz="1600" b="0" dirty="0" smtClean="0">
                <a:solidFill>
                  <a:schemeClr val="tx1"/>
                </a:solidFill>
              </a:rPr>
              <a:t> </a:t>
            </a:r>
            <a:r>
              <a:rPr lang="en-US" sz="1600" b="0" dirty="0">
                <a:solidFill>
                  <a:schemeClr val="tx1"/>
                </a:solidFill>
              </a:rPr>
              <a:t>Nasional </a:t>
            </a:r>
            <a:r>
              <a:rPr lang="en-US" sz="1600" b="0" dirty="0" err="1">
                <a:solidFill>
                  <a:schemeClr val="tx1"/>
                </a:solidFill>
              </a:rPr>
              <a:t>berasal</a:t>
            </a:r>
            <a:r>
              <a:rPr lang="en-US" sz="1600" b="0" dirty="0">
                <a:solidFill>
                  <a:schemeClr val="tx1"/>
                </a:solidFill>
              </a:rPr>
              <a:t> </a:t>
            </a:r>
            <a:r>
              <a:rPr lang="en-US" sz="1600" b="0" dirty="0" err="1">
                <a:solidFill>
                  <a:schemeClr val="tx1"/>
                </a:solidFill>
              </a:rPr>
              <a:t>dari</a:t>
            </a:r>
            <a:r>
              <a:rPr lang="en-US" sz="1600" b="0" dirty="0">
                <a:solidFill>
                  <a:schemeClr val="tx1"/>
                </a:solidFill>
              </a:rPr>
              <a:t> </a:t>
            </a:r>
            <a:r>
              <a:rPr lang="en-US" sz="1600" b="0" dirty="0" err="1">
                <a:solidFill>
                  <a:schemeClr val="tx1"/>
                </a:solidFill>
              </a:rPr>
              <a:t>dua</a:t>
            </a:r>
            <a:r>
              <a:rPr lang="en-US" sz="1600" b="0" dirty="0">
                <a:solidFill>
                  <a:schemeClr val="tx1"/>
                </a:solidFill>
              </a:rPr>
              <a:t> kata, </a:t>
            </a:r>
            <a:r>
              <a:rPr lang="en-US" sz="1600" b="0" dirty="0" err="1">
                <a:solidFill>
                  <a:schemeClr val="tx1"/>
                </a:solidFill>
              </a:rPr>
              <a:t>yakni</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dan</a:t>
            </a:r>
            <a:r>
              <a:rPr lang="en-US" sz="1600" b="0" dirty="0">
                <a:solidFill>
                  <a:schemeClr val="tx1"/>
                </a:solidFill>
              </a:rPr>
              <a:t> Nasional.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ini</a:t>
            </a:r>
            <a:r>
              <a:rPr lang="en-US" sz="1600" b="0" dirty="0">
                <a:solidFill>
                  <a:schemeClr val="tx1"/>
                </a:solidFill>
              </a:rPr>
              <a:t> </a:t>
            </a:r>
            <a:r>
              <a:rPr lang="en-US" sz="1600" b="0" dirty="0" err="1">
                <a:solidFill>
                  <a:schemeClr val="tx1"/>
                </a:solidFill>
              </a:rPr>
              <a:t>berasal</a:t>
            </a:r>
            <a:r>
              <a:rPr lang="en-US" sz="1600" b="0" dirty="0">
                <a:solidFill>
                  <a:schemeClr val="tx1"/>
                </a:solidFill>
              </a:rPr>
              <a:t> </a:t>
            </a:r>
            <a:r>
              <a:rPr lang="en-US" sz="1600" b="0" dirty="0" err="1">
                <a:solidFill>
                  <a:schemeClr val="tx1"/>
                </a:solidFill>
              </a:rPr>
              <a:t>dari</a:t>
            </a:r>
            <a:r>
              <a:rPr lang="en-US" sz="1600" b="0" dirty="0">
                <a:solidFill>
                  <a:schemeClr val="tx1"/>
                </a:solidFill>
              </a:rPr>
              <a:t> Bahasa </a:t>
            </a:r>
            <a:r>
              <a:rPr lang="en-US" sz="1600" b="0" dirty="0" err="1">
                <a:solidFill>
                  <a:schemeClr val="tx1"/>
                </a:solidFill>
              </a:rPr>
              <a:t>Inggris</a:t>
            </a:r>
            <a:r>
              <a:rPr lang="en-US" sz="1600" b="0" dirty="0">
                <a:solidFill>
                  <a:schemeClr val="tx1"/>
                </a:solidFill>
              </a:rPr>
              <a:t> (integrate) yang </a:t>
            </a:r>
            <a:r>
              <a:rPr lang="en-US" sz="1600" b="0" dirty="0" err="1">
                <a:solidFill>
                  <a:schemeClr val="tx1"/>
                </a:solidFill>
              </a:rPr>
              <a:t>memiliki</a:t>
            </a:r>
            <a:r>
              <a:rPr lang="en-US" sz="1600" b="0" dirty="0">
                <a:solidFill>
                  <a:schemeClr val="tx1"/>
                </a:solidFill>
              </a:rPr>
              <a:t> </a:t>
            </a:r>
            <a:r>
              <a:rPr lang="en-US" sz="1600" b="0" dirty="0" err="1">
                <a:solidFill>
                  <a:schemeClr val="tx1"/>
                </a:solidFill>
              </a:rPr>
              <a:t>arti</a:t>
            </a:r>
            <a:r>
              <a:rPr lang="en-US" sz="1600" b="0" dirty="0">
                <a:solidFill>
                  <a:schemeClr val="tx1"/>
                </a:solidFill>
              </a:rPr>
              <a:t> </a:t>
            </a:r>
            <a:r>
              <a:rPr lang="en-US" sz="1600" b="0" dirty="0" err="1">
                <a:solidFill>
                  <a:schemeClr val="tx1"/>
                </a:solidFill>
              </a:rPr>
              <a:t>menyatupadukan</a:t>
            </a:r>
            <a:r>
              <a:rPr lang="en-US" sz="1600" b="0" dirty="0">
                <a:solidFill>
                  <a:schemeClr val="tx1"/>
                </a:solidFill>
              </a:rPr>
              <a:t>, </a:t>
            </a:r>
            <a:r>
              <a:rPr lang="en-US" sz="1600" b="0" dirty="0" err="1">
                <a:solidFill>
                  <a:schemeClr val="tx1"/>
                </a:solidFill>
              </a:rPr>
              <a:t>mempersatukan</a:t>
            </a:r>
            <a:r>
              <a:rPr lang="en-US" sz="1600" b="0" dirty="0">
                <a:solidFill>
                  <a:schemeClr val="tx1"/>
                </a:solidFill>
              </a:rPr>
              <a:t> </a:t>
            </a:r>
            <a:r>
              <a:rPr lang="en-US" sz="1600" b="0" dirty="0" err="1">
                <a:solidFill>
                  <a:schemeClr val="tx1"/>
                </a:solidFill>
              </a:rPr>
              <a:t>atau</a:t>
            </a:r>
            <a:r>
              <a:rPr lang="en-US" sz="1600" b="0" dirty="0">
                <a:solidFill>
                  <a:schemeClr val="tx1"/>
                </a:solidFill>
              </a:rPr>
              <a:t> </a:t>
            </a:r>
            <a:r>
              <a:rPr lang="en-US" sz="1600" b="0" dirty="0" err="1">
                <a:solidFill>
                  <a:schemeClr val="tx1"/>
                </a:solidFill>
              </a:rPr>
              <a:t>menggabungkan</a:t>
            </a:r>
            <a:r>
              <a:rPr lang="en-US" sz="1600" b="0" dirty="0">
                <a:solidFill>
                  <a:schemeClr val="tx1"/>
                </a:solidFill>
              </a:rPr>
              <a:t>.</a:t>
            </a:r>
            <a:r>
              <a:rPr lang="en-US" sz="160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adalah</a:t>
            </a:r>
            <a:r>
              <a:rPr lang="en-US" sz="1600" b="0" dirty="0">
                <a:solidFill>
                  <a:schemeClr val="tx1"/>
                </a:solidFill>
              </a:rPr>
              <a:t> </a:t>
            </a:r>
            <a:r>
              <a:rPr lang="en-US" sz="1600" b="0" dirty="0" err="1">
                <a:solidFill>
                  <a:schemeClr val="tx1"/>
                </a:solidFill>
              </a:rPr>
              <a:t>upaya</a:t>
            </a:r>
            <a:r>
              <a:rPr lang="en-US" sz="1600" b="0" dirty="0">
                <a:solidFill>
                  <a:schemeClr val="tx1"/>
                </a:solidFill>
              </a:rPr>
              <a:t> </a:t>
            </a:r>
            <a:r>
              <a:rPr lang="en-US" sz="1600" b="0" dirty="0" err="1">
                <a:solidFill>
                  <a:schemeClr val="tx1"/>
                </a:solidFill>
              </a:rPr>
              <a:t>dan</a:t>
            </a:r>
            <a:r>
              <a:rPr lang="en-US" sz="1600" b="0" dirty="0">
                <a:solidFill>
                  <a:schemeClr val="tx1"/>
                </a:solidFill>
              </a:rPr>
              <a:t> proses </a:t>
            </a:r>
            <a:r>
              <a:rPr lang="en-US" sz="1600" b="0" dirty="0" err="1">
                <a:solidFill>
                  <a:schemeClr val="tx1"/>
                </a:solidFill>
              </a:rPr>
              <a:t>menyatukan</a:t>
            </a:r>
            <a:r>
              <a:rPr lang="en-US" sz="1600" b="0" dirty="0">
                <a:solidFill>
                  <a:schemeClr val="tx1"/>
                </a:solidFill>
              </a:rPr>
              <a:t> </a:t>
            </a:r>
            <a:r>
              <a:rPr lang="en-US" sz="1600" b="0" dirty="0" err="1">
                <a:solidFill>
                  <a:schemeClr val="tx1"/>
                </a:solidFill>
              </a:rPr>
              <a:t>perbedaan-perbedaan</a:t>
            </a:r>
            <a:r>
              <a:rPr lang="en-US" sz="1600" b="0" dirty="0">
                <a:solidFill>
                  <a:schemeClr val="tx1"/>
                </a:solidFill>
              </a:rPr>
              <a:t> yang </a:t>
            </a:r>
            <a:r>
              <a:rPr lang="en-US" sz="1600" b="0" dirty="0" err="1">
                <a:solidFill>
                  <a:schemeClr val="tx1"/>
                </a:solidFill>
              </a:rPr>
              <a:t>ada</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menciptakan</a:t>
            </a:r>
            <a:r>
              <a:rPr lang="en-US" sz="1600" b="0" dirty="0">
                <a:solidFill>
                  <a:schemeClr val="tx1"/>
                </a:solidFill>
              </a:rPr>
              <a:t> </a:t>
            </a:r>
            <a:r>
              <a:rPr lang="en-US" sz="1600" b="0" dirty="0" err="1">
                <a:solidFill>
                  <a:schemeClr val="tx1"/>
                </a:solidFill>
              </a:rPr>
              <a:t>kerukunan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keharmonisan</a:t>
            </a:r>
            <a:r>
              <a:rPr lang="en-US" sz="1600" b="0" dirty="0">
                <a:solidFill>
                  <a:schemeClr val="tx1"/>
                </a:solidFill>
              </a:rPr>
              <a:t> </a:t>
            </a:r>
            <a:r>
              <a:rPr lang="en-US" sz="1600" b="0" dirty="0" err="1">
                <a:solidFill>
                  <a:schemeClr val="tx1"/>
                </a:solidFill>
              </a:rPr>
              <a:t>bangsa</a:t>
            </a:r>
            <a:r>
              <a:rPr lang="en-US" sz="1600" b="0" dirty="0">
                <a:solidFill>
                  <a:schemeClr val="tx1"/>
                </a:solidFill>
              </a:rPr>
              <a:t>. </a:t>
            </a:r>
            <a:r>
              <a:rPr lang="en-US" sz="1600" b="0" dirty="0" err="1">
                <a:solidFill>
                  <a:schemeClr val="tx1"/>
                </a:solidFill>
              </a:rPr>
              <a:t>Seperti</a:t>
            </a:r>
            <a:r>
              <a:rPr lang="en-US" sz="1600" b="0" dirty="0">
                <a:solidFill>
                  <a:schemeClr val="tx1"/>
                </a:solidFill>
              </a:rPr>
              <a:t> yang </a:t>
            </a:r>
            <a:r>
              <a:rPr lang="en-US" sz="1600" b="0" dirty="0" err="1">
                <a:solidFill>
                  <a:schemeClr val="tx1"/>
                </a:solidFill>
              </a:rPr>
              <a:t>kita</a:t>
            </a:r>
            <a:r>
              <a:rPr lang="en-US" sz="1600" b="0" dirty="0">
                <a:solidFill>
                  <a:schemeClr val="tx1"/>
                </a:solidFill>
              </a:rPr>
              <a:t> </a:t>
            </a:r>
            <a:r>
              <a:rPr lang="en-US" sz="1600" b="0" dirty="0" err="1">
                <a:solidFill>
                  <a:schemeClr val="tx1"/>
                </a:solidFill>
              </a:rPr>
              <a:t>ketahui</a:t>
            </a:r>
            <a:r>
              <a:rPr lang="en-US" sz="1600" b="0" dirty="0">
                <a:solidFill>
                  <a:schemeClr val="tx1"/>
                </a:solidFill>
              </a:rPr>
              <a:t>, Indonesia </a:t>
            </a:r>
            <a:r>
              <a:rPr lang="en-US" sz="1600" b="0" dirty="0" err="1">
                <a:solidFill>
                  <a:schemeClr val="tx1"/>
                </a:solidFill>
              </a:rPr>
              <a:t>adalah</a:t>
            </a:r>
            <a:r>
              <a:rPr lang="en-US" sz="1600" b="0" dirty="0">
                <a:solidFill>
                  <a:schemeClr val="tx1"/>
                </a:solidFill>
              </a:rPr>
              <a:t> </a:t>
            </a:r>
            <a:r>
              <a:rPr lang="en-US" sz="1600" b="0" dirty="0" err="1">
                <a:solidFill>
                  <a:schemeClr val="tx1"/>
                </a:solidFill>
              </a:rPr>
              <a:t>bangsa</a:t>
            </a:r>
            <a:r>
              <a:rPr lang="en-US" sz="1600" b="0" dirty="0">
                <a:solidFill>
                  <a:schemeClr val="tx1"/>
                </a:solidFill>
              </a:rPr>
              <a:t> yang </a:t>
            </a:r>
            <a:r>
              <a:rPr lang="en-US" sz="1600" b="0" dirty="0" err="1">
                <a:solidFill>
                  <a:schemeClr val="tx1"/>
                </a:solidFill>
              </a:rPr>
              <a:t>sangat</a:t>
            </a:r>
            <a:r>
              <a:rPr lang="en-US" sz="1600" b="0" dirty="0">
                <a:solidFill>
                  <a:schemeClr val="tx1"/>
                </a:solidFill>
              </a:rPr>
              <a:t> </a:t>
            </a:r>
            <a:r>
              <a:rPr lang="en-US" sz="1600" b="0" dirty="0" err="1">
                <a:solidFill>
                  <a:schemeClr val="tx1"/>
                </a:solidFill>
              </a:rPr>
              <a:t>besar</a:t>
            </a:r>
            <a:r>
              <a:rPr lang="en-US" sz="1600" b="0" dirty="0">
                <a:solidFill>
                  <a:schemeClr val="tx1"/>
                </a:solidFill>
              </a:rPr>
              <a:t> </a:t>
            </a:r>
            <a:r>
              <a:rPr lang="en-US" sz="1600" b="0" dirty="0" err="1">
                <a:solidFill>
                  <a:schemeClr val="tx1"/>
                </a:solidFill>
              </a:rPr>
              <a:t>baik</a:t>
            </a:r>
            <a:r>
              <a:rPr lang="en-US" sz="1600" b="0" dirty="0">
                <a:solidFill>
                  <a:schemeClr val="tx1"/>
                </a:solidFill>
              </a:rPr>
              <a:t> </a:t>
            </a:r>
            <a:r>
              <a:rPr lang="en-US" sz="1600" b="0" dirty="0" err="1">
                <a:solidFill>
                  <a:schemeClr val="tx1"/>
                </a:solidFill>
              </a:rPr>
              <a:t>secara</a:t>
            </a:r>
            <a:r>
              <a:rPr lang="en-US" sz="1600" b="0" dirty="0">
                <a:solidFill>
                  <a:schemeClr val="tx1"/>
                </a:solidFill>
              </a:rPr>
              <a:t> </a:t>
            </a:r>
            <a:r>
              <a:rPr lang="en-US" sz="1600" b="0" dirty="0" err="1">
                <a:solidFill>
                  <a:schemeClr val="tx1"/>
                </a:solidFill>
              </a:rPr>
              <a:t>budaya</a:t>
            </a:r>
            <a:r>
              <a:rPr lang="en-US" sz="1600" b="0" dirty="0">
                <a:solidFill>
                  <a:schemeClr val="tx1"/>
                </a:solidFill>
              </a:rPr>
              <a:t> </a:t>
            </a:r>
            <a:r>
              <a:rPr lang="en-US" sz="1600" b="0" dirty="0" err="1">
                <a:solidFill>
                  <a:schemeClr val="tx1"/>
                </a:solidFill>
              </a:rPr>
              <a:t>maupun</a:t>
            </a:r>
            <a:r>
              <a:rPr lang="en-US" sz="1600" b="0" dirty="0">
                <a:solidFill>
                  <a:schemeClr val="tx1"/>
                </a:solidFill>
              </a:rPr>
              <a:t> </a:t>
            </a:r>
            <a:r>
              <a:rPr lang="en-US" sz="1600" b="0" dirty="0" err="1">
                <a:solidFill>
                  <a:schemeClr val="tx1"/>
                </a:solidFill>
              </a:rPr>
              <a:t>geografis</a:t>
            </a:r>
            <a:r>
              <a:rPr lang="en-US" sz="1600" b="0" dirty="0">
                <a:solidFill>
                  <a:schemeClr val="tx1"/>
                </a:solidFill>
              </a:rPr>
              <a:t>. Di </a:t>
            </a:r>
            <a:r>
              <a:rPr lang="en-US" sz="1600" b="0" dirty="0" err="1">
                <a:solidFill>
                  <a:schemeClr val="tx1"/>
                </a:solidFill>
              </a:rPr>
              <a:t>satu</a:t>
            </a:r>
            <a:r>
              <a:rPr lang="en-US" sz="1600" b="0" dirty="0">
                <a:solidFill>
                  <a:schemeClr val="tx1"/>
                </a:solidFill>
              </a:rPr>
              <a:t> </a:t>
            </a:r>
            <a:r>
              <a:rPr lang="en-US" sz="1600" b="0" dirty="0" err="1">
                <a:solidFill>
                  <a:schemeClr val="tx1"/>
                </a:solidFill>
              </a:rPr>
              <a:t>sisi</a:t>
            </a:r>
            <a:r>
              <a:rPr lang="en-US" sz="1600" b="0" dirty="0">
                <a:solidFill>
                  <a:schemeClr val="tx1"/>
                </a:solidFill>
              </a:rPr>
              <a:t>, </a:t>
            </a:r>
            <a:r>
              <a:rPr lang="en-US" sz="1600" b="0" dirty="0" err="1">
                <a:solidFill>
                  <a:schemeClr val="tx1"/>
                </a:solidFill>
              </a:rPr>
              <a:t>hal</a:t>
            </a:r>
            <a:r>
              <a:rPr lang="en-US" sz="1600" b="0" dirty="0">
                <a:solidFill>
                  <a:schemeClr val="tx1"/>
                </a:solidFill>
              </a:rPr>
              <a:t> </a:t>
            </a:r>
            <a:r>
              <a:rPr lang="en-US" sz="1600" b="0" dirty="0" err="1">
                <a:solidFill>
                  <a:schemeClr val="tx1"/>
                </a:solidFill>
              </a:rPr>
              <a:t>ini</a:t>
            </a:r>
            <a:r>
              <a:rPr lang="en-US" sz="1600" b="0" dirty="0">
                <a:solidFill>
                  <a:schemeClr val="tx1"/>
                </a:solidFill>
              </a:rPr>
              <a:t> </a:t>
            </a:r>
            <a:r>
              <a:rPr lang="en-US" sz="1600" b="0" dirty="0" err="1">
                <a:solidFill>
                  <a:schemeClr val="tx1"/>
                </a:solidFill>
              </a:rPr>
              <a:t>akan</a:t>
            </a:r>
            <a:r>
              <a:rPr lang="en-US" sz="1600" b="0" dirty="0">
                <a:solidFill>
                  <a:schemeClr val="tx1"/>
                </a:solidFill>
              </a:rPr>
              <a:t> </a:t>
            </a:r>
            <a:r>
              <a:rPr lang="en-US" sz="1600" b="0" dirty="0" err="1">
                <a:solidFill>
                  <a:schemeClr val="tx1"/>
                </a:solidFill>
              </a:rPr>
              <a:t>berdampak</a:t>
            </a:r>
            <a:r>
              <a:rPr lang="en-US" sz="1600" b="0" dirty="0">
                <a:solidFill>
                  <a:schemeClr val="tx1"/>
                </a:solidFill>
              </a:rPr>
              <a:t> </a:t>
            </a:r>
            <a:r>
              <a:rPr lang="en-US" sz="1600" b="0" dirty="0" err="1">
                <a:solidFill>
                  <a:schemeClr val="tx1"/>
                </a:solidFill>
              </a:rPr>
              <a:t>positif</a:t>
            </a:r>
            <a:r>
              <a:rPr lang="en-US" sz="1600" b="0" dirty="0">
                <a:solidFill>
                  <a:schemeClr val="tx1"/>
                </a:solidFill>
              </a:rPr>
              <a:t> </a:t>
            </a:r>
            <a:r>
              <a:rPr lang="en-US" sz="1600" b="0" dirty="0" err="1">
                <a:solidFill>
                  <a:schemeClr val="tx1"/>
                </a:solidFill>
              </a:rPr>
              <a:t>bagi</a:t>
            </a:r>
            <a:r>
              <a:rPr lang="en-US" sz="1600" b="0" dirty="0">
                <a:solidFill>
                  <a:schemeClr val="tx1"/>
                </a:solidFill>
              </a:rPr>
              <a:t> </a:t>
            </a:r>
            <a:r>
              <a:rPr lang="en-US" sz="1600" b="0" dirty="0" err="1">
                <a:solidFill>
                  <a:schemeClr val="tx1"/>
                </a:solidFill>
              </a:rPr>
              <a:t>bangsa</a:t>
            </a:r>
            <a:r>
              <a:rPr lang="en-US" sz="1600" b="0" dirty="0">
                <a:solidFill>
                  <a:schemeClr val="tx1"/>
                </a:solidFill>
              </a:rPr>
              <a:t> </a:t>
            </a:r>
            <a:r>
              <a:rPr lang="en-US" sz="1600" b="0" dirty="0" err="1">
                <a:solidFill>
                  <a:schemeClr val="tx1"/>
                </a:solidFill>
              </a:rPr>
              <a:t>karena</a:t>
            </a:r>
            <a:r>
              <a:rPr lang="en-US" sz="1600" b="0" dirty="0">
                <a:solidFill>
                  <a:schemeClr val="tx1"/>
                </a:solidFill>
              </a:rPr>
              <a:t> </a:t>
            </a:r>
            <a:r>
              <a:rPr lang="en-US" sz="1600" b="0" dirty="0" err="1">
                <a:solidFill>
                  <a:schemeClr val="tx1"/>
                </a:solidFill>
              </a:rPr>
              <a:t>kita</a:t>
            </a:r>
            <a:r>
              <a:rPr lang="en-US" sz="1600" b="0" dirty="0">
                <a:solidFill>
                  <a:schemeClr val="tx1"/>
                </a:solidFill>
              </a:rPr>
              <a:t> </a:t>
            </a:r>
            <a:r>
              <a:rPr lang="en-US" sz="1600" b="0" dirty="0" err="1">
                <a:solidFill>
                  <a:schemeClr val="tx1"/>
                </a:solidFill>
              </a:rPr>
              <a:t>dapat</a:t>
            </a:r>
            <a:r>
              <a:rPr lang="en-US" sz="1600" b="0" dirty="0">
                <a:solidFill>
                  <a:schemeClr val="tx1"/>
                </a:solidFill>
              </a:rPr>
              <a:t> </a:t>
            </a:r>
            <a:r>
              <a:rPr lang="en-US" sz="1600" b="0" dirty="0" err="1">
                <a:solidFill>
                  <a:schemeClr val="tx1"/>
                </a:solidFill>
              </a:rPr>
              <a:t>memanfaatkan</a:t>
            </a:r>
            <a:r>
              <a:rPr lang="en-US" sz="1600" b="0" dirty="0">
                <a:solidFill>
                  <a:schemeClr val="tx1"/>
                </a:solidFill>
              </a:rPr>
              <a:t> </a:t>
            </a:r>
            <a:r>
              <a:rPr lang="en-US" sz="1600" b="0" dirty="0" err="1">
                <a:solidFill>
                  <a:schemeClr val="tx1"/>
                </a:solidFill>
              </a:rPr>
              <a:t>kekayaan</a:t>
            </a:r>
            <a:r>
              <a:rPr lang="en-US" sz="1600" b="0" dirty="0">
                <a:solidFill>
                  <a:schemeClr val="tx1"/>
                </a:solidFill>
              </a:rPr>
              <a:t> </a:t>
            </a:r>
            <a:r>
              <a:rPr lang="en-US" sz="1600" b="0" dirty="0" err="1">
                <a:solidFill>
                  <a:schemeClr val="tx1"/>
                </a:solidFill>
              </a:rPr>
              <a:t>alam</a:t>
            </a:r>
            <a:r>
              <a:rPr lang="en-US" sz="1600" b="0" dirty="0">
                <a:solidFill>
                  <a:schemeClr val="tx1"/>
                </a:solidFill>
              </a:rPr>
              <a:t> Indonesia </a:t>
            </a:r>
            <a:r>
              <a:rPr lang="en-US" sz="1600" b="0" dirty="0" err="1">
                <a:solidFill>
                  <a:schemeClr val="tx1"/>
                </a:solidFill>
              </a:rPr>
              <a:t>dengan</a:t>
            </a:r>
            <a:r>
              <a:rPr lang="en-US" sz="1600" b="0" dirty="0">
                <a:solidFill>
                  <a:schemeClr val="tx1"/>
                </a:solidFill>
              </a:rPr>
              <a:t> </a:t>
            </a:r>
            <a:r>
              <a:rPr lang="en-US" sz="1600" b="0" dirty="0" err="1">
                <a:solidFill>
                  <a:schemeClr val="tx1"/>
                </a:solidFill>
              </a:rPr>
              <a:t>baik</a:t>
            </a:r>
            <a:r>
              <a:rPr lang="en-US" sz="1600" b="0" dirty="0">
                <a:solidFill>
                  <a:schemeClr val="tx1"/>
                </a:solidFill>
              </a:rPr>
              <a:t> </a:t>
            </a:r>
            <a:r>
              <a:rPr lang="en-US" sz="1600" b="0" dirty="0" err="1">
                <a:solidFill>
                  <a:schemeClr val="tx1"/>
                </a:solidFill>
              </a:rPr>
              <a:t>atau</a:t>
            </a:r>
            <a:r>
              <a:rPr lang="en-US" sz="1600" b="0" dirty="0">
                <a:solidFill>
                  <a:schemeClr val="tx1"/>
                </a:solidFill>
              </a:rPr>
              <a:t> </a:t>
            </a:r>
            <a:r>
              <a:rPr lang="en-US" sz="1600" b="0" dirty="0" err="1">
                <a:solidFill>
                  <a:schemeClr val="tx1"/>
                </a:solidFill>
              </a:rPr>
              <a:t>mengelola</a:t>
            </a:r>
            <a:r>
              <a:rPr lang="en-US" sz="1600" b="0" dirty="0">
                <a:solidFill>
                  <a:schemeClr val="tx1"/>
                </a:solidFill>
              </a:rPr>
              <a:t> </a:t>
            </a:r>
            <a:r>
              <a:rPr lang="en-US" sz="1600" b="0" dirty="0" err="1">
                <a:solidFill>
                  <a:schemeClr val="tx1"/>
                </a:solidFill>
              </a:rPr>
              <a:t>kekayaan</a:t>
            </a:r>
            <a:r>
              <a:rPr lang="en-US" sz="1600" b="0" dirty="0">
                <a:solidFill>
                  <a:schemeClr val="tx1"/>
                </a:solidFill>
              </a:rPr>
              <a:t> </a:t>
            </a:r>
            <a:r>
              <a:rPr lang="en-US" sz="1600" b="0" dirty="0" err="1">
                <a:solidFill>
                  <a:schemeClr val="tx1"/>
                </a:solidFill>
              </a:rPr>
              <a:t>budaya</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kepentingan</a:t>
            </a:r>
            <a:r>
              <a:rPr lang="en-US" sz="1600" b="0" dirty="0">
                <a:solidFill>
                  <a:schemeClr val="tx1"/>
                </a:solidFill>
              </a:rPr>
              <a:t> </a:t>
            </a:r>
            <a:r>
              <a:rPr lang="en-US" sz="1600" b="0" dirty="0" err="1">
                <a:solidFill>
                  <a:schemeClr val="tx1"/>
                </a:solidFill>
              </a:rPr>
              <a:t>rakyat</a:t>
            </a:r>
            <a:r>
              <a:rPr lang="en-US" sz="1600" b="0" dirty="0">
                <a:solidFill>
                  <a:schemeClr val="tx1"/>
                </a:solidFill>
              </a:rPr>
              <a:t>, </a:t>
            </a:r>
            <a:r>
              <a:rPr lang="en-US" sz="1600" b="0" dirty="0" err="1">
                <a:solidFill>
                  <a:schemeClr val="tx1"/>
                </a:solidFill>
              </a:rPr>
              <a:t>tetapi</a:t>
            </a:r>
            <a:r>
              <a:rPr lang="en-US" sz="1600" b="0" dirty="0">
                <a:solidFill>
                  <a:schemeClr val="tx1"/>
                </a:solidFill>
              </a:rPr>
              <a:t> </a:t>
            </a:r>
            <a:r>
              <a:rPr lang="en-US" sz="1600" b="0" dirty="0" err="1">
                <a:solidFill>
                  <a:schemeClr val="tx1"/>
                </a:solidFill>
              </a:rPr>
              <a:t>ini</a:t>
            </a:r>
            <a:r>
              <a:rPr lang="en-US" sz="1600" b="0" dirty="0">
                <a:solidFill>
                  <a:schemeClr val="tx1"/>
                </a:solidFill>
              </a:rPr>
              <a:t> </a:t>
            </a:r>
            <a:r>
              <a:rPr lang="en-US" sz="1600" b="0" dirty="0" err="1">
                <a:solidFill>
                  <a:schemeClr val="tx1"/>
                </a:solidFill>
              </a:rPr>
              <a:t>tidak</a:t>
            </a:r>
            <a:r>
              <a:rPr lang="en-US" sz="1600" b="0" dirty="0">
                <a:solidFill>
                  <a:schemeClr val="tx1"/>
                </a:solidFill>
              </a:rPr>
              <a:t> </a:t>
            </a:r>
            <a:r>
              <a:rPr lang="en-US" sz="1600" b="0" dirty="0" err="1">
                <a:solidFill>
                  <a:schemeClr val="tx1"/>
                </a:solidFill>
              </a:rPr>
              <a:t>hanya</a:t>
            </a:r>
            <a:r>
              <a:rPr lang="en-US" sz="1600" b="0" dirty="0">
                <a:solidFill>
                  <a:schemeClr val="tx1"/>
                </a:solidFill>
              </a:rPr>
              <a:t> </a:t>
            </a:r>
            <a:r>
              <a:rPr lang="en-US" sz="1600" b="0" dirty="0" err="1">
                <a:solidFill>
                  <a:schemeClr val="tx1"/>
                </a:solidFill>
              </a:rPr>
              <a:t>membawa</a:t>
            </a:r>
            <a:r>
              <a:rPr lang="en-US" sz="1600" b="0" dirty="0">
                <a:solidFill>
                  <a:schemeClr val="tx1"/>
                </a:solidFill>
              </a:rPr>
              <a:t> </a:t>
            </a:r>
            <a:r>
              <a:rPr lang="en-US" sz="1600" b="0" dirty="0" err="1">
                <a:solidFill>
                  <a:schemeClr val="tx1"/>
                </a:solidFill>
              </a:rPr>
              <a:t>keuntungan</a:t>
            </a:r>
            <a:r>
              <a:rPr lang="en-US" sz="1600" b="0" dirty="0">
                <a:solidFill>
                  <a:schemeClr val="tx1"/>
                </a:solidFill>
              </a:rPr>
              <a:t>, </a:t>
            </a:r>
            <a:r>
              <a:rPr lang="en-US" sz="1600" b="0" dirty="0" err="1">
                <a:solidFill>
                  <a:schemeClr val="tx1"/>
                </a:solidFill>
              </a:rPr>
              <a:t>tetapi</a:t>
            </a:r>
            <a:r>
              <a:rPr lang="en-US" sz="1600" b="0" dirty="0">
                <a:solidFill>
                  <a:schemeClr val="tx1"/>
                </a:solidFill>
              </a:rPr>
              <a:t> juga </a:t>
            </a:r>
            <a:r>
              <a:rPr lang="en-US" sz="1600" b="0" dirty="0" err="1">
                <a:solidFill>
                  <a:schemeClr val="tx1"/>
                </a:solidFill>
              </a:rPr>
              <a:t>pada</a:t>
            </a:r>
            <a:r>
              <a:rPr lang="en-US" sz="1600" b="0" dirty="0">
                <a:solidFill>
                  <a:schemeClr val="tx1"/>
                </a:solidFill>
              </a:rPr>
              <a:t> </a:t>
            </a:r>
            <a:r>
              <a:rPr lang="en-US" sz="1600" b="0" dirty="0" err="1">
                <a:solidFill>
                  <a:schemeClr val="tx1"/>
                </a:solidFill>
              </a:rPr>
              <a:t>akhirnya</a:t>
            </a:r>
            <a:r>
              <a:rPr lang="en-US" sz="1600" b="0" dirty="0">
                <a:solidFill>
                  <a:schemeClr val="tx1"/>
                </a:solidFill>
              </a:rPr>
              <a:t> </a:t>
            </a:r>
            <a:r>
              <a:rPr lang="en-US" sz="1600" b="0" dirty="0" err="1">
                <a:solidFill>
                  <a:schemeClr val="tx1"/>
                </a:solidFill>
              </a:rPr>
              <a:t>menimbulkan</a:t>
            </a:r>
            <a:r>
              <a:rPr lang="en-US" sz="1600" b="0" dirty="0">
                <a:solidFill>
                  <a:schemeClr val="tx1"/>
                </a:solidFill>
              </a:rPr>
              <a:t> </a:t>
            </a:r>
            <a:r>
              <a:rPr lang="en-US" sz="1600" b="0" dirty="0" err="1">
                <a:solidFill>
                  <a:schemeClr val="tx1"/>
                </a:solidFill>
              </a:rPr>
              <a:t>masalah</a:t>
            </a:r>
            <a:r>
              <a:rPr lang="en-US" sz="1600" b="0" dirty="0">
                <a:solidFill>
                  <a:schemeClr val="tx1"/>
                </a:solidFill>
              </a:rPr>
              <a:t> </a:t>
            </a:r>
            <a:r>
              <a:rPr lang="en-US" sz="1600" b="0" dirty="0" err="1">
                <a:solidFill>
                  <a:schemeClr val="tx1"/>
                </a:solidFill>
              </a:rPr>
              <a:t>baru</a:t>
            </a:r>
            <a:r>
              <a:rPr lang="en-US" sz="1600" b="0" dirty="0">
                <a:solidFill>
                  <a:schemeClr val="tx1"/>
                </a:solidFill>
              </a:rPr>
              <a:t>. Kita </a:t>
            </a:r>
            <a:r>
              <a:rPr lang="en-US" sz="1600" b="0" dirty="0" err="1">
                <a:solidFill>
                  <a:schemeClr val="tx1"/>
                </a:solidFill>
              </a:rPr>
              <a:t>tahu</a:t>
            </a:r>
            <a:r>
              <a:rPr lang="en-US" sz="1600" b="0" dirty="0">
                <a:solidFill>
                  <a:schemeClr val="tx1"/>
                </a:solidFill>
              </a:rPr>
              <a:t> </a:t>
            </a:r>
            <a:r>
              <a:rPr lang="en-US" sz="1600" b="0" dirty="0" err="1">
                <a:solidFill>
                  <a:schemeClr val="tx1"/>
                </a:solidFill>
              </a:rPr>
              <a:t>bahwa</a:t>
            </a:r>
            <a:r>
              <a:rPr lang="en-US" sz="1600" b="0" dirty="0">
                <a:solidFill>
                  <a:schemeClr val="tx1"/>
                </a:solidFill>
              </a:rPr>
              <a:t> </a:t>
            </a:r>
            <a:r>
              <a:rPr lang="en-US" sz="1600" b="0" dirty="0" err="1">
                <a:solidFill>
                  <a:schemeClr val="tx1"/>
                </a:solidFill>
              </a:rPr>
              <a:t>daerah</a:t>
            </a:r>
            <a:r>
              <a:rPr lang="en-US" sz="1600" b="0" dirty="0">
                <a:solidFill>
                  <a:schemeClr val="tx1"/>
                </a:solidFill>
              </a:rPr>
              <a:t> yang kaya </a:t>
            </a:r>
            <a:r>
              <a:rPr lang="en-US" sz="1600" b="0" dirty="0" err="1">
                <a:solidFill>
                  <a:schemeClr val="tx1"/>
                </a:solidFill>
              </a:rPr>
              <a:t>dan</a:t>
            </a:r>
            <a:r>
              <a:rPr lang="en-US" sz="1600" b="0" dirty="0">
                <a:solidFill>
                  <a:schemeClr val="tx1"/>
                </a:solidFill>
              </a:rPr>
              <a:t> </a:t>
            </a:r>
            <a:r>
              <a:rPr lang="en-US" sz="1600" b="0" dirty="0" err="1">
                <a:solidFill>
                  <a:schemeClr val="tx1"/>
                </a:solidFill>
              </a:rPr>
              <a:t>budaya</a:t>
            </a:r>
            <a:r>
              <a:rPr lang="en-US" sz="1600" b="0" dirty="0">
                <a:solidFill>
                  <a:schemeClr val="tx1"/>
                </a:solidFill>
              </a:rPr>
              <a:t> </a:t>
            </a:r>
            <a:r>
              <a:rPr lang="en-US" sz="1600" b="0" dirty="0" err="1">
                <a:solidFill>
                  <a:schemeClr val="tx1"/>
                </a:solidFill>
              </a:rPr>
              <a:t>menghasilkan</a:t>
            </a:r>
            <a:r>
              <a:rPr lang="en-US" sz="1600" b="0" dirty="0">
                <a:solidFill>
                  <a:schemeClr val="tx1"/>
                </a:solidFill>
              </a:rPr>
              <a:t> </a:t>
            </a:r>
            <a:r>
              <a:rPr lang="en-US" sz="1600" b="0" dirty="0" err="1">
                <a:solidFill>
                  <a:schemeClr val="tx1"/>
                </a:solidFill>
              </a:rPr>
              <a:t>karakter</a:t>
            </a:r>
            <a:r>
              <a:rPr lang="en-US" sz="1600" b="0" dirty="0">
                <a:solidFill>
                  <a:schemeClr val="tx1"/>
                </a:solidFill>
              </a:rPr>
              <a:t> </a:t>
            </a:r>
            <a:r>
              <a:rPr lang="en-US" sz="1600" b="0" dirty="0" err="1">
                <a:solidFill>
                  <a:schemeClr val="tx1"/>
                </a:solidFill>
              </a:rPr>
              <a:t>atau</a:t>
            </a:r>
            <a:r>
              <a:rPr lang="en-US" sz="1600" b="0" dirty="0">
                <a:solidFill>
                  <a:schemeClr val="tx1"/>
                </a:solidFill>
              </a:rPr>
              <a:t> orang yang </a:t>
            </a:r>
            <a:r>
              <a:rPr lang="en-US" sz="1600" b="0" dirty="0" err="1">
                <a:solidFill>
                  <a:schemeClr val="tx1"/>
                </a:solidFill>
              </a:rPr>
              <a:t>berbeda</a:t>
            </a:r>
            <a:r>
              <a:rPr lang="en-US" sz="1600" b="0" dirty="0">
                <a:solidFill>
                  <a:schemeClr val="tx1"/>
                </a:solidFill>
              </a:rPr>
              <a:t> yang </a:t>
            </a:r>
            <a:r>
              <a:rPr lang="en-US" sz="1600" b="0" dirty="0" err="1">
                <a:solidFill>
                  <a:schemeClr val="tx1"/>
                </a:solidFill>
              </a:rPr>
              <a:t>dapat</a:t>
            </a:r>
            <a:r>
              <a:rPr lang="en-US" sz="1600" b="0" dirty="0">
                <a:solidFill>
                  <a:schemeClr val="tx1"/>
                </a:solidFill>
              </a:rPr>
              <a:t> </a:t>
            </a:r>
            <a:r>
              <a:rPr lang="en-US" sz="1600" b="0" dirty="0" err="1">
                <a:solidFill>
                  <a:schemeClr val="tx1"/>
                </a:solidFill>
              </a:rPr>
              <a:t>mengancam</a:t>
            </a:r>
            <a:r>
              <a:rPr lang="en-US" sz="1600" b="0" dirty="0">
                <a:solidFill>
                  <a:schemeClr val="tx1"/>
                </a:solidFill>
              </a:rPr>
              <a:t> </a:t>
            </a:r>
            <a:r>
              <a:rPr lang="en-US" sz="1600" b="0" dirty="0" err="1">
                <a:solidFill>
                  <a:schemeClr val="tx1"/>
                </a:solidFill>
              </a:rPr>
              <a:t>keutuhan</a:t>
            </a:r>
            <a:r>
              <a:rPr lang="en-US" sz="1600" b="0" dirty="0">
                <a:solidFill>
                  <a:schemeClr val="tx1"/>
                </a:solidFill>
              </a:rPr>
              <a:t> </a:t>
            </a:r>
            <a:r>
              <a:rPr lang="en-US" sz="1600" b="0" dirty="0" err="1">
                <a:solidFill>
                  <a:schemeClr val="tx1"/>
                </a:solidFill>
              </a:rPr>
              <a:t>bangsa</a:t>
            </a:r>
            <a:r>
              <a:rPr lang="en-US" sz="1600" b="0" dirty="0">
                <a:solidFill>
                  <a:schemeClr val="tx1"/>
                </a:solidFill>
              </a:rPr>
              <a:t> Indonesia.</a:t>
            </a:r>
          </a:p>
          <a:p>
            <a:pPr algn="just"/>
            <a:r>
              <a:rPr lang="en-US" sz="1600" dirty="0">
                <a:solidFill>
                  <a:schemeClr val="tx1"/>
                </a:solidFill>
              </a:rPr>
              <a:t/>
            </a:r>
            <a:br>
              <a:rPr lang="en-US" sz="1600" dirty="0">
                <a:solidFill>
                  <a:schemeClr val="tx1"/>
                </a:solidFill>
              </a:rPr>
            </a:br>
            <a:endParaRPr lang="en-US" sz="16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294438" y="491537"/>
            <a:ext cx="7226502" cy="432000"/>
          </a:xfrm>
          <a:prstGeom prst="rect">
            <a:avLst/>
          </a:prstGeom>
        </p:spPr>
        <p:txBody>
          <a:bodyPr spcFirstLastPara="1" wrap="square" lIns="91425" tIns="91425" rIns="91425" bIns="91425" anchor="t" anchorCtr="0">
            <a:noAutofit/>
          </a:bodyPr>
          <a:lstStyle/>
          <a:p>
            <a:pPr lvl="0"/>
            <a:r>
              <a:rPr lang="en-US" sz="1600" dirty="0"/>
              <a:t>2.2 FAKTOR-FAKTOR YANG MEMPENGARUHI INTEGRASI NASIONAL</a:t>
            </a:r>
            <a:endParaRPr sz="1600" dirty="0">
              <a:solidFill>
                <a:schemeClr val="dk1"/>
              </a:solidFill>
            </a:endParaRPr>
          </a:p>
        </p:txBody>
      </p:sp>
      <p:sp>
        <p:nvSpPr>
          <p:cNvPr id="4" name="Google Shape;442;p35"/>
          <p:cNvSpPr txBox="1">
            <a:spLocks/>
          </p:cNvSpPr>
          <p:nvPr/>
        </p:nvSpPr>
        <p:spPr>
          <a:xfrm>
            <a:off x="294438" y="1056540"/>
            <a:ext cx="8834322" cy="3805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just"/>
            <a:r>
              <a:rPr lang="id-ID" sz="1600" b="0" dirty="0" smtClean="0">
                <a:solidFill>
                  <a:schemeClr val="tx1"/>
                </a:solidFill>
              </a:rPr>
              <a:t>1. </a:t>
            </a:r>
            <a:r>
              <a:rPr lang="en-US" sz="1600" b="0" dirty="0" err="1" smtClean="0">
                <a:solidFill>
                  <a:schemeClr val="tx1"/>
                </a:solidFill>
              </a:rPr>
              <a:t>Faktor</a:t>
            </a:r>
            <a:r>
              <a:rPr lang="en-US" sz="1600" b="0" dirty="0" smtClean="0">
                <a:solidFill>
                  <a:schemeClr val="tx1"/>
                </a:solidFill>
              </a:rPr>
              <a:t> </a:t>
            </a:r>
            <a:r>
              <a:rPr lang="en-US" sz="1600" b="0" dirty="0" err="1">
                <a:solidFill>
                  <a:schemeClr val="tx1"/>
                </a:solidFill>
              </a:rPr>
              <a:t>Pendorong</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smtClean="0">
                <a:solidFill>
                  <a:schemeClr val="tx1"/>
                </a:solidFill>
              </a:rPr>
              <a:t>Nasional</a:t>
            </a:r>
            <a:endParaRPr lang="id-ID" sz="1600" b="0" dirty="0" smtClean="0">
              <a:solidFill>
                <a:schemeClr val="tx1"/>
              </a:solidFill>
            </a:endParaRPr>
          </a:p>
          <a:p>
            <a:pPr algn="just"/>
            <a:r>
              <a:rPr lang="id-ID" sz="1600" b="0" dirty="0">
                <a:solidFill>
                  <a:schemeClr val="tx1"/>
                </a:solidFill>
              </a:rPr>
              <a:t>	</a:t>
            </a:r>
            <a:r>
              <a:rPr lang="en-US" sz="1600" b="0" dirty="0" err="1">
                <a:solidFill>
                  <a:schemeClr val="tx1"/>
                </a:solidFill>
              </a:rPr>
              <a:t>Faktor</a:t>
            </a:r>
            <a:r>
              <a:rPr lang="en-US" sz="1600" b="0" dirty="0">
                <a:solidFill>
                  <a:schemeClr val="tx1"/>
                </a:solidFill>
              </a:rPr>
              <a:t> </a:t>
            </a:r>
            <a:r>
              <a:rPr lang="en-US" sz="1600" b="0" dirty="0" err="1">
                <a:solidFill>
                  <a:schemeClr val="tx1"/>
                </a:solidFill>
              </a:rPr>
              <a:t>pendorong</a:t>
            </a:r>
            <a:r>
              <a:rPr lang="en-US" sz="1600" b="0" dirty="0">
                <a:solidFill>
                  <a:schemeClr val="tx1"/>
                </a:solidFill>
              </a:rPr>
              <a:t> </a:t>
            </a:r>
            <a:r>
              <a:rPr lang="en-US" sz="1600" b="0" dirty="0" err="1">
                <a:solidFill>
                  <a:schemeClr val="tx1"/>
                </a:solidFill>
              </a:rPr>
              <a:t>adalah</a:t>
            </a:r>
            <a:r>
              <a:rPr lang="en-US" sz="1600" b="0" dirty="0">
                <a:solidFill>
                  <a:schemeClr val="tx1"/>
                </a:solidFill>
              </a:rPr>
              <a:t> </a:t>
            </a:r>
            <a:r>
              <a:rPr lang="en-US" sz="1600" b="0" dirty="0" err="1">
                <a:solidFill>
                  <a:schemeClr val="tx1"/>
                </a:solidFill>
              </a:rPr>
              <a:t>faktor</a:t>
            </a:r>
            <a:r>
              <a:rPr lang="en-US" sz="1600" b="0" dirty="0">
                <a:solidFill>
                  <a:schemeClr val="tx1"/>
                </a:solidFill>
              </a:rPr>
              <a:t> yang </a:t>
            </a:r>
            <a:r>
              <a:rPr lang="en-US" sz="1600" b="0" dirty="0" err="1">
                <a:solidFill>
                  <a:schemeClr val="tx1"/>
                </a:solidFill>
              </a:rPr>
              <a:t>mempengaruhi</a:t>
            </a:r>
            <a:r>
              <a:rPr lang="en-US" sz="1600" b="0" dirty="0">
                <a:solidFill>
                  <a:schemeClr val="tx1"/>
                </a:solidFill>
              </a:rPr>
              <a:t> </a:t>
            </a:r>
            <a:r>
              <a:rPr lang="en-US" sz="1600" b="0" dirty="0" err="1">
                <a:solidFill>
                  <a:schemeClr val="tx1"/>
                </a:solidFill>
              </a:rPr>
              <a:t>kemajuan</a:t>
            </a:r>
            <a:r>
              <a:rPr lang="en-US" sz="1600" b="0" dirty="0">
                <a:solidFill>
                  <a:schemeClr val="tx1"/>
                </a:solidFill>
              </a:rPr>
              <a:t> proses </a:t>
            </a:r>
            <a:r>
              <a:rPr lang="en-US" sz="1600" b="0" dirty="0" err="1">
                <a:solidFill>
                  <a:schemeClr val="tx1"/>
                </a:solidFill>
              </a:rPr>
              <a:t>atau</a:t>
            </a:r>
            <a:r>
              <a:rPr lang="en-US" sz="1600" b="0" dirty="0">
                <a:solidFill>
                  <a:schemeClr val="tx1"/>
                </a:solidFill>
              </a:rPr>
              <a:t> </a:t>
            </a:r>
            <a:r>
              <a:rPr lang="en-US" sz="1600" b="0" dirty="0" err="1">
                <a:solidFill>
                  <a:schemeClr val="tx1"/>
                </a:solidFill>
              </a:rPr>
              <a:t>tindakan</a:t>
            </a:r>
            <a:r>
              <a:rPr lang="en-US" sz="1600" b="0" dirty="0">
                <a:solidFill>
                  <a:schemeClr val="tx1"/>
                </a:solidFill>
              </a:rPr>
              <a:t> </a:t>
            </a:r>
            <a:r>
              <a:rPr lang="en-US" sz="1600" b="0" dirty="0" err="1">
                <a:solidFill>
                  <a:schemeClr val="tx1"/>
                </a:solidFill>
              </a:rPr>
              <a:t>tertentu</a:t>
            </a:r>
            <a:r>
              <a:rPr lang="en-US" sz="1600" b="0" dirty="0">
                <a:solidFill>
                  <a:schemeClr val="tx1"/>
                </a:solidFill>
              </a:rPr>
              <a:t> yang </a:t>
            </a:r>
            <a:r>
              <a:rPr lang="en-US" sz="1600" b="0" dirty="0" err="1">
                <a:solidFill>
                  <a:schemeClr val="tx1"/>
                </a:solidFill>
              </a:rPr>
              <a:t>diambil</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seseorang</a:t>
            </a:r>
            <a:r>
              <a:rPr lang="en-US" sz="1600" b="0" dirty="0">
                <a:solidFill>
                  <a:schemeClr val="tx1"/>
                </a:solidFill>
              </a:rPr>
              <a:t> </a:t>
            </a:r>
            <a:r>
              <a:rPr lang="en-US" sz="1600" b="0" dirty="0" err="1">
                <a:solidFill>
                  <a:schemeClr val="tx1"/>
                </a:solidFill>
              </a:rPr>
              <a:t>atau</a:t>
            </a:r>
            <a:r>
              <a:rPr lang="en-US" sz="1600" b="0" dirty="0">
                <a:solidFill>
                  <a:schemeClr val="tx1"/>
                </a:solidFill>
              </a:rPr>
              <a:t> </a:t>
            </a:r>
            <a:r>
              <a:rPr lang="en-US" sz="1600" b="0" dirty="0" err="1">
                <a:solidFill>
                  <a:schemeClr val="tx1"/>
                </a:solidFill>
              </a:rPr>
              <a:t>kelompok</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mencapai</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beberapa</a:t>
            </a:r>
            <a:r>
              <a:rPr lang="en-US" sz="1600" b="0" dirty="0">
                <a:solidFill>
                  <a:schemeClr val="tx1"/>
                </a:solidFill>
              </a:rPr>
              <a:t> </a:t>
            </a:r>
            <a:r>
              <a:rPr lang="en-US" sz="1600" b="0" dirty="0" err="1">
                <a:solidFill>
                  <a:schemeClr val="tx1"/>
                </a:solidFill>
              </a:rPr>
              <a:t>faktor</a:t>
            </a:r>
            <a:r>
              <a:rPr lang="en-US" sz="1600" b="0" dirty="0">
                <a:solidFill>
                  <a:schemeClr val="tx1"/>
                </a:solidFill>
              </a:rPr>
              <a:t> </a:t>
            </a:r>
            <a:r>
              <a:rPr lang="en-US" sz="1600" b="0" dirty="0" err="1">
                <a:solidFill>
                  <a:schemeClr val="tx1"/>
                </a:solidFill>
              </a:rPr>
              <a:t>pendorong</a:t>
            </a:r>
            <a:r>
              <a:rPr lang="en-US" sz="1600" b="0" dirty="0">
                <a:solidFill>
                  <a:schemeClr val="tx1"/>
                </a:solidFill>
              </a:rPr>
              <a:t> </a:t>
            </a:r>
            <a:r>
              <a:rPr lang="en-US" sz="1600" b="0" dirty="0" err="1">
                <a:solidFill>
                  <a:schemeClr val="tx1"/>
                </a:solidFill>
              </a:rPr>
              <a:t>tercapainya</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err="1">
                <a:solidFill>
                  <a:schemeClr val="tx1"/>
                </a:solidFill>
              </a:rPr>
              <a:t>nasional</a:t>
            </a:r>
            <a:r>
              <a:rPr lang="en-US" sz="1600" b="0" dirty="0">
                <a:solidFill>
                  <a:schemeClr val="tx1"/>
                </a:solidFill>
              </a:rPr>
              <a:t> di Indonesia. </a:t>
            </a:r>
            <a:r>
              <a:rPr lang="en-US" sz="1600" b="0" dirty="0" err="1">
                <a:solidFill>
                  <a:schemeClr val="tx1"/>
                </a:solidFill>
              </a:rPr>
              <a:t>Faktor</a:t>
            </a:r>
            <a:r>
              <a:rPr lang="en-US" sz="1600" b="0" dirty="0">
                <a:solidFill>
                  <a:schemeClr val="tx1"/>
                </a:solidFill>
              </a:rPr>
              <a:t> </a:t>
            </a:r>
            <a:r>
              <a:rPr lang="en-US" sz="1600" b="0" dirty="0" err="1">
                <a:solidFill>
                  <a:schemeClr val="tx1"/>
                </a:solidFill>
              </a:rPr>
              <a:t>penentu</a:t>
            </a:r>
            <a:r>
              <a:rPr lang="en-US" sz="1600" b="0" dirty="0">
                <a:solidFill>
                  <a:schemeClr val="tx1"/>
                </a:solidFill>
              </a:rPr>
              <a:t> </a:t>
            </a:r>
            <a:r>
              <a:rPr lang="en-US" sz="1600" b="0" dirty="0" err="1">
                <a:solidFill>
                  <a:schemeClr val="tx1"/>
                </a:solidFill>
              </a:rPr>
              <a:t>tersebut</a:t>
            </a:r>
            <a:r>
              <a:rPr lang="en-US" sz="1600" b="0" dirty="0">
                <a:solidFill>
                  <a:schemeClr val="tx1"/>
                </a:solidFill>
              </a:rPr>
              <a:t> </a:t>
            </a:r>
            <a:r>
              <a:rPr lang="en-US" sz="1600" b="0" dirty="0" err="1">
                <a:solidFill>
                  <a:schemeClr val="tx1"/>
                </a:solidFill>
              </a:rPr>
              <a:t>antara</a:t>
            </a:r>
            <a:r>
              <a:rPr lang="en-US" sz="1600" b="0" dirty="0">
                <a:solidFill>
                  <a:schemeClr val="tx1"/>
                </a:solidFill>
              </a:rPr>
              <a:t> lain</a:t>
            </a:r>
            <a:r>
              <a:rPr lang="en-US" sz="1600" b="0" dirty="0" smtClean="0">
                <a:solidFill>
                  <a:schemeClr val="tx1"/>
                </a:solidFill>
              </a:rPr>
              <a:t>:</a:t>
            </a:r>
            <a:endParaRPr lang="id-ID" sz="1600" b="0" dirty="0" smtClean="0">
              <a:solidFill>
                <a:schemeClr val="tx1"/>
              </a:solidFill>
            </a:endParaRPr>
          </a:p>
          <a:p>
            <a:pPr algn="just"/>
            <a:r>
              <a:rPr lang="id-ID" sz="1600" b="0" dirty="0" smtClean="0">
                <a:solidFill>
                  <a:schemeClr val="tx1"/>
                </a:solidFill>
              </a:rPr>
              <a:t>a. </a:t>
            </a:r>
            <a:r>
              <a:rPr lang="en-US" sz="1600" b="0" dirty="0" err="1" smtClean="0">
                <a:solidFill>
                  <a:schemeClr val="tx1"/>
                </a:solidFill>
              </a:rPr>
              <a:t>Adanya</a:t>
            </a:r>
            <a:r>
              <a:rPr lang="en-US" sz="1600" b="0" dirty="0" smtClean="0">
                <a:solidFill>
                  <a:schemeClr val="tx1"/>
                </a:solidFill>
              </a:rPr>
              <a:t> </a:t>
            </a:r>
            <a:r>
              <a:rPr lang="en-US" sz="1600" b="0" dirty="0">
                <a:solidFill>
                  <a:schemeClr val="tx1"/>
                </a:solidFill>
              </a:rPr>
              <a:t>rasa </a:t>
            </a:r>
            <a:r>
              <a:rPr lang="en-US" sz="1600" b="0" dirty="0" err="1">
                <a:solidFill>
                  <a:schemeClr val="tx1"/>
                </a:solidFill>
              </a:rPr>
              <a:t>senasib</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perjuangan</a:t>
            </a:r>
            <a:r>
              <a:rPr lang="en-US" sz="1600" b="0" dirty="0">
                <a:solidFill>
                  <a:schemeClr val="tx1"/>
                </a:solidFill>
              </a:rPr>
              <a:t> yang </a:t>
            </a:r>
            <a:r>
              <a:rPr lang="en-US" sz="1600" b="0" dirty="0" err="1">
                <a:solidFill>
                  <a:schemeClr val="tx1"/>
                </a:solidFill>
              </a:rPr>
              <a:t>disebabkan</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faktor</a:t>
            </a:r>
            <a:r>
              <a:rPr lang="en-US" sz="1600" b="0" dirty="0">
                <a:solidFill>
                  <a:schemeClr val="tx1"/>
                </a:solidFill>
              </a:rPr>
              <a:t> </a:t>
            </a:r>
            <a:r>
              <a:rPr lang="en-US" sz="1600" b="0" dirty="0" err="1">
                <a:solidFill>
                  <a:schemeClr val="tx1"/>
                </a:solidFill>
              </a:rPr>
              <a:t>sejarah</a:t>
            </a:r>
            <a:r>
              <a:rPr lang="en-US" sz="1600" b="0" dirty="0">
                <a:solidFill>
                  <a:schemeClr val="tx1"/>
                </a:solidFill>
              </a:rPr>
              <a:t> Indonesia </a:t>
            </a:r>
            <a:r>
              <a:rPr lang="en-US" sz="1600" b="0" dirty="0" err="1">
                <a:solidFill>
                  <a:schemeClr val="tx1"/>
                </a:solidFill>
              </a:rPr>
              <a:t>memiliki</a:t>
            </a:r>
            <a:r>
              <a:rPr lang="en-US" sz="1600" b="0" dirty="0">
                <a:solidFill>
                  <a:schemeClr val="tx1"/>
                </a:solidFill>
              </a:rPr>
              <a:t> </a:t>
            </a:r>
            <a:r>
              <a:rPr lang="en-US" sz="1600" b="0" dirty="0" err="1">
                <a:solidFill>
                  <a:schemeClr val="tx1"/>
                </a:solidFill>
              </a:rPr>
              <a:t>sejarah</a:t>
            </a:r>
            <a:r>
              <a:rPr lang="en-US" sz="1600" b="0" dirty="0">
                <a:solidFill>
                  <a:schemeClr val="tx1"/>
                </a:solidFill>
              </a:rPr>
              <a:t> </a:t>
            </a:r>
            <a:r>
              <a:rPr lang="en-US" sz="1600" b="0" dirty="0" err="1">
                <a:solidFill>
                  <a:schemeClr val="tx1"/>
                </a:solidFill>
              </a:rPr>
              <a:t>kelam</a:t>
            </a:r>
            <a:r>
              <a:rPr lang="en-US" sz="1600" b="0" dirty="0">
                <a:solidFill>
                  <a:schemeClr val="tx1"/>
                </a:solidFill>
              </a:rPr>
              <a:t> di masa </a:t>
            </a:r>
            <a:r>
              <a:rPr lang="en-US" sz="1600" b="0" dirty="0" err="1">
                <a:solidFill>
                  <a:schemeClr val="tx1"/>
                </a:solidFill>
              </a:rPr>
              <a:t>lalu</a:t>
            </a:r>
            <a:r>
              <a:rPr lang="en-US" sz="1600" b="0" dirty="0">
                <a:solidFill>
                  <a:schemeClr val="tx1"/>
                </a:solidFill>
              </a:rPr>
              <a:t>, </a:t>
            </a:r>
            <a:r>
              <a:rPr lang="en-US" sz="1600" b="0" dirty="0" err="1">
                <a:solidFill>
                  <a:schemeClr val="tx1"/>
                </a:solidFill>
              </a:rPr>
              <a:t>terutama</a:t>
            </a:r>
            <a:r>
              <a:rPr lang="en-US" sz="1600" b="0" dirty="0">
                <a:solidFill>
                  <a:schemeClr val="tx1"/>
                </a:solidFill>
              </a:rPr>
              <a:t> </a:t>
            </a:r>
            <a:r>
              <a:rPr lang="en-US" sz="1600" b="0" dirty="0" err="1">
                <a:solidFill>
                  <a:schemeClr val="tx1"/>
                </a:solidFill>
              </a:rPr>
              <a:t>ketika</a:t>
            </a:r>
            <a:r>
              <a:rPr lang="en-US" sz="1600" b="0" dirty="0">
                <a:solidFill>
                  <a:schemeClr val="tx1"/>
                </a:solidFill>
              </a:rPr>
              <a:t> Indonesia </a:t>
            </a:r>
            <a:r>
              <a:rPr lang="en-US" sz="1600" b="0" dirty="0" err="1">
                <a:solidFill>
                  <a:schemeClr val="tx1"/>
                </a:solidFill>
              </a:rPr>
              <a:t>dijajah</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negara</a:t>
            </a:r>
            <a:r>
              <a:rPr lang="en-US" sz="1600" b="0" dirty="0">
                <a:solidFill>
                  <a:schemeClr val="tx1"/>
                </a:solidFill>
              </a:rPr>
              <a:t> lain </a:t>
            </a:r>
            <a:r>
              <a:rPr lang="en-US" sz="1600" b="0" dirty="0" err="1">
                <a:solidFill>
                  <a:schemeClr val="tx1"/>
                </a:solidFill>
              </a:rPr>
              <a:t>selama</a:t>
            </a:r>
            <a:r>
              <a:rPr lang="en-US" sz="1600" b="0" dirty="0">
                <a:solidFill>
                  <a:schemeClr val="tx1"/>
                </a:solidFill>
              </a:rPr>
              <a:t> </a:t>
            </a:r>
            <a:r>
              <a:rPr lang="en-US" sz="1600" b="0" dirty="0" err="1">
                <a:solidFill>
                  <a:schemeClr val="tx1"/>
                </a:solidFill>
              </a:rPr>
              <a:t>bertahun-tahun</a:t>
            </a:r>
            <a:r>
              <a:rPr lang="en-US" sz="1600" b="0" dirty="0" smtClean="0">
                <a:solidFill>
                  <a:schemeClr val="tx1"/>
                </a:solidFill>
              </a:rPr>
              <a:t>.</a:t>
            </a:r>
            <a:endParaRPr lang="id-ID" sz="1600" b="0" dirty="0" smtClean="0">
              <a:solidFill>
                <a:schemeClr val="tx1"/>
              </a:solidFill>
            </a:endParaRPr>
          </a:p>
          <a:p>
            <a:pPr algn="just"/>
            <a:r>
              <a:rPr lang="id-ID" sz="1600" b="0" dirty="0" smtClean="0">
                <a:solidFill>
                  <a:schemeClr val="tx1"/>
                </a:solidFill>
              </a:rPr>
              <a:t>b. </a:t>
            </a:r>
            <a:r>
              <a:rPr lang="en-US" sz="1600" b="0" dirty="0" err="1" smtClean="0">
                <a:solidFill>
                  <a:schemeClr val="tx1"/>
                </a:solidFill>
              </a:rPr>
              <a:t>Adanya</a:t>
            </a:r>
            <a:r>
              <a:rPr lang="en-US" sz="1600" b="0" dirty="0" smtClean="0">
                <a:solidFill>
                  <a:schemeClr val="tx1"/>
                </a:solidFill>
              </a:rPr>
              <a:t> </a:t>
            </a:r>
            <a:r>
              <a:rPr lang="en-US" sz="1600" b="0" dirty="0" err="1">
                <a:solidFill>
                  <a:schemeClr val="tx1"/>
                </a:solidFill>
              </a:rPr>
              <a:t>ideologi</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dimana</a:t>
            </a:r>
            <a:r>
              <a:rPr lang="en-US" sz="1600" b="0" dirty="0">
                <a:solidFill>
                  <a:schemeClr val="tx1"/>
                </a:solidFill>
              </a:rPr>
              <a:t> </a:t>
            </a:r>
            <a:r>
              <a:rPr lang="en-US" sz="1600" b="0" dirty="0" err="1">
                <a:solidFill>
                  <a:schemeClr val="tx1"/>
                </a:solidFill>
              </a:rPr>
              <a:t>ideologi</a:t>
            </a:r>
            <a:r>
              <a:rPr lang="en-US" sz="1600" b="0" dirty="0">
                <a:solidFill>
                  <a:schemeClr val="tx1"/>
                </a:solidFill>
              </a:rPr>
              <a:t> </a:t>
            </a:r>
            <a:r>
              <a:rPr lang="en-US" sz="1600" b="0" dirty="0" err="1">
                <a:solidFill>
                  <a:schemeClr val="tx1"/>
                </a:solidFill>
              </a:rPr>
              <a:t>nasional</a:t>
            </a:r>
            <a:r>
              <a:rPr lang="en-US" sz="1600" b="0" dirty="0">
                <a:solidFill>
                  <a:schemeClr val="tx1"/>
                </a:solidFill>
              </a:rPr>
              <a:t> </a:t>
            </a:r>
            <a:r>
              <a:rPr lang="en-US" sz="1600" b="0" dirty="0" err="1">
                <a:solidFill>
                  <a:schemeClr val="tx1"/>
                </a:solidFill>
              </a:rPr>
              <a:t>negara</a:t>
            </a:r>
            <a:r>
              <a:rPr lang="en-US" sz="1600" b="0" dirty="0">
                <a:solidFill>
                  <a:schemeClr val="tx1"/>
                </a:solidFill>
              </a:rPr>
              <a:t> </a:t>
            </a:r>
            <a:r>
              <a:rPr lang="en-US" sz="1600" b="0" dirty="0" err="1">
                <a:solidFill>
                  <a:schemeClr val="tx1"/>
                </a:solidFill>
              </a:rPr>
              <a:t>kita</a:t>
            </a:r>
            <a:r>
              <a:rPr lang="en-US" sz="1600" b="0" dirty="0">
                <a:solidFill>
                  <a:schemeClr val="tx1"/>
                </a:solidFill>
              </a:rPr>
              <a:t> Indonesia </a:t>
            </a:r>
            <a:r>
              <a:rPr lang="en-US" sz="1600" b="0" dirty="0" err="1">
                <a:solidFill>
                  <a:schemeClr val="tx1"/>
                </a:solidFill>
              </a:rPr>
              <a:t>adalah</a:t>
            </a:r>
            <a:r>
              <a:rPr lang="en-US" sz="1600" b="0" dirty="0">
                <a:solidFill>
                  <a:schemeClr val="tx1"/>
                </a:solidFill>
              </a:rPr>
              <a:t> Pancasila. </a:t>
            </a:r>
            <a:r>
              <a:rPr lang="en-US" sz="1600" b="0" dirty="0" err="1">
                <a:solidFill>
                  <a:schemeClr val="tx1"/>
                </a:solidFill>
              </a:rPr>
              <a:t>Sebagai</a:t>
            </a:r>
            <a:r>
              <a:rPr lang="en-US" sz="1600" b="0" dirty="0">
                <a:solidFill>
                  <a:schemeClr val="tx1"/>
                </a:solidFill>
              </a:rPr>
              <a:t> </a:t>
            </a:r>
            <a:r>
              <a:rPr lang="en-US" sz="1600" b="0" dirty="0" err="1">
                <a:solidFill>
                  <a:schemeClr val="tx1"/>
                </a:solidFill>
              </a:rPr>
              <a:t>ideologi</a:t>
            </a:r>
            <a:r>
              <a:rPr lang="en-US" sz="1600" b="0" dirty="0">
                <a:solidFill>
                  <a:schemeClr val="tx1"/>
                </a:solidFill>
              </a:rPr>
              <a:t> </a:t>
            </a:r>
            <a:r>
              <a:rPr lang="en-US" sz="1600" b="0" dirty="0" err="1">
                <a:solidFill>
                  <a:schemeClr val="tx1"/>
                </a:solidFill>
              </a:rPr>
              <a:t>nasional</a:t>
            </a:r>
            <a:r>
              <a:rPr lang="en-US" sz="1600" b="0" dirty="0">
                <a:solidFill>
                  <a:schemeClr val="tx1"/>
                </a:solidFill>
              </a:rPr>
              <a:t>, Pancasila </a:t>
            </a:r>
            <a:r>
              <a:rPr lang="en-US" sz="1600" b="0" dirty="0" err="1">
                <a:solidFill>
                  <a:schemeClr val="tx1"/>
                </a:solidFill>
              </a:rPr>
              <a:t>tidak</a:t>
            </a:r>
            <a:r>
              <a:rPr lang="en-US" sz="1600" b="0" dirty="0">
                <a:solidFill>
                  <a:schemeClr val="tx1"/>
                </a:solidFill>
              </a:rPr>
              <a:t> </a:t>
            </a:r>
            <a:r>
              <a:rPr lang="en-US" sz="1600" b="0" dirty="0" err="1">
                <a:solidFill>
                  <a:schemeClr val="tx1"/>
                </a:solidFill>
              </a:rPr>
              <a:t>dapat</a:t>
            </a:r>
            <a:r>
              <a:rPr lang="en-US" sz="1600" b="0" dirty="0">
                <a:solidFill>
                  <a:schemeClr val="tx1"/>
                </a:solidFill>
              </a:rPr>
              <a:t> </a:t>
            </a:r>
            <a:r>
              <a:rPr lang="en-US" sz="1600" b="0" dirty="0" err="1">
                <a:solidFill>
                  <a:schemeClr val="tx1"/>
                </a:solidFill>
              </a:rPr>
              <a:t>digantikan</a:t>
            </a:r>
            <a:r>
              <a:rPr lang="en-US" sz="1600" b="0" dirty="0">
                <a:solidFill>
                  <a:schemeClr val="tx1"/>
                </a:solidFill>
              </a:rPr>
              <a:t> </a:t>
            </a:r>
            <a:r>
              <a:rPr lang="en-US" sz="1600" b="0" dirty="0" err="1">
                <a:solidFill>
                  <a:schemeClr val="tx1"/>
                </a:solidFill>
              </a:rPr>
              <a:t>oleh</a:t>
            </a:r>
            <a:r>
              <a:rPr lang="en-US" sz="1600" b="0" dirty="0">
                <a:solidFill>
                  <a:schemeClr val="tx1"/>
                </a:solidFill>
              </a:rPr>
              <a:t> </a:t>
            </a:r>
            <a:r>
              <a:rPr lang="en-US" sz="1600" b="0" dirty="0" err="1">
                <a:solidFill>
                  <a:schemeClr val="tx1"/>
                </a:solidFill>
              </a:rPr>
              <a:t>ideologi</a:t>
            </a:r>
            <a:r>
              <a:rPr lang="en-US" sz="1600" b="0" dirty="0">
                <a:solidFill>
                  <a:schemeClr val="tx1"/>
                </a:solidFill>
              </a:rPr>
              <a:t> </a:t>
            </a:r>
            <a:r>
              <a:rPr lang="en-US" sz="1600" b="0" dirty="0" err="1">
                <a:solidFill>
                  <a:schemeClr val="tx1"/>
                </a:solidFill>
              </a:rPr>
              <a:t>manapun</a:t>
            </a:r>
            <a:r>
              <a:rPr lang="en-US" sz="1600" b="0" dirty="0" smtClean="0">
                <a:solidFill>
                  <a:schemeClr val="tx1"/>
                </a:solidFill>
              </a:rPr>
              <a:t>.</a:t>
            </a:r>
            <a:endParaRPr lang="id-ID" sz="1600" b="0" dirty="0" smtClean="0">
              <a:solidFill>
                <a:schemeClr val="tx1"/>
              </a:solidFill>
            </a:endParaRPr>
          </a:p>
          <a:p>
            <a:pPr algn="just"/>
            <a:r>
              <a:rPr lang="id-ID" sz="1600" b="0" dirty="0" smtClean="0">
                <a:solidFill>
                  <a:schemeClr val="tx1"/>
                </a:solidFill>
              </a:rPr>
              <a:t>c. </a:t>
            </a:r>
            <a:r>
              <a:rPr lang="en-US" sz="1600" b="0" dirty="0" err="1" smtClean="0">
                <a:solidFill>
                  <a:schemeClr val="tx1"/>
                </a:solidFill>
              </a:rPr>
              <a:t>Memiliki</a:t>
            </a:r>
            <a:r>
              <a:rPr lang="en-US" sz="1600" b="0" dirty="0" smtClean="0">
                <a:solidFill>
                  <a:schemeClr val="tx1"/>
                </a:solidFill>
              </a:rPr>
              <a:t> </a:t>
            </a:r>
            <a:r>
              <a:rPr lang="en-US" sz="1600" b="0" dirty="0" err="1">
                <a:solidFill>
                  <a:schemeClr val="tx1"/>
                </a:solidFill>
              </a:rPr>
              <a:t>sikap</a:t>
            </a:r>
            <a:r>
              <a:rPr lang="en-US" sz="1600" b="0" dirty="0">
                <a:solidFill>
                  <a:schemeClr val="tx1"/>
                </a:solidFill>
              </a:rPr>
              <a:t> yang </a:t>
            </a:r>
            <a:r>
              <a:rPr lang="en-US" sz="1600" b="0" dirty="0" err="1">
                <a:solidFill>
                  <a:schemeClr val="tx1"/>
                </a:solidFill>
              </a:rPr>
              <a:t>teguh</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keinginan</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kembali</a:t>
            </a:r>
            <a:r>
              <a:rPr lang="en-US" sz="1600" b="0" dirty="0">
                <a:solidFill>
                  <a:schemeClr val="tx1"/>
                </a:solidFill>
              </a:rPr>
              <a:t> </a:t>
            </a:r>
            <a:r>
              <a:rPr lang="en-US" sz="1600" b="0" dirty="0" err="1">
                <a:solidFill>
                  <a:schemeClr val="tx1"/>
                </a:solidFill>
              </a:rPr>
              <a:t>bersama</a:t>
            </a:r>
            <a:r>
              <a:rPr lang="en-US" sz="1600" b="0" dirty="0">
                <a:solidFill>
                  <a:schemeClr val="tx1"/>
                </a:solidFill>
              </a:rPr>
              <a:t>. </a:t>
            </a:r>
            <a:endParaRPr lang="id-ID" sz="1600" b="0" dirty="0" smtClean="0">
              <a:solidFill>
                <a:schemeClr val="tx1"/>
              </a:solidFill>
            </a:endParaRPr>
          </a:p>
          <a:p>
            <a:pPr algn="just"/>
            <a:r>
              <a:rPr lang="id-ID" sz="1600" b="0" dirty="0" smtClean="0">
                <a:solidFill>
                  <a:schemeClr val="tx1"/>
                </a:solidFill>
              </a:rPr>
              <a:t>d. </a:t>
            </a:r>
            <a:r>
              <a:rPr lang="en-US" sz="1600" b="0" dirty="0" err="1" smtClean="0">
                <a:solidFill>
                  <a:schemeClr val="tx1"/>
                </a:solidFill>
              </a:rPr>
              <a:t>Adanya</a:t>
            </a:r>
            <a:r>
              <a:rPr lang="en-US" sz="1600" b="0" dirty="0" smtClean="0">
                <a:solidFill>
                  <a:schemeClr val="tx1"/>
                </a:solidFill>
              </a:rPr>
              <a:t> </a:t>
            </a:r>
            <a:r>
              <a:rPr lang="en-US" sz="1600" b="0" dirty="0" err="1">
                <a:solidFill>
                  <a:schemeClr val="tx1"/>
                </a:solidFill>
              </a:rPr>
              <a:t>ancaman</a:t>
            </a:r>
            <a:r>
              <a:rPr lang="en-US" sz="1600" b="0" dirty="0">
                <a:solidFill>
                  <a:schemeClr val="tx1"/>
                </a:solidFill>
              </a:rPr>
              <a:t> </a:t>
            </a:r>
            <a:r>
              <a:rPr lang="en-US" sz="1600" b="0" dirty="0" err="1">
                <a:solidFill>
                  <a:schemeClr val="tx1"/>
                </a:solidFill>
              </a:rPr>
              <a:t>eksternal</a:t>
            </a:r>
            <a:r>
              <a:rPr lang="en-US" sz="1600" b="0" dirty="0">
                <a:solidFill>
                  <a:schemeClr val="tx1"/>
                </a:solidFill>
              </a:rPr>
              <a:t>.</a:t>
            </a:r>
          </a:p>
          <a:p>
            <a:r>
              <a:rPr lang="en-US" sz="1600" dirty="0">
                <a:solidFill>
                  <a:schemeClr val="tx1"/>
                </a:solidFill>
              </a:rPr>
              <a:t/>
            </a:r>
            <a:br>
              <a:rPr lang="en-US" sz="1600" dirty="0">
                <a:solidFill>
                  <a:schemeClr val="tx1"/>
                </a:solidFill>
              </a:rPr>
            </a:br>
            <a:endParaRPr lang="en-US" sz="1600" b="0" dirty="0">
              <a:solidFill>
                <a:schemeClr val="tx1"/>
              </a:solidFill>
            </a:endParaRPr>
          </a:p>
          <a:p>
            <a:pPr algn="just"/>
            <a:endParaRPr lang="en-US" sz="1600" dirty="0">
              <a:solidFill>
                <a:schemeClr val="tx1"/>
              </a:solidFill>
            </a:endParaRPr>
          </a:p>
        </p:txBody>
      </p:sp>
    </p:spTree>
    <p:extLst>
      <p:ext uri="{BB962C8B-B14F-4D97-AF65-F5344CB8AC3E}">
        <p14:creationId xmlns:p14="http://schemas.microsoft.com/office/powerpoint/2010/main" val="423851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 name="Google Shape;442;p35"/>
          <p:cNvSpPr txBox="1">
            <a:spLocks/>
          </p:cNvSpPr>
          <p:nvPr/>
        </p:nvSpPr>
        <p:spPr>
          <a:xfrm>
            <a:off x="294438" y="1056540"/>
            <a:ext cx="8468562" cy="3805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l" fontAlgn="base">
              <a:lnSpc>
                <a:spcPct val="150000"/>
              </a:lnSpc>
            </a:pPr>
            <a:r>
              <a:rPr lang="id-ID" sz="1600" b="0" dirty="0">
                <a:solidFill>
                  <a:schemeClr val="tx1"/>
                </a:solidFill>
              </a:rPr>
              <a:t>2</a:t>
            </a:r>
            <a:r>
              <a:rPr lang="id-ID" sz="1600" b="0" dirty="0" smtClean="0">
                <a:solidFill>
                  <a:schemeClr val="tx1"/>
                </a:solidFill>
              </a:rPr>
              <a:t>. </a:t>
            </a:r>
            <a:r>
              <a:rPr lang="en-US" sz="1600" b="0" dirty="0" err="1">
                <a:solidFill>
                  <a:schemeClr val="tx1"/>
                </a:solidFill>
              </a:rPr>
              <a:t>Faktor</a:t>
            </a:r>
            <a:r>
              <a:rPr lang="en-US" sz="1600" b="0" dirty="0">
                <a:solidFill>
                  <a:schemeClr val="tx1"/>
                </a:solidFill>
              </a:rPr>
              <a:t> </a:t>
            </a:r>
            <a:r>
              <a:rPr lang="en-US" sz="1600" b="0" dirty="0" err="1">
                <a:solidFill>
                  <a:schemeClr val="tx1"/>
                </a:solidFill>
              </a:rPr>
              <a:t>Pendukung</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smtClean="0">
                <a:solidFill>
                  <a:schemeClr val="tx1"/>
                </a:solidFill>
              </a:rPr>
              <a:t>Nasional</a:t>
            </a:r>
            <a:endParaRPr lang="id-ID" sz="1600" b="0" dirty="0" smtClean="0">
              <a:solidFill>
                <a:schemeClr val="tx1"/>
              </a:solidFill>
            </a:endParaRPr>
          </a:p>
          <a:p>
            <a:pPr algn="l" fontAlgn="base">
              <a:lnSpc>
                <a:spcPct val="150000"/>
              </a:lnSpc>
            </a:pPr>
            <a:endParaRPr lang="id-ID" sz="1600" b="0" dirty="0" smtClean="0">
              <a:solidFill>
                <a:schemeClr val="tx1"/>
              </a:solidFill>
            </a:endParaRPr>
          </a:p>
          <a:p>
            <a:pPr algn="l" fontAlgn="base">
              <a:lnSpc>
                <a:spcPct val="150000"/>
              </a:lnSpc>
            </a:pPr>
            <a:r>
              <a:rPr lang="id-ID" sz="1600" b="0" dirty="0" smtClean="0">
                <a:solidFill>
                  <a:schemeClr val="tx1"/>
                </a:solidFill>
              </a:rPr>
              <a:t>a. </a:t>
            </a:r>
            <a:r>
              <a:rPr lang="en-US" sz="1600" b="0" dirty="0" err="1" smtClean="0">
                <a:solidFill>
                  <a:schemeClr val="tx1"/>
                </a:solidFill>
              </a:rPr>
              <a:t>Penggunaan</a:t>
            </a:r>
            <a:r>
              <a:rPr lang="en-US" sz="1600" b="0" dirty="0" smtClean="0">
                <a:solidFill>
                  <a:schemeClr val="tx1"/>
                </a:solidFill>
              </a:rPr>
              <a:t> </a:t>
            </a:r>
            <a:r>
              <a:rPr lang="en-US" sz="1600" b="0" dirty="0">
                <a:solidFill>
                  <a:schemeClr val="tx1"/>
                </a:solidFill>
              </a:rPr>
              <a:t>Bahasa </a:t>
            </a:r>
            <a:r>
              <a:rPr lang="en-US" sz="1600" b="0" dirty="0" smtClean="0">
                <a:solidFill>
                  <a:schemeClr val="tx1"/>
                </a:solidFill>
              </a:rPr>
              <a:t>Indonesia</a:t>
            </a:r>
            <a:endParaRPr lang="id-ID" sz="1600" b="0" dirty="0" smtClean="0">
              <a:solidFill>
                <a:schemeClr val="tx1"/>
              </a:solidFill>
            </a:endParaRPr>
          </a:p>
          <a:p>
            <a:pPr algn="l">
              <a:lnSpc>
                <a:spcPct val="150000"/>
              </a:lnSpc>
            </a:pPr>
            <a:r>
              <a:rPr lang="id-ID" sz="1600" b="0" dirty="0" smtClean="0">
                <a:solidFill>
                  <a:schemeClr val="tx1"/>
                </a:solidFill>
              </a:rPr>
              <a:t>b. </a:t>
            </a:r>
            <a:r>
              <a:rPr lang="fi-FI" sz="1600" b="0" dirty="0">
                <a:solidFill>
                  <a:schemeClr val="tx1"/>
                </a:solidFill>
              </a:rPr>
              <a:t>Semangat persatuan serta kesatuan di dalam Bangsa</a:t>
            </a:r>
            <a:r>
              <a:rPr lang="id-ID" sz="1600" b="0" dirty="0" smtClean="0">
                <a:solidFill>
                  <a:schemeClr val="tx1"/>
                </a:solidFill>
              </a:rPr>
              <a:t>c. </a:t>
            </a:r>
            <a:r>
              <a:rPr lang="en-US" sz="1600" b="0" dirty="0" err="1" smtClean="0">
                <a:solidFill>
                  <a:schemeClr val="tx1"/>
                </a:solidFill>
              </a:rPr>
              <a:t>Memiliki</a:t>
            </a:r>
            <a:r>
              <a:rPr lang="en-US" sz="1600" b="0" dirty="0" smtClean="0">
                <a:solidFill>
                  <a:schemeClr val="tx1"/>
                </a:solidFill>
              </a:rPr>
              <a:t> </a:t>
            </a:r>
            <a:r>
              <a:rPr lang="en-US" sz="1600" b="0" dirty="0" err="1">
                <a:solidFill>
                  <a:schemeClr val="tx1"/>
                </a:solidFill>
              </a:rPr>
              <a:t>sikap</a:t>
            </a:r>
            <a:r>
              <a:rPr lang="en-US" sz="1600" b="0" dirty="0">
                <a:solidFill>
                  <a:schemeClr val="tx1"/>
                </a:solidFill>
              </a:rPr>
              <a:t> yang </a:t>
            </a:r>
            <a:r>
              <a:rPr lang="en-US" sz="1600" b="0" dirty="0" err="1">
                <a:solidFill>
                  <a:schemeClr val="tx1"/>
                </a:solidFill>
              </a:rPr>
              <a:t>teguh</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keinginan</a:t>
            </a:r>
            <a:r>
              <a:rPr lang="en-US" sz="1600" b="0" dirty="0">
                <a:solidFill>
                  <a:schemeClr val="tx1"/>
                </a:solidFill>
              </a:rPr>
              <a:t> </a:t>
            </a:r>
            <a:r>
              <a:rPr lang="en-US" sz="1600" b="0" dirty="0" err="1">
                <a:solidFill>
                  <a:schemeClr val="tx1"/>
                </a:solidFill>
              </a:rPr>
              <a:t>untuk</a:t>
            </a:r>
            <a:r>
              <a:rPr lang="en-US" sz="1600" b="0" dirty="0">
                <a:solidFill>
                  <a:schemeClr val="tx1"/>
                </a:solidFill>
              </a:rPr>
              <a:t> </a:t>
            </a:r>
            <a:r>
              <a:rPr lang="en-US" sz="1600" b="0" dirty="0" err="1">
                <a:solidFill>
                  <a:schemeClr val="tx1"/>
                </a:solidFill>
              </a:rPr>
              <a:t>kembali</a:t>
            </a:r>
            <a:r>
              <a:rPr lang="en-US" sz="1600" b="0" dirty="0">
                <a:solidFill>
                  <a:schemeClr val="tx1"/>
                </a:solidFill>
              </a:rPr>
              <a:t> </a:t>
            </a:r>
            <a:r>
              <a:rPr lang="en-US" sz="1600" b="0" dirty="0" err="1">
                <a:solidFill>
                  <a:schemeClr val="tx1"/>
                </a:solidFill>
              </a:rPr>
              <a:t>bersama</a:t>
            </a:r>
            <a:r>
              <a:rPr lang="en-US" sz="1600" b="0" dirty="0">
                <a:solidFill>
                  <a:schemeClr val="tx1"/>
                </a:solidFill>
              </a:rPr>
              <a:t>. </a:t>
            </a:r>
            <a:endParaRPr lang="id-ID" sz="1600" b="0" dirty="0" smtClean="0">
              <a:solidFill>
                <a:schemeClr val="tx1"/>
              </a:solidFill>
            </a:endParaRPr>
          </a:p>
          <a:p>
            <a:pPr algn="l">
              <a:lnSpc>
                <a:spcPct val="150000"/>
              </a:lnSpc>
            </a:pPr>
            <a:r>
              <a:rPr lang="id-ID" sz="1600" b="0" dirty="0" smtClean="0">
                <a:solidFill>
                  <a:schemeClr val="tx1"/>
                </a:solidFill>
              </a:rPr>
              <a:t>c. </a:t>
            </a:r>
            <a:r>
              <a:rPr lang="en-US" sz="1600" b="0" dirty="0" err="1">
                <a:solidFill>
                  <a:schemeClr val="tx1"/>
                </a:solidFill>
              </a:rPr>
              <a:t>Adanya</a:t>
            </a:r>
            <a:r>
              <a:rPr lang="en-US" sz="1600" b="0" dirty="0">
                <a:solidFill>
                  <a:schemeClr val="tx1"/>
                </a:solidFill>
              </a:rPr>
              <a:t> </a:t>
            </a:r>
            <a:r>
              <a:rPr lang="en-US" sz="1600" b="0" dirty="0" err="1">
                <a:solidFill>
                  <a:schemeClr val="tx1"/>
                </a:solidFill>
              </a:rPr>
              <a:t>jiwa</a:t>
            </a:r>
            <a:r>
              <a:rPr lang="en-US" sz="1600" b="0" dirty="0">
                <a:solidFill>
                  <a:schemeClr val="tx1"/>
                </a:solidFill>
              </a:rPr>
              <a:t> </a:t>
            </a:r>
            <a:r>
              <a:rPr lang="en-US" sz="1600" b="0" dirty="0" err="1">
                <a:solidFill>
                  <a:schemeClr val="tx1"/>
                </a:solidFill>
              </a:rPr>
              <a:t>dan</a:t>
            </a:r>
            <a:r>
              <a:rPr lang="en-US" sz="1600" b="0" dirty="0">
                <a:solidFill>
                  <a:schemeClr val="tx1"/>
                </a:solidFill>
              </a:rPr>
              <a:t> rasa </a:t>
            </a:r>
            <a:r>
              <a:rPr lang="en-US" sz="1600" b="0" dirty="0" err="1">
                <a:solidFill>
                  <a:schemeClr val="tx1"/>
                </a:solidFill>
              </a:rPr>
              <a:t>semangat</a:t>
            </a:r>
            <a:r>
              <a:rPr lang="en-US" sz="1600" b="0" dirty="0">
                <a:solidFill>
                  <a:schemeClr val="tx1"/>
                </a:solidFill>
              </a:rPr>
              <a:t> </a:t>
            </a:r>
            <a:r>
              <a:rPr lang="en-US" sz="1600" b="0" dirty="0" err="1">
                <a:solidFill>
                  <a:schemeClr val="tx1"/>
                </a:solidFill>
              </a:rPr>
              <a:t>dalam</a:t>
            </a:r>
            <a:r>
              <a:rPr lang="en-US" sz="1600" b="0" dirty="0">
                <a:solidFill>
                  <a:schemeClr val="tx1"/>
                </a:solidFill>
              </a:rPr>
              <a:t> </a:t>
            </a:r>
            <a:r>
              <a:rPr lang="en-US" sz="1600" b="0" dirty="0" err="1">
                <a:solidFill>
                  <a:schemeClr val="tx1"/>
                </a:solidFill>
              </a:rPr>
              <a:t>bergotong</a:t>
            </a:r>
            <a:r>
              <a:rPr lang="en-US" sz="1600" b="0" dirty="0">
                <a:solidFill>
                  <a:schemeClr val="tx1"/>
                </a:solidFill>
              </a:rPr>
              <a:t> </a:t>
            </a:r>
            <a:r>
              <a:rPr lang="en-US" sz="1600" b="0" dirty="0" smtClean="0">
                <a:solidFill>
                  <a:schemeClr val="tx1"/>
                </a:solidFill>
              </a:rPr>
              <a:t>royong</a:t>
            </a:r>
            <a:endParaRPr lang="id-ID" sz="1600" b="0" dirty="0" smtClean="0">
              <a:solidFill>
                <a:schemeClr val="tx1"/>
              </a:solidFill>
            </a:endParaRPr>
          </a:p>
          <a:p>
            <a:pPr algn="l">
              <a:lnSpc>
                <a:spcPct val="150000"/>
              </a:lnSpc>
            </a:pPr>
            <a:r>
              <a:rPr lang="id-ID" sz="1600" b="0" dirty="0" smtClean="0">
                <a:solidFill>
                  <a:schemeClr val="tx1"/>
                </a:solidFill>
              </a:rPr>
              <a:t>d. </a:t>
            </a:r>
            <a:r>
              <a:rPr lang="en-US" sz="1600" b="0" dirty="0" err="1">
                <a:solidFill>
                  <a:schemeClr val="tx1"/>
                </a:solidFill>
              </a:rPr>
              <a:t>Adanya</a:t>
            </a:r>
            <a:r>
              <a:rPr lang="en-US" sz="1600" b="0" dirty="0">
                <a:solidFill>
                  <a:schemeClr val="tx1"/>
                </a:solidFill>
              </a:rPr>
              <a:t> </a:t>
            </a:r>
            <a:r>
              <a:rPr lang="en-US" sz="1600" b="0" dirty="0" err="1">
                <a:solidFill>
                  <a:schemeClr val="tx1"/>
                </a:solidFill>
              </a:rPr>
              <a:t>Kepribadian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pandangan</a:t>
            </a:r>
            <a:r>
              <a:rPr lang="en-US" sz="1600" b="0" dirty="0">
                <a:solidFill>
                  <a:schemeClr val="tx1"/>
                </a:solidFill>
              </a:rPr>
              <a:t> </a:t>
            </a:r>
            <a:r>
              <a:rPr lang="en-US" sz="1600" b="0" dirty="0" err="1">
                <a:solidFill>
                  <a:schemeClr val="tx1"/>
                </a:solidFill>
              </a:rPr>
              <a:t>hidup</a:t>
            </a:r>
            <a:r>
              <a:rPr lang="en-US" sz="1600" b="0" dirty="0">
                <a:solidFill>
                  <a:schemeClr val="tx1"/>
                </a:solidFill>
              </a:rPr>
              <a:t> </a:t>
            </a:r>
            <a:r>
              <a:rPr lang="en-US" sz="1600" b="0" dirty="0" err="1">
                <a:solidFill>
                  <a:schemeClr val="tx1"/>
                </a:solidFill>
              </a:rPr>
              <a:t>kebangsaan</a:t>
            </a:r>
            <a:r>
              <a:rPr lang="en-US" sz="1600" b="0" dirty="0">
                <a:solidFill>
                  <a:schemeClr val="tx1"/>
                </a:solidFill>
              </a:rPr>
              <a:t> yang </a:t>
            </a:r>
            <a:r>
              <a:rPr lang="en-US" sz="1600" b="0" dirty="0" err="1">
                <a:solidFill>
                  <a:schemeClr val="tx1"/>
                </a:solidFill>
              </a:rPr>
              <a:t>sama</a:t>
            </a:r>
            <a:r>
              <a:rPr lang="en-US" sz="1600" b="0" dirty="0">
                <a:solidFill>
                  <a:schemeClr val="tx1"/>
                </a:solidFill>
              </a:rPr>
              <a:t> </a:t>
            </a:r>
            <a:r>
              <a:rPr lang="en-US" sz="1600" b="0" dirty="0" err="1">
                <a:solidFill>
                  <a:schemeClr val="tx1"/>
                </a:solidFill>
              </a:rPr>
              <a:t>yakni</a:t>
            </a:r>
            <a:r>
              <a:rPr lang="en-US" sz="1600" b="0" dirty="0">
                <a:solidFill>
                  <a:schemeClr val="tx1"/>
                </a:solidFill>
              </a:rPr>
              <a:t> Pancasila</a:t>
            </a:r>
            <a:r>
              <a:rPr lang="en-US" sz="1600" dirty="0">
                <a:solidFill>
                  <a:schemeClr val="tx1"/>
                </a:solidFill>
              </a:rPr>
              <a:t/>
            </a:r>
            <a:br>
              <a:rPr lang="en-US" sz="1600" dirty="0">
                <a:solidFill>
                  <a:schemeClr val="tx1"/>
                </a:solidFill>
              </a:rPr>
            </a:br>
            <a:endParaRPr lang="en-US" sz="1600" b="0" dirty="0">
              <a:solidFill>
                <a:schemeClr val="tx1"/>
              </a:solidFill>
            </a:endParaRPr>
          </a:p>
          <a:p>
            <a:pPr algn="l">
              <a:lnSpc>
                <a:spcPct val="150000"/>
              </a:lnSpc>
            </a:pPr>
            <a:endParaRPr lang="en-US" sz="1600" dirty="0">
              <a:solidFill>
                <a:schemeClr val="tx1"/>
              </a:solidFill>
            </a:endParaRPr>
          </a:p>
        </p:txBody>
      </p:sp>
    </p:spTree>
    <p:extLst>
      <p:ext uri="{BB962C8B-B14F-4D97-AF65-F5344CB8AC3E}">
        <p14:creationId xmlns:p14="http://schemas.microsoft.com/office/powerpoint/2010/main" val="364800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 name="Google Shape;442;p35"/>
          <p:cNvSpPr txBox="1">
            <a:spLocks/>
          </p:cNvSpPr>
          <p:nvPr/>
        </p:nvSpPr>
        <p:spPr>
          <a:xfrm>
            <a:off x="225858" y="1125120"/>
            <a:ext cx="8468562" cy="3805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200"/>
              <a:buFont typeface="Spinnaker"/>
              <a:buNone/>
              <a:defRPr sz="2000" b="1" i="0" u="none" strike="noStrike" cap="none">
                <a:solidFill>
                  <a:schemeClr val="dk2"/>
                </a:solidFill>
                <a:latin typeface="Spinnaker"/>
                <a:ea typeface="Spinnaker"/>
                <a:cs typeface="Spinnaker"/>
                <a:sym typeface="Spinnaker"/>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pPr algn="l" fontAlgn="base">
              <a:lnSpc>
                <a:spcPct val="150000"/>
              </a:lnSpc>
            </a:pPr>
            <a:r>
              <a:rPr lang="id-ID" sz="1600" b="0" dirty="0" smtClean="0">
                <a:solidFill>
                  <a:schemeClr val="tx1"/>
                </a:solidFill>
              </a:rPr>
              <a:t>3. </a:t>
            </a:r>
            <a:r>
              <a:rPr lang="en-US" sz="1600" b="0" dirty="0" err="1">
                <a:solidFill>
                  <a:schemeClr val="tx1"/>
                </a:solidFill>
              </a:rPr>
              <a:t>Faktor</a:t>
            </a:r>
            <a:r>
              <a:rPr lang="en-US" sz="1600" b="0" dirty="0">
                <a:solidFill>
                  <a:schemeClr val="tx1"/>
                </a:solidFill>
              </a:rPr>
              <a:t> </a:t>
            </a:r>
            <a:r>
              <a:rPr lang="en-US" sz="1600" b="0" dirty="0" err="1">
                <a:solidFill>
                  <a:schemeClr val="tx1"/>
                </a:solidFill>
              </a:rPr>
              <a:t>Penghambat</a:t>
            </a:r>
            <a:r>
              <a:rPr lang="en-US" sz="1600" b="0" dirty="0">
                <a:solidFill>
                  <a:schemeClr val="tx1"/>
                </a:solidFill>
              </a:rPr>
              <a:t> </a:t>
            </a:r>
            <a:r>
              <a:rPr lang="en-US" sz="1600" b="0" dirty="0" err="1">
                <a:solidFill>
                  <a:schemeClr val="tx1"/>
                </a:solidFill>
              </a:rPr>
              <a:t>Integrasi</a:t>
            </a:r>
            <a:r>
              <a:rPr lang="en-US" sz="1600" b="0" dirty="0">
                <a:solidFill>
                  <a:schemeClr val="tx1"/>
                </a:solidFill>
              </a:rPr>
              <a:t> </a:t>
            </a:r>
            <a:r>
              <a:rPr lang="en-US" sz="1600" b="0" dirty="0" smtClean="0">
                <a:solidFill>
                  <a:schemeClr val="tx1"/>
                </a:solidFill>
              </a:rPr>
              <a:t>Nasional</a:t>
            </a:r>
            <a:endParaRPr lang="id-ID" sz="1600" b="0" dirty="0" smtClean="0">
              <a:solidFill>
                <a:schemeClr val="tx1"/>
              </a:solidFill>
            </a:endParaRPr>
          </a:p>
          <a:p>
            <a:pPr algn="l" fontAlgn="base">
              <a:lnSpc>
                <a:spcPct val="150000"/>
              </a:lnSpc>
            </a:pPr>
            <a:endParaRPr lang="id-ID" sz="1600" b="0" dirty="0" smtClean="0">
              <a:solidFill>
                <a:schemeClr val="tx1"/>
              </a:solidFill>
            </a:endParaRPr>
          </a:p>
          <a:p>
            <a:pPr algn="l" fontAlgn="base">
              <a:lnSpc>
                <a:spcPct val="150000"/>
              </a:lnSpc>
            </a:pPr>
            <a:r>
              <a:rPr lang="id-ID" sz="1600" b="0" dirty="0" smtClean="0">
                <a:solidFill>
                  <a:schemeClr val="tx1"/>
                </a:solidFill>
              </a:rPr>
              <a:t>a. </a:t>
            </a:r>
            <a:r>
              <a:rPr lang="en-US" sz="1600" b="0" dirty="0" err="1" smtClean="0">
                <a:solidFill>
                  <a:schemeClr val="tx1"/>
                </a:solidFill>
              </a:rPr>
              <a:t>Kurangnya</a:t>
            </a:r>
            <a:r>
              <a:rPr lang="en-US" sz="1600" b="0" dirty="0" smtClean="0">
                <a:solidFill>
                  <a:schemeClr val="tx1"/>
                </a:solidFill>
              </a:rPr>
              <a:t> </a:t>
            </a:r>
            <a:r>
              <a:rPr lang="en-US" sz="1600" b="0" dirty="0" err="1">
                <a:solidFill>
                  <a:schemeClr val="tx1"/>
                </a:solidFill>
              </a:rPr>
              <a:t>penghargaan</a:t>
            </a:r>
            <a:r>
              <a:rPr lang="en-US" sz="1600" b="0" dirty="0">
                <a:solidFill>
                  <a:schemeClr val="tx1"/>
                </a:solidFill>
              </a:rPr>
              <a:t> </a:t>
            </a:r>
            <a:r>
              <a:rPr lang="en-US" sz="1600" b="0" dirty="0" err="1">
                <a:solidFill>
                  <a:schemeClr val="tx1"/>
                </a:solidFill>
              </a:rPr>
              <a:t>terhadap</a:t>
            </a:r>
            <a:r>
              <a:rPr lang="en-US" sz="1600" b="0" dirty="0">
                <a:solidFill>
                  <a:schemeClr val="tx1"/>
                </a:solidFill>
              </a:rPr>
              <a:t> </a:t>
            </a:r>
            <a:r>
              <a:rPr lang="en-US" sz="1600" b="0" dirty="0" err="1" smtClean="0">
                <a:solidFill>
                  <a:schemeClr val="tx1"/>
                </a:solidFill>
              </a:rPr>
              <a:t>kemajemukan</a:t>
            </a:r>
            <a:endParaRPr lang="id-ID" sz="1600" b="0" dirty="0" smtClean="0">
              <a:solidFill>
                <a:schemeClr val="tx1"/>
              </a:solidFill>
            </a:endParaRPr>
          </a:p>
          <a:p>
            <a:pPr algn="l" fontAlgn="base">
              <a:lnSpc>
                <a:spcPct val="150000"/>
              </a:lnSpc>
            </a:pPr>
            <a:r>
              <a:rPr lang="id-ID" sz="1600" b="0" dirty="0" smtClean="0">
                <a:solidFill>
                  <a:schemeClr val="tx1"/>
                </a:solidFill>
              </a:rPr>
              <a:t>b. </a:t>
            </a:r>
            <a:r>
              <a:rPr lang="sv-SE" sz="1600" b="0" dirty="0">
                <a:solidFill>
                  <a:schemeClr val="tx1"/>
                </a:solidFill>
              </a:rPr>
              <a:t>Kurangnya toleransi antar sesama golongan</a:t>
            </a:r>
            <a:r>
              <a:rPr lang="sv-SE" sz="1600" b="0" dirty="0" smtClean="0">
                <a:solidFill>
                  <a:schemeClr val="tx1"/>
                </a:solidFill>
              </a:rPr>
              <a:t>.</a:t>
            </a:r>
            <a:endParaRPr lang="id-ID" sz="1600" b="0" dirty="0" smtClean="0">
              <a:solidFill>
                <a:schemeClr val="tx1"/>
              </a:solidFill>
            </a:endParaRPr>
          </a:p>
          <a:p>
            <a:pPr algn="l" fontAlgn="base">
              <a:lnSpc>
                <a:spcPct val="150000"/>
              </a:lnSpc>
            </a:pPr>
            <a:r>
              <a:rPr lang="id-ID" sz="1600" b="0" dirty="0" smtClean="0">
                <a:solidFill>
                  <a:schemeClr val="tx1"/>
                </a:solidFill>
              </a:rPr>
              <a:t>c. </a:t>
            </a:r>
            <a:r>
              <a:rPr lang="en-US" sz="1600" b="0" dirty="0" err="1">
                <a:solidFill>
                  <a:schemeClr val="tx1"/>
                </a:solidFill>
              </a:rPr>
              <a:t>Adanya</a:t>
            </a:r>
            <a:r>
              <a:rPr lang="en-US" sz="1600" b="0" dirty="0">
                <a:solidFill>
                  <a:schemeClr val="tx1"/>
                </a:solidFill>
              </a:rPr>
              <a:t> </a:t>
            </a:r>
            <a:r>
              <a:rPr lang="en-US" sz="1600" b="0" dirty="0" err="1">
                <a:solidFill>
                  <a:schemeClr val="tx1"/>
                </a:solidFill>
              </a:rPr>
              <a:t>sikap</a:t>
            </a:r>
            <a:r>
              <a:rPr lang="en-US" sz="1600" b="0" dirty="0">
                <a:solidFill>
                  <a:schemeClr val="tx1"/>
                </a:solidFill>
              </a:rPr>
              <a:t> </a:t>
            </a:r>
            <a:r>
              <a:rPr lang="en-US" sz="1600" b="0" dirty="0" err="1">
                <a:solidFill>
                  <a:schemeClr val="tx1"/>
                </a:solidFill>
              </a:rPr>
              <a:t>ketidakpuasan</a:t>
            </a:r>
            <a:r>
              <a:rPr lang="en-US" sz="1600" b="0" dirty="0">
                <a:solidFill>
                  <a:schemeClr val="tx1"/>
                </a:solidFill>
              </a:rPr>
              <a:t> </a:t>
            </a:r>
            <a:r>
              <a:rPr lang="en-US" sz="1600" b="0" dirty="0" err="1">
                <a:solidFill>
                  <a:schemeClr val="tx1"/>
                </a:solidFill>
              </a:rPr>
              <a:t>terhadap</a:t>
            </a:r>
            <a:r>
              <a:rPr lang="en-US" sz="1600" b="0" dirty="0">
                <a:solidFill>
                  <a:schemeClr val="tx1"/>
                </a:solidFill>
              </a:rPr>
              <a:t> </a:t>
            </a:r>
            <a:r>
              <a:rPr lang="en-US" sz="1600" b="0" dirty="0" err="1">
                <a:solidFill>
                  <a:schemeClr val="tx1"/>
                </a:solidFill>
              </a:rPr>
              <a:t>ketimpangan</a:t>
            </a:r>
            <a:r>
              <a:rPr lang="en-US" sz="1600" b="0" dirty="0">
                <a:solidFill>
                  <a:schemeClr val="tx1"/>
                </a:solidFill>
              </a:rPr>
              <a:t> </a:t>
            </a:r>
            <a:r>
              <a:rPr lang="en-US" sz="1600" b="0" dirty="0" err="1">
                <a:solidFill>
                  <a:schemeClr val="tx1"/>
                </a:solidFill>
              </a:rPr>
              <a:t>dan</a:t>
            </a:r>
            <a:r>
              <a:rPr lang="en-US" sz="1600" b="0" dirty="0">
                <a:solidFill>
                  <a:schemeClr val="tx1"/>
                </a:solidFill>
              </a:rPr>
              <a:t> </a:t>
            </a:r>
            <a:r>
              <a:rPr lang="en-US" sz="1600" b="0" dirty="0" err="1">
                <a:solidFill>
                  <a:schemeClr val="tx1"/>
                </a:solidFill>
              </a:rPr>
              <a:t>ketidakmerataan</a:t>
            </a:r>
            <a:r>
              <a:rPr lang="en-US" sz="1600" b="0" dirty="0">
                <a:solidFill>
                  <a:schemeClr val="tx1"/>
                </a:solidFill>
              </a:rPr>
              <a:t> </a:t>
            </a:r>
            <a:r>
              <a:rPr lang="en-US" sz="1600" b="0" dirty="0" err="1" smtClean="0">
                <a:solidFill>
                  <a:schemeClr val="tx1"/>
                </a:solidFill>
              </a:rPr>
              <a:t>pembangunan</a:t>
            </a:r>
            <a:endParaRPr lang="id-ID" sz="1600" b="0" dirty="0" smtClean="0">
              <a:solidFill>
                <a:schemeClr val="tx1"/>
              </a:solidFill>
            </a:endParaRPr>
          </a:p>
          <a:p>
            <a:pPr algn="l" fontAlgn="base">
              <a:lnSpc>
                <a:spcPct val="150000"/>
              </a:lnSpc>
            </a:pPr>
            <a:r>
              <a:rPr lang="id-ID" sz="1600" b="0" dirty="0" smtClean="0">
                <a:solidFill>
                  <a:schemeClr val="tx1"/>
                </a:solidFill>
              </a:rPr>
              <a:t>d. </a:t>
            </a:r>
            <a:r>
              <a:rPr lang="en-US" sz="1600" b="0" dirty="0" err="1">
                <a:solidFill>
                  <a:schemeClr val="tx1"/>
                </a:solidFill>
              </a:rPr>
              <a:t>Kurangnya</a:t>
            </a:r>
            <a:r>
              <a:rPr lang="en-US" sz="1600" b="0" dirty="0">
                <a:solidFill>
                  <a:schemeClr val="tx1"/>
                </a:solidFill>
              </a:rPr>
              <a:t> </a:t>
            </a:r>
            <a:r>
              <a:rPr lang="en-US" sz="1600" b="0" dirty="0" err="1">
                <a:solidFill>
                  <a:schemeClr val="tx1"/>
                </a:solidFill>
              </a:rPr>
              <a:t>kesadaran</a:t>
            </a:r>
            <a:r>
              <a:rPr lang="en-US" sz="1600" b="0" dirty="0">
                <a:solidFill>
                  <a:schemeClr val="tx1"/>
                </a:solidFill>
              </a:rPr>
              <a:t> di </a:t>
            </a:r>
            <a:r>
              <a:rPr lang="en-US" sz="1600" b="0" dirty="0" err="1">
                <a:solidFill>
                  <a:schemeClr val="tx1"/>
                </a:solidFill>
              </a:rPr>
              <a:t>dalam</a:t>
            </a:r>
            <a:r>
              <a:rPr lang="en-US" sz="1600" b="0" dirty="0">
                <a:solidFill>
                  <a:schemeClr val="tx1"/>
                </a:solidFill>
              </a:rPr>
              <a:t> </a:t>
            </a:r>
            <a:r>
              <a:rPr lang="en-US" sz="1600" b="0" dirty="0" err="1">
                <a:solidFill>
                  <a:schemeClr val="tx1"/>
                </a:solidFill>
              </a:rPr>
              <a:t>diri</a:t>
            </a:r>
            <a:r>
              <a:rPr lang="en-US" sz="1600" b="0" dirty="0">
                <a:solidFill>
                  <a:schemeClr val="tx1"/>
                </a:solidFill>
              </a:rPr>
              <a:t> </a:t>
            </a:r>
            <a:r>
              <a:rPr lang="en-US" sz="1600" b="0" dirty="0" err="1">
                <a:solidFill>
                  <a:schemeClr val="tx1"/>
                </a:solidFill>
              </a:rPr>
              <a:t>masing-masing</a:t>
            </a:r>
            <a:r>
              <a:rPr lang="en-US" sz="1600" b="0" dirty="0">
                <a:solidFill>
                  <a:schemeClr val="tx1"/>
                </a:solidFill>
              </a:rPr>
              <a:t> </a:t>
            </a:r>
            <a:r>
              <a:rPr lang="en-US" sz="1600" b="0" dirty="0" err="1">
                <a:solidFill>
                  <a:schemeClr val="tx1"/>
                </a:solidFill>
              </a:rPr>
              <a:t>rakyat</a:t>
            </a:r>
            <a:r>
              <a:rPr lang="en-US" sz="1600" b="0" dirty="0">
                <a:solidFill>
                  <a:schemeClr val="tx1"/>
                </a:solidFill>
              </a:rPr>
              <a:t> Indonesia</a:t>
            </a:r>
            <a:r>
              <a:rPr lang="en-US" sz="1600" dirty="0">
                <a:solidFill>
                  <a:schemeClr val="tx1"/>
                </a:solidFill>
              </a:rPr>
              <a:t/>
            </a:r>
            <a:br>
              <a:rPr lang="en-US" sz="1600" dirty="0">
                <a:solidFill>
                  <a:schemeClr val="tx1"/>
                </a:solidFill>
              </a:rPr>
            </a:br>
            <a:endParaRPr lang="en-US" sz="1600" b="0" dirty="0">
              <a:solidFill>
                <a:schemeClr val="tx1"/>
              </a:solidFill>
            </a:endParaRPr>
          </a:p>
          <a:p>
            <a:pPr algn="l">
              <a:lnSpc>
                <a:spcPct val="150000"/>
              </a:lnSpc>
            </a:pPr>
            <a:endParaRPr lang="en-US" sz="1600" dirty="0">
              <a:solidFill>
                <a:schemeClr val="tx1"/>
              </a:solidFill>
            </a:endParaRPr>
          </a:p>
        </p:txBody>
      </p:sp>
    </p:spTree>
    <p:extLst>
      <p:ext uri="{BB962C8B-B14F-4D97-AF65-F5344CB8AC3E}">
        <p14:creationId xmlns:p14="http://schemas.microsoft.com/office/powerpoint/2010/main" val="2706996919"/>
      </p:ext>
    </p:extLst>
  </p:cSld>
  <p:clrMapOvr>
    <a:masterClrMapping/>
  </p:clrMapOvr>
</p:sld>
</file>

<file path=ppt/theme/theme1.xml><?xml version="1.0" encoding="utf-8"?>
<a:theme xmlns:a="http://schemas.openxmlformats.org/drawingml/2006/main" name="Minimalist Indian Palette Aesthetic Agency by Slidesgo">
  <a:themeElements>
    <a:clrScheme name="Simple Light">
      <a:dk1>
        <a:srgbClr val="3D405B"/>
      </a:dk1>
      <a:lt1>
        <a:srgbClr val="F4F1DE"/>
      </a:lt1>
      <a:dk2>
        <a:srgbClr val="E07A5F"/>
      </a:dk2>
      <a:lt2>
        <a:srgbClr val="81B29A"/>
      </a:lt2>
      <a:accent1>
        <a:srgbClr val="F2CC8F"/>
      </a:accent1>
      <a:accent2>
        <a:srgbClr val="FFFFFF"/>
      </a:accent2>
      <a:accent3>
        <a:srgbClr val="FFFFFF"/>
      </a:accent3>
      <a:accent4>
        <a:srgbClr val="FFFFFF"/>
      </a:accent4>
      <a:accent5>
        <a:srgbClr val="FFFFFF"/>
      </a:accent5>
      <a:accent6>
        <a:srgbClr val="FFFFFF"/>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337</Words>
  <Application>Microsoft Office PowerPoint</Application>
  <PresentationFormat>On-screen Show (16:9)</PresentationFormat>
  <Paragraphs>94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Spinnaker</vt:lpstr>
      <vt:lpstr>Arial</vt:lpstr>
      <vt:lpstr>Mandali</vt:lpstr>
      <vt:lpstr>Minimalist Indian Palette Aesthetic Agency by Slidesgo</vt:lpstr>
      <vt:lpstr>INTEGRASI NASIONAL SUB BAHASAN SOSIAL MATA KULIAH KEWARGANEGARAAN “PENTINGNYA INTEGRASI DALAM MENGHADAPI PLURALITAS DI INDONESIA”</vt:lpstr>
      <vt:lpstr>DISUSUN OLEH KELOMPOK 3 :  LILIK MURDIYAH   200411100011 MUHAMMAD FATHUTHORIQ 200411100021 R. BELLA APRILLIA D.    200411100082 MOH RAFI SAPUTRA    200411100089 ALIFNUR FATHURRAHMAN P. 200411100150 FIKRI AINUN NAJIB    200411100153 MUHAMMAD NUR HIDAYAT   200411100159 MOH AMIRULLAH    200411100176 TRIASMI DWI FARAWATI   200411100186  </vt:lpstr>
      <vt:lpstr>BAB I  PENDAHULUAN  </vt:lpstr>
      <vt:lpstr>B. RUMUSAN MASALAH</vt:lpstr>
      <vt:lpstr>C. TUJUAN</vt:lpstr>
      <vt:lpstr>2.1 DEFINISI INTEGRASI NASIONAL</vt:lpstr>
      <vt:lpstr>2.2 FAKTOR-FAKTOR YANG MEMPENGARUHI INTEGRASI NASIONAL</vt:lpstr>
      <vt:lpstr>PowerPoint Presentation</vt:lpstr>
      <vt:lpstr>PowerPoint Presentation</vt:lpstr>
      <vt:lpstr>2.3 PENTINGNYA INTEGRASI NASIONAL BAGI BANGSA INDONESIA</vt:lpstr>
      <vt:lpstr>2.4 PLURALITAS MASYARAKAT INDONESIA  </vt:lpstr>
      <vt:lpstr>2.5 BAGAIMANA PROSES INTEGRASI NASIONAL DI INDONESIA</vt:lpstr>
      <vt:lpstr>2.6 ANCAMAN TERHADAP INTEGRASI NASIOANAL</vt:lpstr>
      <vt:lpstr>2.7 CARA MENGATASI ANCAMAN INTEGRASI NASIONAL</vt:lpstr>
      <vt:lpstr>2.8 CONTOH MASALAH INTEGRASI NASIONAL DALAM KEHIDUPAN BERBANGSA DAN BERNEGARA</vt:lpstr>
      <vt:lpstr>PowerPoint Presentation</vt:lpstr>
      <vt:lpstr> BAB III KESIMPULAN DAN SARAN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INTEGRASI NASIONAL SUB BAHASAN SOSIAL MATA KULIAH KEWARGANEGARAAN “PENTINGNYA INTEGRASI DALAM MENGHADAPI PLURALITAS DI INDONESIA”</dc:title>
  <dc:creator>LENOVO</dc:creator>
  <cp:lastModifiedBy>Microsoft account</cp:lastModifiedBy>
  <cp:revision>9</cp:revision>
  <dcterms:modified xsi:type="dcterms:W3CDTF">2022-11-29T15:14:31Z</dcterms:modified>
</cp:coreProperties>
</file>