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9"/>
    <p:restoredTop sz="94669"/>
  </p:normalViewPr>
  <p:slideViewPr>
    <p:cSldViewPr snapToGrid="0" snapToObjects="1">
      <p:cViewPr varScale="1">
        <p:scale>
          <a:sx n="86" d="100"/>
          <a:sy n="86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706303678368525E-2"/>
          <c:y val="0.10654702430821084"/>
          <c:w val="0.93816129429133854"/>
          <c:h val="0.75759381037027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42.9</c:v>
                </c:pt>
                <c:pt idx="1">
                  <c:v>3.67</c:v>
                </c:pt>
                <c:pt idx="2">
                  <c:v>3.14</c:v>
                </c:pt>
                <c:pt idx="3">
                  <c:v>2.88</c:v>
                </c:pt>
                <c:pt idx="4">
                  <c:v>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C-4EA8-BF76-0CD520554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110.18</c:v>
                </c:pt>
                <c:pt idx="1">
                  <c:v>15.48</c:v>
                </c:pt>
                <c:pt idx="2">
                  <c:v>11.65</c:v>
                </c:pt>
                <c:pt idx="3">
                  <c:v>10.64</c:v>
                </c:pt>
                <c:pt idx="4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C-4EA8-BF76-0CD520554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327.36</c:v>
                </c:pt>
                <c:pt idx="1">
                  <c:v>91.6</c:v>
                </c:pt>
                <c:pt idx="2">
                  <c:v>71.05</c:v>
                </c:pt>
                <c:pt idx="3">
                  <c:v>52.28</c:v>
                </c:pt>
                <c:pt idx="4">
                  <c:v>20.07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C-4EA8-BF76-0CD520554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1940992"/>
        <c:axId val="1911943072"/>
      </c:barChart>
      <c:catAx>
        <c:axId val="191194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3072"/>
        <c:crosses val="autoZero"/>
        <c:auto val="1"/>
        <c:lblAlgn val="ctr"/>
        <c:lblOffset val="100"/>
        <c:noMultiLvlLbl val="0"/>
      </c:catAx>
      <c:valAx>
        <c:axId val="19119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程序运行时间</a:t>
                </a:r>
                <a:r>
                  <a:rPr lang="en-US" altLang="zh-CN" dirty="0"/>
                  <a:t>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5753980077531"/>
          <c:y val="0.94079232361962284"/>
          <c:w val="0.22180035494388231"/>
          <c:h val="4.612942626573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PCC－PPT内页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67" y="-6263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程序结果记录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276F3F7-BCF2-42F7-9008-0F9FFA02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6372"/>
              </p:ext>
            </p:extLst>
          </p:nvPr>
        </p:nvGraphicFramePr>
        <p:xfrm>
          <a:off x="794186" y="1708946"/>
          <a:ext cx="10410730" cy="38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636">
                  <a:extLst>
                    <a:ext uri="{9D8B030D-6E8A-4147-A177-3AD203B41FA5}">
                      <a16:colId xmlns:a16="http://schemas.microsoft.com/office/drawing/2014/main" val="2223424025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4293312149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3454304461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3404102415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2512973650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228580954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4099721804"/>
                    </a:ext>
                  </a:extLst>
                </a:gridCol>
              </a:tblGrid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Case1(time(s)/speedup)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Case2(time(s)/speedup)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Case3(time(s)/speedup)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723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Base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327.36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4949277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开启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Ofast 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</a:t>
                      </a:r>
                      <a:r>
                        <a:rPr lang="zh-CN" altLang="en-US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子格子分配</a:t>
                      </a:r>
                      <a:endParaRPr lang="en-US" altLang="zh-CN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X7.1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257628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更改循环顺序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X13.6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X9.5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71.05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X4.6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366714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优化计算过程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X14.9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3767293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优化算法减少计算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X29.4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20.07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40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程序运行结果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88D4009-2B8F-4AAA-8B49-93F02FBE4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781761"/>
              </p:ext>
            </p:extLst>
          </p:nvPr>
        </p:nvGraphicFramePr>
        <p:xfrm>
          <a:off x="250940" y="719666"/>
          <a:ext cx="11169653" cy="591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3A9F37F-34C8-423F-99EF-7D77D868779A}"/>
              </a:ext>
            </a:extLst>
          </p:cNvPr>
          <p:cNvSpPr txBox="1"/>
          <p:nvPr/>
        </p:nvSpPr>
        <p:spPr>
          <a:xfrm>
            <a:off x="9620128" y="5135284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A1DD1-1DBA-4B82-B066-B7E1DD9A0639}"/>
              </a:ext>
            </a:extLst>
          </p:cNvPr>
          <p:cNvSpPr txBox="1"/>
          <p:nvPr/>
        </p:nvSpPr>
        <p:spPr>
          <a:xfrm>
            <a:off x="10102627" y="5157478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FD5FF9-B76F-411C-A570-EA2EC38E41A5}"/>
              </a:ext>
            </a:extLst>
          </p:cNvPr>
          <p:cNvSpPr txBox="1"/>
          <p:nvPr/>
        </p:nvSpPr>
        <p:spPr>
          <a:xfrm>
            <a:off x="10585128" y="4950618"/>
            <a:ext cx="57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84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Source Han Sans CN</vt:lpstr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范 禧龙</cp:lastModifiedBy>
  <cp:revision>60</cp:revision>
  <dcterms:created xsi:type="dcterms:W3CDTF">2021-10-25T03:31:22Z</dcterms:created>
  <dcterms:modified xsi:type="dcterms:W3CDTF">2021-11-09T23:25:25Z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