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0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DD32-671C-48B1-83AD-AFEF62045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494ED-5964-4316-B338-47D8C66AE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F5DC9-2679-43B6-920F-7FE57908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30C0-DACA-435D-89C1-6784316BFBE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ADE7-5727-4F17-B266-C3D82CAF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77238-2CB4-4464-93E5-CCD98AE7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7A5-A5AE-4A8C-BD93-5E4301182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39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C6BEB-4FEE-476F-BB3C-7CE4C43D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645217-B93C-40CC-83B3-65130392B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4C30D-CB4D-4742-8F55-CFF053E8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30C0-DACA-435D-89C1-6784316BFBE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E430C-3337-4049-875F-694A38DC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29DCC-BB03-41AD-9FDC-BEE1F522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7A5-A5AE-4A8C-BD93-5E4301182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7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D963D1-FCDC-4EE6-BD65-46B6BCCB8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D7B123-1DEE-4770-B8D6-FBF66D39C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B15B5-FE5B-4E4E-8DD5-5217C18B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30C0-DACA-435D-89C1-6784316BFBE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2D03E-6411-4748-9E96-A17E7D3B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E2959-27CE-4520-A324-0F4E2FC3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7A5-A5AE-4A8C-BD93-5E4301182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3F25F-BFE8-4FB5-9950-EAF9EFC5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27A1F-EEC9-4F34-94C2-8BF3D85F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EAF80-9D61-4985-B910-9C278A5F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30C0-DACA-435D-89C1-6784316BFBE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61B69-BC8D-4148-BB7F-5085E1D2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CDF78-94F1-4319-937B-F2574AF1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7A5-A5AE-4A8C-BD93-5E4301182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2EEBD-20BA-4869-9BC4-732E8B51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6A5DF-0CE5-4EDB-AFD2-E8014ED8C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CB8B4-62B4-4FA9-AA84-A7C328EF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30C0-DACA-435D-89C1-6784316BFBE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75E71-52BA-4BAE-8FC2-BBD61723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F3231-E3B9-4ADA-918A-8DA33B54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7A5-A5AE-4A8C-BD93-5E4301182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4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E7620-FA2E-47A5-8713-67049A65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97A01-0EE7-4974-9D2D-6EB0F457C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3E8F6-D109-4382-B930-6C44F12E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FF1B4-9C04-4B8B-8964-B2C0EC06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30C0-DACA-435D-89C1-6784316BFBE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23A174-DAD2-4C0E-9E92-FDAE81E5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2E454-16B8-4E45-BB94-996F9938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7A5-A5AE-4A8C-BD93-5E4301182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4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CFC5C-AD33-4CF2-A05D-BE19FA3B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F4B544-F90B-4B35-8899-222EF8392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133CAB-66F6-4F35-8D33-20FF430E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7243C8-7038-4027-A146-28464EC0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E76B99-8361-47E7-BCE0-262C69902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0D2C46-869A-4413-BB55-A0B12349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30C0-DACA-435D-89C1-6784316BFBE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7637AB-7C6B-4842-8257-6659EE9B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AAA0AD-020B-4B98-8D73-03C3A0C1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7A5-A5AE-4A8C-BD93-5E4301182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20799-8410-431A-8509-F32477B9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96DE84-BC91-47C0-9350-D91DB18C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30C0-DACA-435D-89C1-6784316BFBE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EB909F-3848-4CF0-AF78-1DC93D55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318674-63DB-4254-8116-555CF35A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7A5-A5AE-4A8C-BD93-5E4301182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7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2A9454-ACA3-4453-865D-1E4FA6E4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30C0-DACA-435D-89C1-6784316BFBE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24BE76-FBF0-48D5-AB86-6EAA9B3C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B8690A-E3C6-44BA-8437-4E44259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7A5-A5AE-4A8C-BD93-5E4301182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18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8CF34-2E0D-4CC3-BEC8-90E7F5CA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F23B7-8054-4157-81C3-0E4F8F6EE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42532-1AFF-4374-8FBA-AAA5D0474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68BB9C-A3A1-4482-9EE5-6E278B2A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30C0-DACA-435D-89C1-6784316BFBE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EC9DF4-68E4-49D2-A9A2-2915A3C0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5D0F7-5110-4080-98D4-92AF1024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7A5-A5AE-4A8C-BD93-5E4301182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8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F1173-6EBF-4CD4-92C7-D24F2661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C36637-EB67-417F-BE5E-87D7FF7FC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B73C6E-55EF-4596-A34F-68233189B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7861D-4681-45A7-BD51-A8336200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30C0-DACA-435D-89C1-6784316BFBE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1A330-F273-4493-A1F1-B958EC37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1AFFB4-BBA0-41CB-8D92-709EC08B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7A5-A5AE-4A8C-BD93-5E4301182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9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CDBC7B-BDE2-4404-82A4-9966975C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E386F-BB0D-4669-8F46-A7B4EA36B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CEBE4-2CE0-421F-AFC4-C3B911591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30C0-DACA-435D-89C1-6784316BFBE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CCF12-EF39-4702-BB10-21B58A896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40A1D-FF78-45AB-9A07-97843E05C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07A5-A5AE-4A8C-BD93-5E4301182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5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F2428F-08B0-49E7-8FF8-D0604D11FCB5}"/>
              </a:ext>
            </a:extLst>
          </p:cNvPr>
          <p:cNvSpPr txBox="1"/>
          <p:nvPr/>
        </p:nvSpPr>
        <p:spPr>
          <a:xfrm>
            <a:off x="2348820" y="872455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制作素材的三种方法：</a:t>
            </a:r>
            <a:r>
              <a:rPr lang="en-US" altLang="zh-CN" dirty="0"/>
              <a:t>1</a:t>
            </a:r>
            <a:r>
              <a:rPr lang="zh-CN" altLang="en-US" dirty="0"/>
              <a:t>、合并形状</a:t>
            </a:r>
            <a:r>
              <a:rPr lang="en-US" altLang="zh-CN" dirty="0"/>
              <a:t> 2</a:t>
            </a:r>
            <a:r>
              <a:rPr lang="zh-CN" altLang="en-US" dirty="0"/>
              <a:t>、使用</a:t>
            </a:r>
            <a:r>
              <a:rPr lang="en-US" altLang="zh-CN" dirty="0"/>
              <a:t>AI</a:t>
            </a:r>
            <a:r>
              <a:rPr lang="zh-CN" altLang="en-US" dirty="0"/>
              <a:t>制作 </a:t>
            </a:r>
            <a:r>
              <a:rPr lang="en-US" altLang="zh-CN" dirty="0"/>
              <a:t>3</a:t>
            </a:r>
            <a:r>
              <a:rPr lang="zh-CN" altLang="en-US" dirty="0"/>
              <a:t>、自定义制作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DB0C2CB-105E-42C4-ACB4-3B745B1C156E}"/>
              </a:ext>
            </a:extLst>
          </p:cNvPr>
          <p:cNvSpPr/>
          <p:nvPr/>
        </p:nvSpPr>
        <p:spPr>
          <a:xfrm>
            <a:off x="755009" y="1610686"/>
            <a:ext cx="2306973" cy="1006680"/>
          </a:xfrm>
          <a:custGeom>
            <a:avLst/>
            <a:gdLst>
              <a:gd name="connsiteX0" fmla="*/ 486562 w 2306973"/>
              <a:gd name="connsiteY0" fmla="*/ 0 h 1006680"/>
              <a:gd name="connsiteX1" fmla="*/ 758604 w 2306973"/>
              <a:gd name="connsiteY1" fmla="*/ 85963 h 1006680"/>
              <a:gd name="connsiteX2" fmla="*/ 805317 w 2306973"/>
              <a:gd name="connsiteY2" fmla="*/ 125834 h 1006680"/>
              <a:gd name="connsiteX3" fmla="*/ 2306973 w 2306973"/>
              <a:gd name="connsiteY3" fmla="*/ 125834 h 1006680"/>
              <a:gd name="connsiteX4" fmla="*/ 2306973 w 2306973"/>
              <a:gd name="connsiteY4" fmla="*/ 880843 h 1006680"/>
              <a:gd name="connsiteX5" fmla="*/ 805321 w 2306973"/>
              <a:gd name="connsiteY5" fmla="*/ 880843 h 1006680"/>
              <a:gd name="connsiteX6" fmla="*/ 758604 w 2306973"/>
              <a:gd name="connsiteY6" fmla="*/ 920718 h 1006680"/>
              <a:gd name="connsiteX7" fmla="*/ 486562 w 2306973"/>
              <a:gd name="connsiteY7" fmla="*/ 1006680 h 1006680"/>
              <a:gd name="connsiteX8" fmla="*/ 0 w 2306973"/>
              <a:gd name="connsiteY8" fmla="*/ 503340 h 1006680"/>
              <a:gd name="connsiteX9" fmla="*/ 486562 w 2306973"/>
              <a:gd name="connsiteY9" fmla="*/ 0 h 10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06973" h="1006680">
                <a:moveTo>
                  <a:pt x="486562" y="0"/>
                </a:moveTo>
                <a:cubicBezTo>
                  <a:pt x="587332" y="0"/>
                  <a:pt x="680948" y="31690"/>
                  <a:pt x="758604" y="85963"/>
                </a:cubicBezTo>
                <a:lnTo>
                  <a:pt x="805317" y="125834"/>
                </a:lnTo>
                <a:lnTo>
                  <a:pt x="2306973" y="125834"/>
                </a:lnTo>
                <a:lnTo>
                  <a:pt x="2306973" y="880843"/>
                </a:lnTo>
                <a:lnTo>
                  <a:pt x="805321" y="880843"/>
                </a:lnTo>
                <a:lnTo>
                  <a:pt x="758604" y="920718"/>
                </a:lnTo>
                <a:cubicBezTo>
                  <a:pt x="680948" y="974990"/>
                  <a:pt x="587332" y="1006680"/>
                  <a:pt x="486562" y="1006680"/>
                </a:cubicBezTo>
                <a:cubicBezTo>
                  <a:pt x="217841" y="1006680"/>
                  <a:pt x="0" y="781327"/>
                  <a:pt x="0" y="503340"/>
                </a:cubicBezTo>
                <a:cubicBezTo>
                  <a:pt x="0" y="225353"/>
                  <a:pt x="217841" y="0"/>
                  <a:pt x="48656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45E18160-141A-4B17-B248-930C8E436A1E}"/>
              </a:ext>
            </a:extLst>
          </p:cNvPr>
          <p:cNvSpPr/>
          <p:nvPr/>
        </p:nvSpPr>
        <p:spPr>
          <a:xfrm>
            <a:off x="755008" y="3145871"/>
            <a:ext cx="2357306" cy="1006680"/>
          </a:xfrm>
          <a:custGeom>
            <a:avLst/>
            <a:gdLst>
              <a:gd name="connsiteX0" fmla="*/ 829890 w 2357306"/>
              <a:gd name="connsiteY0" fmla="*/ 146807 h 1006680"/>
              <a:gd name="connsiteX1" fmla="*/ 2357306 w 2357306"/>
              <a:gd name="connsiteY1" fmla="*/ 146807 h 1006680"/>
              <a:gd name="connsiteX2" fmla="*/ 2357306 w 2357306"/>
              <a:gd name="connsiteY2" fmla="*/ 859872 h 1006680"/>
              <a:gd name="connsiteX3" fmla="*/ 829891 w 2357306"/>
              <a:gd name="connsiteY3" fmla="*/ 859872 h 1006680"/>
              <a:gd name="connsiteX4" fmla="*/ 830613 w 2357306"/>
              <a:gd name="connsiteY4" fmla="*/ 859255 h 1006680"/>
              <a:gd name="connsiteX5" fmla="*/ 973124 w 2357306"/>
              <a:gd name="connsiteY5" fmla="*/ 503340 h 1006680"/>
              <a:gd name="connsiteX6" fmla="*/ 830613 w 2357306"/>
              <a:gd name="connsiteY6" fmla="*/ 147425 h 1006680"/>
              <a:gd name="connsiteX7" fmla="*/ 486562 w 2357306"/>
              <a:gd name="connsiteY7" fmla="*/ 0 h 1006680"/>
              <a:gd name="connsiteX8" fmla="*/ 758604 w 2357306"/>
              <a:gd name="connsiteY8" fmla="*/ 85962 h 1006680"/>
              <a:gd name="connsiteX9" fmla="*/ 829890 w 2357306"/>
              <a:gd name="connsiteY9" fmla="*/ 146807 h 1006680"/>
              <a:gd name="connsiteX10" fmla="*/ 486561 w 2357306"/>
              <a:gd name="connsiteY10" fmla="*/ 146807 h 1006680"/>
              <a:gd name="connsiteX11" fmla="*/ 486561 w 2357306"/>
              <a:gd name="connsiteY11" fmla="*/ 859872 h 1006680"/>
              <a:gd name="connsiteX12" fmla="*/ 829891 w 2357306"/>
              <a:gd name="connsiteY12" fmla="*/ 859872 h 1006680"/>
              <a:gd name="connsiteX13" fmla="*/ 758604 w 2357306"/>
              <a:gd name="connsiteY13" fmla="*/ 920718 h 1006680"/>
              <a:gd name="connsiteX14" fmla="*/ 486562 w 2357306"/>
              <a:gd name="connsiteY14" fmla="*/ 1006680 h 1006680"/>
              <a:gd name="connsiteX15" fmla="*/ 0 w 2357306"/>
              <a:gd name="connsiteY15" fmla="*/ 503340 h 1006680"/>
              <a:gd name="connsiteX16" fmla="*/ 486562 w 2357306"/>
              <a:gd name="connsiteY16" fmla="*/ 0 h 10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57306" h="1006680">
                <a:moveTo>
                  <a:pt x="829890" y="146807"/>
                </a:moveTo>
                <a:lnTo>
                  <a:pt x="2357306" y="146807"/>
                </a:lnTo>
                <a:lnTo>
                  <a:pt x="2357306" y="859872"/>
                </a:lnTo>
                <a:lnTo>
                  <a:pt x="829891" y="859872"/>
                </a:lnTo>
                <a:lnTo>
                  <a:pt x="830613" y="859255"/>
                </a:lnTo>
                <a:cubicBezTo>
                  <a:pt x="918664" y="768169"/>
                  <a:pt x="973124" y="642334"/>
                  <a:pt x="973124" y="503340"/>
                </a:cubicBezTo>
                <a:cubicBezTo>
                  <a:pt x="973124" y="364347"/>
                  <a:pt x="918664" y="238512"/>
                  <a:pt x="830613" y="147425"/>
                </a:cubicBezTo>
                <a:close/>
                <a:moveTo>
                  <a:pt x="486562" y="0"/>
                </a:moveTo>
                <a:cubicBezTo>
                  <a:pt x="587332" y="0"/>
                  <a:pt x="680948" y="31690"/>
                  <a:pt x="758604" y="85962"/>
                </a:cubicBezTo>
                <a:lnTo>
                  <a:pt x="829890" y="146807"/>
                </a:lnTo>
                <a:lnTo>
                  <a:pt x="486561" y="146807"/>
                </a:lnTo>
                <a:lnTo>
                  <a:pt x="486561" y="859872"/>
                </a:lnTo>
                <a:lnTo>
                  <a:pt x="829891" y="859872"/>
                </a:lnTo>
                <a:lnTo>
                  <a:pt x="758604" y="920718"/>
                </a:lnTo>
                <a:cubicBezTo>
                  <a:pt x="680948" y="974990"/>
                  <a:pt x="587332" y="1006680"/>
                  <a:pt x="486562" y="1006680"/>
                </a:cubicBezTo>
                <a:cubicBezTo>
                  <a:pt x="217841" y="1006680"/>
                  <a:pt x="0" y="781327"/>
                  <a:pt x="0" y="503340"/>
                </a:cubicBezTo>
                <a:cubicBezTo>
                  <a:pt x="0" y="225353"/>
                  <a:pt x="217841" y="0"/>
                  <a:pt x="48656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26BA719A-E34A-4F29-8151-91F5CC258FE5}"/>
              </a:ext>
            </a:extLst>
          </p:cNvPr>
          <p:cNvSpPr/>
          <p:nvPr/>
        </p:nvSpPr>
        <p:spPr>
          <a:xfrm>
            <a:off x="1241570" y="5125673"/>
            <a:ext cx="486563" cy="713065"/>
          </a:xfrm>
          <a:custGeom>
            <a:avLst/>
            <a:gdLst>
              <a:gd name="connsiteX0" fmla="*/ 0 w 486563"/>
              <a:gd name="connsiteY0" fmla="*/ 0 h 713065"/>
              <a:gd name="connsiteX1" fmla="*/ 343328 w 486563"/>
              <a:gd name="connsiteY1" fmla="*/ 0 h 713065"/>
              <a:gd name="connsiteX2" fmla="*/ 344052 w 486563"/>
              <a:gd name="connsiteY2" fmla="*/ 618 h 713065"/>
              <a:gd name="connsiteX3" fmla="*/ 486563 w 486563"/>
              <a:gd name="connsiteY3" fmla="*/ 356533 h 713065"/>
              <a:gd name="connsiteX4" fmla="*/ 344052 w 486563"/>
              <a:gd name="connsiteY4" fmla="*/ 712448 h 713065"/>
              <a:gd name="connsiteX5" fmla="*/ 343329 w 486563"/>
              <a:gd name="connsiteY5" fmla="*/ 713065 h 713065"/>
              <a:gd name="connsiteX6" fmla="*/ 0 w 486563"/>
              <a:gd name="connsiteY6" fmla="*/ 713065 h 713065"/>
              <a:gd name="connsiteX7" fmla="*/ 0 w 486563"/>
              <a:gd name="connsiteY7" fmla="*/ 0 h 7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563" h="713065">
                <a:moveTo>
                  <a:pt x="0" y="0"/>
                </a:moveTo>
                <a:lnTo>
                  <a:pt x="343328" y="0"/>
                </a:lnTo>
                <a:lnTo>
                  <a:pt x="344052" y="618"/>
                </a:lnTo>
                <a:cubicBezTo>
                  <a:pt x="432103" y="91705"/>
                  <a:pt x="486563" y="217540"/>
                  <a:pt x="486563" y="356533"/>
                </a:cubicBezTo>
                <a:cubicBezTo>
                  <a:pt x="486563" y="495527"/>
                  <a:pt x="432103" y="621362"/>
                  <a:pt x="344052" y="712448"/>
                </a:cubicBezTo>
                <a:lnTo>
                  <a:pt x="343329" y="713065"/>
                </a:lnTo>
                <a:lnTo>
                  <a:pt x="0" y="7130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E1D8ABD-7E6A-417C-AA20-226CD949C3EE}"/>
              </a:ext>
            </a:extLst>
          </p:cNvPr>
          <p:cNvSpPr/>
          <p:nvPr/>
        </p:nvSpPr>
        <p:spPr>
          <a:xfrm>
            <a:off x="755009" y="4978865"/>
            <a:ext cx="829890" cy="1006680"/>
          </a:xfrm>
          <a:custGeom>
            <a:avLst/>
            <a:gdLst>
              <a:gd name="connsiteX0" fmla="*/ 486562 w 829890"/>
              <a:gd name="connsiteY0" fmla="*/ 0 h 1006680"/>
              <a:gd name="connsiteX1" fmla="*/ 758604 w 829890"/>
              <a:gd name="connsiteY1" fmla="*/ 85963 h 1006680"/>
              <a:gd name="connsiteX2" fmla="*/ 829889 w 829890"/>
              <a:gd name="connsiteY2" fmla="*/ 146807 h 1006680"/>
              <a:gd name="connsiteX3" fmla="*/ 486561 w 829890"/>
              <a:gd name="connsiteY3" fmla="*/ 146807 h 1006680"/>
              <a:gd name="connsiteX4" fmla="*/ 486561 w 829890"/>
              <a:gd name="connsiteY4" fmla="*/ 859872 h 1006680"/>
              <a:gd name="connsiteX5" fmla="*/ 829890 w 829890"/>
              <a:gd name="connsiteY5" fmla="*/ 859872 h 1006680"/>
              <a:gd name="connsiteX6" fmla="*/ 758604 w 829890"/>
              <a:gd name="connsiteY6" fmla="*/ 920717 h 1006680"/>
              <a:gd name="connsiteX7" fmla="*/ 486562 w 829890"/>
              <a:gd name="connsiteY7" fmla="*/ 1006680 h 1006680"/>
              <a:gd name="connsiteX8" fmla="*/ 0 w 829890"/>
              <a:gd name="connsiteY8" fmla="*/ 503340 h 1006680"/>
              <a:gd name="connsiteX9" fmla="*/ 486562 w 829890"/>
              <a:gd name="connsiteY9" fmla="*/ 0 h 10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9890" h="1006680">
                <a:moveTo>
                  <a:pt x="486562" y="0"/>
                </a:moveTo>
                <a:cubicBezTo>
                  <a:pt x="587332" y="0"/>
                  <a:pt x="680948" y="31691"/>
                  <a:pt x="758604" y="85963"/>
                </a:cubicBezTo>
                <a:lnTo>
                  <a:pt x="829889" y="146807"/>
                </a:lnTo>
                <a:lnTo>
                  <a:pt x="486561" y="146807"/>
                </a:lnTo>
                <a:lnTo>
                  <a:pt x="486561" y="859872"/>
                </a:lnTo>
                <a:lnTo>
                  <a:pt x="829890" y="859872"/>
                </a:lnTo>
                <a:lnTo>
                  <a:pt x="758604" y="920717"/>
                </a:lnTo>
                <a:cubicBezTo>
                  <a:pt x="680948" y="974990"/>
                  <a:pt x="587332" y="1006680"/>
                  <a:pt x="486562" y="1006680"/>
                </a:cubicBezTo>
                <a:cubicBezTo>
                  <a:pt x="217841" y="1006680"/>
                  <a:pt x="0" y="781327"/>
                  <a:pt x="0" y="503340"/>
                </a:cubicBezTo>
                <a:cubicBezTo>
                  <a:pt x="0" y="225353"/>
                  <a:pt x="217841" y="0"/>
                  <a:pt x="48656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94D832DD-3CD3-4F88-B8BA-A2C754396A39}"/>
              </a:ext>
            </a:extLst>
          </p:cNvPr>
          <p:cNvSpPr/>
          <p:nvPr/>
        </p:nvSpPr>
        <p:spPr>
          <a:xfrm>
            <a:off x="1584898" y="5125673"/>
            <a:ext cx="1527417" cy="713065"/>
          </a:xfrm>
          <a:custGeom>
            <a:avLst/>
            <a:gdLst>
              <a:gd name="connsiteX0" fmla="*/ 0 w 1527417"/>
              <a:gd name="connsiteY0" fmla="*/ 0 h 713065"/>
              <a:gd name="connsiteX1" fmla="*/ 1527417 w 1527417"/>
              <a:gd name="connsiteY1" fmla="*/ 0 h 713065"/>
              <a:gd name="connsiteX2" fmla="*/ 1527417 w 1527417"/>
              <a:gd name="connsiteY2" fmla="*/ 713065 h 713065"/>
              <a:gd name="connsiteX3" fmla="*/ 1 w 1527417"/>
              <a:gd name="connsiteY3" fmla="*/ 713065 h 713065"/>
              <a:gd name="connsiteX4" fmla="*/ 724 w 1527417"/>
              <a:gd name="connsiteY4" fmla="*/ 712448 h 713065"/>
              <a:gd name="connsiteX5" fmla="*/ 143235 w 1527417"/>
              <a:gd name="connsiteY5" fmla="*/ 356533 h 713065"/>
              <a:gd name="connsiteX6" fmla="*/ 724 w 1527417"/>
              <a:gd name="connsiteY6" fmla="*/ 618 h 713065"/>
              <a:gd name="connsiteX7" fmla="*/ 0 w 1527417"/>
              <a:gd name="connsiteY7" fmla="*/ 0 h 7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7417" h="713065">
                <a:moveTo>
                  <a:pt x="0" y="0"/>
                </a:moveTo>
                <a:lnTo>
                  <a:pt x="1527417" y="0"/>
                </a:lnTo>
                <a:lnTo>
                  <a:pt x="1527417" y="713065"/>
                </a:lnTo>
                <a:lnTo>
                  <a:pt x="1" y="713065"/>
                </a:lnTo>
                <a:lnTo>
                  <a:pt x="724" y="712448"/>
                </a:lnTo>
                <a:cubicBezTo>
                  <a:pt x="88775" y="621362"/>
                  <a:pt x="143235" y="495527"/>
                  <a:pt x="143235" y="356533"/>
                </a:cubicBezTo>
                <a:cubicBezTo>
                  <a:pt x="143235" y="217540"/>
                  <a:pt x="88775" y="91705"/>
                  <a:pt x="724" y="61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155841C8-D5E3-46CE-BDF6-ABD7F3144B80}"/>
              </a:ext>
            </a:extLst>
          </p:cNvPr>
          <p:cNvSpPr/>
          <p:nvPr/>
        </p:nvSpPr>
        <p:spPr>
          <a:xfrm>
            <a:off x="5840135" y="1763893"/>
            <a:ext cx="486563" cy="713065"/>
          </a:xfrm>
          <a:custGeom>
            <a:avLst/>
            <a:gdLst>
              <a:gd name="connsiteX0" fmla="*/ 0 w 486563"/>
              <a:gd name="connsiteY0" fmla="*/ 0 h 713065"/>
              <a:gd name="connsiteX1" fmla="*/ 343329 w 486563"/>
              <a:gd name="connsiteY1" fmla="*/ 0 h 713065"/>
              <a:gd name="connsiteX2" fmla="*/ 344053 w 486563"/>
              <a:gd name="connsiteY2" fmla="*/ 618 h 713065"/>
              <a:gd name="connsiteX3" fmla="*/ 486563 w 486563"/>
              <a:gd name="connsiteY3" fmla="*/ 356533 h 713065"/>
              <a:gd name="connsiteX4" fmla="*/ 344053 w 486563"/>
              <a:gd name="connsiteY4" fmla="*/ 712448 h 713065"/>
              <a:gd name="connsiteX5" fmla="*/ 343330 w 486563"/>
              <a:gd name="connsiteY5" fmla="*/ 713065 h 713065"/>
              <a:gd name="connsiteX6" fmla="*/ 0 w 486563"/>
              <a:gd name="connsiteY6" fmla="*/ 713065 h 7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563" h="713065">
                <a:moveTo>
                  <a:pt x="0" y="0"/>
                </a:moveTo>
                <a:lnTo>
                  <a:pt x="343329" y="0"/>
                </a:lnTo>
                <a:lnTo>
                  <a:pt x="344053" y="618"/>
                </a:lnTo>
                <a:cubicBezTo>
                  <a:pt x="432103" y="91705"/>
                  <a:pt x="486563" y="217540"/>
                  <a:pt x="486563" y="356533"/>
                </a:cubicBezTo>
                <a:cubicBezTo>
                  <a:pt x="486563" y="495527"/>
                  <a:pt x="432103" y="621362"/>
                  <a:pt x="344053" y="712448"/>
                </a:cubicBezTo>
                <a:lnTo>
                  <a:pt x="343330" y="713065"/>
                </a:lnTo>
                <a:lnTo>
                  <a:pt x="0" y="71306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67CCBE04-63F0-4997-828E-C55956C9A282}"/>
              </a:ext>
            </a:extLst>
          </p:cNvPr>
          <p:cNvSpPr/>
          <p:nvPr/>
        </p:nvSpPr>
        <p:spPr>
          <a:xfrm>
            <a:off x="6183464" y="3218576"/>
            <a:ext cx="1527416" cy="713065"/>
          </a:xfrm>
          <a:custGeom>
            <a:avLst/>
            <a:gdLst>
              <a:gd name="connsiteX0" fmla="*/ 0 w 1527416"/>
              <a:gd name="connsiteY0" fmla="*/ 0 h 713065"/>
              <a:gd name="connsiteX1" fmla="*/ 1527416 w 1527416"/>
              <a:gd name="connsiteY1" fmla="*/ 0 h 713065"/>
              <a:gd name="connsiteX2" fmla="*/ 1527416 w 1527416"/>
              <a:gd name="connsiteY2" fmla="*/ 713065 h 713065"/>
              <a:gd name="connsiteX3" fmla="*/ 1 w 1527416"/>
              <a:gd name="connsiteY3" fmla="*/ 713065 h 713065"/>
              <a:gd name="connsiteX4" fmla="*/ 724 w 1527416"/>
              <a:gd name="connsiteY4" fmla="*/ 712448 h 713065"/>
              <a:gd name="connsiteX5" fmla="*/ 143234 w 1527416"/>
              <a:gd name="connsiteY5" fmla="*/ 356533 h 713065"/>
              <a:gd name="connsiteX6" fmla="*/ 724 w 1527416"/>
              <a:gd name="connsiteY6" fmla="*/ 618 h 7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7416" h="713065">
                <a:moveTo>
                  <a:pt x="0" y="0"/>
                </a:moveTo>
                <a:lnTo>
                  <a:pt x="1527416" y="0"/>
                </a:lnTo>
                <a:lnTo>
                  <a:pt x="1527416" y="713065"/>
                </a:lnTo>
                <a:lnTo>
                  <a:pt x="1" y="713065"/>
                </a:lnTo>
                <a:lnTo>
                  <a:pt x="724" y="712448"/>
                </a:lnTo>
                <a:cubicBezTo>
                  <a:pt x="88774" y="621362"/>
                  <a:pt x="143234" y="495527"/>
                  <a:pt x="143234" y="356533"/>
                </a:cubicBezTo>
                <a:cubicBezTo>
                  <a:pt x="143234" y="217540"/>
                  <a:pt x="88774" y="91705"/>
                  <a:pt x="724" y="61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38BE4A9B-BD2A-4274-B020-B8A0C08AFAC6}"/>
              </a:ext>
            </a:extLst>
          </p:cNvPr>
          <p:cNvSpPr/>
          <p:nvPr/>
        </p:nvSpPr>
        <p:spPr>
          <a:xfrm>
            <a:off x="5353574" y="4673260"/>
            <a:ext cx="829891" cy="1006680"/>
          </a:xfrm>
          <a:custGeom>
            <a:avLst/>
            <a:gdLst>
              <a:gd name="connsiteX0" fmla="*/ 486562 w 829891"/>
              <a:gd name="connsiteY0" fmla="*/ 0 h 1006680"/>
              <a:gd name="connsiteX1" fmla="*/ 758604 w 829891"/>
              <a:gd name="connsiteY1" fmla="*/ 85963 h 1006680"/>
              <a:gd name="connsiteX2" fmla="*/ 829890 w 829891"/>
              <a:gd name="connsiteY2" fmla="*/ 146807 h 1006680"/>
              <a:gd name="connsiteX3" fmla="*/ 486561 w 829891"/>
              <a:gd name="connsiteY3" fmla="*/ 146807 h 1006680"/>
              <a:gd name="connsiteX4" fmla="*/ 486561 w 829891"/>
              <a:gd name="connsiteY4" fmla="*/ 859872 h 1006680"/>
              <a:gd name="connsiteX5" fmla="*/ 829891 w 829891"/>
              <a:gd name="connsiteY5" fmla="*/ 859872 h 1006680"/>
              <a:gd name="connsiteX6" fmla="*/ 758604 w 829891"/>
              <a:gd name="connsiteY6" fmla="*/ 920718 h 1006680"/>
              <a:gd name="connsiteX7" fmla="*/ 486562 w 829891"/>
              <a:gd name="connsiteY7" fmla="*/ 1006680 h 1006680"/>
              <a:gd name="connsiteX8" fmla="*/ 0 w 829891"/>
              <a:gd name="connsiteY8" fmla="*/ 503340 h 1006680"/>
              <a:gd name="connsiteX9" fmla="*/ 486562 w 829891"/>
              <a:gd name="connsiteY9" fmla="*/ 0 h 10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9891" h="1006680">
                <a:moveTo>
                  <a:pt x="486562" y="0"/>
                </a:moveTo>
                <a:cubicBezTo>
                  <a:pt x="587333" y="0"/>
                  <a:pt x="680948" y="31691"/>
                  <a:pt x="758604" y="85963"/>
                </a:cubicBezTo>
                <a:lnTo>
                  <a:pt x="829890" y="146807"/>
                </a:lnTo>
                <a:lnTo>
                  <a:pt x="486561" y="146807"/>
                </a:lnTo>
                <a:lnTo>
                  <a:pt x="486561" y="859872"/>
                </a:lnTo>
                <a:lnTo>
                  <a:pt x="829891" y="859872"/>
                </a:lnTo>
                <a:lnTo>
                  <a:pt x="758604" y="920718"/>
                </a:lnTo>
                <a:cubicBezTo>
                  <a:pt x="680948" y="974990"/>
                  <a:pt x="587333" y="1006680"/>
                  <a:pt x="486562" y="1006680"/>
                </a:cubicBezTo>
                <a:cubicBezTo>
                  <a:pt x="217841" y="1006680"/>
                  <a:pt x="0" y="781327"/>
                  <a:pt x="0" y="503340"/>
                </a:cubicBezTo>
                <a:cubicBezTo>
                  <a:pt x="0" y="225353"/>
                  <a:pt x="217841" y="0"/>
                  <a:pt x="48656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EAEC1E-0798-4977-9855-99103D36436C}"/>
              </a:ext>
            </a:extLst>
          </p:cNvPr>
          <p:cNvSpPr txBox="1"/>
          <p:nvPr/>
        </p:nvSpPr>
        <p:spPr>
          <a:xfrm>
            <a:off x="3414319" y="19357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联合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5B7F33-4DEA-4773-A83D-8953B680DB04}"/>
              </a:ext>
            </a:extLst>
          </p:cNvPr>
          <p:cNvSpPr txBox="1"/>
          <p:nvPr/>
        </p:nvSpPr>
        <p:spPr>
          <a:xfrm>
            <a:off x="3523376" y="34645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4A00DBB-2FD7-4139-B46B-E27E79813057}"/>
              </a:ext>
            </a:extLst>
          </p:cNvPr>
          <p:cNvSpPr txBox="1"/>
          <p:nvPr/>
        </p:nvSpPr>
        <p:spPr>
          <a:xfrm>
            <a:off x="3586613" y="53106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拆分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276BAC-1988-474B-A01A-71876E505A24}"/>
              </a:ext>
            </a:extLst>
          </p:cNvPr>
          <p:cNvSpPr txBox="1"/>
          <p:nvPr/>
        </p:nvSpPr>
        <p:spPr>
          <a:xfrm>
            <a:off x="7144944" y="19293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相交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7B7F50-F8FC-4737-90EF-0DDC7C97BDE8}"/>
              </a:ext>
            </a:extLst>
          </p:cNvPr>
          <p:cNvSpPr txBox="1"/>
          <p:nvPr/>
        </p:nvSpPr>
        <p:spPr>
          <a:xfrm>
            <a:off x="8137321" y="33904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减除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8ECE9FA-1A01-441E-BD95-5B1D94AEF3FC}"/>
              </a:ext>
            </a:extLst>
          </p:cNvPr>
          <p:cNvSpPr txBox="1"/>
          <p:nvPr/>
        </p:nvSpPr>
        <p:spPr>
          <a:xfrm>
            <a:off x="6666532" y="5022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减除</a:t>
            </a:r>
          </a:p>
        </p:txBody>
      </p:sp>
    </p:spTree>
    <p:extLst>
      <p:ext uri="{BB962C8B-B14F-4D97-AF65-F5344CB8AC3E}">
        <p14:creationId xmlns:p14="http://schemas.microsoft.com/office/powerpoint/2010/main" val="44109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F0182D2-0378-4643-96FC-B4B4C98A6645}"/>
              </a:ext>
            </a:extLst>
          </p:cNvPr>
          <p:cNvSpPr/>
          <p:nvPr/>
        </p:nvSpPr>
        <p:spPr>
          <a:xfrm>
            <a:off x="4265416" y="1803633"/>
            <a:ext cx="1330041" cy="1355196"/>
          </a:xfrm>
          <a:custGeom>
            <a:avLst/>
            <a:gdLst>
              <a:gd name="connsiteX0" fmla="*/ 608588 w 1330041"/>
              <a:gd name="connsiteY0" fmla="*/ 0 h 1355196"/>
              <a:gd name="connsiteX1" fmla="*/ 1315385 w 1330041"/>
              <a:gd name="connsiteY1" fmla="*/ 572706 h 1355196"/>
              <a:gd name="connsiteX2" fmla="*/ 1326156 w 1330041"/>
              <a:gd name="connsiteY2" fmla="*/ 642871 h 1355196"/>
              <a:gd name="connsiteX3" fmla="*/ 1330041 w 1330041"/>
              <a:gd name="connsiteY3" fmla="*/ 717259 h 1355196"/>
              <a:gd name="connsiteX4" fmla="*/ 1326156 w 1330041"/>
              <a:gd name="connsiteY4" fmla="*/ 791648 h 1355196"/>
              <a:gd name="connsiteX5" fmla="*/ 1315385 w 1330041"/>
              <a:gd name="connsiteY5" fmla="*/ 861812 h 1355196"/>
              <a:gd name="connsiteX6" fmla="*/ 1011960 w 1330041"/>
              <a:gd name="connsiteY6" fmla="*/ 1312021 h 1355196"/>
              <a:gd name="connsiteX7" fmla="*/ 931951 w 1330041"/>
              <a:gd name="connsiteY7" fmla="*/ 1355196 h 1355196"/>
              <a:gd name="connsiteX8" fmla="*/ 988121 w 1330041"/>
              <a:gd name="connsiteY8" fmla="*/ 1252312 h 1355196"/>
              <a:gd name="connsiteX9" fmla="*/ 1044816 w 1330041"/>
              <a:gd name="connsiteY9" fmla="*/ 973123 h 1355196"/>
              <a:gd name="connsiteX10" fmla="*/ 397126 w 1330041"/>
              <a:gd name="connsiteY10" fmla="*/ 259567 h 1355196"/>
              <a:gd name="connsiteX11" fmla="*/ 323381 w 1330041"/>
              <a:gd name="connsiteY11" fmla="*/ 255865 h 1355196"/>
              <a:gd name="connsiteX12" fmla="*/ 323362 w 1330041"/>
              <a:gd name="connsiteY12" fmla="*/ 255863 h 1355196"/>
              <a:gd name="connsiteX13" fmla="*/ 323344 w 1330041"/>
              <a:gd name="connsiteY13" fmla="*/ 255865 h 1355196"/>
              <a:gd name="connsiteX14" fmla="*/ 249598 w 1330041"/>
              <a:gd name="connsiteY14" fmla="*/ 259567 h 1355196"/>
              <a:gd name="connsiteX15" fmla="*/ 42540 w 1330041"/>
              <a:gd name="connsiteY15" fmla="*/ 312230 h 1355196"/>
              <a:gd name="connsiteX16" fmla="*/ 0 w 1330041"/>
              <a:gd name="connsiteY16" fmla="*/ 335186 h 1355196"/>
              <a:gd name="connsiteX17" fmla="*/ 10347 w 1330041"/>
              <a:gd name="connsiteY17" fmla="*/ 316233 h 1355196"/>
              <a:gd name="connsiteX18" fmla="*/ 608588 w 1330041"/>
              <a:gd name="connsiteY18" fmla="*/ 0 h 135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30041" h="1355196">
                <a:moveTo>
                  <a:pt x="608588" y="0"/>
                </a:moveTo>
                <a:cubicBezTo>
                  <a:pt x="957230" y="0"/>
                  <a:pt x="1248112" y="245864"/>
                  <a:pt x="1315385" y="572706"/>
                </a:cubicBezTo>
                <a:lnTo>
                  <a:pt x="1326156" y="642871"/>
                </a:lnTo>
                <a:lnTo>
                  <a:pt x="1330041" y="717259"/>
                </a:lnTo>
                <a:lnTo>
                  <a:pt x="1326156" y="791648"/>
                </a:lnTo>
                <a:lnTo>
                  <a:pt x="1315385" y="861812"/>
                </a:lnTo>
                <a:cubicBezTo>
                  <a:pt x="1276943" y="1048579"/>
                  <a:pt x="1165486" y="1208904"/>
                  <a:pt x="1011960" y="1312021"/>
                </a:cubicBezTo>
                <a:lnTo>
                  <a:pt x="931951" y="1355196"/>
                </a:lnTo>
                <a:lnTo>
                  <a:pt x="988121" y="1252312"/>
                </a:lnTo>
                <a:cubicBezTo>
                  <a:pt x="1024628" y="1166501"/>
                  <a:pt x="1044816" y="1072156"/>
                  <a:pt x="1044816" y="973123"/>
                </a:cubicBezTo>
                <a:cubicBezTo>
                  <a:pt x="1044816" y="601750"/>
                  <a:pt x="760924" y="296298"/>
                  <a:pt x="397126" y="259567"/>
                </a:cubicBezTo>
                <a:lnTo>
                  <a:pt x="323381" y="255865"/>
                </a:lnTo>
                <a:lnTo>
                  <a:pt x="323362" y="255863"/>
                </a:lnTo>
                <a:lnTo>
                  <a:pt x="323344" y="255865"/>
                </a:lnTo>
                <a:lnTo>
                  <a:pt x="249598" y="259567"/>
                </a:lnTo>
                <a:cubicBezTo>
                  <a:pt x="176838" y="266913"/>
                  <a:pt x="107275" y="285008"/>
                  <a:pt x="42540" y="312230"/>
                </a:cubicBezTo>
                <a:lnTo>
                  <a:pt x="0" y="335186"/>
                </a:lnTo>
                <a:lnTo>
                  <a:pt x="10347" y="316233"/>
                </a:lnTo>
                <a:cubicBezTo>
                  <a:pt x="139998" y="125441"/>
                  <a:pt x="359558" y="0"/>
                  <a:pt x="60858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7D9A32C0-868E-47AB-912E-6D2C6180FC32}"/>
              </a:ext>
            </a:extLst>
          </p:cNvPr>
          <p:cNvSpPr/>
          <p:nvPr/>
        </p:nvSpPr>
        <p:spPr>
          <a:xfrm>
            <a:off x="4152900" y="2059498"/>
            <a:ext cx="872106" cy="901817"/>
          </a:xfrm>
          <a:custGeom>
            <a:avLst/>
            <a:gdLst>
              <a:gd name="connsiteX0" fmla="*/ 435878 w 872106"/>
              <a:gd name="connsiteY0" fmla="*/ 0 h 901817"/>
              <a:gd name="connsiteX1" fmla="*/ 435897 w 872106"/>
              <a:gd name="connsiteY1" fmla="*/ 1 h 901817"/>
              <a:gd name="connsiteX2" fmla="*/ 523793 w 872106"/>
              <a:gd name="connsiteY2" fmla="*/ 9160 h 901817"/>
              <a:gd name="connsiteX3" fmla="*/ 872106 w 872106"/>
              <a:gd name="connsiteY3" fmla="*/ 450908 h 901817"/>
              <a:gd name="connsiteX4" fmla="*/ 435878 w 872106"/>
              <a:gd name="connsiteY4" fmla="*/ 901817 h 901817"/>
              <a:gd name="connsiteX5" fmla="*/ 8513 w 872106"/>
              <a:gd name="connsiteY5" fmla="*/ 541782 h 901817"/>
              <a:gd name="connsiteX6" fmla="*/ 0 w 872106"/>
              <a:gd name="connsiteY6" fmla="*/ 454499 h 901817"/>
              <a:gd name="connsiteX7" fmla="*/ 762 w 872106"/>
              <a:gd name="connsiteY7" fmla="*/ 439511 h 901817"/>
              <a:gd name="connsiteX8" fmla="*/ 8513 w 872106"/>
              <a:gd name="connsiteY8" fmla="*/ 360034 h 901817"/>
              <a:gd name="connsiteX9" fmla="*/ 347963 w 872106"/>
              <a:gd name="connsiteY9" fmla="*/ 9160 h 901817"/>
              <a:gd name="connsiteX10" fmla="*/ 435860 w 872106"/>
              <a:gd name="connsiteY10" fmla="*/ 1 h 901817"/>
              <a:gd name="connsiteX11" fmla="*/ 435878 w 872106"/>
              <a:gd name="connsiteY11" fmla="*/ 0 h 90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106" h="901817">
                <a:moveTo>
                  <a:pt x="435878" y="0"/>
                </a:moveTo>
                <a:lnTo>
                  <a:pt x="435897" y="1"/>
                </a:lnTo>
                <a:lnTo>
                  <a:pt x="523793" y="9160"/>
                </a:lnTo>
                <a:cubicBezTo>
                  <a:pt x="722575" y="51206"/>
                  <a:pt x="872106" y="233007"/>
                  <a:pt x="872106" y="450908"/>
                </a:cubicBezTo>
                <a:cubicBezTo>
                  <a:pt x="872106" y="699938"/>
                  <a:pt x="676800" y="901817"/>
                  <a:pt x="435878" y="901817"/>
                </a:cubicBezTo>
                <a:cubicBezTo>
                  <a:pt x="225071" y="901817"/>
                  <a:pt x="49189" y="747254"/>
                  <a:pt x="8513" y="541782"/>
                </a:cubicBezTo>
                <a:lnTo>
                  <a:pt x="0" y="454499"/>
                </a:lnTo>
                <a:lnTo>
                  <a:pt x="762" y="439511"/>
                </a:lnTo>
                <a:lnTo>
                  <a:pt x="8513" y="360034"/>
                </a:lnTo>
                <a:cubicBezTo>
                  <a:pt x="43379" y="183916"/>
                  <a:pt x="177579" y="45199"/>
                  <a:pt x="347963" y="9160"/>
                </a:cubicBezTo>
                <a:lnTo>
                  <a:pt x="435860" y="1"/>
                </a:lnTo>
                <a:lnTo>
                  <a:pt x="43587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3B5E188-5675-41F8-9148-78279E9946D4}"/>
              </a:ext>
            </a:extLst>
          </p:cNvPr>
          <p:cNvSpPr/>
          <p:nvPr/>
        </p:nvSpPr>
        <p:spPr>
          <a:xfrm>
            <a:off x="3582099" y="1547769"/>
            <a:ext cx="2009473" cy="1946246"/>
          </a:xfrm>
          <a:custGeom>
            <a:avLst/>
            <a:gdLst>
              <a:gd name="connsiteX0" fmla="*/ 1006679 w 2009473"/>
              <a:gd name="connsiteY0" fmla="*/ 0 h 1946246"/>
              <a:gd name="connsiteX1" fmla="*/ 2008161 w 2009473"/>
              <a:gd name="connsiteY1" fmla="*/ 873627 h 1946246"/>
              <a:gd name="connsiteX2" fmla="*/ 2009473 w 2009473"/>
              <a:gd name="connsiteY2" fmla="*/ 898735 h 1946246"/>
              <a:gd name="connsiteX3" fmla="*/ 1998702 w 2009473"/>
              <a:gd name="connsiteY3" fmla="*/ 828570 h 1946246"/>
              <a:gd name="connsiteX4" fmla="*/ 1291905 w 2009473"/>
              <a:gd name="connsiteY4" fmla="*/ 255864 h 1946246"/>
              <a:gd name="connsiteX5" fmla="*/ 693664 w 2009473"/>
              <a:gd name="connsiteY5" fmla="*/ 572097 h 1946246"/>
              <a:gd name="connsiteX6" fmla="*/ 683317 w 2009473"/>
              <a:gd name="connsiteY6" fmla="*/ 591050 h 1946246"/>
              <a:gd name="connsiteX7" fmla="*/ 603307 w 2009473"/>
              <a:gd name="connsiteY7" fmla="*/ 634225 h 1946246"/>
              <a:gd name="connsiteX8" fmla="*/ 285225 w 2009473"/>
              <a:gd name="connsiteY8" fmla="*/ 1228987 h 1946246"/>
              <a:gd name="connsiteX9" fmla="*/ 1006679 w 2009473"/>
              <a:gd name="connsiteY9" fmla="*/ 1946246 h 1946246"/>
              <a:gd name="connsiteX10" fmla="*/ 0 w 2009473"/>
              <a:gd name="connsiteY10" fmla="*/ 973123 h 1946246"/>
              <a:gd name="connsiteX11" fmla="*/ 1006679 w 2009473"/>
              <a:gd name="connsiteY11" fmla="*/ 0 h 194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09473" h="1946246">
                <a:moveTo>
                  <a:pt x="1006679" y="0"/>
                </a:moveTo>
                <a:cubicBezTo>
                  <a:pt x="1527904" y="0"/>
                  <a:pt x="1956609" y="382924"/>
                  <a:pt x="2008161" y="873627"/>
                </a:cubicBezTo>
                <a:lnTo>
                  <a:pt x="2009473" y="898735"/>
                </a:lnTo>
                <a:lnTo>
                  <a:pt x="1998702" y="828570"/>
                </a:lnTo>
                <a:cubicBezTo>
                  <a:pt x="1931429" y="501728"/>
                  <a:pt x="1640547" y="255864"/>
                  <a:pt x="1291905" y="255864"/>
                </a:cubicBezTo>
                <a:cubicBezTo>
                  <a:pt x="1042875" y="255864"/>
                  <a:pt x="823315" y="381305"/>
                  <a:pt x="693664" y="572097"/>
                </a:cubicBezTo>
                <a:lnTo>
                  <a:pt x="683317" y="591050"/>
                </a:lnTo>
                <a:lnTo>
                  <a:pt x="603307" y="634225"/>
                </a:lnTo>
                <a:cubicBezTo>
                  <a:pt x="411399" y="763121"/>
                  <a:pt x="285225" y="981405"/>
                  <a:pt x="285225" y="1228987"/>
                </a:cubicBezTo>
                <a:cubicBezTo>
                  <a:pt x="285225" y="1625118"/>
                  <a:pt x="608231" y="1946246"/>
                  <a:pt x="1006679" y="1946246"/>
                </a:cubicBezTo>
                <a:cubicBezTo>
                  <a:pt x="450706" y="1946246"/>
                  <a:pt x="0" y="1510564"/>
                  <a:pt x="0" y="973123"/>
                </a:cubicBezTo>
                <a:cubicBezTo>
                  <a:pt x="0" y="435682"/>
                  <a:pt x="450706" y="0"/>
                  <a:pt x="1006679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B542B1B-D73B-44E1-9AD3-AAA5071AE4AB}"/>
              </a:ext>
            </a:extLst>
          </p:cNvPr>
          <p:cNvSpPr/>
          <p:nvPr/>
        </p:nvSpPr>
        <p:spPr>
          <a:xfrm>
            <a:off x="6274889" y="1724312"/>
            <a:ext cx="1724248" cy="1434517"/>
          </a:xfrm>
          <a:custGeom>
            <a:avLst/>
            <a:gdLst>
              <a:gd name="connsiteX0" fmla="*/ 721436 w 1724248"/>
              <a:gd name="connsiteY0" fmla="*/ 0 h 1434517"/>
              <a:gd name="connsiteX1" fmla="*/ 633539 w 1724248"/>
              <a:gd name="connsiteY1" fmla="*/ 9159 h 1434517"/>
              <a:gd name="connsiteX2" fmla="*/ 294089 w 1724248"/>
              <a:gd name="connsiteY2" fmla="*/ 360033 h 1434517"/>
              <a:gd name="connsiteX3" fmla="*/ 286338 w 1724248"/>
              <a:gd name="connsiteY3" fmla="*/ 439510 h 1434517"/>
              <a:gd name="connsiteX4" fmla="*/ 285226 w 1724248"/>
              <a:gd name="connsiteY4" fmla="*/ 450907 h 1434517"/>
              <a:gd name="connsiteX5" fmla="*/ 285576 w 1724248"/>
              <a:gd name="connsiteY5" fmla="*/ 454498 h 1434517"/>
              <a:gd name="connsiteX6" fmla="*/ 285226 w 1724248"/>
              <a:gd name="connsiteY6" fmla="*/ 461394 h 1434517"/>
              <a:gd name="connsiteX7" fmla="*/ 1006680 w 1724248"/>
              <a:gd name="connsiteY7" fmla="*/ 1178653 h 1434517"/>
              <a:gd name="connsiteX8" fmla="*/ 1287502 w 1724248"/>
              <a:gd name="connsiteY8" fmla="*/ 1122287 h 1434517"/>
              <a:gd name="connsiteX9" fmla="*/ 1330043 w 1724248"/>
              <a:gd name="connsiteY9" fmla="*/ 1099331 h 1434517"/>
              <a:gd name="connsiteX10" fmla="*/ 1410052 w 1724248"/>
              <a:gd name="connsiteY10" fmla="*/ 1056156 h 1434517"/>
              <a:gd name="connsiteX11" fmla="*/ 1713477 w 1724248"/>
              <a:gd name="connsiteY11" fmla="*/ 605947 h 1434517"/>
              <a:gd name="connsiteX12" fmla="*/ 1724248 w 1724248"/>
              <a:gd name="connsiteY12" fmla="*/ 535783 h 1434517"/>
              <a:gd name="connsiteX13" fmla="*/ 1722936 w 1724248"/>
              <a:gd name="connsiteY13" fmla="*/ 560890 h 1434517"/>
              <a:gd name="connsiteX14" fmla="*/ 721454 w 1724248"/>
              <a:gd name="connsiteY14" fmla="*/ 1434517 h 1434517"/>
              <a:gd name="connsiteX15" fmla="*/ 0 w 1724248"/>
              <a:gd name="connsiteY15" fmla="*/ 717258 h 1434517"/>
              <a:gd name="connsiteX16" fmla="*/ 318082 w 1724248"/>
              <a:gd name="connsiteY16" fmla="*/ 122496 h 1434517"/>
              <a:gd name="connsiteX17" fmla="*/ 398092 w 1724248"/>
              <a:gd name="connsiteY17" fmla="*/ 79321 h 1434517"/>
              <a:gd name="connsiteX18" fmla="*/ 440632 w 1724248"/>
              <a:gd name="connsiteY18" fmla="*/ 56365 h 1434517"/>
              <a:gd name="connsiteX19" fmla="*/ 647690 w 1724248"/>
              <a:gd name="connsiteY19" fmla="*/ 3702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24248" h="1434517">
                <a:moveTo>
                  <a:pt x="721436" y="0"/>
                </a:moveTo>
                <a:lnTo>
                  <a:pt x="633539" y="9159"/>
                </a:lnTo>
                <a:cubicBezTo>
                  <a:pt x="463155" y="45198"/>
                  <a:pt x="328955" y="183915"/>
                  <a:pt x="294089" y="360033"/>
                </a:cubicBezTo>
                <a:lnTo>
                  <a:pt x="286338" y="439510"/>
                </a:lnTo>
                <a:lnTo>
                  <a:pt x="285226" y="450907"/>
                </a:lnTo>
                <a:lnTo>
                  <a:pt x="285576" y="454498"/>
                </a:lnTo>
                <a:lnTo>
                  <a:pt x="285226" y="461394"/>
                </a:lnTo>
                <a:cubicBezTo>
                  <a:pt x="285226" y="857525"/>
                  <a:pt x="608232" y="1178653"/>
                  <a:pt x="1006680" y="1178653"/>
                </a:cubicBezTo>
                <a:cubicBezTo>
                  <a:pt x="1106292" y="1178653"/>
                  <a:pt x="1201189" y="1158583"/>
                  <a:pt x="1287502" y="1122287"/>
                </a:cubicBezTo>
                <a:lnTo>
                  <a:pt x="1330043" y="1099331"/>
                </a:lnTo>
                <a:lnTo>
                  <a:pt x="1410052" y="1056156"/>
                </a:lnTo>
                <a:cubicBezTo>
                  <a:pt x="1563578" y="953039"/>
                  <a:pt x="1675035" y="792714"/>
                  <a:pt x="1713477" y="605947"/>
                </a:cubicBezTo>
                <a:lnTo>
                  <a:pt x="1724248" y="535783"/>
                </a:lnTo>
                <a:lnTo>
                  <a:pt x="1722936" y="560890"/>
                </a:lnTo>
                <a:cubicBezTo>
                  <a:pt x="1671384" y="1051593"/>
                  <a:pt x="1242679" y="1434517"/>
                  <a:pt x="721454" y="1434517"/>
                </a:cubicBezTo>
                <a:cubicBezTo>
                  <a:pt x="323006" y="1434517"/>
                  <a:pt x="0" y="1113389"/>
                  <a:pt x="0" y="717258"/>
                </a:cubicBezTo>
                <a:cubicBezTo>
                  <a:pt x="0" y="469676"/>
                  <a:pt x="126174" y="251392"/>
                  <a:pt x="318082" y="122496"/>
                </a:cubicBezTo>
                <a:lnTo>
                  <a:pt x="398092" y="79321"/>
                </a:lnTo>
                <a:lnTo>
                  <a:pt x="440632" y="56365"/>
                </a:lnTo>
                <a:cubicBezTo>
                  <a:pt x="505367" y="29143"/>
                  <a:pt x="574930" y="11048"/>
                  <a:pt x="647690" y="370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422D47A-49CB-41D3-9BA9-E37F9889D5ED}"/>
              </a:ext>
            </a:extLst>
          </p:cNvPr>
          <p:cNvSpPr/>
          <p:nvPr/>
        </p:nvSpPr>
        <p:spPr>
          <a:xfrm>
            <a:off x="4152550" y="2059498"/>
            <a:ext cx="1157682" cy="1178653"/>
          </a:xfrm>
          <a:custGeom>
            <a:avLst/>
            <a:gdLst>
              <a:gd name="connsiteX0" fmla="*/ 436247 w 1157682"/>
              <a:gd name="connsiteY0" fmla="*/ 0 h 1178653"/>
              <a:gd name="connsiteX1" fmla="*/ 509992 w 1157682"/>
              <a:gd name="connsiteY1" fmla="*/ 3702 h 1178653"/>
              <a:gd name="connsiteX2" fmla="*/ 1157682 w 1157682"/>
              <a:gd name="connsiteY2" fmla="*/ 717258 h 1178653"/>
              <a:gd name="connsiteX3" fmla="*/ 1100987 w 1157682"/>
              <a:gd name="connsiteY3" fmla="*/ 996447 h 1178653"/>
              <a:gd name="connsiteX4" fmla="*/ 1044817 w 1157682"/>
              <a:gd name="connsiteY4" fmla="*/ 1099331 h 1178653"/>
              <a:gd name="connsiteX5" fmla="*/ 1002276 w 1157682"/>
              <a:gd name="connsiteY5" fmla="*/ 1122287 h 1178653"/>
              <a:gd name="connsiteX6" fmla="*/ 721454 w 1157682"/>
              <a:gd name="connsiteY6" fmla="*/ 1178653 h 1178653"/>
              <a:gd name="connsiteX7" fmla="*/ 0 w 1157682"/>
              <a:gd name="connsiteY7" fmla="*/ 461394 h 1178653"/>
              <a:gd name="connsiteX8" fmla="*/ 350 w 1157682"/>
              <a:gd name="connsiteY8" fmla="*/ 454498 h 1178653"/>
              <a:gd name="connsiteX9" fmla="*/ 8863 w 1157682"/>
              <a:gd name="connsiteY9" fmla="*/ 541781 h 1178653"/>
              <a:gd name="connsiteX10" fmla="*/ 436228 w 1157682"/>
              <a:gd name="connsiteY10" fmla="*/ 901816 h 1178653"/>
              <a:gd name="connsiteX11" fmla="*/ 872456 w 1157682"/>
              <a:gd name="connsiteY11" fmla="*/ 450907 h 1178653"/>
              <a:gd name="connsiteX12" fmla="*/ 524143 w 1157682"/>
              <a:gd name="connsiteY12" fmla="*/ 9159 h 1178653"/>
              <a:gd name="connsiteX13" fmla="*/ 436247 w 1157682"/>
              <a:gd name="connsiteY13" fmla="*/ 0 h 117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7682" h="1178653">
                <a:moveTo>
                  <a:pt x="436247" y="0"/>
                </a:moveTo>
                <a:lnTo>
                  <a:pt x="509992" y="3702"/>
                </a:lnTo>
                <a:cubicBezTo>
                  <a:pt x="873790" y="40433"/>
                  <a:pt x="1157682" y="345885"/>
                  <a:pt x="1157682" y="717258"/>
                </a:cubicBezTo>
                <a:cubicBezTo>
                  <a:pt x="1157682" y="816291"/>
                  <a:pt x="1137494" y="910636"/>
                  <a:pt x="1100987" y="996447"/>
                </a:cubicBezTo>
                <a:lnTo>
                  <a:pt x="1044817" y="1099331"/>
                </a:lnTo>
                <a:lnTo>
                  <a:pt x="1002276" y="1122287"/>
                </a:lnTo>
                <a:cubicBezTo>
                  <a:pt x="915963" y="1158583"/>
                  <a:pt x="821066" y="1178653"/>
                  <a:pt x="721454" y="1178653"/>
                </a:cubicBezTo>
                <a:cubicBezTo>
                  <a:pt x="323006" y="1178653"/>
                  <a:pt x="0" y="857525"/>
                  <a:pt x="0" y="461394"/>
                </a:cubicBezTo>
                <a:lnTo>
                  <a:pt x="350" y="454498"/>
                </a:lnTo>
                <a:lnTo>
                  <a:pt x="8863" y="541781"/>
                </a:lnTo>
                <a:cubicBezTo>
                  <a:pt x="49539" y="747253"/>
                  <a:pt x="225421" y="901816"/>
                  <a:pt x="436228" y="901816"/>
                </a:cubicBezTo>
                <a:cubicBezTo>
                  <a:pt x="677150" y="901816"/>
                  <a:pt x="872456" y="699937"/>
                  <a:pt x="872456" y="450907"/>
                </a:cubicBezTo>
                <a:cubicBezTo>
                  <a:pt x="872456" y="233006"/>
                  <a:pt x="722925" y="51205"/>
                  <a:pt x="524143" y="9159"/>
                </a:cubicBezTo>
                <a:lnTo>
                  <a:pt x="43624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B5906EC-B003-4BD0-9CBD-A5C9A7A4A358}"/>
              </a:ext>
            </a:extLst>
          </p:cNvPr>
          <p:cNvSpPr/>
          <p:nvPr/>
        </p:nvSpPr>
        <p:spPr>
          <a:xfrm>
            <a:off x="5591572" y="2446505"/>
            <a:ext cx="3886" cy="148777"/>
          </a:xfrm>
          <a:custGeom>
            <a:avLst/>
            <a:gdLst>
              <a:gd name="connsiteX0" fmla="*/ 0 w 3886"/>
              <a:gd name="connsiteY0" fmla="*/ 0 h 148777"/>
              <a:gd name="connsiteX1" fmla="*/ 161 w 3886"/>
              <a:gd name="connsiteY1" fmla="*/ 1052 h 148777"/>
              <a:gd name="connsiteX2" fmla="*/ 3886 w 3886"/>
              <a:gd name="connsiteY2" fmla="*/ 74388 h 148777"/>
              <a:gd name="connsiteX3" fmla="*/ 161 w 3886"/>
              <a:gd name="connsiteY3" fmla="*/ 147724 h 148777"/>
              <a:gd name="connsiteX4" fmla="*/ 0 w 3886"/>
              <a:gd name="connsiteY4" fmla="*/ 148777 h 148777"/>
              <a:gd name="connsiteX5" fmla="*/ 3885 w 3886"/>
              <a:gd name="connsiteY5" fmla="*/ 74388 h 148777"/>
              <a:gd name="connsiteX6" fmla="*/ 0 w 3886"/>
              <a:gd name="connsiteY6" fmla="*/ 0 h 14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6" h="148777">
                <a:moveTo>
                  <a:pt x="0" y="0"/>
                </a:moveTo>
                <a:lnTo>
                  <a:pt x="161" y="1052"/>
                </a:lnTo>
                <a:cubicBezTo>
                  <a:pt x="2625" y="25165"/>
                  <a:pt x="3886" y="49630"/>
                  <a:pt x="3886" y="74388"/>
                </a:cubicBezTo>
                <a:cubicBezTo>
                  <a:pt x="3886" y="99146"/>
                  <a:pt x="2625" y="123612"/>
                  <a:pt x="161" y="147724"/>
                </a:cubicBezTo>
                <a:lnTo>
                  <a:pt x="0" y="148777"/>
                </a:lnTo>
                <a:lnTo>
                  <a:pt x="3885" y="743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0A46F51-4BD3-4721-ADEF-6A6F7436649A}"/>
              </a:ext>
            </a:extLst>
          </p:cNvPr>
          <p:cNvSpPr/>
          <p:nvPr/>
        </p:nvSpPr>
        <p:spPr>
          <a:xfrm>
            <a:off x="4152550" y="2499008"/>
            <a:ext cx="1112" cy="14988"/>
          </a:xfrm>
          <a:custGeom>
            <a:avLst/>
            <a:gdLst>
              <a:gd name="connsiteX0" fmla="*/ 1112 w 1112"/>
              <a:gd name="connsiteY0" fmla="*/ 0 h 14988"/>
              <a:gd name="connsiteX1" fmla="*/ 350 w 1112"/>
              <a:gd name="connsiteY1" fmla="*/ 14988 h 14988"/>
              <a:gd name="connsiteX2" fmla="*/ 0 w 1112"/>
              <a:gd name="connsiteY2" fmla="*/ 11397 h 14988"/>
              <a:gd name="connsiteX3" fmla="*/ 1112 w 1112"/>
              <a:gd name="connsiteY3" fmla="*/ 0 h 1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" h="14988">
                <a:moveTo>
                  <a:pt x="1112" y="0"/>
                </a:moveTo>
                <a:lnTo>
                  <a:pt x="350" y="14988"/>
                </a:lnTo>
                <a:lnTo>
                  <a:pt x="0" y="11397"/>
                </a:lnTo>
                <a:lnTo>
                  <a:pt x="111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1C4C94E-5AFB-462A-B7F6-63D89A56FE13}"/>
              </a:ext>
            </a:extLst>
          </p:cNvPr>
          <p:cNvSpPr txBox="1"/>
          <p:nvPr/>
        </p:nvSpPr>
        <p:spPr>
          <a:xfrm>
            <a:off x="3002845" y="4005744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通过对几个圆进行拆分和结合，绘制出了一个美丽的月牙形</a:t>
            </a:r>
          </a:p>
        </p:txBody>
      </p:sp>
    </p:spTree>
    <p:extLst>
      <p:ext uri="{BB962C8B-B14F-4D97-AF65-F5344CB8AC3E}">
        <p14:creationId xmlns:p14="http://schemas.microsoft.com/office/powerpoint/2010/main" val="173510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1CBCE7-6580-4A0A-81EE-2DD440FEE567}"/>
              </a:ext>
            </a:extLst>
          </p:cNvPr>
          <p:cNvSpPr txBox="1"/>
          <p:nvPr/>
        </p:nvSpPr>
        <p:spPr>
          <a:xfrm>
            <a:off x="5195753" y="7010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矢量文字的制作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49FF02-38DE-455A-A6B2-10862227BAFF}"/>
              </a:ext>
            </a:extLst>
          </p:cNvPr>
          <p:cNvSpPr/>
          <p:nvPr/>
        </p:nvSpPr>
        <p:spPr>
          <a:xfrm>
            <a:off x="1112520" y="1379220"/>
            <a:ext cx="2697480" cy="12725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460F6D-3B29-4F6C-8EB3-105C5FD89F85}"/>
              </a:ext>
            </a:extLst>
          </p:cNvPr>
          <p:cNvSpPr txBox="1"/>
          <p:nvPr/>
        </p:nvSpPr>
        <p:spPr>
          <a:xfrm>
            <a:off x="1927299" y="1661547"/>
            <a:ext cx="1067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PPT</a:t>
            </a:r>
            <a:endParaRPr lang="zh-CN" altLang="en-US" sz="4000" b="1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373F8BC0-567D-46F0-9E0D-303B5DD88CA4}"/>
              </a:ext>
            </a:extLst>
          </p:cNvPr>
          <p:cNvSpPr/>
          <p:nvPr/>
        </p:nvSpPr>
        <p:spPr>
          <a:xfrm>
            <a:off x="1112520" y="3672840"/>
            <a:ext cx="2697480" cy="1272540"/>
          </a:xfrm>
          <a:custGeom>
            <a:avLst/>
            <a:gdLst/>
            <a:ahLst/>
            <a:cxnLst/>
            <a:rect l="l" t="t" r="r" b="b"/>
            <a:pathLst>
              <a:path w="2697480" h="1272540">
                <a:moveTo>
                  <a:pt x="1304530" y="520087"/>
                </a:moveTo>
                <a:lnTo>
                  <a:pt x="1347420" y="520087"/>
                </a:lnTo>
                <a:cubicBezTo>
                  <a:pt x="1371741" y="520087"/>
                  <a:pt x="1389941" y="525674"/>
                  <a:pt x="1402019" y="536848"/>
                </a:cubicBezTo>
                <a:cubicBezTo>
                  <a:pt x="1414097" y="548023"/>
                  <a:pt x="1420137" y="563634"/>
                  <a:pt x="1420137" y="583683"/>
                </a:cubicBezTo>
                <a:cubicBezTo>
                  <a:pt x="1420137" y="604881"/>
                  <a:pt x="1413933" y="621191"/>
                  <a:pt x="1401526" y="632612"/>
                </a:cubicBezTo>
                <a:cubicBezTo>
                  <a:pt x="1389119" y="644033"/>
                  <a:pt x="1371741" y="649744"/>
                  <a:pt x="1349392" y="649744"/>
                </a:cubicBezTo>
                <a:lnTo>
                  <a:pt x="1304530" y="649744"/>
                </a:lnTo>
                <a:close/>
                <a:moveTo>
                  <a:pt x="1009255" y="520087"/>
                </a:moveTo>
                <a:lnTo>
                  <a:pt x="1052145" y="520087"/>
                </a:lnTo>
                <a:cubicBezTo>
                  <a:pt x="1076466" y="520087"/>
                  <a:pt x="1094666" y="525674"/>
                  <a:pt x="1106744" y="536848"/>
                </a:cubicBezTo>
                <a:cubicBezTo>
                  <a:pt x="1118822" y="548023"/>
                  <a:pt x="1124862" y="563634"/>
                  <a:pt x="1124862" y="583683"/>
                </a:cubicBezTo>
                <a:cubicBezTo>
                  <a:pt x="1124862" y="604881"/>
                  <a:pt x="1118658" y="621191"/>
                  <a:pt x="1106251" y="632612"/>
                </a:cubicBezTo>
                <a:cubicBezTo>
                  <a:pt x="1093844" y="644033"/>
                  <a:pt x="1076466" y="649744"/>
                  <a:pt x="1054117" y="649744"/>
                </a:cubicBezTo>
                <a:lnTo>
                  <a:pt x="1009255" y="649744"/>
                </a:lnTo>
                <a:close/>
                <a:moveTo>
                  <a:pt x="1503178" y="476703"/>
                </a:moveTo>
                <a:lnTo>
                  <a:pt x="1503178" y="525017"/>
                </a:lnTo>
                <a:lnTo>
                  <a:pt x="1605474" y="525017"/>
                </a:lnTo>
                <a:lnTo>
                  <a:pt x="1605474" y="824017"/>
                </a:lnTo>
                <a:lnTo>
                  <a:pt x="1665126" y="824017"/>
                </a:lnTo>
                <a:lnTo>
                  <a:pt x="1665126" y="525017"/>
                </a:lnTo>
                <a:lnTo>
                  <a:pt x="1768901" y="525017"/>
                </a:lnTo>
                <a:lnTo>
                  <a:pt x="1768901" y="476703"/>
                </a:lnTo>
                <a:close/>
                <a:moveTo>
                  <a:pt x="1244878" y="476703"/>
                </a:moveTo>
                <a:lnTo>
                  <a:pt x="1244878" y="824017"/>
                </a:lnTo>
                <a:lnTo>
                  <a:pt x="1304530" y="824017"/>
                </a:lnTo>
                <a:lnTo>
                  <a:pt x="1304530" y="692634"/>
                </a:lnTo>
                <a:lnTo>
                  <a:pt x="1356787" y="692634"/>
                </a:lnTo>
                <a:cubicBezTo>
                  <a:pt x="1382258" y="692634"/>
                  <a:pt x="1404320" y="688033"/>
                  <a:pt x="1422971" y="678830"/>
                </a:cubicBezTo>
                <a:cubicBezTo>
                  <a:pt x="1441623" y="669628"/>
                  <a:pt x="1455838" y="656810"/>
                  <a:pt x="1465615" y="640377"/>
                </a:cubicBezTo>
                <a:cubicBezTo>
                  <a:pt x="1475393" y="623944"/>
                  <a:pt x="1480282" y="604881"/>
                  <a:pt x="1480282" y="583190"/>
                </a:cubicBezTo>
                <a:cubicBezTo>
                  <a:pt x="1480282" y="549173"/>
                  <a:pt x="1469395" y="522921"/>
                  <a:pt x="1447621" y="504434"/>
                </a:cubicBezTo>
                <a:cubicBezTo>
                  <a:pt x="1425847" y="485947"/>
                  <a:pt x="1394747" y="476703"/>
                  <a:pt x="1354322" y="476703"/>
                </a:cubicBezTo>
                <a:close/>
                <a:moveTo>
                  <a:pt x="949602" y="476703"/>
                </a:moveTo>
                <a:lnTo>
                  <a:pt x="949602" y="824017"/>
                </a:lnTo>
                <a:lnTo>
                  <a:pt x="1009255" y="824017"/>
                </a:lnTo>
                <a:lnTo>
                  <a:pt x="1009255" y="692634"/>
                </a:lnTo>
                <a:lnTo>
                  <a:pt x="1061512" y="692634"/>
                </a:lnTo>
                <a:cubicBezTo>
                  <a:pt x="1086983" y="692634"/>
                  <a:pt x="1109045" y="688033"/>
                  <a:pt x="1127696" y="678830"/>
                </a:cubicBezTo>
                <a:cubicBezTo>
                  <a:pt x="1146348" y="669628"/>
                  <a:pt x="1160563" y="656810"/>
                  <a:pt x="1170340" y="640377"/>
                </a:cubicBezTo>
                <a:cubicBezTo>
                  <a:pt x="1180118" y="623944"/>
                  <a:pt x="1185007" y="604881"/>
                  <a:pt x="1185007" y="583190"/>
                </a:cubicBezTo>
                <a:cubicBezTo>
                  <a:pt x="1185007" y="549173"/>
                  <a:pt x="1174120" y="522921"/>
                  <a:pt x="1152346" y="504434"/>
                </a:cubicBezTo>
                <a:cubicBezTo>
                  <a:pt x="1130572" y="485947"/>
                  <a:pt x="1099472" y="476703"/>
                  <a:pt x="1059047" y="476703"/>
                </a:cubicBezTo>
                <a:close/>
                <a:moveTo>
                  <a:pt x="0" y="0"/>
                </a:moveTo>
                <a:lnTo>
                  <a:pt x="2697480" y="0"/>
                </a:lnTo>
                <a:lnTo>
                  <a:pt x="2697480" y="1272540"/>
                </a:lnTo>
                <a:lnTo>
                  <a:pt x="0" y="127254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8D7E47C-878B-4E37-949C-3578752EB15F}"/>
              </a:ext>
            </a:extLst>
          </p:cNvPr>
          <p:cNvSpPr/>
          <p:nvPr/>
        </p:nvSpPr>
        <p:spPr>
          <a:xfrm>
            <a:off x="5686351" y="1855923"/>
            <a:ext cx="819298" cy="347314"/>
          </a:xfrm>
          <a:custGeom>
            <a:avLst/>
            <a:gdLst/>
            <a:ahLst/>
            <a:cxnLst/>
            <a:rect l="l" t="t" r="r" b="b"/>
            <a:pathLst>
              <a:path w="819298" h="347314">
                <a:moveTo>
                  <a:pt x="354927" y="43384"/>
                </a:moveTo>
                <a:lnTo>
                  <a:pt x="354927" y="173041"/>
                </a:lnTo>
                <a:lnTo>
                  <a:pt x="399789" y="173041"/>
                </a:lnTo>
                <a:cubicBezTo>
                  <a:pt x="422138" y="173041"/>
                  <a:pt x="439516" y="167330"/>
                  <a:pt x="451923" y="155909"/>
                </a:cubicBezTo>
                <a:cubicBezTo>
                  <a:pt x="464330" y="144488"/>
                  <a:pt x="470534" y="128178"/>
                  <a:pt x="470534" y="106980"/>
                </a:cubicBezTo>
                <a:cubicBezTo>
                  <a:pt x="470534" y="86931"/>
                  <a:pt x="464495" y="71320"/>
                  <a:pt x="452416" y="60145"/>
                </a:cubicBezTo>
                <a:cubicBezTo>
                  <a:pt x="440338" y="48971"/>
                  <a:pt x="422138" y="43384"/>
                  <a:pt x="397817" y="43384"/>
                </a:cubicBezTo>
                <a:close/>
                <a:moveTo>
                  <a:pt x="59652" y="43384"/>
                </a:moveTo>
                <a:lnTo>
                  <a:pt x="59652" y="173041"/>
                </a:lnTo>
                <a:lnTo>
                  <a:pt x="104514" y="173041"/>
                </a:lnTo>
                <a:cubicBezTo>
                  <a:pt x="126863" y="173041"/>
                  <a:pt x="144241" y="167330"/>
                  <a:pt x="156648" y="155909"/>
                </a:cubicBezTo>
                <a:cubicBezTo>
                  <a:pt x="169055" y="144488"/>
                  <a:pt x="175259" y="128178"/>
                  <a:pt x="175259" y="106980"/>
                </a:cubicBezTo>
                <a:cubicBezTo>
                  <a:pt x="175259" y="86931"/>
                  <a:pt x="169220" y="71320"/>
                  <a:pt x="157141" y="60145"/>
                </a:cubicBezTo>
                <a:cubicBezTo>
                  <a:pt x="145063" y="48971"/>
                  <a:pt x="126863" y="43384"/>
                  <a:pt x="102542" y="43384"/>
                </a:cubicBezTo>
                <a:close/>
                <a:moveTo>
                  <a:pt x="553575" y="0"/>
                </a:moveTo>
                <a:lnTo>
                  <a:pt x="819298" y="0"/>
                </a:lnTo>
                <a:lnTo>
                  <a:pt x="819298" y="48313"/>
                </a:lnTo>
                <a:lnTo>
                  <a:pt x="715523" y="48313"/>
                </a:lnTo>
                <a:lnTo>
                  <a:pt x="715523" y="347314"/>
                </a:lnTo>
                <a:lnTo>
                  <a:pt x="655871" y="347314"/>
                </a:lnTo>
                <a:lnTo>
                  <a:pt x="655871" y="48313"/>
                </a:lnTo>
                <a:lnTo>
                  <a:pt x="553575" y="48313"/>
                </a:lnTo>
                <a:close/>
                <a:moveTo>
                  <a:pt x="295275" y="0"/>
                </a:moveTo>
                <a:lnTo>
                  <a:pt x="404719" y="0"/>
                </a:lnTo>
                <a:cubicBezTo>
                  <a:pt x="445145" y="0"/>
                  <a:pt x="476244" y="9244"/>
                  <a:pt x="498018" y="27731"/>
                </a:cubicBezTo>
                <a:cubicBezTo>
                  <a:pt x="519792" y="46218"/>
                  <a:pt x="530679" y="72470"/>
                  <a:pt x="530679" y="106487"/>
                </a:cubicBezTo>
                <a:cubicBezTo>
                  <a:pt x="530679" y="128178"/>
                  <a:pt x="525790" y="147241"/>
                  <a:pt x="516012" y="163674"/>
                </a:cubicBezTo>
                <a:cubicBezTo>
                  <a:pt x="506235" y="180107"/>
                  <a:pt x="492020" y="192925"/>
                  <a:pt x="473368" y="202127"/>
                </a:cubicBezTo>
                <a:cubicBezTo>
                  <a:pt x="454717" y="211330"/>
                  <a:pt x="432655" y="215931"/>
                  <a:pt x="407184" y="215931"/>
                </a:cubicBezTo>
                <a:lnTo>
                  <a:pt x="354927" y="215931"/>
                </a:lnTo>
                <a:lnTo>
                  <a:pt x="354927" y="347314"/>
                </a:lnTo>
                <a:lnTo>
                  <a:pt x="295275" y="347314"/>
                </a:lnTo>
                <a:close/>
                <a:moveTo>
                  <a:pt x="0" y="0"/>
                </a:moveTo>
                <a:lnTo>
                  <a:pt x="109444" y="0"/>
                </a:lnTo>
                <a:cubicBezTo>
                  <a:pt x="149870" y="0"/>
                  <a:pt x="180969" y="9244"/>
                  <a:pt x="202743" y="27731"/>
                </a:cubicBezTo>
                <a:cubicBezTo>
                  <a:pt x="224517" y="46218"/>
                  <a:pt x="235404" y="72470"/>
                  <a:pt x="235404" y="106487"/>
                </a:cubicBezTo>
                <a:cubicBezTo>
                  <a:pt x="235404" y="128178"/>
                  <a:pt x="230515" y="147241"/>
                  <a:pt x="220737" y="163674"/>
                </a:cubicBezTo>
                <a:cubicBezTo>
                  <a:pt x="210960" y="180107"/>
                  <a:pt x="196745" y="192925"/>
                  <a:pt x="178093" y="202127"/>
                </a:cubicBezTo>
                <a:cubicBezTo>
                  <a:pt x="159442" y="211330"/>
                  <a:pt x="137380" y="215931"/>
                  <a:pt x="111909" y="215931"/>
                </a:cubicBezTo>
                <a:lnTo>
                  <a:pt x="59652" y="215931"/>
                </a:lnTo>
                <a:lnTo>
                  <a:pt x="59652" y="347314"/>
                </a:lnTo>
                <a:lnTo>
                  <a:pt x="0" y="34731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CE131AD-BEF8-4F74-BD1B-775FEB8AE220}"/>
              </a:ext>
            </a:extLst>
          </p:cNvPr>
          <p:cNvSpPr/>
          <p:nvPr/>
        </p:nvSpPr>
        <p:spPr>
          <a:xfrm>
            <a:off x="7438951" y="1855923"/>
            <a:ext cx="1142243" cy="888334"/>
          </a:xfrm>
          <a:custGeom>
            <a:avLst/>
            <a:gdLst>
              <a:gd name="connsiteX0" fmla="*/ 354927 w 1142243"/>
              <a:gd name="connsiteY0" fmla="*/ 43384 h 888334"/>
              <a:gd name="connsiteX1" fmla="*/ 354927 w 1142243"/>
              <a:gd name="connsiteY1" fmla="*/ 173041 h 888334"/>
              <a:gd name="connsiteX2" fmla="*/ 399789 w 1142243"/>
              <a:gd name="connsiteY2" fmla="*/ 173041 h 888334"/>
              <a:gd name="connsiteX3" fmla="*/ 451923 w 1142243"/>
              <a:gd name="connsiteY3" fmla="*/ 155909 h 888334"/>
              <a:gd name="connsiteX4" fmla="*/ 470534 w 1142243"/>
              <a:gd name="connsiteY4" fmla="*/ 106980 h 888334"/>
              <a:gd name="connsiteX5" fmla="*/ 452416 w 1142243"/>
              <a:gd name="connsiteY5" fmla="*/ 60145 h 888334"/>
              <a:gd name="connsiteX6" fmla="*/ 397817 w 1142243"/>
              <a:gd name="connsiteY6" fmla="*/ 43384 h 888334"/>
              <a:gd name="connsiteX7" fmla="*/ 354927 w 1142243"/>
              <a:gd name="connsiteY7" fmla="*/ 43384 h 888334"/>
              <a:gd name="connsiteX8" fmla="*/ 59652 w 1142243"/>
              <a:gd name="connsiteY8" fmla="*/ 43384 h 888334"/>
              <a:gd name="connsiteX9" fmla="*/ 59652 w 1142243"/>
              <a:gd name="connsiteY9" fmla="*/ 173041 h 888334"/>
              <a:gd name="connsiteX10" fmla="*/ 104514 w 1142243"/>
              <a:gd name="connsiteY10" fmla="*/ 173041 h 888334"/>
              <a:gd name="connsiteX11" fmla="*/ 156648 w 1142243"/>
              <a:gd name="connsiteY11" fmla="*/ 155909 h 888334"/>
              <a:gd name="connsiteX12" fmla="*/ 175259 w 1142243"/>
              <a:gd name="connsiteY12" fmla="*/ 106980 h 888334"/>
              <a:gd name="connsiteX13" fmla="*/ 157141 w 1142243"/>
              <a:gd name="connsiteY13" fmla="*/ 60145 h 888334"/>
              <a:gd name="connsiteX14" fmla="*/ 102542 w 1142243"/>
              <a:gd name="connsiteY14" fmla="*/ 43384 h 888334"/>
              <a:gd name="connsiteX15" fmla="*/ 59652 w 1142243"/>
              <a:gd name="connsiteY15" fmla="*/ 43384 h 888334"/>
              <a:gd name="connsiteX16" fmla="*/ 553575 w 1142243"/>
              <a:gd name="connsiteY16" fmla="*/ 0 h 888334"/>
              <a:gd name="connsiteX17" fmla="*/ 819298 w 1142243"/>
              <a:gd name="connsiteY17" fmla="*/ 0 h 888334"/>
              <a:gd name="connsiteX18" fmla="*/ 819298 w 1142243"/>
              <a:gd name="connsiteY18" fmla="*/ 48313 h 888334"/>
              <a:gd name="connsiteX19" fmla="*/ 715523 w 1142243"/>
              <a:gd name="connsiteY19" fmla="*/ 48313 h 888334"/>
              <a:gd name="connsiteX20" fmla="*/ 1142243 w 1142243"/>
              <a:gd name="connsiteY20" fmla="*/ 888334 h 888334"/>
              <a:gd name="connsiteX21" fmla="*/ 655871 w 1142243"/>
              <a:gd name="connsiteY21" fmla="*/ 347314 h 888334"/>
              <a:gd name="connsiteX22" fmla="*/ 655871 w 1142243"/>
              <a:gd name="connsiteY22" fmla="*/ 48313 h 888334"/>
              <a:gd name="connsiteX23" fmla="*/ 553575 w 1142243"/>
              <a:gd name="connsiteY23" fmla="*/ 48313 h 888334"/>
              <a:gd name="connsiteX24" fmla="*/ 553575 w 1142243"/>
              <a:gd name="connsiteY24" fmla="*/ 0 h 888334"/>
              <a:gd name="connsiteX25" fmla="*/ 295275 w 1142243"/>
              <a:gd name="connsiteY25" fmla="*/ 0 h 888334"/>
              <a:gd name="connsiteX26" fmla="*/ 404719 w 1142243"/>
              <a:gd name="connsiteY26" fmla="*/ 0 h 888334"/>
              <a:gd name="connsiteX27" fmla="*/ 498018 w 1142243"/>
              <a:gd name="connsiteY27" fmla="*/ 27731 h 888334"/>
              <a:gd name="connsiteX28" fmla="*/ 530679 w 1142243"/>
              <a:gd name="connsiteY28" fmla="*/ 106487 h 888334"/>
              <a:gd name="connsiteX29" fmla="*/ 516012 w 1142243"/>
              <a:gd name="connsiteY29" fmla="*/ 163674 h 888334"/>
              <a:gd name="connsiteX30" fmla="*/ 473368 w 1142243"/>
              <a:gd name="connsiteY30" fmla="*/ 202127 h 888334"/>
              <a:gd name="connsiteX31" fmla="*/ 407184 w 1142243"/>
              <a:gd name="connsiteY31" fmla="*/ 215931 h 888334"/>
              <a:gd name="connsiteX32" fmla="*/ 354927 w 1142243"/>
              <a:gd name="connsiteY32" fmla="*/ 215931 h 888334"/>
              <a:gd name="connsiteX33" fmla="*/ 354927 w 1142243"/>
              <a:gd name="connsiteY33" fmla="*/ 347314 h 888334"/>
              <a:gd name="connsiteX34" fmla="*/ 295275 w 1142243"/>
              <a:gd name="connsiteY34" fmla="*/ 347314 h 888334"/>
              <a:gd name="connsiteX35" fmla="*/ 295275 w 1142243"/>
              <a:gd name="connsiteY35" fmla="*/ 0 h 888334"/>
              <a:gd name="connsiteX36" fmla="*/ 0 w 1142243"/>
              <a:gd name="connsiteY36" fmla="*/ 0 h 888334"/>
              <a:gd name="connsiteX37" fmla="*/ 109444 w 1142243"/>
              <a:gd name="connsiteY37" fmla="*/ 0 h 888334"/>
              <a:gd name="connsiteX38" fmla="*/ 202743 w 1142243"/>
              <a:gd name="connsiteY38" fmla="*/ 27731 h 888334"/>
              <a:gd name="connsiteX39" fmla="*/ 235404 w 1142243"/>
              <a:gd name="connsiteY39" fmla="*/ 106487 h 888334"/>
              <a:gd name="connsiteX40" fmla="*/ 220737 w 1142243"/>
              <a:gd name="connsiteY40" fmla="*/ 163674 h 888334"/>
              <a:gd name="connsiteX41" fmla="*/ 178093 w 1142243"/>
              <a:gd name="connsiteY41" fmla="*/ 202127 h 888334"/>
              <a:gd name="connsiteX42" fmla="*/ 111909 w 1142243"/>
              <a:gd name="connsiteY42" fmla="*/ 215931 h 888334"/>
              <a:gd name="connsiteX43" fmla="*/ 59652 w 1142243"/>
              <a:gd name="connsiteY43" fmla="*/ 215931 h 888334"/>
              <a:gd name="connsiteX44" fmla="*/ 59652 w 1142243"/>
              <a:gd name="connsiteY44" fmla="*/ 347314 h 888334"/>
              <a:gd name="connsiteX45" fmla="*/ 0 w 1142243"/>
              <a:gd name="connsiteY45" fmla="*/ 347314 h 888334"/>
              <a:gd name="connsiteX46" fmla="*/ 0 w 1142243"/>
              <a:gd name="connsiteY46" fmla="*/ 0 h 888334"/>
              <a:gd name="connsiteX0" fmla="*/ 354927 w 1142243"/>
              <a:gd name="connsiteY0" fmla="*/ 43384 h 888334"/>
              <a:gd name="connsiteX1" fmla="*/ 354927 w 1142243"/>
              <a:gd name="connsiteY1" fmla="*/ 173041 h 888334"/>
              <a:gd name="connsiteX2" fmla="*/ 399789 w 1142243"/>
              <a:gd name="connsiteY2" fmla="*/ 173041 h 888334"/>
              <a:gd name="connsiteX3" fmla="*/ 451923 w 1142243"/>
              <a:gd name="connsiteY3" fmla="*/ 155909 h 888334"/>
              <a:gd name="connsiteX4" fmla="*/ 470534 w 1142243"/>
              <a:gd name="connsiteY4" fmla="*/ 106980 h 888334"/>
              <a:gd name="connsiteX5" fmla="*/ 452416 w 1142243"/>
              <a:gd name="connsiteY5" fmla="*/ 60145 h 888334"/>
              <a:gd name="connsiteX6" fmla="*/ 397817 w 1142243"/>
              <a:gd name="connsiteY6" fmla="*/ 43384 h 888334"/>
              <a:gd name="connsiteX7" fmla="*/ 354927 w 1142243"/>
              <a:gd name="connsiteY7" fmla="*/ 43384 h 888334"/>
              <a:gd name="connsiteX8" fmla="*/ 59652 w 1142243"/>
              <a:gd name="connsiteY8" fmla="*/ 43384 h 888334"/>
              <a:gd name="connsiteX9" fmla="*/ 59652 w 1142243"/>
              <a:gd name="connsiteY9" fmla="*/ 173041 h 888334"/>
              <a:gd name="connsiteX10" fmla="*/ 104514 w 1142243"/>
              <a:gd name="connsiteY10" fmla="*/ 173041 h 888334"/>
              <a:gd name="connsiteX11" fmla="*/ 156648 w 1142243"/>
              <a:gd name="connsiteY11" fmla="*/ 155909 h 888334"/>
              <a:gd name="connsiteX12" fmla="*/ 175259 w 1142243"/>
              <a:gd name="connsiteY12" fmla="*/ 106980 h 888334"/>
              <a:gd name="connsiteX13" fmla="*/ 157141 w 1142243"/>
              <a:gd name="connsiteY13" fmla="*/ 60145 h 888334"/>
              <a:gd name="connsiteX14" fmla="*/ 102542 w 1142243"/>
              <a:gd name="connsiteY14" fmla="*/ 43384 h 888334"/>
              <a:gd name="connsiteX15" fmla="*/ 59652 w 1142243"/>
              <a:gd name="connsiteY15" fmla="*/ 43384 h 888334"/>
              <a:gd name="connsiteX16" fmla="*/ 553575 w 1142243"/>
              <a:gd name="connsiteY16" fmla="*/ 0 h 888334"/>
              <a:gd name="connsiteX17" fmla="*/ 819298 w 1142243"/>
              <a:gd name="connsiteY17" fmla="*/ 0 h 888334"/>
              <a:gd name="connsiteX18" fmla="*/ 819298 w 1142243"/>
              <a:gd name="connsiteY18" fmla="*/ 48313 h 888334"/>
              <a:gd name="connsiteX19" fmla="*/ 715523 w 1142243"/>
              <a:gd name="connsiteY19" fmla="*/ 48313 h 888334"/>
              <a:gd name="connsiteX20" fmla="*/ 1142243 w 1142243"/>
              <a:gd name="connsiteY20" fmla="*/ 888334 h 888334"/>
              <a:gd name="connsiteX21" fmla="*/ 312971 w 1142243"/>
              <a:gd name="connsiteY21" fmla="*/ 880714 h 888334"/>
              <a:gd name="connsiteX22" fmla="*/ 655871 w 1142243"/>
              <a:gd name="connsiteY22" fmla="*/ 48313 h 888334"/>
              <a:gd name="connsiteX23" fmla="*/ 553575 w 1142243"/>
              <a:gd name="connsiteY23" fmla="*/ 48313 h 888334"/>
              <a:gd name="connsiteX24" fmla="*/ 553575 w 1142243"/>
              <a:gd name="connsiteY24" fmla="*/ 0 h 888334"/>
              <a:gd name="connsiteX25" fmla="*/ 295275 w 1142243"/>
              <a:gd name="connsiteY25" fmla="*/ 0 h 888334"/>
              <a:gd name="connsiteX26" fmla="*/ 404719 w 1142243"/>
              <a:gd name="connsiteY26" fmla="*/ 0 h 888334"/>
              <a:gd name="connsiteX27" fmla="*/ 498018 w 1142243"/>
              <a:gd name="connsiteY27" fmla="*/ 27731 h 888334"/>
              <a:gd name="connsiteX28" fmla="*/ 530679 w 1142243"/>
              <a:gd name="connsiteY28" fmla="*/ 106487 h 888334"/>
              <a:gd name="connsiteX29" fmla="*/ 516012 w 1142243"/>
              <a:gd name="connsiteY29" fmla="*/ 163674 h 888334"/>
              <a:gd name="connsiteX30" fmla="*/ 473368 w 1142243"/>
              <a:gd name="connsiteY30" fmla="*/ 202127 h 888334"/>
              <a:gd name="connsiteX31" fmla="*/ 407184 w 1142243"/>
              <a:gd name="connsiteY31" fmla="*/ 215931 h 888334"/>
              <a:gd name="connsiteX32" fmla="*/ 354927 w 1142243"/>
              <a:gd name="connsiteY32" fmla="*/ 215931 h 888334"/>
              <a:gd name="connsiteX33" fmla="*/ 354927 w 1142243"/>
              <a:gd name="connsiteY33" fmla="*/ 347314 h 888334"/>
              <a:gd name="connsiteX34" fmla="*/ 295275 w 1142243"/>
              <a:gd name="connsiteY34" fmla="*/ 347314 h 888334"/>
              <a:gd name="connsiteX35" fmla="*/ 295275 w 1142243"/>
              <a:gd name="connsiteY35" fmla="*/ 0 h 888334"/>
              <a:gd name="connsiteX36" fmla="*/ 0 w 1142243"/>
              <a:gd name="connsiteY36" fmla="*/ 0 h 888334"/>
              <a:gd name="connsiteX37" fmla="*/ 109444 w 1142243"/>
              <a:gd name="connsiteY37" fmla="*/ 0 h 888334"/>
              <a:gd name="connsiteX38" fmla="*/ 202743 w 1142243"/>
              <a:gd name="connsiteY38" fmla="*/ 27731 h 888334"/>
              <a:gd name="connsiteX39" fmla="*/ 235404 w 1142243"/>
              <a:gd name="connsiteY39" fmla="*/ 106487 h 888334"/>
              <a:gd name="connsiteX40" fmla="*/ 220737 w 1142243"/>
              <a:gd name="connsiteY40" fmla="*/ 163674 h 888334"/>
              <a:gd name="connsiteX41" fmla="*/ 178093 w 1142243"/>
              <a:gd name="connsiteY41" fmla="*/ 202127 h 888334"/>
              <a:gd name="connsiteX42" fmla="*/ 111909 w 1142243"/>
              <a:gd name="connsiteY42" fmla="*/ 215931 h 888334"/>
              <a:gd name="connsiteX43" fmla="*/ 59652 w 1142243"/>
              <a:gd name="connsiteY43" fmla="*/ 215931 h 888334"/>
              <a:gd name="connsiteX44" fmla="*/ 59652 w 1142243"/>
              <a:gd name="connsiteY44" fmla="*/ 347314 h 888334"/>
              <a:gd name="connsiteX45" fmla="*/ 0 w 1142243"/>
              <a:gd name="connsiteY45" fmla="*/ 347314 h 888334"/>
              <a:gd name="connsiteX46" fmla="*/ 0 w 1142243"/>
              <a:gd name="connsiteY46" fmla="*/ 0 h 88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42243" h="888334">
                <a:moveTo>
                  <a:pt x="354927" y="43384"/>
                </a:moveTo>
                <a:lnTo>
                  <a:pt x="354927" y="173041"/>
                </a:lnTo>
                <a:lnTo>
                  <a:pt x="399789" y="173041"/>
                </a:lnTo>
                <a:cubicBezTo>
                  <a:pt x="422138" y="173041"/>
                  <a:pt x="439516" y="167330"/>
                  <a:pt x="451923" y="155909"/>
                </a:cubicBezTo>
                <a:cubicBezTo>
                  <a:pt x="464330" y="144488"/>
                  <a:pt x="470534" y="128178"/>
                  <a:pt x="470534" y="106980"/>
                </a:cubicBezTo>
                <a:cubicBezTo>
                  <a:pt x="470534" y="86931"/>
                  <a:pt x="464495" y="71320"/>
                  <a:pt x="452416" y="60145"/>
                </a:cubicBezTo>
                <a:cubicBezTo>
                  <a:pt x="440338" y="48971"/>
                  <a:pt x="422138" y="43384"/>
                  <a:pt x="397817" y="43384"/>
                </a:cubicBezTo>
                <a:lnTo>
                  <a:pt x="354927" y="43384"/>
                </a:lnTo>
                <a:close/>
                <a:moveTo>
                  <a:pt x="59652" y="43384"/>
                </a:moveTo>
                <a:lnTo>
                  <a:pt x="59652" y="173041"/>
                </a:lnTo>
                <a:lnTo>
                  <a:pt x="104514" y="173041"/>
                </a:lnTo>
                <a:cubicBezTo>
                  <a:pt x="126863" y="173041"/>
                  <a:pt x="144241" y="167330"/>
                  <a:pt x="156648" y="155909"/>
                </a:cubicBezTo>
                <a:cubicBezTo>
                  <a:pt x="169055" y="144488"/>
                  <a:pt x="175259" y="128178"/>
                  <a:pt x="175259" y="106980"/>
                </a:cubicBezTo>
                <a:cubicBezTo>
                  <a:pt x="175259" y="86931"/>
                  <a:pt x="169220" y="71320"/>
                  <a:pt x="157141" y="60145"/>
                </a:cubicBezTo>
                <a:cubicBezTo>
                  <a:pt x="145063" y="48971"/>
                  <a:pt x="126863" y="43384"/>
                  <a:pt x="102542" y="43384"/>
                </a:cubicBezTo>
                <a:lnTo>
                  <a:pt x="59652" y="43384"/>
                </a:lnTo>
                <a:close/>
                <a:moveTo>
                  <a:pt x="553575" y="0"/>
                </a:moveTo>
                <a:lnTo>
                  <a:pt x="819298" y="0"/>
                </a:lnTo>
                <a:lnTo>
                  <a:pt x="819298" y="48313"/>
                </a:lnTo>
                <a:lnTo>
                  <a:pt x="715523" y="48313"/>
                </a:lnTo>
                <a:lnTo>
                  <a:pt x="1142243" y="888334"/>
                </a:lnTo>
                <a:lnTo>
                  <a:pt x="312971" y="880714"/>
                </a:lnTo>
                <a:lnTo>
                  <a:pt x="655871" y="48313"/>
                </a:lnTo>
                <a:lnTo>
                  <a:pt x="553575" y="48313"/>
                </a:lnTo>
                <a:lnTo>
                  <a:pt x="553575" y="0"/>
                </a:lnTo>
                <a:close/>
                <a:moveTo>
                  <a:pt x="295275" y="0"/>
                </a:moveTo>
                <a:lnTo>
                  <a:pt x="404719" y="0"/>
                </a:lnTo>
                <a:cubicBezTo>
                  <a:pt x="445145" y="0"/>
                  <a:pt x="476244" y="9244"/>
                  <a:pt x="498018" y="27731"/>
                </a:cubicBezTo>
                <a:cubicBezTo>
                  <a:pt x="519792" y="46218"/>
                  <a:pt x="530679" y="72470"/>
                  <a:pt x="530679" y="106487"/>
                </a:cubicBezTo>
                <a:cubicBezTo>
                  <a:pt x="530679" y="128178"/>
                  <a:pt x="525790" y="147241"/>
                  <a:pt x="516012" y="163674"/>
                </a:cubicBezTo>
                <a:cubicBezTo>
                  <a:pt x="506235" y="180107"/>
                  <a:pt x="492020" y="192925"/>
                  <a:pt x="473368" y="202127"/>
                </a:cubicBezTo>
                <a:cubicBezTo>
                  <a:pt x="454717" y="211330"/>
                  <a:pt x="432655" y="215931"/>
                  <a:pt x="407184" y="215931"/>
                </a:cubicBezTo>
                <a:lnTo>
                  <a:pt x="354927" y="215931"/>
                </a:lnTo>
                <a:lnTo>
                  <a:pt x="354927" y="347314"/>
                </a:lnTo>
                <a:lnTo>
                  <a:pt x="295275" y="347314"/>
                </a:lnTo>
                <a:lnTo>
                  <a:pt x="295275" y="0"/>
                </a:lnTo>
                <a:close/>
                <a:moveTo>
                  <a:pt x="0" y="0"/>
                </a:moveTo>
                <a:lnTo>
                  <a:pt x="109444" y="0"/>
                </a:lnTo>
                <a:cubicBezTo>
                  <a:pt x="149870" y="0"/>
                  <a:pt x="180969" y="9244"/>
                  <a:pt x="202743" y="27731"/>
                </a:cubicBezTo>
                <a:cubicBezTo>
                  <a:pt x="224517" y="46218"/>
                  <a:pt x="235404" y="72470"/>
                  <a:pt x="235404" y="106487"/>
                </a:cubicBezTo>
                <a:cubicBezTo>
                  <a:pt x="235404" y="128178"/>
                  <a:pt x="230515" y="147241"/>
                  <a:pt x="220737" y="163674"/>
                </a:cubicBezTo>
                <a:cubicBezTo>
                  <a:pt x="210960" y="180107"/>
                  <a:pt x="196745" y="192925"/>
                  <a:pt x="178093" y="202127"/>
                </a:cubicBezTo>
                <a:cubicBezTo>
                  <a:pt x="159442" y="211330"/>
                  <a:pt x="137380" y="215931"/>
                  <a:pt x="111909" y="215931"/>
                </a:cubicBezTo>
                <a:lnTo>
                  <a:pt x="59652" y="215931"/>
                </a:lnTo>
                <a:lnTo>
                  <a:pt x="59652" y="347314"/>
                </a:lnTo>
                <a:lnTo>
                  <a:pt x="0" y="34731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2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92E9215-40D7-479E-9149-F0B1A478F43F}"/>
              </a:ext>
            </a:extLst>
          </p:cNvPr>
          <p:cNvSpPr/>
          <p:nvPr/>
        </p:nvSpPr>
        <p:spPr>
          <a:xfrm>
            <a:off x="2095500" y="1196340"/>
            <a:ext cx="2270760" cy="2842260"/>
          </a:xfrm>
          <a:custGeom>
            <a:avLst/>
            <a:gdLst>
              <a:gd name="connsiteX0" fmla="*/ 0 w 2270760"/>
              <a:gd name="connsiteY0" fmla="*/ 396240 h 2842260"/>
              <a:gd name="connsiteX1" fmla="*/ 533400 w 2270760"/>
              <a:gd name="connsiteY1" fmla="*/ 0 h 2842260"/>
              <a:gd name="connsiteX2" fmla="*/ 1181100 w 2270760"/>
              <a:gd name="connsiteY2" fmla="*/ 807720 h 2842260"/>
              <a:gd name="connsiteX3" fmla="*/ 2202180 w 2270760"/>
              <a:gd name="connsiteY3" fmla="*/ 1623060 h 2842260"/>
              <a:gd name="connsiteX4" fmla="*/ 2270760 w 2270760"/>
              <a:gd name="connsiteY4" fmla="*/ 2529840 h 2842260"/>
              <a:gd name="connsiteX5" fmla="*/ 1996440 w 2270760"/>
              <a:gd name="connsiteY5" fmla="*/ 2842260 h 2842260"/>
              <a:gd name="connsiteX6" fmla="*/ 0 w 2270760"/>
              <a:gd name="connsiteY6" fmla="*/ 396240 h 2842260"/>
              <a:gd name="connsiteX0" fmla="*/ 0 w 2270760"/>
              <a:gd name="connsiteY0" fmla="*/ 396240 h 2842260"/>
              <a:gd name="connsiteX1" fmla="*/ 533400 w 2270760"/>
              <a:gd name="connsiteY1" fmla="*/ 0 h 2842260"/>
              <a:gd name="connsiteX2" fmla="*/ 1181100 w 2270760"/>
              <a:gd name="connsiteY2" fmla="*/ 807720 h 2842260"/>
              <a:gd name="connsiteX3" fmla="*/ 2202180 w 2270760"/>
              <a:gd name="connsiteY3" fmla="*/ 1623060 h 2842260"/>
              <a:gd name="connsiteX4" fmla="*/ 2270760 w 2270760"/>
              <a:gd name="connsiteY4" fmla="*/ 2529840 h 2842260"/>
              <a:gd name="connsiteX5" fmla="*/ 1996440 w 2270760"/>
              <a:gd name="connsiteY5" fmla="*/ 2842260 h 2842260"/>
              <a:gd name="connsiteX6" fmla="*/ 0 w 2270760"/>
              <a:gd name="connsiteY6" fmla="*/ 396240 h 2842260"/>
              <a:gd name="connsiteX0" fmla="*/ 0 w 2270760"/>
              <a:gd name="connsiteY0" fmla="*/ 396240 h 2842260"/>
              <a:gd name="connsiteX1" fmla="*/ 533400 w 2270760"/>
              <a:gd name="connsiteY1" fmla="*/ 0 h 2842260"/>
              <a:gd name="connsiteX2" fmla="*/ 1181100 w 2270760"/>
              <a:gd name="connsiteY2" fmla="*/ 807720 h 2842260"/>
              <a:gd name="connsiteX3" fmla="*/ 2202180 w 2270760"/>
              <a:gd name="connsiteY3" fmla="*/ 1623060 h 2842260"/>
              <a:gd name="connsiteX4" fmla="*/ 2270760 w 2270760"/>
              <a:gd name="connsiteY4" fmla="*/ 2529840 h 2842260"/>
              <a:gd name="connsiteX5" fmla="*/ 1996440 w 2270760"/>
              <a:gd name="connsiteY5" fmla="*/ 2842260 h 2842260"/>
              <a:gd name="connsiteX6" fmla="*/ 0 w 2270760"/>
              <a:gd name="connsiteY6" fmla="*/ 396240 h 28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0760" h="2842260">
                <a:moveTo>
                  <a:pt x="0" y="396240"/>
                </a:moveTo>
                <a:lnTo>
                  <a:pt x="533400" y="0"/>
                </a:lnTo>
                <a:lnTo>
                  <a:pt x="1181100" y="807720"/>
                </a:lnTo>
                <a:cubicBezTo>
                  <a:pt x="789940" y="1468120"/>
                  <a:pt x="1747520" y="1831340"/>
                  <a:pt x="2202180" y="1623060"/>
                </a:cubicBezTo>
                <a:lnTo>
                  <a:pt x="2270760" y="2529840"/>
                </a:lnTo>
                <a:lnTo>
                  <a:pt x="1996440" y="2842260"/>
                </a:lnTo>
                <a:lnTo>
                  <a:pt x="0" y="39624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4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Shi</dc:creator>
  <cp:lastModifiedBy>Liu Shi</cp:lastModifiedBy>
  <cp:revision>3</cp:revision>
  <dcterms:created xsi:type="dcterms:W3CDTF">2021-02-25T02:18:12Z</dcterms:created>
  <dcterms:modified xsi:type="dcterms:W3CDTF">2021-02-25T02:41:10Z</dcterms:modified>
</cp:coreProperties>
</file>