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37D0E-6A66-457D-BDB9-A8A3F8E09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DF4C7-EC83-4A25-9127-5E41063DC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7848C-4FA4-4AC3-9AC7-E7786E56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29383-4A31-4562-AF04-2E843AD3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51D28-4CA3-4D5F-8D14-0F618402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8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07A50-6262-4B81-A0AF-8C4DCD56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1E4FF-A5B0-4061-B226-03ABEB77F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5A0FE-7F7C-4349-90A3-7825DD07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FB3CA-DF26-4303-8C9B-677D7427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FC8D0-9302-4ADD-B5F2-DD756331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1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D99BC-5540-4612-A3A3-6390E41C3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761AF-8572-4E6E-9B1B-B66877F52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7CA20-7877-4ED2-B127-A295F2E0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02F27-5DCE-4226-A27B-A855A8FB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42C4D-2E9D-4199-AC79-6BB3986B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FBE4-0147-4915-8EC1-FBDEB1FB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27691-4134-4232-95B8-1C972DA0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D7CA1-F7DC-4998-B577-D7020E8F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4E5B8-323F-46BD-8527-2D05D7AC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F98CB-3BBE-45F1-A562-FA762ABB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4717-3202-41B2-86C8-8752C2CF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E5363-DB05-42A5-B246-CBBBB7C1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DED2E-E8C6-4E86-9926-D2625AB4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AD3AE-472B-4067-B3FA-C6A1C645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7166E-4C4C-4117-88B6-059851EC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4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3DFFD-CEA9-4BE2-9DB4-2320F1EE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5049B-96FC-48A9-9752-EB5F4DB75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66A47-90A8-4937-8086-5F9BE21F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3FD2D-EA23-4383-B0C2-A55B5FF9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40C22-CB22-4B6B-A730-F57C6D75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EEB24-DF8D-4E0B-8F89-94D7C2E2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1B92F-EE11-4DD9-95C7-0A2B58CC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C03B2-8211-4030-8B06-60E658A1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6471C-E29F-4E0F-A9C2-0C9AB0CA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936A8-45BC-479F-92B6-2B2128401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A8795-BF0C-4206-96FF-7DB2C2824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79974C-C69E-480A-9463-7748B371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C83192-6309-4DBA-A1C2-EF5CF86E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05B39C-F9F9-4BB5-9812-2C87B2E2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74F6A-EDA3-44BC-A518-038721AB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F761A-2C92-4B24-A291-3D0E0961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2BE5B3-6B49-4D1E-A618-B84AEC32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5CA49C-E33C-4B4F-8A40-8D3995CA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96B314-3A57-4DF5-AB00-4FAF4457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4E9FE-2C48-4216-A3C2-98CA8FE2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646F6-7059-419C-B8DA-958DB1A1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6EA4E-1347-441D-9E96-F004CAB4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C51A6-0E8E-4343-9D9B-363BFBC5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EFED3-9EC3-4EB9-82E6-D6437ADC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85C634-6CE2-4244-A0D1-A0DA21F5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D77F2-9F6A-4811-809D-84507778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F9D67-3573-43F2-BC38-F73677B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9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B46DB-003A-44DB-8E8B-23A9CAD4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82651B-92E6-4F8A-AA8E-1C752E396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DB43D2-8447-47BF-9FA6-386A06CD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F10A5-4D39-49B1-8890-F75C7131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D1D58-8C95-43E4-ACD4-23740033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F71F1D-8039-42F3-9141-9A437A5C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D65DA3-8A94-4460-85AB-A9721DC1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2C2D3-197C-49FA-BF19-C7F095AD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FA8A6-33AB-4016-AF22-7C4B0085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9113-4BBA-4EA2-AA5B-BE8D01741D8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41153-2A9B-474D-92BE-1AF113877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17FEC-7AEB-4969-AAF7-C5A9DD66E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9B43-9F3C-4CB5-92B6-0389CC9E4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9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E1BDA5-F09E-496E-BBD6-756575F53664}"/>
              </a:ext>
            </a:extLst>
          </p:cNvPr>
          <p:cNvSpPr txBox="1"/>
          <p:nvPr/>
        </p:nvSpPr>
        <p:spPr>
          <a:xfrm>
            <a:off x="2499919" y="127512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界面设置</a:t>
            </a:r>
            <a:endParaRPr lang="en-US" altLang="zh-CN" dirty="0"/>
          </a:p>
          <a:p>
            <a:r>
              <a:rPr lang="zh-CN" altLang="en-US" dirty="0"/>
              <a:t>选择窗格</a:t>
            </a:r>
            <a:endParaRPr lang="en-US" altLang="zh-CN" dirty="0"/>
          </a:p>
          <a:p>
            <a:r>
              <a:rPr lang="zh-CN" altLang="en-US" dirty="0"/>
              <a:t>时间调整</a:t>
            </a:r>
          </a:p>
        </p:txBody>
      </p:sp>
    </p:spTree>
    <p:extLst>
      <p:ext uri="{BB962C8B-B14F-4D97-AF65-F5344CB8AC3E}">
        <p14:creationId xmlns:p14="http://schemas.microsoft.com/office/powerpoint/2010/main" val="275916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BB637F-B216-4F83-B7D5-1BD710FC281D}"/>
              </a:ext>
            </a:extLst>
          </p:cNvPr>
          <p:cNvSpPr txBox="1"/>
          <p:nvPr/>
        </p:nvSpPr>
        <p:spPr>
          <a:xfrm>
            <a:off x="906518" y="34684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选择窗格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图层1">
            <a:extLst>
              <a:ext uri="{FF2B5EF4-FFF2-40B4-BE49-F238E27FC236}">
                <a16:creationId xmlns:a16="http://schemas.microsoft.com/office/drawing/2014/main" id="{90834E0B-862F-481B-A3AE-65CB2E3FE507}"/>
              </a:ext>
            </a:extLst>
          </p:cNvPr>
          <p:cNvSpPr/>
          <p:nvPr/>
        </p:nvSpPr>
        <p:spPr>
          <a:xfrm>
            <a:off x="2270234" y="2561897"/>
            <a:ext cx="1947042" cy="116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层2">
            <a:extLst>
              <a:ext uri="{FF2B5EF4-FFF2-40B4-BE49-F238E27FC236}">
                <a16:creationId xmlns:a16="http://schemas.microsoft.com/office/drawing/2014/main" id="{66B549ED-BE0C-4190-A9D1-826D252DD473}"/>
              </a:ext>
            </a:extLst>
          </p:cNvPr>
          <p:cNvSpPr/>
          <p:nvPr/>
        </p:nvSpPr>
        <p:spPr>
          <a:xfrm>
            <a:off x="1048407" y="2900855"/>
            <a:ext cx="2041634" cy="160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层3">
            <a:extLst>
              <a:ext uri="{FF2B5EF4-FFF2-40B4-BE49-F238E27FC236}">
                <a16:creationId xmlns:a16="http://schemas.microsoft.com/office/drawing/2014/main" id="{379127CC-6AD4-40FE-9822-902091A44DD4}"/>
              </a:ext>
            </a:extLst>
          </p:cNvPr>
          <p:cNvSpPr/>
          <p:nvPr/>
        </p:nvSpPr>
        <p:spPr>
          <a:xfrm>
            <a:off x="2735317" y="4012324"/>
            <a:ext cx="1994338" cy="125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7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D60970-DD73-45CA-A4E9-D8B7BE2E6A59}"/>
              </a:ext>
            </a:extLst>
          </p:cNvPr>
          <p:cNvSpPr txBox="1"/>
          <p:nvPr/>
        </p:nvSpPr>
        <p:spPr>
          <a:xfrm>
            <a:off x="425669" y="425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时间调整</a:t>
            </a:r>
          </a:p>
        </p:txBody>
      </p:sp>
    </p:spTree>
    <p:extLst>
      <p:ext uri="{BB962C8B-B14F-4D97-AF65-F5344CB8AC3E}">
        <p14:creationId xmlns:p14="http://schemas.microsoft.com/office/powerpoint/2010/main" val="7856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Shi</dc:creator>
  <cp:lastModifiedBy>Liu Shi</cp:lastModifiedBy>
  <cp:revision>3</cp:revision>
  <dcterms:created xsi:type="dcterms:W3CDTF">2021-02-25T02:41:46Z</dcterms:created>
  <dcterms:modified xsi:type="dcterms:W3CDTF">2021-02-25T03:19:29Z</dcterms:modified>
</cp:coreProperties>
</file>