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2160"/>
              <a:t>SHOP WISE PRICE </a:t>
            </a:r>
            <a:endParaRPr sz="216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WADA PAV PRICE</c:v>
                </c:pt>
              </c:strCache>
            </c:strRef>
          </c:tx>
          <c:spPr>
            <a:solidFill>
              <a:schemeClr val="accent1"/>
            </a:solidFill>
            <a:ln w="130175" cmpd="sng">
              <a:solidFill>
                <a:schemeClr val="accent1"/>
              </a:solidFill>
              <a:prstDash val="solid"/>
            </a:ln>
            <a:effectLst/>
            <a:sp3d contourW="130175"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SHOP 1</c:v>
                </c:pt>
                <c:pt idx="1">
                  <c:v>SHOP2</c:v>
                </c:pt>
                <c:pt idx="2">
                  <c:v>SHOP 3</c:v>
                </c:pt>
                <c:pt idx="3">
                  <c:v>SHOP 4</c:v>
                </c:pt>
                <c:pt idx="4">
                  <c:v>AVERAGE PRICE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</c:v>
                </c:pt>
                <c:pt idx="1">
                  <c:v>18</c:v>
                </c:pt>
                <c:pt idx="2">
                  <c:v>16</c:v>
                </c:pt>
                <c:pt idx="3">
                  <c:v>14</c:v>
                </c:pt>
                <c:pt idx="4">
                  <c:v>15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7397994"/>
        <c:axId val="24972007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/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18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SHOP 1</c:v>
                      </c:pt>
                      <c:pt idx="1">
                        <c:v>SHOP2</c:v>
                      </c:pt>
                      <c:pt idx="2">
                        <c:v>SHOP 3</c:v>
                      </c:pt>
                      <c:pt idx="3">
                        <c:v>SHOP 4</c:v>
                      </c:pt>
                      <c:pt idx="4">
                        <c:v>AVERAGE PRICE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/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18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SHOP 1</c:v>
                      </c:pt>
                      <c:pt idx="1">
                        <c:v>SHOP2</c:v>
                      </c:pt>
                      <c:pt idx="2">
                        <c:v>SHOP 3</c:v>
                      </c:pt>
                      <c:pt idx="3">
                        <c:v>SHOP 4</c:v>
                      </c:pt>
                      <c:pt idx="4">
                        <c:v>AVERAGE PRICE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</c15:ser>
            </c15:filteredBarSeries>
          </c:ext>
        </c:extLst>
      </c:barChart>
      <c:catAx>
        <c:axId val="8739799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sz="1800"/>
                  <a:t>SHOPS</a:t>
                </a:r>
                <a:endParaRPr sz="18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9720070"/>
        <c:crosses val="autoZero"/>
        <c:auto val="1"/>
        <c:lblAlgn val="ctr"/>
        <c:lblOffset val="100"/>
        <c:noMultiLvlLbl val="0"/>
      </c:catAx>
      <c:valAx>
        <c:axId val="24972007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sz="1800"/>
                  <a:t>WADA PAV PRICE(RUPS)</a:t>
                </a:r>
                <a:endParaRPr sz="1800"/>
              </a:p>
            </c:rich>
          </c:tx>
          <c:layout>
            <c:manualLayout>
              <c:xMode val="edge"/>
              <c:yMode val="edge"/>
              <c:x val="0.21983114581697"/>
              <c:y val="0.014487233066955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739799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800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815" y="668655"/>
            <a:ext cx="9546590" cy="3350260"/>
          </a:xfrm>
        </p:spPr>
        <p:txBody>
          <a:bodyPr>
            <a:normAutofit/>
          </a:bodyPr>
          <a:lstStyle/>
          <a:p>
            <a:r>
              <a:rPr lang="en-US" dirty="0"/>
              <a:t>Assisgment #3</a:t>
            </a:r>
            <a:br>
              <a:rPr lang="en-US" sz="2000" dirty="0"/>
            </a:br>
            <a:r>
              <a:rPr lang="en-US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charset="0"/>
                <a:cs typeface="Times New Roman" panose="02020603050405020304" charset="0"/>
              </a:rPr>
              <a:t>CASE STUDY</a:t>
            </a:r>
            <a:r>
              <a:rPr lang="en-US" sz="72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7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0065" y="3529965"/>
            <a:ext cx="5321935" cy="2691765"/>
          </a:xfrm>
        </p:spPr>
        <p:txBody>
          <a:bodyPr/>
          <a:lstStyle/>
          <a:p>
            <a:pPr algn="l"/>
            <a:r>
              <a:rPr lang="en-US" sz="2400" b="1">
                <a:solidFill>
                  <a:schemeClr val="accent3"/>
                </a:solidFill>
                <a:effectLst/>
              </a:rPr>
              <a:t>Mr.LALCHAND BORA</a:t>
            </a:r>
            <a:endParaRPr lang="en-US" sz="2400" b="1">
              <a:solidFill>
                <a:schemeClr val="accent3"/>
              </a:solidFill>
              <a:effectLst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Pursuing Master of science ( Life Science) (University of Mumbai)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-Pursuing Master in Data science 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(Top Mentor Institute)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charset="0"/>
                <a:cs typeface="Times New Roman" panose="02020603050405020304" charset="0"/>
              </a:rPr>
              <a:t>CASE STUDY                                   ....                                                      </a:t>
            </a:r>
            <a:r>
              <a:rPr lang="en-US" u="sng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u="sng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9725025" cy="4953000"/>
          </a:xfrm>
          <a:prstGeom prst="roundRect">
            <a:avLst/>
          </a:prstGeom>
          <a:ln w="57150">
            <a:solidFill>
              <a:srgbClr val="00B0F0"/>
            </a:solidFill>
          </a:ln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 man wants to open a Wada Pav Shop near Shivaji Nagar in Pune. He has got a location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where there are other 4 more wada pav shops. He is not able to understand what will be the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strategy to take over his clients.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a. What will be the price of each Wada Pav?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b. How will he differentiate from the other competitors?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c. How will you bring insights when he has no data of his shop?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d. Why will be the Customer comes to your shop? (What will be the positioning)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e. Whether Data Science is really required or not?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f.  How will you come to a solutions which will make him an entrepreneur and will help him to grow?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3235"/>
            <a:ext cx="10972800" cy="582613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will be the price of each Wada Pav? </a:t>
            </a:r>
            <a:br>
              <a:rPr lang="en-U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endParaRPr lang="en-US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1243965"/>
          <a:ext cx="8377555" cy="368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1341755" y="5108575"/>
            <a:ext cx="8321040" cy="101203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My price selction is based on average price of other shops present on that area as other shops price have some insight to run shop on that prices.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charset="0"/>
                <a:cs typeface="Times New Roman" panose="02020603050405020304" charset="0"/>
              </a:rPr>
              <a:t>ANSWER: 15 RUPS/ WADA PAV.</a:t>
            </a:r>
            <a:endParaRPr lang="en-US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7060"/>
            <a:ext cx="10972800" cy="582613"/>
          </a:xfrm>
        </p:spPr>
        <p:txBody>
          <a:bodyPr>
            <a:normAutofit fontScale="90000"/>
          </a:bodyPr>
          <a:p>
            <a:r>
              <a:rPr lang="en-U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How will he differentiate from the other competitors?</a:t>
            </a:r>
            <a:br>
              <a:rPr lang="en-U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6395"/>
            <a:ext cx="10515600" cy="4258945"/>
          </a:xfrm>
          <a:prstGeom prst="roundRect">
            <a:avLst/>
          </a:prstGeom>
          <a:ln w="57150">
            <a:solidFill>
              <a:srgbClr val="00B0F0"/>
            </a:solidFill>
          </a:ln>
        </p:spPr>
        <p:txBody>
          <a:bodyPr>
            <a:normAutofit lnSpcReduction="20000"/>
          </a:bodyPr>
          <a:p>
            <a:pPr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Good quality at Average price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Unique strenghs (Introduce varities of “Sauce/chutney” as its play very vital role to buy wada pav)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varities of products (wada pav shop can integrate with other broad rang snacks)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Bluid the shop e-commerce website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Improve upon feedback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Brand the shop (UNIQUE IDENTITY OF SHOP)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71550"/>
            <a:ext cx="10972800" cy="582613"/>
          </a:xfrm>
        </p:spPr>
        <p:txBody>
          <a:bodyPr>
            <a:normAutofit fontScale="90000"/>
          </a:bodyPr>
          <a:p>
            <a:r>
              <a:rPr lang="en-U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How will you bring insights when he has no data </a:t>
            </a:r>
            <a:br>
              <a:rPr lang="en-U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of his shop?</a:t>
            </a:r>
            <a:br>
              <a:rPr lang="en-U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16785"/>
            <a:ext cx="9716135" cy="2968625"/>
          </a:xfrm>
          <a:prstGeom prst="roundRect">
            <a:avLst/>
          </a:prstGeom>
          <a:ln w="57150">
            <a:solidFill>
              <a:srgbClr val="00B0F0"/>
            </a:solidFill>
          </a:ln>
        </p:spPr>
        <p:txBody>
          <a:bodyPr>
            <a:normAutofit lnSpcReduction="20000"/>
          </a:bodyPr>
          <a:p>
            <a:pPr marL="0" indent="0">
              <a:buFont typeface="Wingdings" panose="05000000000000000000" charset="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SOURCE TO BRING INSIGHTS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Conduct market research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Competitor (To study market habitat)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Location (Nich market)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Create buyer personas (Product Target)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1820"/>
            <a:ext cx="10972800" cy="582613"/>
          </a:xfrm>
        </p:spPr>
        <p:txBody>
          <a:bodyPr>
            <a:normAutofit fontScale="90000"/>
          </a:bodyPr>
          <a:p>
            <a:r>
              <a:rPr lang="en-U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Why will be the Customer comes to your shop? </a:t>
            </a:r>
            <a:br>
              <a:rPr lang="en-U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9897110" cy="4373880"/>
          </a:xfrm>
          <a:prstGeom prst="roundRect">
            <a:avLst/>
          </a:prstGeom>
          <a:ln w="57150">
            <a:solidFill>
              <a:srgbClr val="00B0F0"/>
            </a:solidFill>
          </a:ln>
        </p:spPr>
        <p:txBody>
          <a:bodyPr/>
          <a:p>
            <a:pPr>
              <a:buFont typeface="Wingdings" panose="05000000000000000000" charset="0"/>
              <a:buChar char="§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Quality : this shop provide good quality.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Value : good quality at relavent price.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Experience : Provide good customers service.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Connectivity : record customers data to connect with there need.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Unique streath : as decious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 - varities of “Sauce/chutney”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Indentity: SHOP BRAND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1820"/>
            <a:ext cx="10972800" cy="582613"/>
          </a:xfrm>
        </p:spPr>
        <p:txBody>
          <a:bodyPr>
            <a:normAutofit fontScale="90000"/>
          </a:bodyPr>
          <a:p>
            <a:r>
              <a:rPr lang="en-U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Whether Data Science is really required or not?</a:t>
            </a:r>
            <a:br>
              <a:rPr lang="en-U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06525"/>
            <a:ext cx="9120505" cy="3679190"/>
          </a:xfrm>
          <a:prstGeom prst="roundRect">
            <a:avLst/>
          </a:prstGeom>
          <a:ln w="57150">
            <a:solidFill>
              <a:srgbClr val="00B0F0"/>
            </a:solidFill>
          </a:ln>
        </p:spPr>
        <p:txBody>
          <a:bodyPr/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YES, DATA SCIENCE required in following studies: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Conduct market research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Competitor (To study market habitat)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Location (Nich market)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Create buyer personas (Product Target) 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73125"/>
            <a:ext cx="10972800" cy="582613"/>
          </a:xfrm>
        </p:spPr>
        <p:txBody>
          <a:bodyPr>
            <a:normAutofit fontScale="90000"/>
          </a:bodyPr>
          <a:p>
            <a:r>
              <a:rPr lang="en-U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How will you come to a solutions which will make him an entrepreneur and will help him to grow?</a:t>
            </a:r>
            <a:br>
              <a:rPr lang="en-U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endParaRPr lang="en-US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51990"/>
            <a:ext cx="9897110" cy="3894455"/>
          </a:xfrm>
          <a:prstGeom prst="roundRect">
            <a:avLst/>
          </a:prstGeom>
          <a:ln w="57150">
            <a:solidFill>
              <a:srgbClr val="00B0F0"/>
            </a:solidFill>
          </a:ln>
        </p:spPr>
        <p:txBody>
          <a:bodyPr/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SOLUTION TO BECOME ENTREPRENEUR: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Should be creative toward product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Should have good communication to interact customers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Should be flexible to change or create or improve.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Should be competitive to update with market.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Should be persistence.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89530"/>
            <a:ext cx="10972800" cy="582613"/>
          </a:xfrm>
        </p:spPr>
        <p:txBody>
          <a:bodyPr/>
          <a:p>
            <a:r>
              <a:rPr lang="en-US"/>
              <a:t>               </a:t>
            </a:r>
            <a:r>
              <a:rPr lang="en-US" sz="4400"/>
              <a:t> </a:t>
            </a:r>
            <a:r>
              <a:rPr lang="en-US" sz="6000" b="1" u="sng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  <a:latin typeface="Caladea" panose="02000506000000020000" charset="0"/>
                <a:cs typeface="Caladea" panose="02000506000000020000" charset="0"/>
              </a:rPr>
              <a:t>THANK </a:t>
            </a:r>
            <a:br>
              <a:rPr lang="en-US" sz="6000" b="1" u="sng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  <a:latin typeface="Caladea" panose="02000506000000020000" charset="0"/>
                <a:cs typeface="Caladea" panose="02000506000000020000" charset="0"/>
              </a:rPr>
            </a:br>
            <a:r>
              <a:rPr lang="en-US" sz="6000" b="1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  <a:latin typeface="Caladea" panose="02000506000000020000" charset="0"/>
                <a:cs typeface="Caladea" panose="02000506000000020000" charset="0"/>
              </a:rPr>
              <a:t>                        </a:t>
            </a:r>
            <a:r>
              <a:rPr lang="en-US" sz="6000" b="1" u="sng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  <a:latin typeface="Caladea" panose="02000506000000020000" charset="0"/>
                <a:cs typeface="Caladea" panose="02000506000000020000" charset="0"/>
              </a:rPr>
              <a:t>YOU                  ...</a:t>
            </a:r>
            <a:endParaRPr lang="en-US" sz="6000" b="1" u="sng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  <a:latin typeface="Caladea" panose="02000506000000020000" charset="0"/>
              <a:cs typeface="Caladea" panose="0200050600000002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ar Driv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2579</Words>
  <Application>WPS Presentation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Wingdings</vt:lpstr>
      <vt:lpstr>Caladea</vt:lpstr>
      <vt:lpstr>Microsoft YaHei</vt:lpstr>
      <vt:lpstr>Arial Unicode MS</vt:lpstr>
      <vt:lpstr>Calibri</vt:lpstr>
      <vt:lpstr>Gear Drives</vt:lpstr>
      <vt:lpstr>Assisgment #3 CASE STUDY </vt:lpstr>
      <vt:lpstr>CASE STUDY                                   ....                                                       </vt:lpstr>
      <vt:lpstr>What will be the price of each Wada Pav?  </vt:lpstr>
      <vt:lpstr>How will he differentiate from the other competitors? </vt:lpstr>
      <vt:lpstr>How will you bring insights when he has no data  of his shop? </vt:lpstr>
      <vt:lpstr>Why will be the Customer comes to your shop?  </vt:lpstr>
      <vt:lpstr>Whether Data Science is really required or not? </vt:lpstr>
      <vt:lpstr>How will you come to a solutions which will make him an entrepreneur and will help him to grow? </vt:lpstr>
      <vt:lpstr>                THANK                          YOU                  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Mr.BORA</cp:lastModifiedBy>
  <cp:revision>7</cp:revision>
  <dcterms:created xsi:type="dcterms:W3CDTF">2022-10-13T12:03:00Z</dcterms:created>
  <dcterms:modified xsi:type="dcterms:W3CDTF">2022-10-13T13:44:45Z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6B9D34FEFCEE4F689C016DCB5F9019D3</vt:lpwstr>
  </property>
  <property fmtid="{D5CDD505-2E9C-101B-9397-08002B2CF9AE}" pid="3" name="KSOProductBuildVer">
    <vt:lpwstr>1033-11.2.0.11341</vt:lpwstr>
  </property>
</Properties>
</file>