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65001"/>
            <a:ext cx="6665952" cy="2499598"/>
          </a:xfrm>
          <a:prstGeom prst="rect">
            <a:avLst/>
          </a:prstGeom>
          <a:noFill/>
          <a:ln/>
        </p:spPr>
        <p:txBody>
          <a:bodyPr wrap="square" rtlCol="0" anchor="t"/>
          <a:lstStyle/>
          <a:p>
            <a:pPr marL="0" indent="0">
              <a:lnSpc>
                <a:spcPts val="6561"/>
              </a:lnSpc>
              <a:buNone/>
            </a:pPr>
            <a:r>
              <a:rPr lang="en-US" sz="5249" b="1" dirty="0" smtClean="0">
                <a:solidFill>
                  <a:srgbClr val="1B1B27"/>
                </a:solidFill>
                <a:latin typeface="Raleway" pitchFamily="34" charset="0"/>
                <a:ea typeface="Raleway" pitchFamily="34" charset="-122"/>
                <a:cs typeface="Raleway" pitchFamily="34" charset="-120"/>
              </a:rPr>
              <a:t>LALITHKUMAR.V</a:t>
            </a:r>
            <a:r>
              <a:rPr lang="en-US" sz="5249" dirty="0">
                <a:solidFill>
                  <a:srgbClr val="1B1B27"/>
                </a:solidFill>
                <a:latin typeface="Raleway" pitchFamily="34" charset="0"/>
                <a:ea typeface="Raleway" pitchFamily="34" charset="-122"/>
                <a:cs typeface="Raleway" pitchFamily="34" charset="-120"/>
              </a:rPr>
              <a:t>
Final Project 
</a:t>
            </a:r>
            <a:endParaRPr lang="en-US" sz="52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5"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7" name="Text 4"/>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 name="Text 6"/>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3" name="Text 8"/>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676763"/>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a:ln/>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8" name="Text 5"/>
          <p:cNvSpPr/>
          <p:nvPr/>
        </p:nvSpPr>
        <p:spPr>
          <a:xfrm>
            <a:off x="1444109" y="4158020"/>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1" name="Text 8"/>
          <p:cNvSpPr/>
          <p:nvPr/>
        </p:nvSpPr>
        <p:spPr>
          <a:xfrm>
            <a:off x="6208395" y="3810833"/>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4" name="Text 11"/>
          <p:cNvSpPr/>
          <p:nvPr/>
        </p:nvSpPr>
        <p:spPr>
          <a:xfrm>
            <a:off x="1444109" y="5821323"/>
            <a:ext cx="8695492"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01303"/>
            <a:ext cx="603146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7" name="Text 4"/>
          <p:cNvSpPr/>
          <p:nvPr/>
        </p:nvSpPr>
        <p:spPr>
          <a:xfrm>
            <a:off x="2393394" y="382893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458516"/>
            <a:ext cx="852356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7" name="Shape 4"/>
          <p:cNvSpPr/>
          <p:nvPr/>
        </p:nvSpPr>
        <p:spPr>
          <a:xfrm>
            <a:off x="2349103" y="2486144"/>
            <a:ext cx="44410" cy="4284821"/>
          </a:xfrm>
          <a:prstGeom prst="roundRect">
            <a:avLst>
              <a:gd name="adj" fmla="val 225151"/>
            </a:avLst>
          </a:prstGeom>
          <a:solidFill>
            <a:srgbClr val="C7C7D0"/>
          </a:solidFill>
          <a:ln/>
        </p:spPr>
      </p:sp>
      <p:sp>
        <p:nvSpPr>
          <p:cNvPr id="8" name="Shape 5"/>
          <p:cNvSpPr/>
          <p:nvPr/>
        </p:nvSpPr>
        <p:spPr>
          <a:xfrm>
            <a:off x="2621220" y="2887444"/>
            <a:ext cx="777597" cy="44410"/>
          </a:xfrm>
          <a:prstGeom prst="roundRect">
            <a:avLst>
              <a:gd name="adj" fmla="val 225151"/>
            </a:avLst>
          </a:prstGeom>
          <a:solidFill>
            <a:srgbClr val="C7C7D0"/>
          </a:solidFill>
          <a:ln/>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1" name="Text 8"/>
          <p:cNvSpPr/>
          <p:nvPr/>
        </p:nvSpPr>
        <p:spPr>
          <a:xfrm>
            <a:off x="3593306" y="270831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2" name="Text 9"/>
          <p:cNvSpPr/>
          <p:nvPr/>
        </p:nvSpPr>
        <p:spPr>
          <a:xfrm>
            <a:off x="3593306" y="3188732"/>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a:ln/>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6" name="Text 13"/>
          <p:cNvSpPr/>
          <p:nvPr/>
        </p:nvSpPr>
        <p:spPr>
          <a:xfrm>
            <a:off x="3593306" y="421064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7" name="Text 14"/>
          <p:cNvSpPr/>
          <p:nvPr/>
        </p:nvSpPr>
        <p:spPr>
          <a:xfrm>
            <a:off x="3593306" y="469106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a:ln/>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1" name="Text 18"/>
          <p:cNvSpPr/>
          <p:nvPr/>
        </p:nvSpPr>
        <p:spPr>
          <a:xfrm>
            <a:off x="3593306" y="571297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22" name="Text 19"/>
          <p:cNvSpPr/>
          <p:nvPr/>
        </p:nvSpPr>
        <p:spPr>
          <a:xfrm>
            <a:off x="3593306" y="619339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5" name="Text 3"/>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6" name="Text 4"/>
          <p:cNvSpPr/>
          <p:nvPr/>
        </p:nvSpPr>
        <p:spPr>
          <a:xfrm>
            <a:off x="2037993" y="4031813"/>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8" name="Text 6"/>
          <p:cNvSpPr/>
          <p:nvPr/>
        </p:nvSpPr>
        <p:spPr>
          <a:xfrm>
            <a:off x="5743932" y="4379000"/>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 name="Text 8"/>
          <p:cNvSpPr/>
          <p:nvPr/>
        </p:nvSpPr>
        <p:spPr>
          <a:xfrm>
            <a:off x="9449872" y="4379000"/>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83162"/>
            <a:ext cx="938403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5" name="Text 3"/>
          <p:cNvSpPr/>
          <p:nvPr/>
        </p:nvSpPr>
        <p:spPr>
          <a:xfrm>
            <a:off x="2037993" y="2710696"/>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962626"/>
            <a:ext cx="71094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5" name="Text 3"/>
          <p:cNvSpPr/>
          <p:nvPr/>
        </p:nvSpPr>
        <p:spPr>
          <a:xfrm>
            <a:off x="2037993" y="3101340"/>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8" name="Text 6"/>
          <p:cNvSpPr/>
          <p:nvPr/>
        </p:nvSpPr>
        <p:spPr>
          <a:xfrm>
            <a:off x="2037993" y="6266855"/>
            <a:ext cx="10554414"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415</Words>
  <Application>Microsoft Office PowerPoint</Application>
  <PresentationFormat>Custom</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3</cp:revision>
  <dcterms:created xsi:type="dcterms:W3CDTF">2024-04-01T05:49:06Z</dcterms:created>
  <dcterms:modified xsi:type="dcterms:W3CDTF">2024-04-01T08:40:58Z</dcterms:modified>
</cp:coreProperties>
</file>