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 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L</a:t>
            </a:r>
            <a:r>
              <a:rPr dirty="0" sz="2400" lang="en-US" smtClean="0"/>
              <a:t>I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 </a:t>
            </a:r>
            <a:r>
              <a:rPr dirty="0" sz="2400" lang="en-US" smtClean="0"/>
              <a:t>K</a:t>
            </a:r>
            <a:r>
              <a:rPr dirty="0" sz="2400" lang="en-US" smtClean="0"/>
              <a:t>U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 </a:t>
            </a:r>
            <a:r>
              <a:rPr dirty="0" sz="2400" lang="en-US" smtClean="0"/>
              <a:t>B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3</a:t>
            </a:r>
            <a:r>
              <a:rPr dirty="0" sz="2400" lang="en-US" smtClean="0"/>
              <a:t>8</a:t>
            </a:r>
            <a:r>
              <a:rPr dirty="0" sz="2400" lang="en-US" smtClean="0"/>
              <a:t>5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70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</a:t>
            </a:r>
            <a:r>
              <a:rPr dirty="0" sz="2400" lang="en-US" smtClean="0"/>
              <a:t>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</a:t>
            </a:r>
            <a:r>
              <a:rPr dirty="0" sz="2400" lang="en-US" smtClean="0"/>
              <a:t>369</a:t>
            </a:r>
            <a:r>
              <a:rPr dirty="0" sz="2400" lang="en-US" smtClean="0"/>
              <a:t>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2024-09-21T13:42:11Z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816e3a9443014baea156f0599944112e</vt:lpwstr>
  </property>
</Properties>
</file>