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72" r:id="rId2"/>
    <p:sldId id="347" r:id="rId3"/>
    <p:sldId id="274" r:id="rId4"/>
    <p:sldId id="333" r:id="rId5"/>
    <p:sldId id="334" r:id="rId6"/>
    <p:sldId id="335" r:id="rId7"/>
    <p:sldId id="282" r:id="rId8"/>
    <p:sldId id="344" r:id="rId9"/>
    <p:sldId id="345" r:id="rId10"/>
    <p:sldId id="315" r:id="rId11"/>
    <p:sldId id="346" r:id="rId12"/>
    <p:sldId id="348" r:id="rId13"/>
    <p:sldId id="336" r:id="rId14"/>
    <p:sldId id="338" r:id="rId15"/>
    <p:sldId id="337" r:id="rId16"/>
    <p:sldId id="340" r:id="rId17"/>
    <p:sldId id="341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9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3E0162-121F-48BF-A719-3F5EAB6AE9C0}" v="196" dt="2025-04-05T18:46:28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061" autoAdjust="0"/>
  </p:normalViewPr>
  <p:slideViewPr>
    <p:cSldViewPr snapToGrid="0">
      <p:cViewPr varScale="1">
        <p:scale>
          <a:sx n="79" d="100"/>
          <a:sy n="79" d="100"/>
        </p:scale>
        <p:origin x="770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lit Jadhav" userId="5050ae80c1039f71" providerId="LiveId" clId="{503E0162-121F-48BF-A719-3F5EAB6AE9C0}"/>
    <pc:docChg chg="undo redo custSel addSld delSld modSld sldOrd">
      <pc:chgData name="Lalit Jadhav" userId="5050ae80c1039f71" providerId="LiveId" clId="{503E0162-121F-48BF-A719-3F5EAB6AE9C0}" dt="2025-04-05T18:46:33.714" v="1728" actId="1076"/>
      <pc:docMkLst>
        <pc:docMk/>
      </pc:docMkLst>
      <pc:sldChg chg="addSp delSp modSp mod">
        <pc:chgData name="Lalit Jadhav" userId="5050ae80c1039f71" providerId="LiveId" clId="{503E0162-121F-48BF-A719-3F5EAB6AE9C0}" dt="2025-04-05T16:40:09.211" v="596" actId="403"/>
        <pc:sldMkLst>
          <pc:docMk/>
          <pc:sldMk cId="2904954007" sldId="272"/>
        </pc:sldMkLst>
        <pc:spChg chg="mod">
          <ac:chgData name="Lalit Jadhav" userId="5050ae80c1039f71" providerId="LiveId" clId="{503E0162-121F-48BF-A719-3F5EAB6AE9C0}" dt="2025-04-05T16:40:09.211" v="596" actId="403"/>
          <ac:spMkLst>
            <pc:docMk/>
            <pc:sldMk cId="2904954007" sldId="272"/>
            <ac:spMk id="5" creationId="{9C0E19FB-8672-D937-B1E6-8CC9ACC6DC4F}"/>
          </ac:spMkLst>
        </pc:spChg>
        <pc:spChg chg="add del mod">
          <ac:chgData name="Lalit Jadhav" userId="5050ae80c1039f71" providerId="LiveId" clId="{503E0162-121F-48BF-A719-3F5EAB6AE9C0}" dt="2025-04-05T16:13:12.543" v="318" actId="26606"/>
          <ac:spMkLst>
            <pc:docMk/>
            <pc:sldMk cId="2904954007" sldId="272"/>
            <ac:spMk id="6" creationId="{78EB4F14-1C9C-1C2A-8F7E-1B77E162AC51}"/>
          </ac:spMkLst>
        </pc:spChg>
        <pc:spChg chg="mod">
          <ac:chgData name="Lalit Jadhav" userId="5050ae80c1039f71" providerId="LiveId" clId="{503E0162-121F-48BF-A719-3F5EAB6AE9C0}" dt="2025-04-05T16:05:54.120" v="247" actId="1076"/>
          <ac:spMkLst>
            <pc:docMk/>
            <pc:sldMk cId="2904954007" sldId="272"/>
            <ac:spMk id="7" creationId="{105FB9A2-E439-57E9-57A5-D51DAA4AFF0E}"/>
          </ac:spMkLst>
        </pc:spChg>
        <pc:graphicFrameChg chg="add del">
          <ac:chgData name="Lalit Jadhav" userId="5050ae80c1039f71" providerId="LiveId" clId="{503E0162-121F-48BF-A719-3F5EAB6AE9C0}" dt="2025-04-05T16:12:31.734" v="313" actId="26606"/>
          <ac:graphicFrameMkLst>
            <pc:docMk/>
            <pc:sldMk cId="2904954007" sldId="272"/>
            <ac:graphicFrameMk id="35" creationId="{D13DA95D-A6CF-87B6-2D7D-75A5FD193CA5}"/>
          </ac:graphicFrameMkLst>
        </pc:graphicFrameChg>
        <pc:graphicFrameChg chg="add del">
          <ac:chgData name="Lalit Jadhav" userId="5050ae80c1039f71" providerId="LiveId" clId="{503E0162-121F-48BF-A719-3F5EAB6AE9C0}" dt="2025-04-05T16:13:09.848" v="315" actId="26606"/>
          <ac:graphicFrameMkLst>
            <pc:docMk/>
            <pc:sldMk cId="2904954007" sldId="272"/>
            <ac:graphicFrameMk id="37" creationId="{08D004FB-68CB-F3B1-EF52-63B571B3813E}"/>
          </ac:graphicFrameMkLst>
        </pc:graphicFrameChg>
        <pc:graphicFrameChg chg="add del">
          <ac:chgData name="Lalit Jadhav" userId="5050ae80c1039f71" providerId="LiveId" clId="{503E0162-121F-48BF-A719-3F5EAB6AE9C0}" dt="2025-04-05T16:13:12.524" v="317" actId="26606"/>
          <ac:graphicFrameMkLst>
            <pc:docMk/>
            <pc:sldMk cId="2904954007" sldId="272"/>
            <ac:graphicFrameMk id="39" creationId="{C36DAB53-E090-5089-FA0D-55F487208666}"/>
          </ac:graphicFrameMkLst>
        </pc:graphicFrameChg>
        <pc:graphicFrameChg chg="add mod modGraphic">
          <ac:chgData name="Lalit Jadhav" userId="5050ae80c1039f71" providerId="LiveId" clId="{503E0162-121F-48BF-A719-3F5EAB6AE9C0}" dt="2025-04-05T16:30:12.082" v="455" actId="403"/>
          <ac:graphicFrameMkLst>
            <pc:docMk/>
            <pc:sldMk cId="2904954007" sldId="272"/>
            <ac:graphicFrameMk id="41" creationId="{08D004FB-68CB-F3B1-EF52-63B571B3813E}"/>
          </ac:graphicFrameMkLst>
        </pc:graphicFrameChg>
        <pc:picChg chg="del">
          <ac:chgData name="Lalit Jadhav" userId="5050ae80c1039f71" providerId="LiveId" clId="{503E0162-121F-48BF-A719-3F5EAB6AE9C0}" dt="2025-04-05T16:03:24.842" v="0" actId="478"/>
          <ac:picMkLst>
            <pc:docMk/>
            <pc:sldMk cId="2904954007" sldId="272"/>
            <ac:picMk id="4" creationId="{E005FAE1-19D5-74DE-0BF3-0418D95F94CF}"/>
          </ac:picMkLst>
        </pc:picChg>
      </pc:sldChg>
      <pc:sldChg chg="addSp delSp modSp mod">
        <pc:chgData name="Lalit Jadhav" userId="5050ae80c1039f71" providerId="LiveId" clId="{503E0162-121F-48BF-A719-3F5EAB6AE9C0}" dt="2025-04-05T16:40:56.303" v="606" actId="1076"/>
        <pc:sldMkLst>
          <pc:docMk/>
          <pc:sldMk cId="3272255515" sldId="274"/>
        </pc:sldMkLst>
        <pc:spChg chg="mod">
          <ac:chgData name="Lalit Jadhav" userId="5050ae80c1039f71" providerId="LiveId" clId="{503E0162-121F-48BF-A719-3F5EAB6AE9C0}" dt="2025-04-05T16:40:56.303" v="606" actId="1076"/>
          <ac:spMkLst>
            <pc:docMk/>
            <pc:sldMk cId="3272255515" sldId="274"/>
            <ac:spMk id="2" creationId="{FE7C6C32-A759-778A-6119-5D15F480E196}"/>
          </ac:spMkLst>
        </pc:spChg>
        <pc:spChg chg="del">
          <ac:chgData name="Lalit Jadhav" userId="5050ae80c1039f71" providerId="LiveId" clId="{503E0162-121F-48BF-A719-3F5EAB6AE9C0}" dt="2025-04-05T16:06:30.159" v="272" actId="478"/>
          <ac:spMkLst>
            <pc:docMk/>
            <pc:sldMk cId="3272255515" sldId="274"/>
            <ac:spMk id="3" creationId="{71EE0E39-1AF2-7B67-BCC1-E0992EF3130A}"/>
          </ac:spMkLst>
        </pc:spChg>
        <pc:picChg chg="add mod">
          <ac:chgData name="Lalit Jadhav" userId="5050ae80c1039f71" providerId="LiveId" clId="{503E0162-121F-48BF-A719-3F5EAB6AE9C0}" dt="2025-04-05T16:40:49.981" v="605" actId="1076"/>
          <ac:picMkLst>
            <pc:docMk/>
            <pc:sldMk cId="3272255515" sldId="274"/>
            <ac:picMk id="6" creationId="{BB46390D-2467-B80B-71B5-156B2AEA4AF8}"/>
          </ac:picMkLst>
        </pc:picChg>
        <pc:picChg chg="add mod">
          <ac:chgData name="Lalit Jadhav" userId="5050ae80c1039f71" providerId="LiveId" clId="{503E0162-121F-48BF-A719-3F5EAB6AE9C0}" dt="2025-04-05T16:40:48.741" v="604" actId="1076"/>
          <ac:picMkLst>
            <pc:docMk/>
            <pc:sldMk cId="3272255515" sldId="274"/>
            <ac:picMk id="7" creationId="{655BBF0C-21A9-DD6D-69B9-DC52DFA274F7}"/>
          </ac:picMkLst>
        </pc:picChg>
      </pc:sldChg>
      <pc:sldChg chg="del">
        <pc:chgData name="Lalit Jadhav" userId="5050ae80c1039f71" providerId="LiveId" clId="{503E0162-121F-48BF-A719-3F5EAB6AE9C0}" dt="2025-04-05T16:17:50.798" v="341" actId="47"/>
        <pc:sldMkLst>
          <pc:docMk/>
          <pc:sldMk cId="674210989" sldId="275"/>
        </pc:sldMkLst>
      </pc:sldChg>
      <pc:sldChg chg="addSp delSp modSp mod">
        <pc:chgData name="Lalit Jadhav" userId="5050ae80c1039f71" providerId="LiveId" clId="{503E0162-121F-48BF-A719-3F5EAB6AE9C0}" dt="2025-04-05T17:59:21.097" v="1348" actId="1076"/>
        <pc:sldMkLst>
          <pc:docMk/>
          <pc:sldMk cId="736837778" sldId="282"/>
        </pc:sldMkLst>
        <pc:spChg chg="mod">
          <ac:chgData name="Lalit Jadhav" userId="5050ae80c1039f71" providerId="LiveId" clId="{503E0162-121F-48BF-A719-3F5EAB6AE9C0}" dt="2025-04-05T17:58:27.786" v="1340" actId="1076"/>
          <ac:spMkLst>
            <pc:docMk/>
            <pc:sldMk cId="736837778" sldId="282"/>
            <ac:spMk id="2" creationId="{802C4E5B-8B25-26F1-05F3-9058667F70D8}"/>
          </ac:spMkLst>
        </pc:spChg>
        <pc:spChg chg="del mod">
          <ac:chgData name="Lalit Jadhav" userId="5050ae80c1039f71" providerId="LiveId" clId="{503E0162-121F-48BF-A719-3F5EAB6AE9C0}" dt="2025-04-05T16:21:34.128" v="374" actId="478"/>
          <ac:spMkLst>
            <pc:docMk/>
            <pc:sldMk cId="736837778" sldId="282"/>
            <ac:spMk id="3" creationId="{1D26025A-91B3-089C-0475-C6B920FC66B1}"/>
          </ac:spMkLst>
        </pc:spChg>
        <pc:spChg chg="add mod">
          <ac:chgData name="Lalit Jadhav" userId="5050ae80c1039f71" providerId="LiveId" clId="{503E0162-121F-48BF-A719-3F5EAB6AE9C0}" dt="2025-04-05T17:59:21.097" v="1348" actId="1076"/>
          <ac:spMkLst>
            <pc:docMk/>
            <pc:sldMk cId="736837778" sldId="282"/>
            <ac:spMk id="3" creationId="{C5F8CCA1-85EA-AA42-1FC8-663D2F3DDE7A}"/>
          </ac:spMkLst>
        </pc:spChg>
        <pc:spChg chg="add del mod">
          <ac:chgData name="Lalit Jadhav" userId="5050ae80c1039f71" providerId="LiveId" clId="{503E0162-121F-48BF-A719-3F5EAB6AE9C0}" dt="2025-04-05T16:35:06.022" v="504" actId="478"/>
          <ac:spMkLst>
            <pc:docMk/>
            <pc:sldMk cId="736837778" sldId="282"/>
            <ac:spMk id="4" creationId="{883BE110-BCC3-E881-4E4D-1085C3BCDC54}"/>
          </ac:spMkLst>
        </pc:spChg>
        <pc:spChg chg="mod ord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5" creationId="{1C59E8F9-1AC7-0F6A-2855-12864E0E0222}"/>
          </ac:spMkLst>
        </pc:spChg>
        <pc:spChg chg="add mod">
          <ac:chgData name="Lalit Jadhav" userId="5050ae80c1039f71" providerId="LiveId" clId="{503E0162-121F-48BF-A719-3F5EAB6AE9C0}" dt="2025-04-05T17:59:17.103" v="1347" actId="1076"/>
          <ac:spMkLst>
            <pc:docMk/>
            <pc:sldMk cId="736837778" sldId="282"/>
            <ac:spMk id="7" creationId="{1E22911C-5675-1DA9-8496-B3432C51C6F4}"/>
          </ac:spMkLst>
        </pc:spChg>
        <pc:spChg chg="add mod">
          <ac:chgData name="Lalit Jadhav" userId="5050ae80c1039f71" providerId="LiveId" clId="{503E0162-121F-48BF-A719-3F5EAB6AE9C0}" dt="2025-04-05T17:02:21.085" v="800" actId="1076"/>
          <ac:spMkLst>
            <pc:docMk/>
            <pc:sldMk cId="736837778" sldId="282"/>
            <ac:spMk id="9" creationId="{2242710D-02C4-46D3-BFA6-434DB33EB6CD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14" creationId="{3783CA14-24A1-485C-8B30-D6A5D87987AD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16" creationId="{9A97C86A-04D6-40F7-AE84-31AB43E6A846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17" creationId="{83C98ABE-055B-441F-B07E-44F97F083C39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18" creationId="{FF9F2414-84E8-453E-B1F3-389FDE8192D9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19" creationId="{29FDB030-9B49-4CED-8CCD-4D99382388AC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20" creationId="{3ECA69A1-7536-43AC-85EF-C7106179F5ED}"/>
          </ac:spMkLst>
        </pc:spChg>
        <pc:spChg chg="add del">
          <ac:chgData name="Lalit Jadhav" userId="5050ae80c1039f71" providerId="LiveId" clId="{503E0162-121F-48BF-A719-3F5EAB6AE9C0}" dt="2025-04-05T16:19:27.174" v="372" actId="26606"/>
          <ac:spMkLst>
            <pc:docMk/>
            <pc:sldMk cId="736837778" sldId="282"/>
            <ac:spMk id="1031" creationId="{131BAD53-4E89-4F62-BBB7-26359763ED39}"/>
          </ac:spMkLst>
        </pc:spChg>
        <pc:spChg chg="add del">
          <ac:chgData name="Lalit Jadhav" userId="5050ae80c1039f71" providerId="LiveId" clId="{503E0162-121F-48BF-A719-3F5EAB6AE9C0}" dt="2025-04-05T16:19:27.174" v="372" actId="26606"/>
          <ac:spMkLst>
            <pc:docMk/>
            <pc:sldMk cId="736837778" sldId="282"/>
            <ac:spMk id="1033" creationId="{62756DA2-40EB-4C6F-B962-5822FFB54FB6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2054" creationId="{2111B97A-2FB0-4625-8C2E-CDCB1AF683A2}"/>
          </ac:spMkLst>
        </pc:spChg>
        <pc:spChg chg="add del">
          <ac:chgData name="Lalit Jadhav" userId="5050ae80c1039f71" providerId="LiveId" clId="{503E0162-121F-48BF-A719-3F5EAB6AE9C0}" dt="2025-04-05T16:22:27.701" v="378" actId="26606"/>
          <ac:spMkLst>
            <pc:docMk/>
            <pc:sldMk cId="736837778" sldId="282"/>
            <ac:spMk id="2057" creationId="{7C98A213-5994-475E-B327-DC6EC27FBA8B}"/>
          </ac:spMkLst>
        </pc:spChg>
        <pc:spChg chg="add del">
          <ac:chgData name="Lalit Jadhav" userId="5050ae80c1039f71" providerId="LiveId" clId="{503E0162-121F-48BF-A719-3F5EAB6AE9C0}" dt="2025-04-05T16:22:27.701" v="378" actId="26606"/>
          <ac:spMkLst>
            <pc:docMk/>
            <pc:sldMk cId="736837778" sldId="282"/>
            <ac:spMk id="2059" creationId="{4B030A0D-0DAD-4A99-89BB-419527D6A64B}"/>
          </ac:spMkLst>
        </pc:spChg>
        <pc:spChg chg="add del">
          <ac:chgData name="Lalit Jadhav" userId="5050ae80c1039f71" providerId="LiveId" clId="{503E0162-121F-48BF-A719-3F5EAB6AE9C0}" dt="2025-04-05T16:22:34.143" v="380" actId="26606"/>
          <ac:spMkLst>
            <pc:docMk/>
            <pc:sldMk cId="736837778" sldId="282"/>
            <ac:spMk id="2063" creationId="{8ED94938-268E-4C0A-A08A-B3980C78BAEB}"/>
          </ac:spMkLst>
        </pc:spChg>
        <pc:picChg chg="add mod">
          <ac:chgData name="Lalit Jadhav" userId="5050ae80c1039f71" providerId="LiveId" clId="{503E0162-121F-48BF-A719-3F5EAB6AE9C0}" dt="2025-04-05T17:09:26.689" v="873" actId="208"/>
          <ac:picMkLst>
            <pc:docMk/>
            <pc:sldMk cId="736837778" sldId="282"/>
            <ac:picMk id="1026" creationId="{73D67CA4-37D9-6150-FB9D-9F71596305FC}"/>
          </ac:picMkLst>
        </pc:picChg>
        <pc:picChg chg="add del mod">
          <ac:chgData name="Lalit Jadhav" userId="5050ae80c1039f71" providerId="LiveId" clId="{503E0162-121F-48BF-A719-3F5EAB6AE9C0}" dt="2025-04-05T16:35:35.964" v="510" actId="478"/>
          <ac:picMkLst>
            <pc:docMk/>
            <pc:sldMk cId="736837778" sldId="282"/>
            <ac:picMk id="2050" creationId="{9007DB76-7BE7-E226-4862-DB9630022983}"/>
          </ac:picMkLst>
        </pc:picChg>
        <pc:picChg chg="add del mod">
          <ac:chgData name="Lalit Jadhav" userId="5050ae80c1039f71" providerId="LiveId" clId="{503E0162-121F-48BF-A719-3F5EAB6AE9C0}" dt="2025-04-05T16:35:37.628" v="511" actId="478"/>
          <ac:picMkLst>
            <pc:docMk/>
            <pc:sldMk cId="736837778" sldId="282"/>
            <ac:picMk id="2052" creationId="{DAAB18CF-8628-27D5-E6CA-0F86707F1F96}"/>
          </ac:picMkLst>
        </pc:picChg>
      </pc:sldChg>
      <pc:sldChg chg="del">
        <pc:chgData name="Lalit Jadhav" userId="5050ae80c1039f71" providerId="LiveId" clId="{503E0162-121F-48BF-A719-3F5EAB6AE9C0}" dt="2025-04-05T16:17:56" v="342" actId="47"/>
        <pc:sldMkLst>
          <pc:docMk/>
          <pc:sldMk cId="961525429" sldId="298"/>
        </pc:sldMkLst>
      </pc:sldChg>
      <pc:sldChg chg="del">
        <pc:chgData name="Lalit Jadhav" userId="5050ae80c1039f71" providerId="LiveId" clId="{503E0162-121F-48BF-A719-3F5EAB6AE9C0}" dt="2025-04-05T16:18:07.028" v="345" actId="47"/>
        <pc:sldMkLst>
          <pc:docMk/>
          <pc:sldMk cId="2974777399" sldId="306"/>
        </pc:sldMkLst>
      </pc:sldChg>
      <pc:sldChg chg="modSp del mod">
        <pc:chgData name="Lalit Jadhav" userId="5050ae80c1039f71" providerId="LiveId" clId="{503E0162-121F-48BF-A719-3F5EAB6AE9C0}" dt="2025-04-05T16:39:45.790" v="590" actId="47"/>
        <pc:sldMkLst>
          <pc:docMk/>
          <pc:sldMk cId="3171363419" sldId="309"/>
        </pc:sldMkLst>
        <pc:spChg chg="mod">
          <ac:chgData name="Lalit Jadhav" userId="5050ae80c1039f71" providerId="LiveId" clId="{503E0162-121F-48BF-A719-3F5EAB6AE9C0}" dt="2025-04-05T16:18:20.124" v="353" actId="20577"/>
          <ac:spMkLst>
            <pc:docMk/>
            <pc:sldMk cId="3171363419" sldId="309"/>
            <ac:spMk id="8" creationId="{C6CA94B8-2D61-8E6F-7AEF-200CA8F2A589}"/>
          </ac:spMkLst>
        </pc:spChg>
      </pc:sldChg>
      <pc:sldChg chg="del">
        <pc:chgData name="Lalit Jadhav" userId="5050ae80c1039f71" providerId="LiveId" clId="{503E0162-121F-48BF-A719-3F5EAB6AE9C0}" dt="2025-04-05T16:17:56" v="342" actId="47"/>
        <pc:sldMkLst>
          <pc:docMk/>
          <pc:sldMk cId="2058362443" sldId="313"/>
        </pc:sldMkLst>
      </pc:sldChg>
      <pc:sldChg chg="del">
        <pc:chgData name="Lalit Jadhav" userId="5050ae80c1039f71" providerId="LiveId" clId="{503E0162-121F-48BF-A719-3F5EAB6AE9C0}" dt="2025-04-05T16:17:56" v="342" actId="47"/>
        <pc:sldMkLst>
          <pc:docMk/>
          <pc:sldMk cId="1453289882" sldId="314"/>
        </pc:sldMkLst>
      </pc:sldChg>
      <pc:sldChg chg="addSp delSp modSp mod">
        <pc:chgData name="Lalit Jadhav" userId="5050ae80c1039f71" providerId="LiveId" clId="{503E0162-121F-48BF-A719-3F5EAB6AE9C0}" dt="2025-04-05T18:33:47.182" v="1713" actId="1076"/>
        <pc:sldMkLst>
          <pc:docMk/>
          <pc:sldMk cId="3696594458" sldId="315"/>
        </pc:sldMkLst>
        <pc:spChg chg="mod">
          <ac:chgData name="Lalit Jadhav" userId="5050ae80c1039f71" providerId="LiveId" clId="{503E0162-121F-48BF-A719-3F5EAB6AE9C0}" dt="2025-04-05T18:00:11.845" v="1349" actId="404"/>
          <ac:spMkLst>
            <pc:docMk/>
            <pc:sldMk cId="3696594458" sldId="315"/>
            <ac:spMk id="2" creationId="{802C4E5B-8B25-26F1-05F3-9058667F70D8}"/>
          </ac:spMkLst>
        </pc:spChg>
        <pc:spChg chg="del">
          <ac:chgData name="Lalit Jadhav" userId="5050ae80c1039f71" providerId="LiveId" clId="{503E0162-121F-48BF-A719-3F5EAB6AE9C0}" dt="2025-04-05T16:22:59.908" v="381" actId="478"/>
          <ac:spMkLst>
            <pc:docMk/>
            <pc:sldMk cId="3696594458" sldId="315"/>
            <ac:spMk id="3" creationId="{1D26025A-91B3-089C-0475-C6B920FC66B1}"/>
          </ac:spMkLst>
        </pc:spChg>
        <pc:spChg chg="add del">
          <ac:chgData name="Lalit Jadhav" userId="5050ae80c1039f71" providerId="LiveId" clId="{503E0162-121F-48BF-A719-3F5EAB6AE9C0}" dt="2025-04-05T16:23:13.004" v="401" actId="22"/>
          <ac:spMkLst>
            <pc:docMk/>
            <pc:sldMk cId="3696594458" sldId="315"/>
            <ac:spMk id="6" creationId="{8A7C3400-3633-DAC3-37DF-D13E3CBC969C}"/>
          </ac:spMkLst>
        </pc:spChg>
        <pc:spChg chg="add del mod">
          <ac:chgData name="Lalit Jadhav" userId="5050ae80c1039f71" providerId="LiveId" clId="{503E0162-121F-48BF-A719-3F5EAB6AE9C0}" dt="2025-04-05T18:33:47.182" v="1713" actId="1076"/>
          <ac:spMkLst>
            <pc:docMk/>
            <pc:sldMk cId="3696594458" sldId="315"/>
            <ac:spMk id="7" creationId="{1EA89790-7F87-E4CD-ABDA-EBD1DDEC4B3A}"/>
          </ac:spMkLst>
        </pc:spChg>
        <pc:spChg chg="add mod">
          <ac:chgData name="Lalit Jadhav" userId="5050ae80c1039f71" providerId="LiveId" clId="{503E0162-121F-48BF-A719-3F5EAB6AE9C0}" dt="2025-04-05T17:15:44.217" v="907" actId="14100"/>
          <ac:spMkLst>
            <pc:docMk/>
            <pc:sldMk cId="3696594458" sldId="315"/>
            <ac:spMk id="9" creationId="{94FC6298-6A49-EAE9-CAC0-649F7EB15777}"/>
          </ac:spMkLst>
        </pc:spChg>
        <pc:spChg chg="add">
          <ac:chgData name="Lalit Jadhav" userId="5050ae80c1039f71" providerId="LiveId" clId="{503E0162-121F-48BF-A719-3F5EAB6AE9C0}" dt="2025-04-05T16:56:57.713" v="749"/>
          <ac:spMkLst>
            <pc:docMk/>
            <pc:sldMk cId="3696594458" sldId="315"/>
            <ac:spMk id="10" creationId="{ED8CF69B-EA2E-1BB4-AE42-25F3B51C2597}"/>
          </ac:spMkLst>
        </pc:spChg>
        <pc:spChg chg="add mod">
          <ac:chgData name="Lalit Jadhav" userId="5050ae80c1039f71" providerId="LiveId" clId="{503E0162-121F-48BF-A719-3F5EAB6AE9C0}" dt="2025-04-05T17:15:34.985" v="905" actId="1076"/>
          <ac:spMkLst>
            <pc:docMk/>
            <pc:sldMk cId="3696594458" sldId="315"/>
            <ac:spMk id="11" creationId="{6C9CF261-3349-C7E9-824C-42849CD94705}"/>
          </ac:spMkLst>
        </pc:spChg>
        <pc:spChg chg="add">
          <ac:chgData name="Lalit Jadhav" userId="5050ae80c1039f71" providerId="LiveId" clId="{503E0162-121F-48BF-A719-3F5EAB6AE9C0}" dt="2025-04-05T16:57:21.514" v="752"/>
          <ac:spMkLst>
            <pc:docMk/>
            <pc:sldMk cId="3696594458" sldId="315"/>
            <ac:spMk id="12" creationId="{86DF6111-B3E5-2EB7-6CA0-F228D5297299}"/>
          </ac:spMkLst>
        </pc:spChg>
        <pc:spChg chg="add">
          <ac:chgData name="Lalit Jadhav" userId="5050ae80c1039f71" providerId="LiveId" clId="{503E0162-121F-48BF-A719-3F5EAB6AE9C0}" dt="2025-04-05T16:57:28.443" v="753"/>
          <ac:spMkLst>
            <pc:docMk/>
            <pc:sldMk cId="3696594458" sldId="315"/>
            <ac:spMk id="13" creationId="{1E5CAD42-BBFD-698E-D1D5-3F7F5AF4E737}"/>
          </ac:spMkLst>
        </pc:spChg>
        <pc:picChg chg="add mod">
          <ac:chgData name="Lalit Jadhav" userId="5050ae80c1039f71" providerId="LiveId" clId="{503E0162-121F-48BF-A719-3F5EAB6AE9C0}" dt="2025-04-05T17:14:22.323" v="899" actId="208"/>
          <ac:picMkLst>
            <pc:docMk/>
            <pc:sldMk cId="3696594458" sldId="315"/>
            <ac:picMk id="3074" creationId="{2628CAFC-ABD3-9201-6B4F-117D453153F0}"/>
          </ac:picMkLst>
        </pc:picChg>
        <pc:picChg chg="add del mod">
          <ac:chgData name="Lalit Jadhav" userId="5050ae80c1039f71" providerId="LiveId" clId="{503E0162-121F-48BF-A719-3F5EAB6AE9C0}" dt="2025-04-05T16:36:36.147" v="527" actId="478"/>
          <ac:picMkLst>
            <pc:docMk/>
            <pc:sldMk cId="3696594458" sldId="315"/>
            <ac:picMk id="3076" creationId="{664B7E42-E3CE-5900-B6FB-31BFBFFA26BD}"/>
          </ac:picMkLst>
        </pc:picChg>
      </pc:sldChg>
      <pc:sldChg chg="del">
        <pc:chgData name="Lalit Jadhav" userId="5050ae80c1039f71" providerId="LiveId" clId="{503E0162-121F-48BF-A719-3F5EAB6AE9C0}" dt="2025-04-05T16:17:56" v="342" actId="47"/>
        <pc:sldMkLst>
          <pc:docMk/>
          <pc:sldMk cId="4171183526" sldId="316"/>
        </pc:sldMkLst>
      </pc:sldChg>
      <pc:sldChg chg="del">
        <pc:chgData name="Lalit Jadhav" userId="5050ae80c1039f71" providerId="LiveId" clId="{503E0162-121F-48BF-A719-3F5EAB6AE9C0}" dt="2025-04-05T16:18:00.669" v="343" actId="47"/>
        <pc:sldMkLst>
          <pc:docMk/>
          <pc:sldMk cId="1756712653" sldId="317"/>
        </pc:sldMkLst>
      </pc:sldChg>
      <pc:sldChg chg="del">
        <pc:chgData name="Lalit Jadhav" userId="5050ae80c1039f71" providerId="LiveId" clId="{503E0162-121F-48BF-A719-3F5EAB6AE9C0}" dt="2025-04-05T16:18:00.669" v="343" actId="47"/>
        <pc:sldMkLst>
          <pc:docMk/>
          <pc:sldMk cId="1870410766" sldId="318"/>
        </pc:sldMkLst>
      </pc:sldChg>
      <pc:sldChg chg="del">
        <pc:chgData name="Lalit Jadhav" userId="5050ae80c1039f71" providerId="LiveId" clId="{503E0162-121F-48BF-A719-3F5EAB6AE9C0}" dt="2025-04-05T16:18:00.669" v="343" actId="47"/>
        <pc:sldMkLst>
          <pc:docMk/>
          <pc:sldMk cId="453860636" sldId="319"/>
        </pc:sldMkLst>
      </pc:sldChg>
      <pc:sldChg chg="del">
        <pc:chgData name="Lalit Jadhav" userId="5050ae80c1039f71" providerId="LiveId" clId="{503E0162-121F-48BF-A719-3F5EAB6AE9C0}" dt="2025-04-05T16:18:00.669" v="343" actId="47"/>
        <pc:sldMkLst>
          <pc:docMk/>
          <pc:sldMk cId="2729271270" sldId="320"/>
        </pc:sldMkLst>
      </pc:sldChg>
      <pc:sldChg chg="del">
        <pc:chgData name="Lalit Jadhav" userId="5050ae80c1039f71" providerId="LiveId" clId="{503E0162-121F-48BF-A719-3F5EAB6AE9C0}" dt="2025-04-05T16:18:04.378" v="344" actId="47"/>
        <pc:sldMkLst>
          <pc:docMk/>
          <pc:sldMk cId="1181763616" sldId="321"/>
        </pc:sldMkLst>
      </pc:sldChg>
      <pc:sldChg chg="del">
        <pc:chgData name="Lalit Jadhav" userId="5050ae80c1039f71" providerId="LiveId" clId="{503E0162-121F-48BF-A719-3F5EAB6AE9C0}" dt="2025-04-05T16:18:04.378" v="344" actId="47"/>
        <pc:sldMkLst>
          <pc:docMk/>
          <pc:sldMk cId="353717803" sldId="322"/>
        </pc:sldMkLst>
      </pc:sldChg>
      <pc:sldChg chg="del">
        <pc:chgData name="Lalit Jadhav" userId="5050ae80c1039f71" providerId="LiveId" clId="{503E0162-121F-48BF-A719-3F5EAB6AE9C0}" dt="2025-04-05T16:18:04.378" v="344" actId="47"/>
        <pc:sldMkLst>
          <pc:docMk/>
          <pc:sldMk cId="3570979563" sldId="323"/>
        </pc:sldMkLst>
      </pc:sldChg>
      <pc:sldChg chg="del">
        <pc:chgData name="Lalit Jadhav" userId="5050ae80c1039f71" providerId="LiveId" clId="{503E0162-121F-48BF-A719-3F5EAB6AE9C0}" dt="2025-04-05T16:18:07.028" v="345" actId="47"/>
        <pc:sldMkLst>
          <pc:docMk/>
          <pc:sldMk cId="3236859298" sldId="324"/>
        </pc:sldMkLst>
      </pc:sldChg>
      <pc:sldChg chg="del">
        <pc:chgData name="Lalit Jadhav" userId="5050ae80c1039f71" providerId="LiveId" clId="{503E0162-121F-48BF-A719-3F5EAB6AE9C0}" dt="2025-04-05T16:17:38" v="340" actId="47"/>
        <pc:sldMkLst>
          <pc:docMk/>
          <pc:sldMk cId="1435527917" sldId="325"/>
        </pc:sldMkLst>
      </pc:sldChg>
      <pc:sldChg chg="del">
        <pc:chgData name="Lalit Jadhav" userId="5050ae80c1039f71" providerId="LiveId" clId="{503E0162-121F-48BF-A719-3F5EAB6AE9C0}" dt="2025-04-05T16:17:38" v="340" actId="47"/>
        <pc:sldMkLst>
          <pc:docMk/>
          <pc:sldMk cId="1487836117" sldId="326"/>
        </pc:sldMkLst>
      </pc:sldChg>
      <pc:sldChg chg="del">
        <pc:chgData name="Lalit Jadhav" userId="5050ae80c1039f71" providerId="LiveId" clId="{503E0162-121F-48BF-A719-3F5EAB6AE9C0}" dt="2025-04-05T16:17:38" v="340" actId="47"/>
        <pc:sldMkLst>
          <pc:docMk/>
          <pc:sldMk cId="1168192484" sldId="327"/>
        </pc:sldMkLst>
      </pc:sldChg>
      <pc:sldChg chg="del">
        <pc:chgData name="Lalit Jadhav" userId="5050ae80c1039f71" providerId="LiveId" clId="{503E0162-121F-48BF-A719-3F5EAB6AE9C0}" dt="2025-04-05T16:17:38" v="340" actId="47"/>
        <pc:sldMkLst>
          <pc:docMk/>
          <pc:sldMk cId="3596308856" sldId="328"/>
        </pc:sldMkLst>
      </pc:sldChg>
      <pc:sldChg chg="del">
        <pc:chgData name="Lalit Jadhav" userId="5050ae80c1039f71" providerId="LiveId" clId="{503E0162-121F-48BF-A719-3F5EAB6AE9C0}" dt="2025-04-05T16:17:38" v="340" actId="47"/>
        <pc:sldMkLst>
          <pc:docMk/>
          <pc:sldMk cId="659839696" sldId="330"/>
        </pc:sldMkLst>
      </pc:sldChg>
      <pc:sldChg chg="del">
        <pc:chgData name="Lalit Jadhav" userId="5050ae80c1039f71" providerId="LiveId" clId="{503E0162-121F-48BF-A719-3F5EAB6AE9C0}" dt="2025-04-05T16:17:38" v="340" actId="47"/>
        <pc:sldMkLst>
          <pc:docMk/>
          <pc:sldMk cId="1922518766" sldId="332"/>
        </pc:sldMkLst>
      </pc:sldChg>
      <pc:sldChg chg="addSp delSp modSp add mod setBg delDesignElem">
        <pc:chgData name="Lalit Jadhav" userId="5050ae80c1039f71" providerId="LiveId" clId="{503E0162-121F-48BF-A719-3F5EAB6AE9C0}" dt="2025-04-05T16:08:34.079" v="287" actId="26606"/>
        <pc:sldMkLst>
          <pc:docMk/>
          <pc:sldMk cId="2866232577" sldId="333"/>
        </pc:sldMkLst>
        <pc:spChg chg="del">
          <ac:chgData name="Lalit Jadhav" userId="5050ae80c1039f71" providerId="LiveId" clId="{503E0162-121F-48BF-A719-3F5EAB6AE9C0}" dt="2025-04-05T16:07:54.446" v="285" actId="478"/>
          <ac:spMkLst>
            <pc:docMk/>
            <pc:sldMk cId="2866232577" sldId="333"/>
            <ac:spMk id="2" creationId="{5CE053D6-40D6-811A-0089-9F79CF4CB0A3}"/>
          </ac:spMkLst>
        </pc:spChg>
        <pc:spChg chg="mo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5" creationId="{DDB67BEE-F8E2-95AE-81C7-01C8487649C5}"/>
          </ac:spMkLst>
        </pc:spChg>
        <pc:spChg chg="ad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7" creationId="{29FDB030-9B49-4CED-8CCD-4D99382388AC}"/>
          </ac:spMkLst>
        </pc:spChg>
        <pc:spChg chg="ad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8" creationId="{3783CA14-24A1-485C-8B30-D6A5D87987AD}"/>
          </ac:spMkLst>
        </pc:spChg>
        <pc:spChg chg="ad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9" creationId="{9A97C86A-04D6-40F7-AE84-31AB43E6A846}"/>
          </ac:spMkLst>
        </pc:spChg>
        <pc:spChg chg="ad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10" creationId="{F3060C83-F051-4F0E-ABAD-AA0DFC48B218}"/>
          </ac:spMkLst>
        </pc:spChg>
        <pc:spChg chg="ad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11" creationId="{FF9F2414-84E8-453E-B1F3-389FDE8192D9}"/>
          </ac:spMkLst>
        </pc:spChg>
        <pc:spChg chg="ad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12" creationId="{83C98ABE-055B-441F-B07E-44F97F083C39}"/>
          </ac:spMkLst>
        </pc:spChg>
        <pc:spChg chg="del">
          <ac:chgData name="Lalit Jadhav" userId="5050ae80c1039f71" providerId="LiveId" clId="{503E0162-121F-48BF-A719-3F5EAB6AE9C0}" dt="2025-04-05T16:07:40.729" v="279"/>
          <ac:spMkLst>
            <pc:docMk/>
            <pc:sldMk cId="2866232577" sldId="333"/>
            <ac:spMk id="14" creationId="{A095787E-E6BD-C080-9C1E-23F1C46CAA6B}"/>
          </ac:spMkLst>
        </pc:spChg>
        <pc:spChg chg="del">
          <ac:chgData name="Lalit Jadhav" userId="5050ae80c1039f71" providerId="LiveId" clId="{503E0162-121F-48BF-A719-3F5EAB6AE9C0}" dt="2025-04-05T16:07:40.729" v="279"/>
          <ac:spMkLst>
            <pc:docMk/>
            <pc:sldMk cId="2866232577" sldId="333"/>
            <ac:spMk id="15" creationId="{1FC98013-14AB-9767-C288-72D3CFE2F61D}"/>
          </ac:spMkLst>
        </pc:spChg>
        <pc:spChg chg="del">
          <ac:chgData name="Lalit Jadhav" userId="5050ae80c1039f71" providerId="LiveId" clId="{503E0162-121F-48BF-A719-3F5EAB6AE9C0}" dt="2025-04-05T16:07:40.729" v="279"/>
          <ac:spMkLst>
            <pc:docMk/>
            <pc:sldMk cId="2866232577" sldId="333"/>
            <ac:spMk id="16" creationId="{C6C52A34-BF44-3870-A11A-77C608573FFA}"/>
          </ac:spMkLst>
        </pc:spChg>
        <pc:spChg chg="del">
          <ac:chgData name="Lalit Jadhav" userId="5050ae80c1039f71" providerId="LiveId" clId="{503E0162-121F-48BF-A719-3F5EAB6AE9C0}" dt="2025-04-05T16:07:40.729" v="279"/>
          <ac:spMkLst>
            <pc:docMk/>
            <pc:sldMk cId="2866232577" sldId="333"/>
            <ac:spMk id="17" creationId="{246EEFA0-5F39-1490-6F02-6D5D0F0AB86C}"/>
          </ac:spMkLst>
        </pc:spChg>
        <pc:spChg chg="del">
          <ac:chgData name="Lalit Jadhav" userId="5050ae80c1039f71" providerId="LiveId" clId="{503E0162-121F-48BF-A719-3F5EAB6AE9C0}" dt="2025-04-05T16:07:40.729" v="279"/>
          <ac:spMkLst>
            <pc:docMk/>
            <pc:sldMk cId="2866232577" sldId="333"/>
            <ac:spMk id="18" creationId="{441652B5-2894-5281-AF84-03FBB11E2FC9}"/>
          </ac:spMkLst>
        </pc:spChg>
        <pc:spChg chg="del">
          <ac:chgData name="Lalit Jadhav" userId="5050ae80c1039f71" providerId="LiveId" clId="{503E0162-121F-48BF-A719-3F5EAB6AE9C0}" dt="2025-04-05T16:07:40.729" v="279"/>
          <ac:spMkLst>
            <pc:docMk/>
            <pc:sldMk cId="2866232577" sldId="333"/>
            <ac:spMk id="19" creationId="{211B23F1-3DCB-CB1E-363F-3F65150ACA3A}"/>
          </ac:spMkLst>
        </pc:spChg>
        <pc:spChg chg="del">
          <ac:chgData name="Lalit Jadhav" userId="5050ae80c1039f71" providerId="LiveId" clId="{503E0162-121F-48BF-A719-3F5EAB6AE9C0}" dt="2025-04-05T16:07:40.729" v="279"/>
          <ac:spMkLst>
            <pc:docMk/>
            <pc:sldMk cId="2866232577" sldId="333"/>
            <ac:spMk id="20" creationId="{D5D0AD04-FE9F-CD10-B210-D12E687BAB53}"/>
          </ac:spMkLst>
        </pc:spChg>
        <pc:spChg chg="add">
          <ac:chgData name="Lalit Jadhav" userId="5050ae80c1039f71" providerId="LiveId" clId="{503E0162-121F-48BF-A719-3F5EAB6AE9C0}" dt="2025-04-05T16:08:34.079" v="287" actId="26606"/>
          <ac:spMkLst>
            <pc:docMk/>
            <pc:sldMk cId="2866232577" sldId="333"/>
            <ac:spMk id="22" creationId="{3ECA69A1-7536-43AC-85EF-C7106179F5ED}"/>
          </ac:spMkLst>
        </pc:spChg>
        <pc:picChg chg="add mod">
          <ac:chgData name="Lalit Jadhav" userId="5050ae80c1039f71" providerId="LiveId" clId="{503E0162-121F-48BF-A719-3F5EAB6AE9C0}" dt="2025-04-05T16:08:34.079" v="287" actId="26606"/>
          <ac:picMkLst>
            <pc:docMk/>
            <pc:sldMk cId="2866232577" sldId="333"/>
            <ac:picMk id="4" creationId="{85ABC4C7-5B10-805F-4437-03FD2D9E8216}"/>
          </ac:picMkLst>
        </pc:picChg>
        <pc:picChg chg="del">
          <ac:chgData name="Lalit Jadhav" userId="5050ae80c1039f71" providerId="LiveId" clId="{503E0162-121F-48BF-A719-3F5EAB6AE9C0}" dt="2025-04-05T16:07:46.371" v="284" actId="478"/>
          <ac:picMkLst>
            <pc:docMk/>
            <pc:sldMk cId="2866232577" sldId="333"/>
            <ac:picMk id="6" creationId="{9B4CCB97-CF10-BE61-1C04-A4C653824A3E}"/>
          </ac:picMkLst>
        </pc:picChg>
      </pc:sldChg>
      <pc:sldChg chg="new del">
        <pc:chgData name="Lalit Jadhav" userId="5050ae80c1039f71" providerId="LiveId" clId="{503E0162-121F-48BF-A719-3F5EAB6AE9C0}" dt="2025-04-05T16:07:36.679" v="277" actId="680"/>
        <pc:sldMkLst>
          <pc:docMk/>
          <pc:sldMk cId="3538214462" sldId="333"/>
        </pc:sldMkLst>
      </pc:sldChg>
      <pc:sldChg chg="addSp delSp modSp add mod setBg delDesignElem">
        <pc:chgData name="Lalit Jadhav" userId="5050ae80c1039f71" providerId="LiveId" clId="{503E0162-121F-48BF-A719-3F5EAB6AE9C0}" dt="2025-04-05T16:31:04.252" v="470" actId="1076"/>
        <pc:sldMkLst>
          <pc:docMk/>
          <pc:sldMk cId="4198189069" sldId="334"/>
        </pc:sldMkLst>
        <pc:spChg chg="del">
          <ac:chgData name="Lalit Jadhav" userId="5050ae80c1039f71" providerId="LiveId" clId="{503E0162-121F-48BF-A719-3F5EAB6AE9C0}" dt="2025-04-05T16:08:47.139" v="289" actId="478"/>
          <ac:spMkLst>
            <pc:docMk/>
            <pc:sldMk cId="4198189069" sldId="334"/>
            <ac:spMk id="2" creationId="{3ED0562C-EC1B-44DF-5AE8-99B8F5E3EFB8}"/>
          </ac:spMkLst>
        </pc:spChg>
        <pc:spChg chg="mo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5" creationId="{6BE01DC6-2F25-52AE-1755-B79065A80524}"/>
          </ac:spMkLst>
        </pc:spChg>
        <pc:spChg chg="ad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7" creationId="{29FDB030-9B49-4CED-8CCD-4D99382388AC}"/>
          </ac:spMkLst>
        </pc:spChg>
        <pc:spChg chg="ad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8" creationId="{3783CA14-24A1-485C-8B30-D6A5D87987AD}"/>
          </ac:spMkLst>
        </pc:spChg>
        <pc:spChg chg="ad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9" creationId="{9A97C86A-04D6-40F7-AE84-31AB43E6A846}"/>
          </ac:spMkLst>
        </pc:spChg>
        <pc:spChg chg="ad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10" creationId="{F3060C83-F051-4F0E-ABAD-AA0DFC48B218}"/>
          </ac:spMkLst>
        </pc:spChg>
        <pc:spChg chg="ad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11" creationId="{FF9F2414-84E8-453E-B1F3-389FDE8192D9}"/>
          </ac:spMkLst>
        </pc:spChg>
        <pc:spChg chg="ad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12" creationId="{83C98ABE-055B-441F-B07E-44F97F083C39}"/>
          </ac:spMkLst>
        </pc:spChg>
        <pc:spChg chg="del">
          <ac:chgData name="Lalit Jadhav" userId="5050ae80c1039f71" providerId="LiveId" clId="{503E0162-121F-48BF-A719-3F5EAB6AE9C0}" dt="2025-04-05T16:07:41.479" v="281"/>
          <ac:spMkLst>
            <pc:docMk/>
            <pc:sldMk cId="4198189069" sldId="334"/>
            <ac:spMk id="14" creationId="{F251680E-216B-F51A-ADCF-2B78DFE4CC63}"/>
          </ac:spMkLst>
        </pc:spChg>
        <pc:spChg chg="del">
          <ac:chgData name="Lalit Jadhav" userId="5050ae80c1039f71" providerId="LiveId" clId="{503E0162-121F-48BF-A719-3F5EAB6AE9C0}" dt="2025-04-05T16:07:41.479" v="281"/>
          <ac:spMkLst>
            <pc:docMk/>
            <pc:sldMk cId="4198189069" sldId="334"/>
            <ac:spMk id="15" creationId="{051AC8EA-86A5-B136-2A6E-12F93209466D}"/>
          </ac:spMkLst>
        </pc:spChg>
        <pc:spChg chg="del">
          <ac:chgData name="Lalit Jadhav" userId="5050ae80c1039f71" providerId="LiveId" clId="{503E0162-121F-48BF-A719-3F5EAB6AE9C0}" dt="2025-04-05T16:07:41.479" v="281"/>
          <ac:spMkLst>
            <pc:docMk/>
            <pc:sldMk cId="4198189069" sldId="334"/>
            <ac:spMk id="16" creationId="{AFC04DA0-54C1-8549-7AC5-4C7CA618E7D9}"/>
          </ac:spMkLst>
        </pc:spChg>
        <pc:spChg chg="del">
          <ac:chgData name="Lalit Jadhav" userId="5050ae80c1039f71" providerId="LiveId" clId="{503E0162-121F-48BF-A719-3F5EAB6AE9C0}" dt="2025-04-05T16:07:41.479" v="281"/>
          <ac:spMkLst>
            <pc:docMk/>
            <pc:sldMk cId="4198189069" sldId="334"/>
            <ac:spMk id="17" creationId="{26612E96-8053-12D8-9E58-02C8A5860ADD}"/>
          </ac:spMkLst>
        </pc:spChg>
        <pc:spChg chg="del">
          <ac:chgData name="Lalit Jadhav" userId="5050ae80c1039f71" providerId="LiveId" clId="{503E0162-121F-48BF-A719-3F5EAB6AE9C0}" dt="2025-04-05T16:07:41.479" v="281"/>
          <ac:spMkLst>
            <pc:docMk/>
            <pc:sldMk cId="4198189069" sldId="334"/>
            <ac:spMk id="18" creationId="{E474FD78-316B-89F3-DA40-A0BC182E2CCA}"/>
          </ac:spMkLst>
        </pc:spChg>
        <pc:spChg chg="del">
          <ac:chgData name="Lalit Jadhav" userId="5050ae80c1039f71" providerId="LiveId" clId="{503E0162-121F-48BF-A719-3F5EAB6AE9C0}" dt="2025-04-05T16:07:41.479" v="281"/>
          <ac:spMkLst>
            <pc:docMk/>
            <pc:sldMk cId="4198189069" sldId="334"/>
            <ac:spMk id="19" creationId="{78663C14-0B0A-4A57-4AA1-A76DA0B90F08}"/>
          </ac:spMkLst>
        </pc:spChg>
        <pc:spChg chg="del">
          <ac:chgData name="Lalit Jadhav" userId="5050ae80c1039f71" providerId="LiveId" clId="{503E0162-121F-48BF-A719-3F5EAB6AE9C0}" dt="2025-04-05T16:07:41.479" v="281"/>
          <ac:spMkLst>
            <pc:docMk/>
            <pc:sldMk cId="4198189069" sldId="334"/>
            <ac:spMk id="20" creationId="{B1480115-A1EC-A7BD-393F-12CEEE3C58BC}"/>
          </ac:spMkLst>
        </pc:spChg>
        <pc:spChg chg="add">
          <ac:chgData name="Lalit Jadhav" userId="5050ae80c1039f71" providerId="LiveId" clId="{503E0162-121F-48BF-A719-3F5EAB6AE9C0}" dt="2025-04-05T16:09:15.164" v="291" actId="26606"/>
          <ac:spMkLst>
            <pc:docMk/>
            <pc:sldMk cId="4198189069" sldId="334"/>
            <ac:spMk id="22" creationId="{3ECA69A1-7536-43AC-85EF-C7106179F5ED}"/>
          </ac:spMkLst>
        </pc:spChg>
        <pc:picChg chg="add mod">
          <ac:chgData name="Lalit Jadhav" userId="5050ae80c1039f71" providerId="LiveId" clId="{503E0162-121F-48BF-A719-3F5EAB6AE9C0}" dt="2025-04-05T16:31:04.252" v="470" actId="1076"/>
          <ac:picMkLst>
            <pc:docMk/>
            <pc:sldMk cId="4198189069" sldId="334"/>
            <ac:picMk id="4" creationId="{41F23BBE-087D-4CCF-EEB7-2867193AF70C}"/>
          </ac:picMkLst>
        </pc:picChg>
        <pc:picChg chg="del">
          <ac:chgData name="Lalit Jadhav" userId="5050ae80c1039f71" providerId="LiveId" clId="{503E0162-121F-48BF-A719-3F5EAB6AE9C0}" dt="2025-04-05T16:08:43.139" v="288" actId="478"/>
          <ac:picMkLst>
            <pc:docMk/>
            <pc:sldMk cId="4198189069" sldId="334"/>
            <ac:picMk id="6" creationId="{3181E49F-8BBD-A789-45F7-A659AB61EF77}"/>
          </ac:picMkLst>
        </pc:picChg>
      </pc:sldChg>
      <pc:sldChg chg="addSp delSp modSp add mod setBg delDesignElem">
        <pc:chgData name="Lalit Jadhav" userId="5050ae80c1039f71" providerId="LiveId" clId="{503E0162-121F-48BF-A719-3F5EAB6AE9C0}" dt="2025-04-05T16:31:43.202" v="475" actId="1076"/>
        <pc:sldMkLst>
          <pc:docMk/>
          <pc:sldMk cId="1550855379" sldId="335"/>
        </pc:sldMkLst>
        <pc:spChg chg="del mod">
          <ac:chgData name="Lalit Jadhav" userId="5050ae80c1039f71" providerId="LiveId" clId="{503E0162-121F-48BF-A719-3F5EAB6AE9C0}" dt="2025-04-05T16:09:28.716" v="293" actId="478"/>
          <ac:spMkLst>
            <pc:docMk/>
            <pc:sldMk cId="1550855379" sldId="335"/>
            <ac:spMk id="2" creationId="{0686852A-0FBA-84DD-DF95-A505DAFBC5AA}"/>
          </ac:spMkLst>
        </pc:spChg>
        <pc:spChg chg="mo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5" creationId="{557DB2BC-6B21-CACF-25FC-44C05E3C5893}"/>
          </ac:spMkLst>
        </pc:spChg>
        <pc:spChg chg="ad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7" creationId="{29FDB030-9B49-4CED-8CCD-4D99382388AC}"/>
          </ac:spMkLst>
        </pc:spChg>
        <pc:spChg chg="ad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8" creationId="{3783CA14-24A1-485C-8B30-D6A5D87987AD}"/>
          </ac:spMkLst>
        </pc:spChg>
        <pc:spChg chg="ad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9" creationId="{9A97C86A-04D6-40F7-AE84-31AB43E6A846}"/>
          </ac:spMkLst>
        </pc:spChg>
        <pc:spChg chg="ad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10" creationId="{F3060C83-F051-4F0E-ABAD-AA0DFC48B218}"/>
          </ac:spMkLst>
        </pc:spChg>
        <pc:spChg chg="ad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11" creationId="{FF9F2414-84E8-453E-B1F3-389FDE8192D9}"/>
          </ac:spMkLst>
        </pc:spChg>
        <pc:spChg chg="ad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12" creationId="{83C98ABE-055B-441F-B07E-44F97F083C39}"/>
          </ac:spMkLst>
        </pc:spChg>
        <pc:spChg chg="del">
          <ac:chgData name="Lalit Jadhav" userId="5050ae80c1039f71" providerId="LiveId" clId="{503E0162-121F-48BF-A719-3F5EAB6AE9C0}" dt="2025-04-05T16:07:41.999" v="283"/>
          <ac:spMkLst>
            <pc:docMk/>
            <pc:sldMk cId="1550855379" sldId="335"/>
            <ac:spMk id="14" creationId="{67FD58A5-1D95-55DA-1772-49E5A51BABA9}"/>
          </ac:spMkLst>
        </pc:spChg>
        <pc:spChg chg="del">
          <ac:chgData name="Lalit Jadhav" userId="5050ae80c1039f71" providerId="LiveId" clId="{503E0162-121F-48BF-A719-3F5EAB6AE9C0}" dt="2025-04-05T16:07:41.999" v="283"/>
          <ac:spMkLst>
            <pc:docMk/>
            <pc:sldMk cId="1550855379" sldId="335"/>
            <ac:spMk id="15" creationId="{64433724-C4B8-2981-E158-108DF1C99621}"/>
          </ac:spMkLst>
        </pc:spChg>
        <pc:spChg chg="del">
          <ac:chgData name="Lalit Jadhav" userId="5050ae80c1039f71" providerId="LiveId" clId="{503E0162-121F-48BF-A719-3F5EAB6AE9C0}" dt="2025-04-05T16:07:41.999" v="283"/>
          <ac:spMkLst>
            <pc:docMk/>
            <pc:sldMk cId="1550855379" sldId="335"/>
            <ac:spMk id="16" creationId="{D7903322-0CAD-5166-4CC9-0CE35DFE49C8}"/>
          </ac:spMkLst>
        </pc:spChg>
        <pc:spChg chg="del">
          <ac:chgData name="Lalit Jadhav" userId="5050ae80c1039f71" providerId="LiveId" clId="{503E0162-121F-48BF-A719-3F5EAB6AE9C0}" dt="2025-04-05T16:07:41.999" v="283"/>
          <ac:spMkLst>
            <pc:docMk/>
            <pc:sldMk cId="1550855379" sldId="335"/>
            <ac:spMk id="17" creationId="{F95AD65C-67A9-8B2F-04B9-859C4E1A7A21}"/>
          </ac:spMkLst>
        </pc:spChg>
        <pc:spChg chg="del">
          <ac:chgData name="Lalit Jadhav" userId="5050ae80c1039f71" providerId="LiveId" clId="{503E0162-121F-48BF-A719-3F5EAB6AE9C0}" dt="2025-04-05T16:07:41.999" v="283"/>
          <ac:spMkLst>
            <pc:docMk/>
            <pc:sldMk cId="1550855379" sldId="335"/>
            <ac:spMk id="18" creationId="{B94C5444-678A-64DB-37FA-59881E174B6E}"/>
          </ac:spMkLst>
        </pc:spChg>
        <pc:spChg chg="del">
          <ac:chgData name="Lalit Jadhav" userId="5050ae80c1039f71" providerId="LiveId" clId="{503E0162-121F-48BF-A719-3F5EAB6AE9C0}" dt="2025-04-05T16:07:41.999" v="283"/>
          <ac:spMkLst>
            <pc:docMk/>
            <pc:sldMk cId="1550855379" sldId="335"/>
            <ac:spMk id="19" creationId="{E0C4AFAA-A49C-129B-E1C4-03EDE92CFAE5}"/>
          </ac:spMkLst>
        </pc:spChg>
        <pc:spChg chg="del">
          <ac:chgData name="Lalit Jadhav" userId="5050ae80c1039f71" providerId="LiveId" clId="{503E0162-121F-48BF-A719-3F5EAB6AE9C0}" dt="2025-04-05T16:07:41.999" v="283"/>
          <ac:spMkLst>
            <pc:docMk/>
            <pc:sldMk cId="1550855379" sldId="335"/>
            <ac:spMk id="20" creationId="{3F0E1BE9-94A6-C9DB-5A0B-69CBAB25ABA2}"/>
          </ac:spMkLst>
        </pc:spChg>
        <pc:spChg chg="add">
          <ac:chgData name="Lalit Jadhav" userId="5050ae80c1039f71" providerId="LiveId" clId="{503E0162-121F-48BF-A719-3F5EAB6AE9C0}" dt="2025-04-05T16:10:11.020" v="296" actId="26606"/>
          <ac:spMkLst>
            <pc:docMk/>
            <pc:sldMk cId="1550855379" sldId="335"/>
            <ac:spMk id="22" creationId="{3ECA69A1-7536-43AC-85EF-C7106179F5ED}"/>
          </ac:spMkLst>
        </pc:spChg>
        <pc:grpChg chg="add mod">
          <ac:chgData name="Lalit Jadhav" userId="5050ae80c1039f71" providerId="LiveId" clId="{503E0162-121F-48BF-A719-3F5EAB6AE9C0}" dt="2025-04-05T16:31:43.202" v="475" actId="1076"/>
          <ac:grpSpMkLst>
            <pc:docMk/>
            <pc:sldMk cId="1550855379" sldId="335"/>
            <ac:grpSpMk id="23" creationId="{4D198641-A3BB-C8E5-E7C2-E9E8883A8FC7}"/>
          </ac:grpSpMkLst>
        </pc:grpChg>
        <pc:picChg chg="add mod">
          <ac:chgData name="Lalit Jadhav" userId="5050ae80c1039f71" providerId="LiveId" clId="{503E0162-121F-48BF-A719-3F5EAB6AE9C0}" dt="2025-04-05T16:31:34.522" v="474" actId="164"/>
          <ac:picMkLst>
            <pc:docMk/>
            <pc:sldMk cId="1550855379" sldId="335"/>
            <ac:picMk id="4" creationId="{45E85D29-D659-A506-0B34-0D509AC1FEC2}"/>
          </ac:picMkLst>
        </pc:picChg>
        <pc:picChg chg="del">
          <ac:chgData name="Lalit Jadhav" userId="5050ae80c1039f71" providerId="LiveId" clId="{503E0162-121F-48BF-A719-3F5EAB6AE9C0}" dt="2025-04-05T16:09:30.122" v="294" actId="478"/>
          <ac:picMkLst>
            <pc:docMk/>
            <pc:sldMk cId="1550855379" sldId="335"/>
            <ac:picMk id="6" creationId="{2462C41A-42F5-8A0B-015B-E57A6D48A9EF}"/>
          </ac:picMkLst>
        </pc:picChg>
        <pc:picChg chg="add mod">
          <ac:chgData name="Lalit Jadhav" userId="5050ae80c1039f71" providerId="LiveId" clId="{503E0162-121F-48BF-A719-3F5EAB6AE9C0}" dt="2025-04-05T16:31:34.522" v="474" actId="164"/>
          <ac:picMkLst>
            <pc:docMk/>
            <pc:sldMk cId="1550855379" sldId="335"/>
            <ac:picMk id="21" creationId="{611341B9-AA4F-D254-F71F-B58BBE5D6D73}"/>
          </ac:picMkLst>
        </pc:picChg>
      </pc:sldChg>
      <pc:sldChg chg="addSp delSp modSp add mod">
        <pc:chgData name="Lalit Jadhav" userId="5050ae80c1039f71" providerId="LiveId" clId="{503E0162-121F-48BF-A719-3F5EAB6AE9C0}" dt="2025-04-05T18:31:53.785" v="1706" actId="1076"/>
        <pc:sldMkLst>
          <pc:docMk/>
          <pc:sldMk cId="936238916" sldId="336"/>
        </pc:sldMkLst>
        <pc:spChg chg="mod">
          <ac:chgData name="Lalit Jadhav" userId="5050ae80c1039f71" providerId="LiveId" clId="{503E0162-121F-48BF-A719-3F5EAB6AE9C0}" dt="2025-04-05T18:31:46.682" v="1705" actId="1076"/>
          <ac:spMkLst>
            <pc:docMk/>
            <pc:sldMk cId="936238916" sldId="336"/>
            <ac:spMk id="2" creationId="{E50EE738-55F9-460A-A361-7497A3B03925}"/>
          </ac:spMkLst>
        </pc:spChg>
        <pc:spChg chg="add del">
          <ac:chgData name="Lalit Jadhav" userId="5050ae80c1039f71" providerId="LiveId" clId="{503E0162-121F-48BF-A719-3F5EAB6AE9C0}" dt="2025-04-05T17:06:16.056" v="840" actId="22"/>
          <ac:spMkLst>
            <pc:docMk/>
            <pc:sldMk cId="936238916" sldId="336"/>
            <ac:spMk id="4" creationId="{6E163EB1-10BF-7195-BB18-5FF7D473B783}"/>
          </ac:spMkLst>
        </pc:spChg>
        <pc:spChg chg="add mod">
          <ac:chgData name="Lalit Jadhav" userId="5050ae80c1039f71" providerId="LiveId" clId="{503E0162-121F-48BF-A719-3F5EAB6AE9C0}" dt="2025-04-05T17:30:45.979" v="1112" actId="207"/>
          <ac:spMkLst>
            <pc:docMk/>
            <pc:sldMk cId="936238916" sldId="336"/>
            <ac:spMk id="6" creationId="{0BA5267D-C28A-5616-C975-F6C079AC672C}"/>
          </ac:spMkLst>
        </pc:spChg>
        <pc:spChg chg="add mod">
          <ac:chgData name="Lalit Jadhav" userId="5050ae80c1039f71" providerId="LiveId" clId="{503E0162-121F-48BF-A719-3F5EAB6AE9C0}" dt="2025-04-05T18:31:53.785" v="1706" actId="1076"/>
          <ac:spMkLst>
            <pc:docMk/>
            <pc:sldMk cId="936238916" sldId="336"/>
            <ac:spMk id="7" creationId="{749812DB-F669-8382-7656-A33E83243878}"/>
          </ac:spMkLst>
        </pc:spChg>
        <pc:spChg chg="add mod">
          <ac:chgData name="Lalit Jadhav" userId="5050ae80c1039f71" providerId="LiveId" clId="{503E0162-121F-48BF-A719-3F5EAB6AE9C0}" dt="2025-04-05T17:30:31.531" v="1110" actId="14100"/>
          <ac:spMkLst>
            <pc:docMk/>
            <pc:sldMk cId="936238916" sldId="336"/>
            <ac:spMk id="9" creationId="{2137B4D3-C2AD-F6D6-F0BC-90135D6EC30D}"/>
          </ac:spMkLst>
        </pc:spChg>
        <pc:picChg chg="del">
          <ac:chgData name="Lalit Jadhav" userId="5050ae80c1039f71" providerId="LiveId" clId="{503E0162-121F-48BF-A719-3F5EAB6AE9C0}" dt="2025-04-05T16:24:23.556" v="410" actId="478"/>
          <ac:picMkLst>
            <pc:docMk/>
            <pc:sldMk cId="936238916" sldId="336"/>
            <ac:picMk id="3074" creationId="{4D6DE594-0D32-8234-3815-6AE84BB534C0}"/>
          </ac:picMkLst>
        </pc:picChg>
        <pc:picChg chg="del">
          <ac:chgData name="Lalit Jadhav" userId="5050ae80c1039f71" providerId="LiveId" clId="{503E0162-121F-48BF-A719-3F5EAB6AE9C0}" dt="2025-04-05T16:24:25.236" v="411" actId="478"/>
          <ac:picMkLst>
            <pc:docMk/>
            <pc:sldMk cId="936238916" sldId="336"/>
            <ac:picMk id="3076" creationId="{5F634C7D-F5EC-6138-7B04-9AC3A15D6B3C}"/>
          </ac:picMkLst>
        </pc:picChg>
        <pc:picChg chg="add del mod">
          <ac:chgData name="Lalit Jadhav" userId="5050ae80c1039f71" providerId="LiveId" clId="{503E0162-121F-48BF-A719-3F5EAB6AE9C0}" dt="2025-04-05T16:37:29.624" v="539" actId="478"/>
          <ac:picMkLst>
            <pc:docMk/>
            <pc:sldMk cId="936238916" sldId="336"/>
            <ac:picMk id="4098" creationId="{30855C74-1CE7-C655-20BE-C29CAB4E6801}"/>
          </ac:picMkLst>
        </pc:picChg>
        <pc:picChg chg="add del mod">
          <ac:chgData name="Lalit Jadhav" userId="5050ae80c1039f71" providerId="LiveId" clId="{503E0162-121F-48BF-A719-3F5EAB6AE9C0}" dt="2025-04-05T17:30:12.528" v="1107" actId="208"/>
          <ac:picMkLst>
            <pc:docMk/>
            <pc:sldMk cId="936238916" sldId="336"/>
            <ac:picMk id="4100" creationId="{860411E9-5B89-B37E-2406-FD36A4D3118B}"/>
          </ac:picMkLst>
        </pc:picChg>
      </pc:sldChg>
      <pc:sldChg chg="addSp delSp add del setBg delDesignElem">
        <pc:chgData name="Lalit Jadhav" userId="5050ae80c1039f71" providerId="LiveId" clId="{503E0162-121F-48BF-A719-3F5EAB6AE9C0}" dt="2025-04-05T16:10:22.903" v="299"/>
        <pc:sldMkLst>
          <pc:docMk/>
          <pc:sldMk cId="1653968719" sldId="336"/>
        </pc:sldMkLst>
        <pc:spChg chg="add del">
          <ac:chgData name="Lalit Jadhav" userId="5050ae80c1039f71" providerId="LiveId" clId="{503E0162-121F-48BF-A719-3F5EAB6AE9C0}" dt="2025-04-05T16:10:22.903" v="299"/>
          <ac:spMkLst>
            <pc:docMk/>
            <pc:sldMk cId="1653968719" sldId="336"/>
            <ac:spMk id="7" creationId="{C69ECD3F-69D2-DA9E-90D9-3EF39BAC5657}"/>
          </ac:spMkLst>
        </pc:spChg>
        <pc:spChg chg="add del">
          <ac:chgData name="Lalit Jadhav" userId="5050ae80c1039f71" providerId="LiveId" clId="{503E0162-121F-48BF-A719-3F5EAB6AE9C0}" dt="2025-04-05T16:10:22.903" v="299"/>
          <ac:spMkLst>
            <pc:docMk/>
            <pc:sldMk cId="1653968719" sldId="336"/>
            <ac:spMk id="8" creationId="{43903B53-39CA-EF5F-A15F-0330AD0BB80D}"/>
          </ac:spMkLst>
        </pc:spChg>
        <pc:spChg chg="add del">
          <ac:chgData name="Lalit Jadhav" userId="5050ae80c1039f71" providerId="LiveId" clId="{503E0162-121F-48BF-A719-3F5EAB6AE9C0}" dt="2025-04-05T16:10:22.903" v="299"/>
          <ac:spMkLst>
            <pc:docMk/>
            <pc:sldMk cId="1653968719" sldId="336"/>
            <ac:spMk id="9" creationId="{FD92C174-7F03-21A9-3D08-9C0E64A09A70}"/>
          </ac:spMkLst>
        </pc:spChg>
        <pc:spChg chg="add del">
          <ac:chgData name="Lalit Jadhav" userId="5050ae80c1039f71" providerId="LiveId" clId="{503E0162-121F-48BF-A719-3F5EAB6AE9C0}" dt="2025-04-05T16:10:22.903" v="299"/>
          <ac:spMkLst>
            <pc:docMk/>
            <pc:sldMk cId="1653968719" sldId="336"/>
            <ac:spMk id="10" creationId="{62D351DF-1554-B2C4-E8F8-B2B0E224CE3D}"/>
          </ac:spMkLst>
        </pc:spChg>
        <pc:spChg chg="add del">
          <ac:chgData name="Lalit Jadhav" userId="5050ae80c1039f71" providerId="LiveId" clId="{503E0162-121F-48BF-A719-3F5EAB6AE9C0}" dt="2025-04-05T16:10:22.903" v="299"/>
          <ac:spMkLst>
            <pc:docMk/>
            <pc:sldMk cId="1653968719" sldId="336"/>
            <ac:spMk id="11" creationId="{E92B16D7-6F88-A4E4-E050-550ED4992617}"/>
          </ac:spMkLst>
        </pc:spChg>
        <pc:spChg chg="add del">
          <ac:chgData name="Lalit Jadhav" userId="5050ae80c1039f71" providerId="LiveId" clId="{503E0162-121F-48BF-A719-3F5EAB6AE9C0}" dt="2025-04-05T16:10:22.903" v="299"/>
          <ac:spMkLst>
            <pc:docMk/>
            <pc:sldMk cId="1653968719" sldId="336"/>
            <ac:spMk id="12" creationId="{7D7CA5E5-374F-CA9E-27D3-579C05EFAE51}"/>
          </ac:spMkLst>
        </pc:spChg>
        <pc:spChg chg="add del">
          <ac:chgData name="Lalit Jadhav" userId="5050ae80c1039f71" providerId="LiveId" clId="{503E0162-121F-48BF-A719-3F5EAB6AE9C0}" dt="2025-04-05T16:10:22.903" v="299"/>
          <ac:spMkLst>
            <pc:docMk/>
            <pc:sldMk cId="1653968719" sldId="336"/>
            <ac:spMk id="22" creationId="{C0F69DFC-9E72-3000-54EF-9F29C45B5EE6}"/>
          </ac:spMkLst>
        </pc:spChg>
      </pc:sldChg>
      <pc:sldChg chg="addSp delSp add del mod">
        <pc:chgData name="Lalit Jadhav" userId="5050ae80c1039f71" providerId="LiveId" clId="{503E0162-121F-48BF-A719-3F5EAB6AE9C0}" dt="2025-04-05T16:24:08.966" v="407" actId="47"/>
        <pc:sldMkLst>
          <pc:docMk/>
          <pc:sldMk cId="4263289637" sldId="336"/>
        </pc:sldMkLst>
        <pc:spChg chg="add">
          <ac:chgData name="Lalit Jadhav" userId="5050ae80c1039f71" providerId="LiveId" clId="{503E0162-121F-48BF-A719-3F5EAB6AE9C0}" dt="2025-04-05T16:24:01.679" v="406" actId="22"/>
          <ac:spMkLst>
            <pc:docMk/>
            <pc:sldMk cId="4263289637" sldId="336"/>
            <ac:spMk id="3" creationId="{84F4E861-76D7-4C21-5DE1-F113331D2F2C}"/>
          </ac:spMkLst>
        </pc:spChg>
        <pc:picChg chg="del">
          <ac:chgData name="Lalit Jadhav" userId="5050ae80c1039f71" providerId="LiveId" clId="{503E0162-121F-48BF-A719-3F5EAB6AE9C0}" dt="2025-04-05T16:10:25.813" v="301" actId="478"/>
          <ac:picMkLst>
            <pc:docMk/>
            <pc:sldMk cId="4263289637" sldId="336"/>
            <ac:picMk id="4" creationId="{D943C380-708B-A390-1FEB-4E3293B3BA74}"/>
          </ac:picMkLst>
        </pc:picChg>
        <pc:picChg chg="add del">
          <ac:chgData name="Lalit Jadhav" userId="5050ae80c1039f71" providerId="LiveId" clId="{503E0162-121F-48BF-A719-3F5EAB6AE9C0}" dt="2025-04-05T16:19:00.317" v="368" actId="21"/>
          <ac:picMkLst>
            <pc:docMk/>
            <pc:sldMk cId="4263289637" sldId="336"/>
            <ac:picMk id="1026" creationId="{73D67CA4-37D9-6150-FB9D-9F71596305FC}"/>
          </ac:picMkLst>
        </pc:picChg>
      </pc:sldChg>
      <pc:sldChg chg="addSp delSp modSp add mod">
        <pc:chgData name="Lalit Jadhav" userId="5050ae80c1039f71" providerId="LiveId" clId="{503E0162-121F-48BF-A719-3F5EAB6AE9C0}" dt="2025-04-05T18:20:52.438" v="1605" actId="1076"/>
        <pc:sldMkLst>
          <pc:docMk/>
          <pc:sldMk cId="1328750116" sldId="337"/>
        </pc:sldMkLst>
        <pc:spChg chg="del mod">
          <ac:chgData name="Lalit Jadhav" userId="5050ae80c1039f71" providerId="LiveId" clId="{503E0162-121F-48BF-A719-3F5EAB6AE9C0}" dt="2025-04-05T16:39:05.971" v="584" actId="478"/>
          <ac:spMkLst>
            <pc:docMk/>
            <pc:sldMk cId="1328750116" sldId="337"/>
            <ac:spMk id="2" creationId="{16EA86BE-85FC-744F-DC25-1A78F24D7AD1}"/>
          </ac:spMkLst>
        </pc:spChg>
        <pc:spChg chg="add mod">
          <ac:chgData name="Lalit Jadhav" userId="5050ae80c1039f71" providerId="LiveId" clId="{503E0162-121F-48BF-A719-3F5EAB6AE9C0}" dt="2025-04-05T18:20:52.438" v="1605" actId="1076"/>
          <ac:spMkLst>
            <pc:docMk/>
            <pc:sldMk cId="1328750116" sldId="337"/>
            <ac:spMk id="3" creationId="{FB6FA06E-EDD4-8004-531B-BB317C1E38B1}"/>
          </ac:spMkLst>
        </pc:spChg>
        <pc:spChg chg="add mod">
          <ac:chgData name="Lalit Jadhav" userId="5050ae80c1039f71" providerId="LiveId" clId="{503E0162-121F-48BF-A719-3F5EAB6AE9C0}" dt="2025-04-05T18:20:43.414" v="1604" actId="12"/>
          <ac:spMkLst>
            <pc:docMk/>
            <pc:sldMk cId="1328750116" sldId="337"/>
            <ac:spMk id="4" creationId="{9951EFAA-FE67-4962-81A6-C2AC88FFB83C}"/>
          </ac:spMkLst>
        </pc:spChg>
        <pc:picChg chg="del">
          <ac:chgData name="Lalit Jadhav" userId="5050ae80c1039f71" providerId="LiveId" clId="{503E0162-121F-48BF-A719-3F5EAB6AE9C0}" dt="2025-04-05T16:24:28.913" v="413" actId="478"/>
          <ac:picMkLst>
            <pc:docMk/>
            <pc:sldMk cId="1328750116" sldId="337"/>
            <ac:picMk id="3074" creationId="{98995997-6576-3FCA-C0F8-251BACB02B99}"/>
          </ac:picMkLst>
        </pc:picChg>
        <pc:picChg chg="del">
          <ac:chgData name="Lalit Jadhav" userId="5050ae80c1039f71" providerId="LiveId" clId="{503E0162-121F-48BF-A719-3F5EAB6AE9C0}" dt="2025-04-05T16:24:27.566" v="412" actId="478"/>
          <ac:picMkLst>
            <pc:docMk/>
            <pc:sldMk cId="1328750116" sldId="337"/>
            <ac:picMk id="3076" creationId="{6D21433A-6332-C065-E2FB-4BF8647DE84C}"/>
          </ac:picMkLst>
        </pc:picChg>
        <pc:picChg chg="add del">
          <ac:chgData name="Lalit Jadhav" userId="5050ae80c1039f71" providerId="LiveId" clId="{503E0162-121F-48BF-A719-3F5EAB6AE9C0}" dt="2025-04-05T16:38:44.477" v="577" actId="21"/>
          <ac:picMkLst>
            <pc:docMk/>
            <pc:sldMk cId="1328750116" sldId="337"/>
            <ac:picMk id="5122" creationId="{B331ACBF-ACE3-982E-73F6-38F1FBEBE2F8}"/>
          </ac:picMkLst>
        </pc:picChg>
        <pc:picChg chg="add mod">
          <ac:chgData name="Lalit Jadhav" userId="5050ae80c1039f71" providerId="LiveId" clId="{503E0162-121F-48BF-A719-3F5EAB6AE9C0}" dt="2025-04-05T18:20:16.181" v="1597" actId="1076"/>
          <ac:picMkLst>
            <pc:docMk/>
            <pc:sldMk cId="1328750116" sldId="337"/>
            <ac:picMk id="6146" creationId="{A6E3598C-D9C2-10CC-E67D-8B899E15C198}"/>
          </ac:picMkLst>
        </pc:picChg>
      </pc:sldChg>
      <pc:sldChg chg="addSp delSp modSp add mod ord">
        <pc:chgData name="Lalit Jadhav" userId="5050ae80c1039f71" providerId="LiveId" clId="{503E0162-121F-48BF-A719-3F5EAB6AE9C0}" dt="2025-04-05T18:32:04.790" v="1707" actId="1076"/>
        <pc:sldMkLst>
          <pc:docMk/>
          <pc:sldMk cId="2245134899" sldId="338"/>
        </pc:sldMkLst>
        <pc:spChg chg="del mod">
          <ac:chgData name="Lalit Jadhav" userId="5050ae80c1039f71" providerId="LiveId" clId="{503E0162-121F-48BF-A719-3F5EAB6AE9C0}" dt="2025-04-05T17:31:24.968" v="1113" actId="478"/>
          <ac:spMkLst>
            <pc:docMk/>
            <pc:sldMk cId="2245134899" sldId="338"/>
            <ac:spMk id="2" creationId="{F40189F2-8171-7BDC-7566-5F74A00CFCFD}"/>
          </ac:spMkLst>
        </pc:spChg>
        <pc:spChg chg="add mod">
          <ac:chgData name="Lalit Jadhav" userId="5050ae80c1039f71" providerId="LiveId" clId="{503E0162-121F-48BF-A719-3F5EAB6AE9C0}" dt="2025-04-05T18:32:04.790" v="1707" actId="1076"/>
          <ac:spMkLst>
            <pc:docMk/>
            <pc:sldMk cId="2245134899" sldId="338"/>
            <ac:spMk id="4" creationId="{D7A07B36-5A9F-D7AF-D1E2-ED23165A13D4}"/>
          </ac:spMkLst>
        </pc:spChg>
        <pc:picChg chg="add mod">
          <ac:chgData name="Lalit Jadhav" userId="5050ae80c1039f71" providerId="LiveId" clId="{503E0162-121F-48BF-A719-3F5EAB6AE9C0}" dt="2025-04-05T17:34:19.503" v="1169" actId="1076"/>
          <ac:picMkLst>
            <pc:docMk/>
            <pc:sldMk cId="2245134899" sldId="338"/>
            <ac:picMk id="3" creationId="{B331ACBF-ACE3-982E-73F6-38F1FBEBE2F8}"/>
          </ac:picMkLst>
        </pc:picChg>
        <pc:picChg chg="del">
          <ac:chgData name="Lalit Jadhav" userId="5050ae80c1039f71" providerId="LiveId" clId="{503E0162-121F-48BF-A719-3F5EAB6AE9C0}" dt="2025-04-05T16:26:56.893" v="429" actId="478"/>
          <ac:picMkLst>
            <pc:docMk/>
            <pc:sldMk cId="2245134899" sldId="338"/>
            <ac:picMk id="5122" creationId="{D28FAAC0-D46A-BEDB-DFF0-6EFA0EF09965}"/>
          </ac:picMkLst>
        </pc:picChg>
        <pc:picChg chg="add del mod">
          <ac:chgData name="Lalit Jadhav" userId="5050ae80c1039f71" providerId="LiveId" clId="{503E0162-121F-48BF-A719-3F5EAB6AE9C0}" dt="2025-04-05T16:38:32.076" v="575" actId="21"/>
          <ac:picMkLst>
            <pc:docMk/>
            <pc:sldMk cId="2245134899" sldId="338"/>
            <ac:picMk id="6146" creationId="{A6E3598C-D9C2-10CC-E67D-8B899E15C198}"/>
          </ac:picMkLst>
        </pc:picChg>
      </pc:sldChg>
      <pc:sldChg chg="add del">
        <pc:chgData name="Lalit Jadhav" userId="5050ae80c1039f71" providerId="LiveId" clId="{503E0162-121F-48BF-A719-3F5EAB6AE9C0}" dt="2025-04-05T16:39:47.681" v="591" actId="47"/>
        <pc:sldMkLst>
          <pc:docMk/>
          <pc:sldMk cId="1946067230" sldId="339"/>
        </pc:sldMkLst>
      </pc:sldChg>
      <pc:sldChg chg="addSp delSp modSp add mod">
        <pc:chgData name="Lalit Jadhav" userId="5050ae80c1039f71" providerId="LiveId" clId="{503E0162-121F-48BF-A719-3F5EAB6AE9C0}" dt="2025-04-05T18:00:34.048" v="1351" actId="1076"/>
        <pc:sldMkLst>
          <pc:docMk/>
          <pc:sldMk cId="143432012" sldId="340"/>
        </pc:sldMkLst>
        <pc:spChg chg="mod">
          <ac:chgData name="Lalit Jadhav" userId="5050ae80c1039f71" providerId="LiveId" clId="{503E0162-121F-48BF-A719-3F5EAB6AE9C0}" dt="2025-04-05T18:00:34.048" v="1351" actId="1076"/>
          <ac:spMkLst>
            <pc:docMk/>
            <pc:sldMk cId="143432012" sldId="340"/>
            <ac:spMk id="2" creationId="{3AEC0328-4BA8-A1A7-840F-902181C48A70}"/>
          </ac:spMkLst>
        </pc:spChg>
        <pc:spChg chg="add del mod">
          <ac:chgData name="Lalit Jadhav" userId="5050ae80c1039f71" providerId="LiveId" clId="{503E0162-121F-48BF-A719-3F5EAB6AE9C0}" dt="2025-04-05T17:42:10.730" v="1191" actId="478"/>
          <ac:spMkLst>
            <pc:docMk/>
            <pc:sldMk cId="143432012" sldId="340"/>
            <ac:spMk id="4" creationId="{590E6411-CB0F-6021-A0EA-BF26D97AA002}"/>
          </ac:spMkLst>
        </pc:spChg>
        <pc:spChg chg="add del">
          <ac:chgData name="Lalit Jadhav" userId="5050ae80c1039f71" providerId="LiveId" clId="{503E0162-121F-48BF-A719-3F5EAB6AE9C0}" dt="2025-04-05T16:39:15.526" v="586" actId="478"/>
          <ac:spMkLst>
            <pc:docMk/>
            <pc:sldMk cId="143432012" sldId="340"/>
            <ac:spMk id="7" creationId="{FEC64463-A76E-1927-5621-9D88E313A59D}"/>
          </ac:spMkLst>
        </pc:spChg>
        <pc:spChg chg="add mod">
          <ac:chgData name="Lalit Jadhav" userId="5050ae80c1039f71" providerId="LiveId" clId="{503E0162-121F-48BF-A719-3F5EAB6AE9C0}" dt="2025-04-05T17:41:49.924" v="1186"/>
          <ac:spMkLst>
            <pc:docMk/>
            <pc:sldMk cId="143432012" sldId="340"/>
            <ac:spMk id="8" creationId="{19DE0863-2C1C-6E3A-9F12-A7079B2DB3AA}"/>
          </ac:spMkLst>
        </pc:spChg>
        <pc:spChg chg="add mod">
          <ac:chgData name="Lalit Jadhav" userId="5050ae80c1039f71" providerId="LiveId" clId="{503E0162-121F-48BF-A719-3F5EAB6AE9C0}" dt="2025-04-05T17:42:16.081" v="1192" actId="1076"/>
          <ac:spMkLst>
            <pc:docMk/>
            <pc:sldMk cId="143432012" sldId="340"/>
            <ac:spMk id="9" creationId="{C7172F16-1484-A184-5D99-7EC8EAEF1747}"/>
          </ac:spMkLst>
        </pc:spChg>
        <pc:spChg chg="add mod">
          <ac:chgData name="Lalit Jadhav" userId="5050ae80c1039f71" providerId="LiveId" clId="{503E0162-121F-48BF-A719-3F5EAB6AE9C0}" dt="2025-04-05T17:45:04.477" v="1204" actId="1076"/>
          <ac:spMkLst>
            <pc:docMk/>
            <pc:sldMk cId="143432012" sldId="340"/>
            <ac:spMk id="12" creationId="{A62CC436-3767-B484-F22B-45B6791AFC69}"/>
          </ac:spMkLst>
        </pc:spChg>
        <pc:spChg chg="add mod">
          <ac:chgData name="Lalit Jadhav" userId="5050ae80c1039f71" providerId="LiveId" clId="{503E0162-121F-48BF-A719-3F5EAB6AE9C0}" dt="2025-04-05T17:54:29.527" v="1284" actId="2711"/>
          <ac:spMkLst>
            <pc:docMk/>
            <pc:sldMk cId="143432012" sldId="340"/>
            <ac:spMk id="21" creationId="{448782C1-9320-2379-1A97-F9BBED4DCC8B}"/>
          </ac:spMkLst>
        </pc:spChg>
        <pc:spChg chg="add">
          <ac:chgData name="Lalit Jadhav" userId="5050ae80c1039f71" providerId="LiveId" clId="{503E0162-121F-48BF-A719-3F5EAB6AE9C0}" dt="2025-04-05T17:53:57.597" v="1276"/>
          <ac:spMkLst>
            <pc:docMk/>
            <pc:sldMk cId="143432012" sldId="340"/>
            <ac:spMk id="22" creationId="{F19E8D52-8ED9-7808-2FEF-E09DF067A0ED}"/>
          </ac:spMkLst>
        </pc:spChg>
        <pc:picChg chg="add mod">
          <ac:chgData name="Lalit Jadhav" userId="5050ae80c1039f71" providerId="LiveId" clId="{503E0162-121F-48BF-A719-3F5EAB6AE9C0}" dt="2025-04-05T17:44:14.384" v="1199" actId="1076"/>
          <ac:picMkLst>
            <pc:docMk/>
            <pc:sldMk cId="143432012" sldId="340"/>
            <ac:picMk id="11" creationId="{396B6E63-A9BD-4A38-F329-DD8AA2481D5D}"/>
          </ac:picMkLst>
        </pc:picChg>
        <pc:picChg chg="del">
          <ac:chgData name="Lalit Jadhav" userId="5050ae80c1039f71" providerId="LiveId" clId="{503E0162-121F-48BF-A719-3F5EAB6AE9C0}" dt="2025-04-05T16:27:35.403" v="436" actId="478"/>
          <ac:picMkLst>
            <pc:docMk/>
            <pc:sldMk cId="143432012" sldId="340"/>
            <ac:picMk id="6146" creationId="{38FC7A14-CF9D-9347-B321-7B78DD804983}"/>
          </ac:picMkLst>
        </pc:picChg>
      </pc:sldChg>
      <pc:sldChg chg="addSp delSp modSp add mod">
        <pc:chgData name="Lalit Jadhav" userId="5050ae80c1039f71" providerId="LiveId" clId="{503E0162-121F-48BF-A719-3F5EAB6AE9C0}" dt="2025-04-05T18:46:33.714" v="1728" actId="1076"/>
        <pc:sldMkLst>
          <pc:docMk/>
          <pc:sldMk cId="898868218" sldId="341"/>
        </pc:sldMkLst>
        <pc:spChg chg="del mod">
          <ac:chgData name="Lalit Jadhav" userId="5050ae80c1039f71" providerId="LiveId" clId="{503E0162-121F-48BF-A719-3F5EAB6AE9C0}" dt="2025-04-05T17:48:33.649" v="1221" actId="478"/>
          <ac:spMkLst>
            <pc:docMk/>
            <pc:sldMk cId="898868218" sldId="341"/>
            <ac:spMk id="2" creationId="{79FE8396-888F-DCFD-8C68-123F2CCF369C}"/>
          </ac:spMkLst>
        </pc:spChg>
        <pc:spChg chg="add mod">
          <ac:chgData name="Lalit Jadhav" userId="5050ae80c1039f71" providerId="LiveId" clId="{503E0162-121F-48BF-A719-3F5EAB6AE9C0}" dt="2025-04-05T18:00:47.099" v="1357" actId="20577"/>
          <ac:spMkLst>
            <pc:docMk/>
            <pc:sldMk cId="898868218" sldId="341"/>
            <ac:spMk id="6" creationId="{AD37B40E-905D-7343-C26B-289971752C81}"/>
          </ac:spMkLst>
        </pc:spChg>
        <pc:picChg chg="add mod modCrop">
          <ac:chgData name="Lalit Jadhav" userId="5050ae80c1039f71" providerId="LiveId" clId="{503E0162-121F-48BF-A719-3F5EAB6AE9C0}" dt="2025-04-05T18:46:33.714" v="1728" actId="1076"/>
          <ac:picMkLst>
            <pc:docMk/>
            <pc:sldMk cId="898868218" sldId="341"/>
            <ac:picMk id="4" creationId="{B66CF76A-296C-9A8F-84DB-17017A55C2A5}"/>
          </ac:picMkLst>
        </pc:picChg>
        <pc:picChg chg="del">
          <ac:chgData name="Lalit Jadhav" userId="5050ae80c1039f71" providerId="LiveId" clId="{503E0162-121F-48BF-A719-3F5EAB6AE9C0}" dt="2025-04-05T16:28:54.673" v="443" actId="478"/>
          <ac:picMkLst>
            <pc:docMk/>
            <pc:sldMk cId="898868218" sldId="341"/>
            <ac:picMk id="6146" creationId="{EBBBBB4D-4688-9BE9-3005-2AAB09AC4842}"/>
          </ac:picMkLst>
        </pc:picChg>
        <pc:picChg chg="add mod">
          <ac:chgData name="Lalit Jadhav" userId="5050ae80c1039f71" providerId="LiveId" clId="{503E0162-121F-48BF-A719-3F5EAB6AE9C0}" dt="2025-04-05T18:46:28.633" v="1727" actId="1076"/>
          <ac:picMkLst>
            <pc:docMk/>
            <pc:sldMk cId="898868218" sldId="341"/>
            <ac:picMk id="7170" creationId="{6E332619-42DA-E802-4C5E-19CF2F7790AF}"/>
          </ac:picMkLst>
        </pc:picChg>
      </pc:sldChg>
      <pc:sldChg chg="add del">
        <pc:chgData name="Lalit Jadhav" userId="5050ae80c1039f71" providerId="LiveId" clId="{503E0162-121F-48BF-A719-3F5EAB6AE9C0}" dt="2025-04-05T16:39:51.445" v="593" actId="47"/>
        <pc:sldMkLst>
          <pc:docMk/>
          <pc:sldMk cId="2138291828" sldId="342"/>
        </pc:sldMkLst>
      </pc:sldChg>
      <pc:sldChg chg="add del">
        <pc:chgData name="Lalit Jadhav" userId="5050ae80c1039f71" providerId="LiveId" clId="{503E0162-121F-48BF-A719-3F5EAB6AE9C0}" dt="2025-04-05T16:39:48.831" v="592" actId="47"/>
        <pc:sldMkLst>
          <pc:docMk/>
          <pc:sldMk cId="4152135653" sldId="343"/>
        </pc:sldMkLst>
      </pc:sldChg>
      <pc:sldChg chg="addSp delSp modSp add mod">
        <pc:chgData name="Lalit Jadhav" userId="5050ae80c1039f71" providerId="LiveId" clId="{503E0162-121F-48BF-A719-3F5EAB6AE9C0}" dt="2025-04-05T18:27:54.599" v="1649" actId="1076"/>
        <pc:sldMkLst>
          <pc:docMk/>
          <pc:sldMk cId="2884626722" sldId="344"/>
        </pc:sldMkLst>
        <pc:spChg chg="del">
          <ac:chgData name="Lalit Jadhav" userId="5050ae80c1039f71" providerId="LiveId" clId="{503E0162-121F-48BF-A719-3F5EAB6AE9C0}" dt="2025-04-05T17:07:48.491" v="857" actId="478"/>
          <ac:spMkLst>
            <pc:docMk/>
            <pc:sldMk cId="2884626722" sldId="344"/>
            <ac:spMk id="2" creationId="{14A677E1-E82E-E8C8-9FC9-D45EC7011F4C}"/>
          </ac:spMkLst>
        </pc:spChg>
        <pc:spChg chg="add mod">
          <ac:chgData name="Lalit Jadhav" userId="5050ae80c1039f71" providerId="LiveId" clId="{503E0162-121F-48BF-A719-3F5EAB6AE9C0}" dt="2025-04-05T18:27:54.599" v="1649" actId="1076"/>
          <ac:spMkLst>
            <pc:docMk/>
            <pc:sldMk cId="2884626722" sldId="344"/>
            <ac:spMk id="2" creationId="{79ACEC7F-5326-768F-5219-8D7DB43D9A61}"/>
          </ac:spMkLst>
        </pc:spChg>
        <pc:spChg chg="add mod">
          <ac:chgData name="Lalit Jadhav" userId="5050ae80c1039f71" providerId="LiveId" clId="{503E0162-121F-48BF-A719-3F5EAB6AE9C0}" dt="2025-04-05T17:01:59.591" v="794" actId="123"/>
          <ac:spMkLst>
            <pc:docMk/>
            <pc:sldMk cId="2884626722" sldId="344"/>
            <ac:spMk id="4" creationId="{DF99AE68-55C5-C498-0E2B-DBBA2F985445}"/>
          </ac:spMkLst>
        </pc:spChg>
        <pc:picChg chg="del">
          <ac:chgData name="Lalit Jadhav" userId="5050ae80c1039f71" providerId="LiveId" clId="{503E0162-121F-48BF-A719-3F5EAB6AE9C0}" dt="2025-04-05T16:35:43.091" v="513" actId="478"/>
          <ac:picMkLst>
            <pc:docMk/>
            <pc:sldMk cId="2884626722" sldId="344"/>
            <ac:picMk id="1026" creationId="{C20B61D4-97FB-0BB4-91C0-5F71201B180F}"/>
          </ac:picMkLst>
        </pc:picChg>
        <pc:picChg chg="mod">
          <ac:chgData name="Lalit Jadhav" userId="5050ae80c1039f71" providerId="LiveId" clId="{503E0162-121F-48BF-A719-3F5EAB6AE9C0}" dt="2025-04-05T17:09:40.539" v="874" actId="208"/>
          <ac:picMkLst>
            <pc:docMk/>
            <pc:sldMk cId="2884626722" sldId="344"/>
            <ac:picMk id="2050" creationId="{E7F78500-7C4C-1C51-21D6-9CADFD50D0B6}"/>
          </ac:picMkLst>
        </pc:picChg>
        <pc:picChg chg="del">
          <ac:chgData name="Lalit Jadhav" userId="5050ae80c1039f71" providerId="LiveId" clId="{503E0162-121F-48BF-A719-3F5EAB6AE9C0}" dt="2025-04-05T16:35:46.092" v="514" actId="478"/>
          <ac:picMkLst>
            <pc:docMk/>
            <pc:sldMk cId="2884626722" sldId="344"/>
            <ac:picMk id="2052" creationId="{9067AADF-6714-7E5A-159C-D088C6E48A68}"/>
          </ac:picMkLst>
        </pc:picChg>
      </pc:sldChg>
      <pc:sldChg chg="addSp delSp modSp add mod">
        <pc:chgData name="Lalit Jadhav" userId="5050ae80c1039f71" providerId="LiveId" clId="{503E0162-121F-48BF-A719-3F5EAB6AE9C0}" dt="2025-04-05T18:28:12.651" v="1661" actId="1076"/>
        <pc:sldMkLst>
          <pc:docMk/>
          <pc:sldMk cId="4120943845" sldId="345"/>
        </pc:sldMkLst>
        <pc:spChg chg="del">
          <ac:chgData name="Lalit Jadhav" userId="5050ae80c1039f71" providerId="LiveId" clId="{503E0162-121F-48BF-A719-3F5EAB6AE9C0}" dt="2025-04-05T17:07:56.890" v="858" actId="478"/>
          <ac:spMkLst>
            <pc:docMk/>
            <pc:sldMk cId="4120943845" sldId="345"/>
            <ac:spMk id="2" creationId="{5B7FFED2-F9F8-F85E-98E1-5D75996113C3}"/>
          </ac:spMkLst>
        </pc:spChg>
        <pc:spChg chg="add mod">
          <ac:chgData name="Lalit Jadhav" userId="5050ae80c1039f71" providerId="LiveId" clId="{503E0162-121F-48BF-A719-3F5EAB6AE9C0}" dt="2025-04-05T18:28:12.651" v="1661" actId="1076"/>
          <ac:spMkLst>
            <pc:docMk/>
            <pc:sldMk cId="4120943845" sldId="345"/>
            <ac:spMk id="2" creationId="{AA54AC37-6EA4-E027-68F5-58A774AECCD0}"/>
          </ac:spMkLst>
        </pc:spChg>
        <pc:spChg chg="add mod">
          <ac:chgData name="Lalit Jadhav" userId="5050ae80c1039f71" providerId="LiveId" clId="{503E0162-121F-48BF-A719-3F5EAB6AE9C0}" dt="2025-04-05T17:10:04.989" v="877" actId="14100"/>
          <ac:spMkLst>
            <pc:docMk/>
            <pc:sldMk cId="4120943845" sldId="345"/>
            <ac:spMk id="4" creationId="{924DE314-4AB3-0121-CC3E-B7AB01506218}"/>
          </ac:spMkLst>
        </pc:spChg>
        <pc:picChg chg="del">
          <ac:chgData name="Lalit Jadhav" userId="5050ae80c1039f71" providerId="LiveId" clId="{503E0162-121F-48BF-A719-3F5EAB6AE9C0}" dt="2025-04-05T16:35:50.374" v="516" actId="478"/>
          <ac:picMkLst>
            <pc:docMk/>
            <pc:sldMk cId="4120943845" sldId="345"/>
            <ac:picMk id="1026" creationId="{52DBAE45-D878-209D-8E18-C89417BADE65}"/>
          </ac:picMkLst>
        </pc:picChg>
        <pc:picChg chg="del">
          <ac:chgData name="Lalit Jadhav" userId="5050ae80c1039f71" providerId="LiveId" clId="{503E0162-121F-48BF-A719-3F5EAB6AE9C0}" dt="2025-04-05T16:35:51.448" v="517" actId="478"/>
          <ac:picMkLst>
            <pc:docMk/>
            <pc:sldMk cId="4120943845" sldId="345"/>
            <ac:picMk id="2050" creationId="{D8B9367F-DD26-93B1-9577-B117BBDF69B9}"/>
          </ac:picMkLst>
        </pc:picChg>
        <pc:picChg chg="mod">
          <ac:chgData name="Lalit Jadhav" userId="5050ae80c1039f71" providerId="LiveId" clId="{503E0162-121F-48BF-A719-3F5EAB6AE9C0}" dt="2025-04-05T17:10:13.689" v="878" actId="14100"/>
          <ac:picMkLst>
            <pc:docMk/>
            <pc:sldMk cId="4120943845" sldId="345"/>
            <ac:picMk id="2052" creationId="{31E0D47F-EB80-21B3-DAE9-24F2836B9CD1}"/>
          </ac:picMkLst>
        </pc:picChg>
      </pc:sldChg>
      <pc:sldChg chg="addSp delSp modSp add mod">
        <pc:chgData name="Lalit Jadhav" userId="5050ae80c1039f71" providerId="LiveId" clId="{503E0162-121F-48BF-A719-3F5EAB6AE9C0}" dt="2025-04-05T17:25:59.858" v="990" actId="478"/>
        <pc:sldMkLst>
          <pc:docMk/>
          <pc:sldMk cId="3554506259" sldId="346"/>
        </pc:sldMkLst>
        <pc:spChg chg="del mod">
          <ac:chgData name="Lalit Jadhav" userId="5050ae80c1039f71" providerId="LiveId" clId="{503E0162-121F-48BF-A719-3F5EAB6AE9C0}" dt="2025-04-05T17:25:59.858" v="990" actId="478"/>
          <ac:spMkLst>
            <pc:docMk/>
            <pc:sldMk cId="3554506259" sldId="346"/>
            <ac:spMk id="2" creationId="{79520557-0A55-8614-32C7-1106081CBBD8}"/>
          </ac:spMkLst>
        </pc:spChg>
        <pc:spChg chg="add del mod">
          <ac:chgData name="Lalit Jadhav" userId="5050ae80c1039f71" providerId="LiveId" clId="{503E0162-121F-48BF-A719-3F5EAB6AE9C0}" dt="2025-04-05T17:16:55.316" v="922" actId="478"/>
          <ac:spMkLst>
            <pc:docMk/>
            <pc:sldMk cId="3554506259" sldId="346"/>
            <ac:spMk id="3" creationId="{E2524DBC-4984-222E-AD9C-E409FF9F750E}"/>
          </ac:spMkLst>
        </pc:spChg>
        <pc:spChg chg="add mod">
          <ac:chgData name="Lalit Jadhav" userId="5050ae80c1039f71" providerId="LiveId" clId="{503E0162-121F-48BF-A719-3F5EAB6AE9C0}" dt="2025-04-05T17:25:28.874" v="986" actId="1076"/>
          <ac:spMkLst>
            <pc:docMk/>
            <pc:sldMk cId="3554506259" sldId="346"/>
            <ac:spMk id="4" creationId="{C92F3C93-564B-2A7A-C325-88E096E61BFB}"/>
          </ac:spMkLst>
        </pc:spChg>
        <pc:spChg chg="add mod">
          <ac:chgData name="Lalit Jadhav" userId="5050ae80c1039f71" providerId="LiveId" clId="{503E0162-121F-48BF-A719-3F5EAB6AE9C0}" dt="2025-04-05T17:24:59.002" v="981" actId="1076"/>
          <ac:spMkLst>
            <pc:docMk/>
            <pc:sldMk cId="3554506259" sldId="346"/>
            <ac:spMk id="6" creationId="{CE28B8DB-0E02-E6E2-0812-009B3D70B7EA}"/>
          </ac:spMkLst>
        </pc:spChg>
        <pc:spChg chg="add mod">
          <ac:chgData name="Lalit Jadhav" userId="5050ae80c1039f71" providerId="LiveId" clId="{503E0162-121F-48BF-A719-3F5EAB6AE9C0}" dt="2025-04-05T17:17:01.585" v="932" actId="20577"/>
          <ac:spMkLst>
            <pc:docMk/>
            <pc:sldMk cId="3554506259" sldId="346"/>
            <ac:spMk id="7" creationId="{918860E4-72DE-1A22-846C-AB1ECCD02F36}"/>
          </ac:spMkLst>
        </pc:spChg>
        <pc:spChg chg="add">
          <ac:chgData name="Lalit Jadhav" userId="5050ae80c1039f71" providerId="LiveId" clId="{503E0162-121F-48BF-A719-3F5EAB6AE9C0}" dt="2025-04-05T17:20:55.487" v="940"/>
          <ac:spMkLst>
            <pc:docMk/>
            <pc:sldMk cId="3554506259" sldId="346"/>
            <ac:spMk id="8" creationId="{2209BB35-AF0F-B742-F8BA-522AB7BF9B0C}"/>
          </ac:spMkLst>
        </pc:spChg>
        <pc:spChg chg="add">
          <ac:chgData name="Lalit Jadhav" userId="5050ae80c1039f71" providerId="LiveId" clId="{503E0162-121F-48BF-A719-3F5EAB6AE9C0}" dt="2025-04-05T17:21:01.399" v="942"/>
          <ac:spMkLst>
            <pc:docMk/>
            <pc:sldMk cId="3554506259" sldId="346"/>
            <ac:spMk id="9" creationId="{0699FFC5-C36B-4802-02CB-83227DEB3D82}"/>
          </ac:spMkLst>
        </pc:spChg>
        <pc:picChg chg="del">
          <ac:chgData name="Lalit Jadhav" userId="5050ae80c1039f71" providerId="LiveId" clId="{503E0162-121F-48BF-A719-3F5EAB6AE9C0}" dt="2025-04-05T16:36:31.719" v="526" actId="478"/>
          <ac:picMkLst>
            <pc:docMk/>
            <pc:sldMk cId="3554506259" sldId="346"/>
            <ac:picMk id="3074" creationId="{5EA4FF16-9609-755D-9F22-76AAB6B2BB6E}"/>
          </ac:picMkLst>
        </pc:picChg>
        <pc:picChg chg="add del mod">
          <ac:chgData name="Lalit Jadhav" userId="5050ae80c1039f71" providerId="LiveId" clId="{503E0162-121F-48BF-A719-3F5EAB6AE9C0}" dt="2025-04-05T17:25:24.737" v="985" actId="1076"/>
          <ac:picMkLst>
            <pc:docMk/>
            <pc:sldMk cId="3554506259" sldId="346"/>
            <ac:picMk id="3076" creationId="{59182635-2BAA-9B29-7D8F-23756EF5A508}"/>
          </ac:picMkLst>
        </pc:picChg>
      </pc:sldChg>
      <pc:sldChg chg="addSp delSp add del setBg delDesignElem">
        <pc:chgData name="Lalit Jadhav" userId="5050ae80c1039f71" providerId="LiveId" clId="{503E0162-121F-48BF-A719-3F5EAB6AE9C0}" dt="2025-04-05T18:01:53.711" v="1360"/>
        <pc:sldMkLst>
          <pc:docMk/>
          <pc:sldMk cId="2618518002" sldId="347"/>
        </pc:sldMkLst>
        <pc:spChg chg="add del">
          <ac:chgData name="Lalit Jadhav" userId="5050ae80c1039f71" providerId="LiveId" clId="{503E0162-121F-48BF-A719-3F5EAB6AE9C0}" dt="2025-04-05T18:01:53.711" v="1360"/>
          <ac:spMkLst>
            <pc:docMk/>
            <pc:sldMk cId="2618518002" sldId="347"/>
            <ac:spMk id="14" creationId="{3783CA14-24A1-485C-8B30-D6A5D87987AD}"/>
          </ac:spMkLst>
        </pc:spChg>
        <pc:spChg chg="add del">
          <ac:chgData name="Lalit Jadhav" userId="5050ae80c1039f71" providerId="LiveId" clId="{503E0162-121F-48BF-A719-3F5EAB6AE9C0}" dt="2025-04-05T18:01:53.711" v="1360"/>
          <ac:spMkLst>
            <pc:docMk/>
            <pc:sldMk cId="2618518002" sldId="347"/>
            <ac:spMk id="15" creationId="{F3060C83-F051-4F0E-ABAD-AA0DFC48B218}"/>
          </ac:spMkLst>
        </pc:spChg>
        <pc:spChg chg="add del">
          <ac:chgData name="Lalit Jadhav" userId="5050ae80c1039f71" providerId="LiveId" clId="{503E0162-121F-48BF-A719-3F5EAB6AE9C0}" dt="2025-04-05T18:01:53.711" v="1360"/>
          <ac:spMkLst>
            <pc:docMk/>
            <pc:sldMk cId="2618518002" sldId="347"/>
            <ac:spMk id="16" creationId="{9A97C86A-04D6-40F7-AE84-31AB43E6A846}"/>
          </ac:spMkLst>
        </pc:spChg>
        <pc:spChg chg="add del">
          <ac:chgData name="Lalit Jadhav" userId="5050ae80c1039f71" providerId="LiveId" clId="{503E0162-121F-48BF-A719-3F5EAB6AE9C0}" dt="2025-04-05T18:01:53.711" v="1360"/>
          <ac:spMkLst>
            <pc:docMk/>
            <pc:sldMk cId="2618518002" sldId="347"/>
            <ac:spMk id="17" creationId="{83C98ABE-055B-441F-B07E-44F97F083C39}"/>
          </ac:spMkLst>
        </pc:spChg>
        <pc:spChg chg="add del">
          <ac:chgData name="Lalit Jadhav" userId="5050ae80c1039f71" providerId="LiveId" clId="{503E0162-121F-48BF-A719-3F5EAB6AE9C0}" dt="2025-04-05T18:01:53.711" v="1360"/>
          <ac:spMkLst>
            <pc:docMk/>
            <pc:sldMk cId="2618518002" sldId="347"/>
            <ac:spMk id="18" creationId="{FF9F2414-84E8-453E-B1F3-389FDE8192D9}"/>
          </ac:spMkLst>
        </pc:spChg>
        <pc:spChg chg="add del">
          <ac:chgData name="Lalit Jadhav" userId="5050ae80c1039f71" providerId="LiveId" clId="{503E0162-121F-48BF-A719-3F5EAB6AE9C0}" dt="2025-04-05T18:01:53.711" v="1360"/>
          <ac:spMkLst>
            <pc:docMk/>
            <pc:sldMk cId="2618518002" sldId="347"/>
            <ac:spMk id="19" creationId="{29FDB030-9B49-4CED-8CCD-4D99382388AC}"/>
          </ac:spMkLst>
        </pc:spChg>
        <pc:spChg chg="add del">
          <ac:chgData name="Lalit Jadhav" userId="5050ae80c1039f71" providerId="LiveId" clId="{503E0162-121F-48BF-A719-3F5EAB6AE9C0}" dt="2025-04-05T18:01:53.711" v="1360"/>
          <ac:spMkLst>
            <pc:docMk/>
            <pc:sldMk cId="2618518002" sldId="347"/>
            <ac:spMk id="20" creationId="{3ECA69A1-7536-43AC-85EF-C7106179F5ED}"/>
          </ac:spMkLst>
        </pc:spChg>
      </pc:sldChg>
      <pc:sldChg chg="modSp add mod">
        <pc:chgData name="Lalit Jadhav" userId="5050ae80c1039f71" providerId="LiveId" clId="{503E0162-121F-48BF-A719-3F5EAB6AE9C0}" dt="2025-04-05T18:27:03.196" v="1606" actId="1076"/>
        <pc:sldMkLst>
          <pc:docMk/>
          <pc:sldMk cId="3236852179" sldId="347"/>
        </pc:sldMkLst>
        <pc:spChg chg="mod">
          <ac:chgData name="Lalit Jadhav" userId="5050ae80c1039f71" providerId="LiveId" clId="{503E0162-121F-48BF-A719-3F5EAB6AE9C0}" dt="2025-04-05T18:06:27.643" v="1567" actId="1076"/>
          <ac:spMkLst>
            <pc:docMk/>
            <pc:sldMk cId="3236852179" sldId="347"/>
            <ac:spMk id="2" creationId="{FE7C6C32-A759-778A-6119-5D15F480E196}"/>
          </ac:spMkLst>
        </pc:spChg>
        <pc:spChg chg="mod">
          <ac:chgData name="Lalit Jadhav" userId="5050ae80c1039f71" providerId="LiveId" clId="{503E0162-121F-48BF-A719-3F5EAB6AE9C0}" dt="2025-04-05T18:27:03.196" v="1606" actId="1076"/>
          <ac:spMkLst>
            <pc:docMk/>
            <pc:sldMk cId="3236852179" sldId="347"/>
            <ac:spMk id="3" creationId="{71EE0E39-1AF2-7B67-BCC1-E0992EF3130A}"/>
          </ac:spMkLst>
        </pc:spChg>
      </pc:sldChg>
      <pc:sldChg chg="addSp delSp modSp add mod">
        <pc:chgData name="Lalit Jadhav" userId="5050ae80c1039f71" providerId="LiveId" clId="{503E0162-121F-48BF-A719-3F5EAB6AE9C0}" dt="2025-04-05T18:31:17.539" v="1702" actId="5793"/>
        <pc:sldMkLst>
          <pc:docMk/>
          <pc:sldMk cId="4170831709" sldId="348"/>
        </pc:sldMkLst>
        <pc:spChg chg="del mod">
          <ac:chgData name="Lalit Jadhav" userId="5050ae80c1039f71" providerId="LiveId" clId="{503E0162-121F-48BF-A719-3F5EAB6AE9C0}" dt="2025-04-05T18:30:22.634" v="1667" actId="478"/>
          <ac:spMkLst>
            <pc:docMk/>
            <pc:sldMk cId="4170831709" sldId="348"/>
            <ac:spMk id="4" creationId="{CE236A69-BB17-B364-6902-2DEA7CC7A2D8}"/>
          </ac:spMkLst>
        </pc:spChg>
        <pc:spChg chg="del mod">
          <ac:chgData name="Lalit Jadhav" userId="5050ae80c1039f71" providerId="LiveId" clId="{503E0162-121F-48BF-A719-3F5EAB6AE9C0}" dt="2025-04-05T18:30:16.711" v="1665" actId="478"/>
          <ac:spMkLst>
            <pc:docMk/>
            <pc:sldMk cId="4170831709" sldId="348"/>
            <ac:spMk id="6" creationId="{0D531C5E-6D42-7B2F-7949-6B0F27B53560}"/>
          </ac:spMkLst>
        </pc:spChg>
        <pc:spChg chg="mod">
          <ac:chgData name="Lalit Jadhav" userId="5050ae80c1039f71" providerId="LiveId" clId="{503E0162-121F-48BF-A719-3F5EAB6AE9C0}" dt="2025-04-05T18:31:17.539" v="1702" actId="5793"/>
          <ac:spMkLst>
            <pc:docMk/>
            <pc:sldMk cId="4170831709" sldId="348"/>
            <ac:spMk id="7" creationId="{89EBD7D6-037E-DA40-CBEE-5835BCBB048D}"/>
          </ac:spMkLst>
        </pc:spChg>
        <pc:picChg chg="add mod">
          <ac:chgData name="Lalit Jadhav" userId="5050ae80c1039f71" providerId="LiveId" clId="{503E0162-121F-48BF-A719-3F5EAB6AE9C0}" dt="2025-04-05T18:30:48.819" v="1672" actId="1076"/>
          <ac:picMkLst>
            <pc:docMk/>
            <pc:sldMk cId="4170831709" sldId="348"/>
            <ac:picMk id="3" creationId="{516B1A23-943A-B197-AC4C-A3ADEBD52421}"/>
          </ac:picMkLst>
        </pc:picChg>
        <pc:picChg chg="del">
          <ac:chgData name="Lalit Jadhav" userId="5050ae80c1039f71" providerId="LiveId" clId="{503E0162-121F-48BF-A719-3F5EAB6AE9C0}" dt="2025-04-05T18:30:12.776" v="1663" actId="478"/>
          <ac:picMkLst>
            <pc:docMk/>
            <pc:sldMk cId="4170831709" sldId="348"/>
            <ac:picMk id="3076" creationId="{0687EBCB-DA9F-39FE-9ED8-1868765F3D8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hyperlink" Target="mailto:lalitjadhav28@gmail.com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mailto:lalitjadhav28@gmail.com" TargetMode="External"/><Relationship Id="rId4" Type="http://schemas.openxmlformats.org/officeDocument/2006/relationships/image" Target="../media/image4.svg"/><Relationship Id="rId9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EB1F07-9BDC-4B03-B900-9003782E2FF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FC276-D33E-4892-9701-478A52237C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Lalit Jadhav</a:t>
          </a:r>
          <a:endParaRPr lang="en-US" sz="1500" dirty="0"/>
        </a:p>
      </dgm:t>
    </dgm:pt>
    <dgm:pt modelId="{644706C6-6640-49CE-8C8F-82ED9BDFC738}" type="parTrans" cxnId="{F188F355-1222-4FD6-A690-4548CBDE3FC0}">
      <dgm:prSet/>
      <dgm:spPr/>
      <dgm:t>
        <a:bodyPr/>
        <a:lstStyle/>
        <a:p>
          <a:endParaRPr lang="en-US"/>
        </a:p>
      </dgm:t>
    </dgm:pt>
    <dgm:pt modelId="{3A5101E7-2609-4A16-A8DF-CD4F6F502118}" type="sibTrans" cxnId="{F188F355-1222-4FD6-A690-4548CBDE3F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E0F806-B892-4A04-BB65-D48682177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dirty="0">
              <a:hlinkClick xmlns:r="http://schemas.openxmlformats.org/officeDocument/2006/relationships" r:id="rId1"/>
            </a:rPr>
            <a:t>lalitjadhav28@gmail.com</a:t>
          </a:r>
          <a:r>
            <a:rPr lang="en-US" dirty="0"/>
            <a:t> </a:t>
          </a:r>
        </a:p>
      </dgm:t>
    </dgm:pt>
    <dgm:pt modelId="{D8F03746-0EBA-4FCF-BF9C-4FD1F192F611}" type="parTrans" cxnId="{15269624-1930-4034-A8D7-CC2C2033CE5C}">
      <dgm:prSet/>
      <dgm:spPr/>
      <dgm:t>
        <a:bodyPr/>
        <a:lstStyle/>
        <a:p>
          <a:endParaRPr lang="en-US"/>
        </a:p>
      </dgm:t>
    </dgm:pt>
    <dgm:pt modelId="{B4792AB7-5A89-486E-9A25-D6548FB8D1FF}" type="sibTrans" cxnId="{15269624-1930-4034-A8D7-CC2C2033CE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82EBD5-7CB3-4EF0-81C8-751045ED25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7350875045</a:t>
          </a:r>
        </a:p>
      </dgm:t>
    </dgm:pt>
    <dgm:pt modelId="{D9688075-5A8C-428A-860F-5283BC016F65}" type="parTrans" cxnId="{30BEEB20-08C3-40B8-8A4C-3B172B7536DA}">
      <dgm:prSet/>
      <dgm:spPr/>
      <dgm:t>
        <a:bodyPr/>
        <a:lstStyle/>
        <a:p>
          <a:endParaRPr lang="en-US"/>
        </a:p>
      </dgm:t>
    </dgm:pt>
    <dgm:pt modelId="{EFFA64CB-62F9-40C2-BA70-9A60AF5DB339}" type="sibTrans" cxnId="{30BEEB20-08C3-40B8-8A4C-3B172B7536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25ECFB-D98F-47D9-A53B-2F2AB2B6C9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Date: 04-04-2025</a:t>
          </a:r>
        </a:p>
      </dgm:t>
    </dgm:pt>
    <dgm:pt modelId="{8A3854C7-7255-4507-9BFD-717129407221}" type="parTrans" cxnId="{25A83C84-2C2E-4045-977C-098081F7C9C4}">
      <dgm:prSet/>
      <dgm:spPr/>
      <dgm:t>
        <a:bodyPr/>
        <a:lstStyle/>
        <a:p>
          <a:endParaRPr lang="en-US"/>
        </a:p>
      </dgm:t>
    </dgm:pt>
    <dgm:pt modelId="{B901E306-B0E4-4FD0-8DCF-98BEB0898E30}" type="sibTrans" cxnId="{25A83C84-2C2E-4045-977C-098081F7C9C4}">
      <dgm:prSet/>
      <dgm:spPr/>
      <dgm:t>
        <a:bodyPr/>
        <a:lstStyle/>
        <a:p>
          <a:endParaRPr lang="en-US"/>
        </a:p>
      </dgm:t>
    </dgm:pt>
    <dgm:pt modelId="{67FB9987-65CF-4356-B967-9942C82521C7}" type="pres">
      <dgm:prSet presAssocID="{94EB1F07-9BDC-4B03-B900-9003782E2FFA}" presName="root" presStyleCnt="0">
        <dgm:presLayoutVars>
          <dgm:dir/>
          <dgm:resizeHandles val="exact"/>
        </dgm:presLayoutVars>
      </dgm:prSet>
      <dgm:spPr/>
    </dgm:pt>
    <dgm:pt modelId="{5581E6D7-91E8-45B9-B16F-2E7B5ED10AB8}" type="pres">
      <dgm:prSet presAssocID="{94EB1F07-9BDC-4B03-B900-9003782E2FFA}" presName="container" presStyleCnt="0">
        <dgm:presLayoutVars>
          <dgm:dir/>
          <dgm:resizeHandles val="exact"/>
        </dgm:presLayoutVars>
      </dgm:prSet>
      <dgm:spPr/>
    </dgm:pt>
    <dgm:pt modelId="{CE7144E6-6112-4F3C-BD77-D445D13FFF99}" type="pres">
      <dgm:prSet presAssocID="{EF1FC276-D33E-4892-9701-478A52237CC3}" presName="compNode" presStyleCnt="0"/>
      <dgm:spPr/>
    </dgm:pt>
    <dgm:pt modelId="{0FB83376-74BE-4C9D-A9F2-8702847147D1}" type="pres">
      <dgm:prSet presAssocID="{EF1FC276-D33E-4892-9701-478A52237CC3}" presName="iconBgRect" presStyleLbl="bgShp" presStyleIdx="0" presStyleCnt="4"/>
      <dgm:spPr/>
    </dgm:pt>
    <dgm:pt modelId="{9CD456A7-2C24-4573-B059-E322A11D3824}" type="pres">
      <dgm:prSet presAssocID="{EF1FC276-D33E-4892-9701-478A52237CC3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38A8FE-5DA7-43BF-8F79-D04986DFB854}" type="pres">
      <dgm:prSet presAssocID="{EF1FC276-D33E-4892-9701-478A52237CC3}" presName="spaceRect" presStyleCnt="0"/>
      <dgm:spPr/>
    </dgm:pt>
    <dgm:pt modelId="{A1E1D20B-CFF3-43E5-9A07-9D237A519254}" type="pres">
      <dgm:prSet presAssocID="{EF1FC276-D33E-4892-9701-478A52237CC3}" presName="textRect" presStyleLbl="revTx" presStyleIdx="0" presStyleCnt="4">
        <dgm:presLayoutVars>
          <dgm:chMax val="1"/>
          <dgm:chPref val="1"/>
        </dgm:presLayoutVars>
      </dgm:prSet>
      <dgm:spPr/>
    </dgm:pt>
    <dgm:pt modelId="{761155CA-C05B-4A31-A5C9-49348029BD80}" type="pres">
      <dgm:prSet presAssocID="{3A5101E7-2609-4A16-A8DF-CD4F6F502118}" presName="sibTrans" presStyleLbl="sibTrans2D1" presStyleIdx="0" presStyleCnt="0"/>
      <dgm:spPr/>
    </dgm:pt>
    <dgm:pt modelId="{1BC954A6-1F0D-4C4C-9961-24BB7E5B5B0D}" type="pres">
      <dgm:prSet presAssocID="{03E0F806-B892-4A04-BB65-D486821772F8}" presName="compNode" presStyleCnt="0"/>
      <dgm:spPr/>
    </dgm:pt>
    <dgm:pt modelId="{7AC68E5C-5C31-4105-99CB-2E198E0971AD}" type="pres">
      <dgm:prSet presAssocID="{03E0F806-B892-4A04-BB65-D486821772F8}" presName="iconBgRect" presStyleLbl="bgShp" presStyleIdx="1" presStyleCnt="4"/>
      <dgm:spPr/>
    </dgm:pt>
    <dgm:pt modelId="{1609E79C-85CE-4E33-9378-1E8968FB03AA}" type="pres">
      <dgm:prSet presAssocID="{03E0F806-B892-4A04-BB65-D486821772F8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ECA34B40-50F2-4F74-ACC8-4641E9B4DE4F}" type="pres">
      <dgm:prSet presAssocID="{03E0F806-B892-4A04-BB65-D486821772F8}" presName="spaceRect" presStyleCnt="0"/>
      <dgm:spPr/>
    </dgm:pt>
    <dgm:pt modelId="{D466EAF1-9DB1-4FE3-B830-8CF2EB2EE951}" type="pres">
      <dgm:prSet presAssocID="{03E0F806-B892-4A04-BB65-D486821772F8}" presName="textRect" presStyleLbl="revTx" presStyleIdx="1" presStyleCnt="4">
        <dgm:presLayoutVars>
          <dgm:chMax val="1"/>
          <dgm:chPref val="1"/>
        </dgm:presLayoutVars>
      </dgm:prSet>
      <dgm:spPr/>
    </dgm:pt>
    <dgm:pt modelId="{BF921AAD-98BF-475E-A159-CA08E4AAF5F2}" type="pres">
      <dgm:prSet presAssocID="{B4792AB7-5A89-486E-9A25-D6548FB8D1FF}" presName="sibTrans" presStyleLbl="sibTrans2D1" presStyleIdx="0" presStyleCnt="0"/>
      <dgm:spPr/>
    </dgm:pt>
    <dgm:pt modelId="{422032E4-9EBE-4813-8968-B2A44EC88758}" type="pres">
      <dgm:prSet presAssocID="{5282EBD5-7CB3-4EF0-81C8-751045ED2504}" presName="compNode" presStyleCnt="0"/>
      <dgm:spPr/>
    </dgm:pt>
    <dgm:pt modelId="{D07AF808-499B-41F6-BF76-DA96C4345C34}" type="pres">
      <dgm:prSet presAssocID="{5282EBD5-7CB3-4EF0-81C8-751045ED2504}" presName="iconBgRect" presStyleLbl="bgShp" presStyleIdx="2" presStyleCnt="4"/>
      <dgm:spPr/>
    </dgm:pt>
    <dgm:pt modelId="{ECA72CC7-D9A9-4F9B-B2B0-7847EA8E4975}" type="pres">
      <dgm:prSet presAssocID="{5282EBD5-7CB3-4EF0-81C8-751045ED2504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0DCD1CA-DE4C-4219-8492-90201783F379}" type="pres">
      <dgm:prSet presAssocID="{5282EBD5-7CB3-4EF0-81C8-751045ED2504}" presName="spaceRect" presStyleCnt="0"/>
      <dgm:spPr/>
    </dgm:pt>
    <dgm:pt modelId="{974E01CF-C28D-43A4-AB65-2D964E51A116}" type="pres">
      <dgm:prSet presAssocID="{5282EBD5-7CB3-4EF0-81C8-751045ED2504}" presName="textRect" presStyleLbl="revTx" presStyleIdx="2" presStyleCnt="4">
        <dgm:presLayoutVars>
          <dgm:chMax val="1"/>
          <dgm:chPref val="1"/>
        </dgm:presLayoutVars>
      </dgm:prSet>
      <dgm:spPr/>
    </dgm:pt>
    <dgm:pt modelId="{0B3B1D9B-A2DE-41F3-AA96-B68F238B203A}" type="pres">
      <dgm:prSet presAssocID="{EFFA64CB-62F9-40C2-BA70-9A60AF5DB339}" presName="sibTrans" presStyleLbl="sibTrans2D1" presStyleIdx="0" presStyleCnt="0"/>
      <dgm:spPr/>
    </dgm:pt>
    <dgm:pt modelId="{FC51BBB5-CAB3-4B6C-AA10-A65690BFA0C7}" type="pres">
      <dgm:prSet presAssocID="{8025ECFB-D98F-47D9-A53B-2F2AB2B6C9C4}" presName="compNode" presStyleCnt="0"/>
      <dgm:spPr/>
    </dgm:pt>
    <dgm:pt modelId="{A42DC56B-E26C-42E1-A535-03A2128F694A}" type="pres">
      <dgm:prSet presAssocID="{8025ECFB-D98F-47D9-A53B-2F2AB2B6C9C4}" presName="iconBgRect" presStyleLbl="bgShp" presStyleIdx="3" presStyleCnt="4"/>
      <dgm:spPr/>
    </dgm:pt>
    <dgm:pt modelId="{0C82EE0F-29BE-4747-ADEA-8F609A6E23B5}" type="pres">
      <dgm:prSet presAssocID="{8025ECFB-D98F-47D9-A53B-2F2AB2B6C9C4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0D50D90-5FC7-47F8-B3B8-6885C4D10921}" type="pres">
      <dgm:prSet presAssocID="{8025ECFB-D98F-47D9-A53B-2F2AB2B6C9C4}" presName="spaceRect" presStyleCnt="0"/>
      <dgm:spPr/>
    </dgm:pt>
    <dgm:pt modelId="{EE75AE03-3E3E-458E-A87E-0F1EA02120A0}" type="pres">
      <dgm:prSet presAssocID="{8025ECFB-D98F-47D9-A53B-2F2AB2B6C9C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BEEB20-08C3-40B8-8A4C-3B172B7536DA}" srcId="{94EB1F07-9BDC-4B03-B900-9003782E2FFA}" destId="{5282EBD5-7CB3-4EF0-81C8-751045ED2504}" srcOrd="2" destOrd="0" parTransId="{D9688075-5A8C-428A-860F-5283BC016F65}" sibTransId="{EFFA64CB-62F9-40C2-BA70-9A60AF5DB339}"/>
    <dgm:cxn modelId="{15269624-1930-4034-A8D7-CC2C2033CE5C}" srcId="{94EB1F07-9BDC-4B03-B900-9003782E2FFA}" destId="{03E0F806-B892-4A04-BB65-D486821772F8}" srcOrd="1" destOrd="0" parTransId="{D8F03746-0EBA-4FCF-BF9C-4FD1F192F611}" sibTransId="{B4792AB7-5A89-486E-9A25-D6548FB8D1FF}"/>
    <dgm:cxn modelId="{8BC6BF65-0C0D-4724-97F2-D4B51BE788D4}" type="presOf" srcId="{5282EBD5-7CB3-4EF0-81C8-751045ED2504}" destId="{974E01CF-C28D-43A4-AB65-2D964E51A116}" srcOrd="0" destOrd="0" presId="urn:microsoft.com/office/officeart/2018/2/layout/IconCircleList"/>
    <dgm:cxn modelId="{F188F355-1222-4FD6-A690-4548CBDE3FC0}" srcId="{94EB1F07-9BDC-4B03-B900-9003782E2FFA}" destId="{EF1FC276-D33E-4892-9701-478A52237CC3}" srcOrd="0" destOrd="0" parTransId="{644706C6-6640-49CE-8C8F-82ED9BDFC738}" sibTransId="{3A5101E7-2609-4A16-A8DF-CD4F6F502118}"/>
    <dgm:cxn modelId="{05433781-680D-4639-8CB9-C085C5C5E347}" type="presOf" srcId="{EFFA64CB-62F9-40C2-BA70-9A60AF5DB339}" destId="{0B3B1D9B-A2DE-41F3-AA96-B68F238B203A}" srcOrd="0" destOrd="0" presId="urn:microsoft.com/office/officeart/2018/2/layout/IconCircleList"/>
    <dgm:cxn modelId="{5480E581-EAEC-4338-9016-D1438021E584}" type="presOf" srcId="{3A5101E7-2609-4A16-A8DF-CD4F6F502118}" destId="{761155CA-C05B-4A31-A5C9-49348029BD80}" srcOrd="0" destOrd="0" presId="urn:microsoft.com/office/officeart/2018/2/layout/IconCircleList"/>
    <dgm:cxn modelId="{25A83C84-2C2E-4045-977C-098081F7C9C4}" srcId="{94EB1F07-9BDC-4B03-B900-9003782E2FFA}" destId="{8025ECFB-D98F-47D9-A53B-2F2AB2B6C9C4}" srcOrd="3" destOrd="0" parTransId="{8A3854C7-7255-4507-9BFD-717129407221}" sibTransId="{B901E306-B0E4-4FD0-8DCF-98BEB0898E30}"/>
    <dgm:cxn modelId="{28C9F4AD-2806-470E-8CA0-B2F952F91B57}" type="presOf" srcId="{B4792AB7-5A89-486E-9A25-D6548FB8D1FF}" destId="{BF921AAD-98BF-475E-A159-CA08E4AAF5F2}" srcOrd="0" destOrd="0" presId="urn:microsoft.com/office/officeart/2018/2/layout/IconCircleList"/>
    <dgm:cxn modelId="{8ED48FBC-C2AC-4383-833B-167CC42E88CD}" type="presOf" srcId="{EF1FC276-D33E-4892-9701-478A52237CC3}" destId="{A1E1D20B-CFF3-43E5-9A07-9D237A519254}" srcOrd="0" destOrd="0" presId="urn:microsoft.com/office/officeart/2018/2/layout/IconCircleList"/>
    <dgm:cxn modelId="{0F415DC9-8178-4A9D-AD63-E773CC3D60EC}" type="presOf" srcId="{03E0F806-B892-4A04-BB65-D486821772F8}" destId="{D466EAF1-9DB1-4FE3-B830-8CF2EB2EE951}" srcOrd="0" destOrd="0" presId="urn:microsoft.com/office/officeart/2018/2/layout/IconCircleList"/>
    <dgm:cxn modelId="{30C436E8-655F-4049-A0D4-D85011FE8F51}" type="presOf" srcId="{94EB1F07-9BDC-4B03-B900-9003782E2FFA}" destId="{67FB9987-65CF-4356-B967-9942C82521C7}" srcOrd="0" destOrd="0" presId="urn:microsoft.com/office/officeart/2018/2/layout/IconCircleList"/>
    <dgm:cxn modelId="{872F18F9-D1DC-4F40-8A54-54CF17CA5DC8}" type="presOf" srcId="{8025ECFB-D98F-47D9-A53B-2F2AB2B6C9C4}" destId="{EE75AE03-3E3E-458E-A87E-0F1EA02120A0}" srcOrd="0" destOrd="0" presId="urn:microsoft.com/office/officeart/2018/2/layout/IconCircleList"/>
    <dgm:cxn modelId="{285B43EB-CEBC-4DEC-AD51-AFFD39048FB3}" type="presParOf" srcId="{67FB9987-65CF-4356-B967-9942C82521C7}" destId="{5581E6D7-91E8-45B9-B16F-2E7B5ED10AB8}" srcOrd="0" destOrd="0" presId="urn:microsoft.com/office/officeart/2018/2/layout/IconCircleList"/>
    <dgm:cxn modelId="{91A525E4-6793-47E7-AD58-1DAF07484467}" type="presParOf" srcId="{5581E6D7-91E8-45B9-B16F-2E7B5ED10AB8}" destId="{CE7144E6-6112-4F3C-BD77-D445D13FFF99}" srcOrd="0" destOrd="0" presId="urn:microsoft.com/office/officeart/2018/2/layout/IconCircleList"/>
    <dgm:cxn modelId="{B82EE677-4711-47BB-91BA-FE8AF1FB66A5}" type="presParOf" srcId="{CE7144E6-6112-4F3C-BD77-D445D13FFF99}" destId="{0FB83376-74BE-4C9D-A9F2-8702847147D1}" srcOrd="0" destOrd="0" presId="urn:microsoft.com/office/officeart/2018/2/layout/IconCircleList"/>
    <dgm:cxn modelId="{CDD3CA95-5882-443B-8ED8-ADE1E1249E8C}" type="presParOf" srcId="{CE7144E6-6112-4F3C-BD77-D445D13FFF99}" destId="{9CD456A7-2C24-4573-B059-E322A11D3824}" srcOrd="1" destOrd="0" presId="urn:microsoft.com/office/officeart/2018/2/layout/IconCircleList"/>
    <dgm:cxn modelId="{2E675360-A4F2-49EB-9873-07D7E57D59D8}" type="presParOf" srcId="{CE7144E6-6112-4F3C-BD77-D445D13FFF99}" destId="{4E38A8FE-5DA7-43BF-8F79-D04986DFB854}" srcOrd="2" destOrd="0" presId="urn:microsoft.com/office/officeart/2018/2/layout/IconCircleList"/>
    <dgm:cxn modelId="{CC435D1F-F52D-4549-B135-A49B0A3482B1}" type="presParOf" srcId="{CE7144E6-6112-4F3C-BD77-D445D13FFF99}" destId="{A1E1D20B-CFF3-43E5-9A07-9D237A519254}" srcOrd="3" destOrd="0" presId="urn:microsoft.com/office/officeart/2018/2/layout/IconCircleList"/>
    <dgm:cxn modelId="{6D9D0404-C370-41E2-9C33-D5E60A767161}" type="presParOf" srcId="{5581E6D7-91E8-45B9-B16F-2E7B5ED10AB8}" destId="{761155CA-C05B-4A31-A5C9-49348029BD80}" srcOrd="1" destOrd="0" presId="urn:microsoft.com/office/officeart/2018/2/layout/IconCircleList"/>
    <dgm:cxn modelId="{2BDFC529-D681-4327-AE03-D03FCBF1B6CE}" type="presParOf" srcId="{5581E6D7-91E8-45B9-B16F-2E7B5ED10AB8}" destId="{1BC954A6-1F0D-4C4C-9961-24BB7E5B5B0D}" srcOrd="2" destOrd="0" presId="urn:microsoft.com/office/officeart/2018/2/layout/IconCircleList"/>
    <dgm:cxn modelId="{91B4EC48-6321-430D-A72C-1DAEE0753D9A}" type="presParOf" srcId="{1BC954A6-1F0D-4C4C-9961-24BB7E5B5B0D}" destId="{7AC68E5C-5C31-4105-99CB-2E198E0971AD}" srcOrd="0" destOrd="0" presId="urn:microsoft.com/office/officeart/2018/2/layout/IconCircleList"/>
    <dgm:cxn modelId="{9B8774B8-6889-4386-8338-A3F475101F76}" type="presParOf" srcId="{1BC954A6-1F0D-4C4C-9961-24BB7E5B5B0D}" destId="{1609E79C-85CE-4E33-9378-1E8968FB03AA}" srcOrd="1" destOrd="0" presId="urn:microsoft.com/office/officeart/2018/2/layout/IconCircleList"/>
    <dgm:cxn modelId="{4DC3DB77-802B-4FC5-82BA-C76E49D33F01}" type="presParOf" srcId="{1BC954A6-1F0D-4C4C-9961-24BB7E5B5B0D}" destId="{ECA34B40-50F2-4F74-ACC8-4641E9B4DE4F}" srcOrd="2" destOrd="0" presId="urn:microsoft.com/office/officeart/2018/2/layout/IconCircleList"/>
    <dgm:cxn modelId="{2FABF62A-37B6-4B55-9AEC-3D61FEDFC393}" type="presParOf" srcId="{1BC954A6-1F0D-4C4C-9961-24BB7E5B5B0D}" destId="{D466EAF1-9DB1-4FE3-B830-8CF2EB2EE951}" srcOrd="3" destOrd="0" presId="urn:microsoft.com/office/officeart/2018/2/layout/IconCircleList"/>
    <dgm:cxn modelId="{BF0D76CF-5ED9-43D1-AA6B-661F6AB44A75}" type="presParOf" srcId="{5581E6D7-91E8-45B9-B16F-2E7B5ED10AB8}" destId="{BF921AAD-98BF-475E-A159-CA08E4AAF5F2}" srcOrd="3" destOrd="0" presId="urn:microsoft.com/office/officeart/2018/2/layout/IconCircleList"/>
    <dgm:cxn modelId="{FFE51EC0-C07B-49A6-A970-723329A4DC9A}" type="presParOf" srcId="{5581E6D7-91E8-45B9-B16F-2E7B5ED10AB8}" destId="{422032E4-9EBE-4813-8968-B2A44EC88758}" srcOrd="4" destOrd="0" presId="urn:microsoft.com/office/officeart/2018/2/layout/IconCircleList"/>
    <dgm:cxn modelId="{D30398A8-95B1-4A38-8825-9EB921647559}" type="presParOf" srcId="{422032E4-9EBE-4813-8968-B2A44EC88758}" destId="{D07AF808-499B-41F6-BF76-DA96C4345C34}" srcOrd="0" destOrd="0" presId="urn:microsoft.com/office/officeart/2018/2/layout/IconCircleList"/>
    <dgm:cxn modelId="{42F4261B-973A-4771-8DC0-D92B0582A230}" type="presParOf" srcId="{422032E4-9EBE-4813-8968-B2A44EC88758}" destId="{ECA72CC7-D9A9-4F9B-B2B0-7847EA8E4975}" srcOrd="1" destOrd="0" presId="urn:microsoft.com/office/officeart/2018/2/layout/IconCircleList"/>
    <dgm:cxn modelId="{3C8472DB-7F65-4919-8566-B45481818555}" type="presParOf" srcId="{422032E4-9EBE-4813-8968-B2A44EC88758}" destId="{40DCD1CA-DE4C-4219-8492-90201783F379}" srcOrd="2" destOrd="0" presId="urn:microsoft.com/office/officeart/2018/2/layout/IconCircleList"/>
    <dgm:cxn modelId="{33FABB88-DDC3-49D3-A666-325B9041D198}" type="presParOf" srcId="{422032E4-9EBE-4813-8968-B2A44EC88758}" destId="{974E01CF-C28D-43A4-AB65-2D964E51A116}" srcOrd="3" destOrd="0" presId="urn:microsoft.com/office/officeart/2018/2/layout/IconCircleList"/>
    <dgm:cxn modelId="{77220FAD-97DB-461E-80E4-AF248AF0B951}" type="presParOf" srcId="{5581E6D7-91E8-45B9-B16F-2E7B5ED10AB8}" destId="{0B3B1D9B-A2DE-41F3-AA96-B68F238B203A}" srcOrd="5" destOrd="0" presId="urn:microsoft.com/office/officeart/2018/2/layout/IconCircleList"/>
    <dgm:cxn modelId="{01803BF2-9165-48B7-90C3-CCB8F10F6907}" type="presParOf" srcId="{5581E6D7-91E8-45B9-B16F-2E7B5ED10AB8}" destId="{FC51BBB5-CAB3-4B6C-AA10-A65690BFA0C7}" srcOrd="6" destOrd="0" presId="urn:microsoft.com/office/officeart/2018/2/layout/IconCircleList"/>
    <dgm:cxn modelId="{2B867217-45BD-4D62-AA02-B0CBC776A7AE}" type="presParOf" srcId="{FC51BBB5-CAB3-4B6C-AA10-A65690BFA0C7}" destId="{A42DC56B-E26C-42E1-A535-03A2128F694A}" srcOrd="0" destOrd="0" presId="urn:microsoft.com/office/officeart/2018/2/layout/IconCircleList"/>
    <dgm:cxn modelId="{BEF34EFB-5A4C-4409-A0D4-ABE7F15C4307}" type="presParOf" srcId="{FC51BBB5-CAB3-4B6C-AA10-A65690BFA0C7}" destId="{0C82EE0F-29BE-4747-ADEA-8F609A6E23B5}" srcOrd="1" destOrd="0" presId="urn:microsoft.com/office/officeart/2018/2/layout/IconCircleList"/>
    <dgm:cxn modelId="{546B3CB6-4247-4EF7-ACC0-DEA48C2E9410}" type="presParOf" srcId="{FC51BBB5-CAB3-4B6C-AA10-A65690BFA0C7}" destId="{D0D50D90-5FC7-47F8-B3B8-6885C4D10921}" srcOrd="2" destOrd="0" presId="urn:microsoft.com/office/officeart/2018/2/layout/IconCircleList"/>
    <dgm:cxn modelId="{B3029421-15D9-434E-8B92-6AEF7DDF8325}" type="presParOf" srcId="{FC51BBB5-CAB3-4B6C-AA10-A65690BFA0C7}" destId="{EE75AE03-3E3E-458E-A87E-0F1EA02120A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83376-74BE-4C9D-A9F2-8702847147D1}">
      <dsp:nvSpPr>
        <dsp:cNvPr id="0" name=""/>
        <dsp:cNvSpPr/>
      </dsp:nvSpPr>
      <dsp:spPr>
        <a:xfrm>
          <a:off x="1665345" y="23321"/>
          <a:ext cx="877857" cy="8778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456A7-2C24-4573-B059-E322A11D3824}">
      <dsp:nvSpPr>
        <dsp:cNvPr id="0" name=""/>
        <dsp:cNvSpPr/>
      </dsp:nvSpPr>
      <dsp:spPr>
        <a:xfrm>
          <a:off x="1849696" y="207671"/>
          <a:ext cx="509157" cy="5091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1D20B-CFF3-43E5-9A07-9D237A519254}">
      <dsp:nvSpPr>
        <dsp:cNvPr id="0" name=""/>
        <dsp:cNvSpPr/>
      </dsp:nvSpPr>
      <dsp:spPr>
        <a:xfrm>
          <a:off x="2731316" y="23321"/>
          <a:ext cx="2069236" cy="877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Lalit Jadhav</a:t>
          </a:r>
          <a:endParaRPr lang="en-US" sz="1500" kern="1200" dirty="0"/>
        </a:p>
      </dsp:txBody>
      <dsp:txXfrm>
        <a:off x="2731316" y="23321"/>
        <a:ext cx="2069236" cy="877857"/>
      </dsp:txXfrm>
    </dsp:sp>
    <dsp:sp modelId="{7AC68E5C-5C31-4105-99CB-2E198E0971AD}">
      <dsp:nvSpPr>
        <dsp:cNvPr id="0" name=""/>
        <dsp:cNvSpPr/>
      </dsp:nvSpPr>
      <dsp:spPr>
        <a:xfrm>
          <a:off x="5161101" y="23321"/>
          <a:ext cx="877857" cy="8778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9E79C-85CE-4E33-9378-1E8968FB03AA}">
      <dsp:nvSpPr>
        <dsp:cNvPr id="0" name=""/>
        <dsp:cNvSpPr/>
      </dsp:nvSpPr>
      <dsp:spPr>
        <a:xfrm>
          <a:off x="5345451" y="207671"/>
          <a:ext cx="509157" cy="5091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6EAF1-9DB1-4FE3-B830-8CF2EB2EE951}">
      <dsp:nvSpPr>
        <dsp:cNvPr id="0" name=""/>
        <dsp:cNvSpPr/>
      </dsp:nvSpPr>
      <dsp:spPr>
        <a:xfrm>
          <a:off x="6227071" y="23321"/>
          <a:ext cx="2069236" cy="877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hlinkClick xmlns:r="http://schemas.openxmlformats.org/officeDocument/2006/relationships" r:id="rId5"/>
            </a:rPr>
            <a:t>lalitjadhav28@gmail.com</a:t>
          </a:r>
          <a:r>
            <a:rPr lang="en-US" sz="1500" kern="1200" dirty="0"/>
            <a:t> </a:t>
          </a:r>
        </a:p>
      </dsp:txBody>
      <dsp:txXfrm>
        <a:off x="6227071" y="23321"/>
        <a:ext cx="2069236" cy="877857"/>
      </dsp:txXfrm>
    </dsp:sp>
    <dsp:sp modelId="{D07AF808-499B-41F6-BF76-DA96C4345C34}">
      <dsp:nvSpPr>
        <dsp:cNvPr id="0" name=""/>
        <dsp:cNvSpPr/>
      </dsp:nvSpPr>
      <dsp:spPr>
        <a:xfrm>
          <a:off x="1665345" y="1270336"/>
          <a:ext cx="877857" cy="8778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A72CC7-D9A9-4F9B-B2B0-7847EA8E4975}">
      <dsp:nvSpPr>
        <dsp:cNvPr id="0" name=""/>
        <dsp:cNvSpPr/>
      </dsp:nvSpPr>
      <dsp:spPr>
        <a:xfrm>
          <a:off x="1849696" y="1454687"/>
          <a:ext cx="509157" cy="50915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4E01CF-C28D-43A4-AB65-2D964E51A116}">
      <dsp:nvSpPr>
        <dsp:cNvPr id="0" name=""/>
        <dsp:cNvSpPr/>
      </dsp:nvSpPr>
      <dsp:spPr>
        <a:xfrm>
          <a:off x="2731316" y="1270336"/>
          <a:ext cx="2069236" cy="877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7350875045</a:t>
          </a:r>
        </a:p>
      </dsp:txBody>
      <dsp:txXfrm>
        <a:off x="2731316" y="1270336"/>
        <a:ext cx="2069236" cy="877857"/>
      </dsp:txXfrm>
    </dsp:sp>
    <dsp:sp modelId="{A42DC56B-E26C-42E1-A535-03A2128F694A}">
      <dsp:nvSpPr>
        <dsp:cNvPr id="0" name=""/>
        <dsp:cNvSpPr/>
      </dsp:nvSpPr>
      <dsp:spPr>
        <a:xfrm>
          <a:off x="5161101" y="1270336"/>
          <a:ext cx="877857" cy="87785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2EE0F-29BE-4747-ADEA-8F609A6E23B5}">
      <dsp:nvSpPr>
        <dsp:cNvPr id="0" name=""/>
        <dsp:cNvSpPr/>
      </dsp:nvSpPr>
      <dsp:spPr>
        <a:xfrm>
          <a:off x="5345451" y="1454687"/>
          <a:ext cx="509157" cy="509157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5AE03-3E3E-458E-A87E-0F1EA02120A0}">
      <dsp:nvSpPr>
        <dsp:cNvPr id="0" name=""/>
        <dsp:cNvSpPr/>
      </dsp:nvSpPr>
      <dsp:spPr>
        <a:xfrm>
          <a:off x="6227071" y="1270336"/>
          <a:ext cx="2069236" cy="877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Date: 04-04-2025</a:t>
          </a:r>
        </a:p>
      </dsp:txBody>
      <dsp:txXfrm>
        <a:off x="6227071" y="1270336"/>
        <a:ext cx="2069236" cy="877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35B897-74F5-0D81-70DB-0217364EF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15239-D790-A789-993B-BE3DFC0F52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3A9EC-8940-4ECC-9C52-A3324661AD8C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7843-A39E-9C53-2F29-D97FEFD6C1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9FBD6-87B5-D9FC-DE17-BB8E354A65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02C76-6D11-4A3A-969F-14ADB54F6F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80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C56DC-5980-4B9A-BD4E-EB6FA910810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48AE1-EEF6-47D1-92DE-D95E39B82B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877557"/>
      </p:ext>
    </p:extLst>
  </p:cSld>
  <p:clrMap bg1="dk1" tx1="lt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448AE1-EEF6-47D1-92DE-D95E39B82B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0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BDF0-B893-7010-3420-64B643E7F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59F7-B034-4221-8175-8519EE77A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13C6-7A5C-4CBA-7F88-3334900C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9178-10F3-44A6-A3C0-5F3317A670C6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D449-5069-3DFE-37BB-BB4CC0A8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D002-5AC7-85D7-E9B5-785F6248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5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0DD2-A002-08FA-3AC2-D36DAB6C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903CD-030C-C362-991C-707147027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470D8-A0AC-DE44-017C-9735EA418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F2EC-8F52-5398-7993-7C7B432C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04CD-24C3-4D2C-AF74-3937B76AD9A5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97EA5-82AE-1E8D-E14A-A57A6D57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82753-A847-D3CA-6009-F37D77CB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2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8EB2-254B-3F47-FF77-414EC831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8FA36-044F-EBA4-B5E2-17D317493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8AC0-5B6F-D137-6A5E-6427CD7B4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5A276-4934-4ADD-94AC-3D5EB258D854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877EC-0C19-E7FF-EBF6-120636F2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CC90F-9D09-3E9F-BA21-AD3BFAA2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27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C357A-1CDE-3B7D-E58A-3C290ADE5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90F3E-3C8E-41C3-7917-D025976DA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654EF-7460-2BED-069F-6FE0EE72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FCF13-9DA7-4986-BBE5-D8D7F9040CF2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D728-5156-AA9A-8D95-1D80AC7F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5B5D-EA4D-7348-3D82-FDD45F00F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8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9871-113E-9327-5EB5-172EC66A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0155-E075-5937-E0A0-9C5FF20B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4065-49D2-F5DC-5851-76C8DCA8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146C-1E2D-4328-8D12-EE62A43F64DF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5146E-491F-D275-65C9-3D1714B3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907E9-FF4B-2672-CBA2-392DC849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453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17AB-9BCA-2BF7-35C5-B6AB23F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F4E94-5F18-7BC8-766F-8DCC6046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795AD-91C3-409F-9938-EA6B2C7E46FE}" type="datetime1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E87D9-6976-1900-BE3D-04E31F19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8228D-D867-3126-BDCA-05907E37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85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5F73-C6CD-41A2-5C94-1F818A1E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E71A9-AE81-6A68-6E2F-3EB92674C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F233-4293-9657-840A-91F290AF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664B5-D499-4D1A-B6C8-2FFF16A3D21C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22D2-56A5-4F24-4013-FDDA9F1A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967C-E4B3-E855-6B77-57EE44236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98B0-739C-BF9A-A2FD-E610C553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14470-5694-7C43-8E3D-D528C8D2E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A6718-D8F0-E861-8CF1-922DDBEC2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D587C-49C6-B992-9F7E-120D0378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B592-FE93-4BD1-A7B4-715A06DE527C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E05C-FD16-CEFF-04BB-61FE8E6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8FD53-A1A8-3490-1E18-2688CE1A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7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0752-680E-FA36-A262-A93FA8B6A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4266C-AC32-CAF7-3AB3-7CD1D3A2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AA2C7-921D-9DB4-E414-FF9EA8B2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11E67-D090-68EA-B503-31E9BA9FA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9B779-AB87-4CD2-A372-37D880113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95CA5-1954-80FB-F69A-1CF97989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929F-6DBA-4078-A6A2-960BF2DF6716}" type="datetime1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F6BCD-5A37-9E2D-CF3F-A3078049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221E7-FD3C-B263-6A59-BE0C97A3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7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07B9-0526-F2A0-6EB3-CCBAF6FD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26243-EBD3-1778-2D1F-52BB8861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164E-2778-413F-BC23-9AF16B528CB2}" type="datetime1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29F2C5-1C3D-9103-F4A9-B2F55898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C64EC8-9281-C702-19E1-674F99C4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40659-3ED3-CADE-AE71-08268901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1D564-AA4B-422B-9CF0-F4C6E274E4A4}" type="datetime1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68F38-03C9-4ABE-FCB6-C5317BE1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5A276-8337-7AE1-1869-E9312B61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7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0E445-A43B-DB07-4624-C155F8A4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2D69-C113-EDDF-C379-17F6AA353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FA7E-9C07-AC40-D26C-F7B805235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9E06-BB23-F96D-293A-85F27C95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C1E9-471E-4FD3-BFA9-5BAF0D7B875A}" type="datetime1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3110A-816F-DA29-326C-E06BC4B0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921A4-ED86-6B87-82C9-D49EBE10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80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452D7-33FA-4ABC-B574-CB8E9C86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2AF5-518A-3E32-117A-B216E6A6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00C1-E207-9F7A-583C-800D2C592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1DA0-FBF9-459F-A54B-19CEB25D565A}" type="datetime1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F2BB-BDF6-9EC0-36EF-49428AC80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9817-E073-5E09-5310-30AC18B53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2B195-8896-4F6A-B51A-EEC638B7EA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8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0E19FB-8672-D937-B1E6-8CC9ACC6DC4F}"/>
              </a:ext>
            </a:extLst>
          </p:cNvPr>
          <p:cNvSpPr txBox="1">
            <a:spLocks/>
          </p:cNvSpPr>
          <p:nvPr/>
        </p:nvSpPr>
        <p:spPr>
          <a:xfrm>
            <a:off x="965514" y="1629839"/>
            <a:ext cx="10717498" cy="8359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Stock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5FB9A2-E439-57E9-57A5-D51DAA4AFF0E}"/>
              </a:ext>
            </a:extLst>
          </p:cNvPr>
          <p:cNvSpPr txBox="1">
            <a:spLocks/>
          </p:cNvSpPr>
          <p:nvPr/>
        </p:nvSpPr>
        <p:spPr>
          <a:xfrm>
            <a:off x="4017494" y="571129"/>
            <a:ext cx="4613537" cy="48758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for Data Scientist Role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08D004FB-68CB-F3B1-EF52-63B571B38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9459214"/>
              </p:ext>
            </p:extLst>
          </p:nvPr>
        </p:nvGraphicFramePr>
        <p:xfrm>
          <a:off x="1343437" y="3150061"/>
          <a:ext cx="9961654" cy="2171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495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C4E5B-8B25-26F1-05F3-9058667F70D8}"/>
              </a:ext>
            </a:extLst>
          </p:cNvPr>
          <p:cNvSpPr txBox="1">
            <a:spLocks/>
          </p:cNvSpPr>
          <p:nvPr/>
        </p:nvSpPr>
        <p:spPr>
          <a:xfrm>
            <a:off x="838200" y="203208"/>
            <a:ext cx="10515600" cy="6191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Stock-Split Impact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9E8F9-1AC7-0F6A-2855-12864E0E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28CAFC-ABD3-9201-6B4F-117D4531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3" y="1498134"/>
            <a:ext cx="5798304" cy="332176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89790-7F87-E4CD-ABDA-EBD1DDEC4B3A}"/>
              </a:ext>
            </a:extLst>
          </p:cNvPr>
          <p:cNvSpPr txBox="1"/>
          <p:nvPr/>
        </p:nvSpPr>
        <p:spPr>
          <a:xfrm>
            <a:off x="537663" y="807628"/>
            <a:ext cx="32534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Impact: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C6298-6A49-EAE9-CAC0-649F7EB15777}"/>
              </a:ext>
            </a:extLst>
          </p:cNvPr>
          <p:cNvSpPr txBox="1"/>
          <p:nvPr/>
        </p:nvSpPr>
        <p:spPr>
          <a:xfrm>
            <a:off x="457038" y="5092187"/>
            <a:ext cx="113205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short-term stock price trend around Apple’s stock split events indicates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dip or normalization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the split date, followed by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gradual recovery and upward movement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while the market briefly adjusts for the technical change,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 confidence remains intact or improves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post-split, possibly due to increased accessibility and perceived value.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9CF261-3349-C7E9-824C-42849CD94705}"/>
              </a:ext>
            </a:extLst>
          </p:cNvPr>
          <p:cNvSpPr txBox="1"/>
          <p:nvPr/>
        </p:nvSpPr>
        <p:spPr>
          <a:xfrm>
            <a:off x="6519824" y="1249759"/>
            <a:ext cx="5257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Pre-split (Days -7 to -1)</a:t>
            </a:r>
            <a:r>
              <a:rPr lang="en-GB" dirty="0"/>
              <a:t>: Prices are relatively high, with some volatility.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On split day (Day 0)</a:t>
            </a:r>
            <a:r>
              <a:rPr lang="en-GB" dirty="0"/>
              <a:t>: The price dips but </a:t>
            </a:r>
            <a:r>
              <a:rPr lang="en-GB" b="1" dirty="0"/>
              <a:t>does not crash</a:t>
            </a:r>
            <a:r>
              <a:rPr lang="en-GB" dirty="0"/>
              <a:t>, indicating a technical adjustment or market normalization.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Post-split (Days +1 to +7)</a:t>
            </a:r>
            <a:r>
              <a:rPr lang="en-GB" dirty="0"/>
              <a:t>: There's a </a:t>
            </a:r>
            <a:r>
              <a:rPr lang="en-GB" b="1" dirty="0"/>
              <a:t>gradual upward trend</a:t>
            </a:r>
            <a:r>
              <a:rPr lang="en-GB" dirty="0"/>
              <a:t>, suggesting: 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GB" dirty="0"/>
              <a:t>Renewed investor interest post-split.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GB" dirty="0"/>
              <a:t>Increased affordability for retail investors.</a:t>
            </a: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en-GB" dirty="0"/>
              <a:t>Positive sentiment about the stock’s future potential.</a:t>
            </a:r>
          </a:p>
        </p:txBody>
      </p:sp>
    </p:spTree>
    <p:extLst>
      <p:ext uri="{BB962C8B-B14F-4D97-AF65-F5344CB8AC3E}">
        <p14:creationId xmlns:p14="http://schemas.microsoft.com/office/powerpoint/2010/main" val="369659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D80C8-9D1D-4FA5-D640-9EFC1FA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70C0BA-360A-4C6E-63B0-08EDDC21A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0783062-1114-020D-38B5-6A313471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ADFC39-9DA4-420E-628B-9D4DBF54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5B747-E214-EFFE-28CF-3696EE3B4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302DD21-BDDF-89C9-DBE5-CAC8200E0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A490B7C-EC65-F38B-55EC-8F20AED18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46FBD5-0695-B4E8-E839-B1BBD5537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60B0E-E5DB-570E-5E62-66E9FE8D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59182635-2BAA-9B29-7D8F-23756EF5A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63" y="1474555"/>
            <a:ext cx="6508881" cy="35990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2F3C93-564B-2A7A-C325-88E096E61BFB}"/>
              </a:ext>
            </a:extLst>
          </p:cNvPr>
          <p:cNvSpPr txBox="1"/>
          <p:nvPr/>
        </p:nvSpPr>
        <p:spPr>
          <a:xfrm>
            <a:off x="7272837" y="1381966"/>
            <a:ext cx="4381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long term, stock prices post-split appear to follow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cyclical pattern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spikes and corrections. This could be attributed to post-split investor enthusiasm followed by profit booking, retail investor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earnings-related volatility.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this seasonality suggests that while stock splits generate bullish sentiment initially, investor reactions tend to stabilize before potentially resuming an upward trend driven by fundamentals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8B8DB-0E02-E6E2-0812-009B3D70B7EA}"/>
              </a:ext>
            </a:extLst>
          </p:cNvPr>
          <p:cNvSpPr txBox="1"/>
          <p:nvPr/>
        </p:nvSpPr>
        <p:spPr>
          <a:xfrm>
            <a:off x="451097" y="5188221"/>
            <a:ext cx="110442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Investors may get excited right after a stock split → more buying → price increases.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hype fades, some investors may book profits → price correction.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Spike: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Company fundamentals continue to drive the stock up again.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60E4-72DE-1A22-846C-AB1ECCD02F36}"/>
              </a:ext>
            </a:extLst>
          </p:cNvPr>
          <p:cNvSpPr txBox="1"/>
          <p:nvPr/>
        </p:nvSpPr>
        <p:spPr>
          <a:xfrm>
            <a:off x="838200" y="822749"/>
            <a:ext cx="32534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Term Impact: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0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EE5DBF-C675-766B-B7AC-F382673B4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F2C4600-80F4-D7FC-4874-008ADD3B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E49AFE-5CEE-53EF-4DAD-EC997CC39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DD48BE-63A7-1F77-FE8B-C11F1E367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015F3-BD11-221F-646B-ACF413A91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93E56F6-586C-F2E4-488F-93697F4DB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6C9FE5A-629A-23D2-2AFA-D8309A5DE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7DA63DE-A5A8-F61A-2B2B-82BFD98E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DAAC4-2D01-61FA-F4C9-DDFD1964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D7D6-037E-DA40-CBEE-5835BCBB048D}"/>
              </a:ext>
            </a:extLst>
          </p:cNvPr>
          <p:cNvSpPr txBox="1"/>
          <p:nvPr/>
        </p:nvSpPr>
        <p:spPr>
          <a:xfrm>
            <a:off x="838200" y="822749"/>
            <a:ext cx="455143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Stock-Split Impact Summary: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B1A23-943A-B197-AC4C-A3ADEBD5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28" y="1559653"/>
            <a:ext cx="7976344" cy="4435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083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D272A-FC87-9749-403C-DBCDDE0E7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65798A3-FECC-A1BE-6568-B04AA6B98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39D4791-05E8-8168-FCD4-63934F317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D3E36C-DC0D-C9EA-EFA2-205F3391F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9400B0-1998-23B8-9FDB-9BE2BC255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F4D86AE-70D4-4969-BAE3-4D4C98350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432DA1A-336B-2B75-E3F1-C7C0550CC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2158F41-A5F8-C06C-6D53-9BDEE985D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EE738-55F9-460A-A361-7497A3B03925}"/>
              </a:ext>
            </a:extLst>
          </p:cNvPr>
          <p:cNvSpPr txBox="1">
            <a:spLocks/>
          </p:cNvSpPr>
          <p:nvPr/>
        </p:nvSpPr>
        <p:spPr>
          <a:xfrm>
            <a:off x="1368772" y="112863"/>
            <a:ext cx="9454456" cy="5589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Industry-Wise Stock Benchmarking and Comparison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6E677-DECE-BD85-5476-249D5697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60411E9-5B89-B37E-2406-FD36A4D31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9" y="1489660"/>
            <a:ext cx="6236627" cy="38663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A5267D-C28A-5616-C975-F6C079AC672C}"/>
              </a:ext>
            </a:extLst>
          </p:cNvPr>
          <p:cNvSpPr txBox="1"/>
          <p:nvPr/>
        </p:nvSpPr>
        <p:spPr>
          <a:xfrm>
            <a:off x="6847830" y="1022977"/>
            <a:ext cx="501762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Volatility Industries:</a:t>
            </a:r>
          </a:p>
          <a:p>
            <a:pPr algn="just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(5.13%)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(5.09%)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the list — indicating these industries experience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price fluctuations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sectors are either highly sensitive to market sentiment (crypto, social media) or react strongly to macroeconomic factors (finance, fitness during health trends).</a:t>
            </a:r>
          </a:p>
          <a:p>
            <a:pPr algn="just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Volatility Industries:</a:t>
            </a:r>
          </a:p>
          <a:p>
            <a:pPr algn="just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(1.05%)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Goods (1.20%)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(1.38%)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at the bottom.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sectors are traditionally considered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and defensive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they remain relatively unaffected by market fluctuations. Great for risk-averse investors.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9812DB-F669-8382-7656-A33E83243878}"/>
              </a:ext>
            </a:extLst>
          </p:cNvPr>
          <p:cNvSpPr txBox="1"/>
          <p:nvPr/>
        </p:nvSpPr>
        <p:spPr>
          <a:xfrm>
            <a:off x="426357" y="822114"/>
            <a:ext cx="35775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Volatility Comparison: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7B4D3-C2AD-F6D6-F0BC-90135D6EC30D}"/>
              </a:ext>
            </a:extLst>
          </p:cNvPr>
          <p:cNvSpPr txBox="1"/>
          <p:nvPr/>
        </p:nvSpPr>
        <p:spPr>
          <a:xfrm>
            <a:off x="371093" y="5455242"/>
            <a:ext cx="6285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Mid-Range Volatility: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like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Gaming, Entertainment, Aviation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fall in the middle — they can go either way depending on global trends, product cycles, or innovation.</a:t>
            </a:r>
          </a:p>
        </p:txBody>
      </p:sp>
    </p:spTree>
    <p:extLst>
      <p:ext uri="{BB962C8B-B14F-4D97-AF65-F5344CB8AC3E}">
        <p14:creationId xmlns:p14="http://schemas.microsoft.com/office/powerpoint/2010/main" val="936238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21AA5F-3B79-04BC-D976-6F478DE26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6194029-0CBA-DE6C-F123-E1FA3D5F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0F0166-A18F-9920-63E3-878ED9095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0D5CE8-161F-6026-5908-43242CC3E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E220EF-29BC-93D4-EC58-65DFE60C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E8AD4A-77E9-1208-6EFA-5E94E74B5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D9F1288-4168-BDA8-CD5B-98AA40CF6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4A774FF-B4DC-3CD1-F79E-763925AD8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EBB88-2EDB-A7D2-39E6-FA2E14F9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ACBF-ACE3-982E-73F6-38F1FBEBE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11" y="1104799"/>
            <a:ext cx="9850578" cy="50976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07B36-5A9F-D7AF-D1E2-ED23165A13D4}"/>
              </a:ext>
            </a:extLst>
          </p:cNvPr>
          <p:cNvSpPr txBox="1"/>
          <p:nvPr/>
        </p:nvSpPr>
        <p:spPr>
          <a:xfrm>
            <a:off x="1170711" y="434824"/>
            <a:ext cx="427202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Benchmarking: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134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3931E-B158-233B-2C8F-5E0AED7D1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110A67C-0501-074F-C785-8A2827B5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8BB77F7-4EC7-E042-F70C-516F1CA4C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87CFAD-824E-4043-C028-7A40C4C9E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C44252-9FC1-BF93-8388-BB0148818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7C0DB0-F191-8FC4-C8E9-C40F61BD2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E2D7CA2-6E8E-87F0-8FA5-2915AC9C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E9A576E-54E8-E61D-E6C9-ED7848BA3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B3D06-646C-C706-BE98-09EA986B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6E3598C-D9C2-10CC-E67D-8B899E15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43" y="512759"/>
            <a:ext cx="7524750" cy="4667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6FA06E-EDD4-8004-531B-BB317C1E38B1}"/>
              </a:ext>
            </a:extLst>
          </p:cNvPr>
          <p:cNvSpPr txBox="1"/>
          <p:nvPr/>
        </p:nvSpPr>
        <p:spPr>
          <a:xfrm>
            <a:off x="7976344" y="434824"/>
            <a:ext cx="380899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Luxury goods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all industries with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10x cumulative return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closely by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(≈9.2x)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(≈8.8x)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industries exhibited strong and sustained growth, reflecting robust consumer demand, digital transformation,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macroeconomic conditions.</a:t>
            </a:r>
          </a:p>
          <a:p>
            <a:pPr algn="just"/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Performers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(~1.2x)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(~1.1x)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(~1.6x)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underperformed.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underperformance suggests post-pandemic normalization, reduced user engagement, or high volatility without sustained returns.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EFAA-FE67-4962-81A6-C2AC88FFB83C}"/>
              </a:ext>
            </a:extLst>
          </p:cNvPr>
          <p:cNvSpPr txBox="1"/>
          <p:nvPr/>
        </p:nvSpPr>
        <p:spPr>
          <a:xfrm>
            <a:off x="221956" y="5404283"/>
            <a:ext cx="7649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Industries that fluctuated more weren’t always the best performers. In fact, sectors like luxury goods and finance combined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volatility with high compounding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attractive from a long-term investment perspective.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750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7BE431-6BB7-EF9F-0DB6-BAEAAB7D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7402069-70FD-B44E-69A5-E6B86006D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FFFFF7-D6AA-5FCB-6518-679BB1CC3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4570C-9EDB-CBE3-3EAA-F3515799C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77A8D6-EB62-C6B5-B420-5B0810B87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E45D00E-A74A-C006-2B5C-9532383F1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177B646-293B-9DCE-EAF6-46EE146B0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9AF551C-C6EF-1599-B68A-D5145C4C0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C0328-4BA8-A1A7-840F-902181C48A70}"/>
              </a:ext>
            </a:extLst>
          </p:cNvPr>
          <p:cNvSpPr txBox="1">
            <a:spLocks/>
          </p:cNvSpPr>
          <p:nvPr/>
        </p:nvSpPr>
        <p:spPr>
          <a:xfrm>
            <a:off x="838200" y="280563"/>
            <a:ext cx="10515600" cy="779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b="1" i="0" dirty="0">
                <a:effectLst/>
                <a:latin typeface="system-ui"/>
              </a:rPr>
              <a:t>Adidas</a:t>
            </a:r>
            <a:endParaRPr lang="en-IN" b="1" i="0" dirty="0">
              <a:effectLst/>
              <a:latin typeface="system-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A170B-0837-F7A6-7CE7-A3222761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72F16-1484-A184-5D99-7EC8EAEF1747}"/>
              </a:ext>
            </a:extLst>
          </p:cNvPr>
          <p:cNvSpPr txBox="1"/>
          <p:nvPr/>
        </p:nvSpPr>
        <p:spPr>
          <a:xfrm>
            <a:off x="757980" y="1484993"/>
            <a:ext cx="427202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i="0" dirty="0">
                <a:effectLst/>
                <a:latin typeface="system-ui"/>
              </a:rPr>
              <a:t>A] Buy and Hold Approach:</a:t>
            </a:r>
            <a:endParaRPr lang="en-I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6B6E63-A9BD-4A38-F329-DD8AA2481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028" y="1480837"/>
            <a:ext cx="5938034" cy="19001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CC436-3767-B484-F22B-45B6791AFC69}"/>
              </a:ext>
            </a:extLst>
          </p:cNvPr>
          <p:cNvSpPr txBox="1"/>
          <p:nvPr/>
        </p:nvSpPr>
        <p:spPr>
          <a:xfrm>
            <a:off x="757980" y="3497783"/>
            <a:ext cx="879113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i="0" dirty="0">
                <a:effectLst/>
                <a:latin typeface="system-ui"/>
              </a:rPr>
              <a:t>B] Trading Strategy - Simple Moving Average [SMA-20 and SMA-50]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8782C1-9320-2379-1A97-F9BBED4DCC8B}"/>
              </a:ext>
            </a:extLst>
          </p:cNvPr>
          <p:cNvSpPr txBox="1"/>
          <p:nvPr/>
        </p:nvSpPr>
        <p:spPr>
          <a:xfrm>
            <a:off x="757980" y="4076223"/>
            <a:ext cx="104860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SMA-based Trading Strategy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classic trend-following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other strategies available such as a)RSI-based strategy, b)Bollinger Bands and c)MACD crossovers into considerations but 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 was selected for the analysis because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its simplicity, interpretability, and suitability for </a:t>
            </a:r>
            <a:r>
              <a:rPr lang="en-GB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long-term price trends, especially around discrete events like stock splits.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SMA20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crosses above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SMA50 →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signal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(bullish crossover)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SMA20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crosses below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SMA50 →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signal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(bearish crossover)</a:t>
            </a:r>
          </a:p>
        </p:txBody>
      </p:sp>
    </p:spTree>
    <p:extLst>
      <p:ext uri="{BB962C8B-B14F-4D97-AF65-F5344CB8AC3E}">
        <p14:creationId xmlns:p14="http://schemas.microsoft.com/office/powerpoint/2010/main" val="143432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C5C880-4F87-6946-2F19-9DDA842AD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D3E3B8A-765A-0837-3143-3C8EC2E34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860EFB-B5DD-C2FD-56A5-921DB415C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5C9F5B-CD44-6632-F016-67F6A5B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F141A8-C52F-8ED9-9DF7-40701775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6F059F7-1DDF-89A7-8676-E3CF7025B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51522D7-E336-E5ED-028E-8F67C4971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38F536B-085D-A72A-BD63-F6B9EDA69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54595-6FD6-DFFE-A16A-DE2CC45E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E332619-42DA-E802-4C5E-19CF2F779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57" y="1899358"/>
            <a:ext cx="5589010" cy="42877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6CF76A-296C-9A8F-84DB-17017A55C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771"/>
          <a:stretch/>
        </p:blipFill>
        <p:spPr>
          <a:xfrm>
            <a:off x="6096000" y="2697523"/>
            <a:ext cx="5912345" cy="26914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7B40E-905D-7343-C26B-289971752C81}"/>
              </a:ext>
            </a:extLst>
          </p:cNvPr>
          <p:cNvSpPr txBox="1"/>
          <p:nvPr/>
        </p:nvSpPr>
        <p:spPr>
          <a:xfrm>
            <a:off x="480188" y="1154724"/>
            <a:ext cx="544026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system-ui"/>
              </a:rPr>
              <a:t>Comparison between both a</a:t>
            </a:r>
            <a:r>
              <a:rPr lang="en-GB" sz="2400" b="1" i="0" dirty="0">
                <a:effectLst/>
                <a:latin typeface="system-ui"/>
              </a:rPr>
              <a:t>pproaches: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886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025A-91B3-089C-0475-C6B920FC66B1}"/>
              </a:ext>
            </a:extLst>
          </p:cNvPr>
          <p:cNvSpPr txBox="1">
            <a:spLocks/>
          </p:cNvSpPr>
          <p:nvPr/>
        </p:nvSpPr>
        <p:spPr>
          <a:xfrm>
            <a:off x="1523999" y="167085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1500" b="1" kern="1200" dirty="0">
                <a:solidFill>
                  <a:schemeClr val="tx1"/>
                </a:solidFill>
                <a:latin typeface="Bahnschrift" panose="020B0502040204020203" pitchFamily="34" charset="0"/>
                <a:ea typeface="+mj-ea"/>
                <a:cs typeface="Aharoni" panose="02010803020104030203" pitchFamily="2" charset="-79"/>
              </a:rPr>
              <a:t>THANK YOU!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8A75C-AE53-71BB-F88E-F81AEA1F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8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6C32-A759-778A-6119-5D15F480E196}"/>
              </a:ext>
            </a:extLst>
          </p:cNvPr>
          <p:cNvSpPr txBox="1">
            <a:spLocks/>
          </p:cNvSpPr>
          <p:nvPr/>
        </p:nvSpPr>
        <p:spPr>
          <a:xfrm>
            <a:off x="838200" y="440057"/>
            <a:ext cx="10515600" cy="779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</a:t>
            </a:r>
            <a:endParaRPr kumimoji="0" lang="en-IN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0E39-1AF2-7B67-BCC1-E0992EF3130A}"/>
              </a:ext>
            </a:extLst>
          </p:cNvPr>
          <p:cNvSpPr txBox="1">
            <a:spLocks/>
          </p:cNvSpPr>
          <p:nvPr/>
        </p:nvSpPr>
        <p:spPr>
          <a:xfrm>
            <a:off x="1670670" y="1659577"/>
            <a:ext cx="9362768" cy="38282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Roadmap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 Inc.</a:t>
            </a:r>
          </a:p>
          <a:p>
            <a:pPr marL="971550" lvl="1" indent="-514350">
              <a:spcBef>
                <a:spcPts val="1000"/>
              </a:spcBef>
              <a:buFont typeface="+mj-lt"/>
              <a:buAutoNum type="alphaLcParenR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Dividend Impact</a:t>
            </a:r>
          </a:p>
          <a:p>
            <a:pPr marL="971550" lvl="1" indent="-514350">
              <a:spcBef>
                <a:spcPts val="1000"/>
              </a:spcBef>
              <a:buFont typeface="+mj-lt"/>
              <a:buAutoNum type="alphaLcParenR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Bonus Shares &amp; Stock-Split Impact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Industry-Wise Stock Benchmarking and Comparison</a:t>
            </a:r>
          </a:p>
          <a:p>
            <a:pPr marL="800100" lvl="1" indent="-342900">
              <a:spcBef>
                <a:spcPts val="1000"/>
              </a:spcBef>
              <a:buFont typeface="+mj-lt"/>
              <a:buAutoNum type="alphaLcParenR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Volatility Comparison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1000"/>
              </a:spcBef>
              <a:buFont typeface="+mj-lt"/>
              <a:buAutoNum type="alphaLcParenR"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Benchmarking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Adidas Stock Trade Strategy and comparison with the Buy an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Hold Strategy</a:t>
            </a:r>
          </a:p>
          <a:p>
            <a:pPr marL="514350" indent="-514350">
              <a:buFont typeface="+mj-lt"/>
              <a:buAutoNum type="arabicParenR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 and Insights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9B00-FB61-2177-EDC5-F55E333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02B195-8896-4F6A-B51A-EEC638B7EA8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852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C6C32-A759-778A-6119-5D15F480E196}"/>
              </a:ext>
            </a:extLst>
          </p:cNvPr>
          <p:cNvSpPr txBox="1">
            <a:spLocks/>
          </p:cNvSpPr>
          <p:nvPr/>
        </p:nvSpPr>
        <p:spPr>
          <a:xfrm>
            <a:off x="838200" y="489974"/>
            <a:ext cx="10515600" cy="7794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Roadmap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79B00-FB61-2177-EDC5-F55E333C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6390D-2467-B80B-71B5-156B2AEA4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1724198"/>
            <a:ext cx="6840000" cy="295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5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CB4006-F4B8-9E2C-0665-66F27903E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67BEE-F8E2-95AE-81C7-01C84876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02B195-8896-4F6A-B51A-EEC638B7EA86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BC4C7-5B10-805F-4437-03FD2D9E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764" y="643467"/>
            <a:ext cx="7188471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79D3E-B411-4F66-8CB3-BA9F5B351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01DC6-2F25-52AE-1755-B79065A8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02B195-8896-4F6A-B51A-EEC638B7EA86}" type="slidenum">
              <a:rPr lang="en-IN" smtClean="0"/>
              <a:pPr>
                <a:spcAft>
                  <a:spcPts val="600"/>
                </a:spcAft>
              </a:pPr>
              <a:t>5</a:t>
            </a:fld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F23BBE-087D-4CCF-EEB7-2867193AF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1660227"/>
            <a:ext cx="6840000" cy="288990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FAFE5-7732-E57F-4459-AE1C4FC2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DB2BC-6B21-CACF-25FC-44C05E3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C02B195-8896-4F6A-B51A-EEC638B7EA86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198641-A3BB-C8E5-E7C2-E9E8883A8FC7}"/>
              </a:ext>
            </a:extLst>
          </p:cNvPr>
          <p:cNvGrpSpPr/>
          <p:nvPr/>
        </p:nvGrpSpPr>
        <p:grpSpPr>
          <a:xfrm>
            <a:off x="2897438" y="288485"/>
            <a:ext cx="6459205" cy="6132086"/>
            <a:chOff x="2897438" y="406826"/>
            <a:chExt cx="6459205" cy="61320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85D29-D659-A506-0B34-0D509AC1F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7438" y="406826"/>
              <a:ext cx="6459205" cy="557106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11341B9-AA4F-D254-F71F-B58BBE5D6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610" y="5988472"/>
              <a:ext cx="6344176" cy="550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85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C4E5B-8B25-26F1-05F3-9058667F70D8}"/>
              </a:ext>
            </a:extLst>
          </p:cNvPr>
          <p:cNvSpPr txBox="1">
            <a:spLocks/>
          </p:cNvSpPr>
          <p:nvPr/>
        </p:nvSpPr>
        <p:spPr>
          <a:xfrm>
            <a:off x="757980" y="174585"/>
            <a:ext cx="10515600" cy="6440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9E8F9-1AC7-0F6A-2855-12864E0E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7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D67CA4-37D9-6150-FB9D-9F715963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19" y="2116178"/>
            <a:ext cx="6619875" cy="3743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2911C-5675-1DA9-8496-B3432C51C6F4}"/>
              </a:ext>
            </a:extLst>
          </p:cNvPr>
          <p:cNvSpPr txBox="1"/>
          <p:nvPr/>
        </p:nvSpPr>
        <p:spPr>
          <a:xfrm>
            <a:off x="694319" y="1327191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have analysed how Apple stock behaves before and after a dividend payout — i.e., changes in price, volume, and volatility around dividend events.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2710D-02C4-46D3-BFA6-434DB33EB6CD}"/>
              </a:ext>
            </a:extLst>
          </p:cNvPr>
          <p:cNvSpPr txBox="1"/>
          <p:nvPr/>
        </p:nvSpPr>
        <p:spPr>
          <a:xfrm>
            <a:off x="7702951" y="2221079"/>
            <a:ext cx="3865945" cy="3515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closing price shows a noticeable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spike shortly before the dividend day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likely due to investors buying in to capture the dividend.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followed by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post-dividend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possibly reflecting the market adjusting for the payout. The sharp fluctuations suggest heightened investor activity and price volatility around these dates.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F8CCA1-85EA-AA42-1FC8-663D2F3DDE7A}"/>
              </a:ext>
            </a:extLst>
          </p:cNvPr>
          <p:cNvSpPr txBox="1"/>
          <p:nvPr/>
        </p:nvSpPr>
        <p:spPr>
          <a:xfrm>
            <a:off x="703277" y="814710"/>
            <a:ext cx="325345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A] Dividend Impact: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37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30720-6621-D13F-2133-2BBA6133E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F34D7F1-6C54-99FD-0A6D-03E368F9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D34E106-4CAF-B179-F850-1AAE89C53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1D1334-CE39-B5B1-7676-E2086192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406B24-BC03-E427-4BEE-008D435C1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6ED426-911D-E5C5-BAC5-6180DCB7F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20C4FF1-BEA6-43E1-7B22-3F7AD640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147A05-C839-D380-2E67-395738CB9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ED46E-7328-A111-1ECB-6BB037E8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8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78500-7C4C-1C51-21D6-9CADFD50D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96" y="1751162"/>
            <a:ext cx="6457950" cy="3743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9AE68-55C5-C498-0E2B-DBBA2F985445}"/>
              </a:ext>
            </a:extLst>
          </p:cNvPr>
          <p:cNvSpPr txBox="1"/>
          <p:nvPr/>
        </p:nvSpPr>
        <p:spPr>
          <a:xfrm>
            <a:off x="7299041" y="1942443"/>
            <a:ext cx="45377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observe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in average trading volume just after the dividend day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increased market activity—possibly due to investors reacting to the dividend payout or rebalancing portfolios.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volume spikes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few days before and after, indicating heightened investor interest and trading strategy execution during this window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ACEC7F-5326-768F-5219-8D7DB43D9A61}"/>
              </a:ext>
            </a:extLst>
          </p:cNvPr>
          <p:cNvSpPr txBox="1"/>
          <p:nvPr/>
        </p:nvSpPr>
        <p:spPr>
          <a:xfrm>
            <a:off x="485896" y="922838"/>
            <a:ext cx="36171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Trading Volume: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2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3ED1F-78C5-957C-9130-5E4888E3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FCEA4E3-CD4D-CBE8-AAA3-B761BCF79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39AB9F-C705-6F2F-706D-6F0DAD39C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F50CE-D953-8E32-D73F-98B9B216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7B2B45-B789-2555-B789-296E1FE39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0077E71-A6AA-6FC4-D369-B8AF11558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50E7F1C-3994-19D0-1C4D-D40DF8B60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6787F0F-A4FD-1608-FCE4-BD1D6C38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63210E-EED7-0B0A-A67A-5284CFA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2B195-8896-4F6A-B51A-EEC638B7EA86}" type="slidenum">
              <a:rPr lang="en-IN" smtClean="0"/>
              <a:t>9</a:t>
            </a:fld>
            <a:endParaRPr lang="en-IN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E0D47F-EB80-21B3-DAE9-24F2836B9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2" y="1918518"/>
            <a:ext cx="6480000" cy="355179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DE314-4AB3-0121-CC3E-B7AB01506218}"/>
              </a:ext>
            </a:extLst>
          </p:cNvPr>
          <p:cNvSpPr txBox="1"/>
          <p:nvPr/>
        </p:nvSpPr>
        <p:spPr>
          <a:xfrm>
            <a:off x="7251539" y="1831523"/>
            <a:ext cx="44331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noticeable rise in average volatility leading up to the dividend 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likely due to increased investor speculation and trading activity.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post-dividend, the volatility begins to decline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that the market stabilizes after the dividend event. This drop indicates that investor uncertainty is reduced once the dividend is paid out, and trading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to normal levels.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4AC37-6EA4-E027-68F5-58A774AECCD0}"/>
              </a:ext>
            </a:extLst>
          </p:cNvPr>
          <p:cNvSpPr txBox="1"/>
          <p:nvPr/>
        </p:nvSpPr>
        <p:spPr>
          <a:xfrm>
            <a:off x="638502" y="998876"/>
            <a:ext cx="361714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Volatility: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94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958</Words>
  <Application>Microsoft Office PowerPoint</Application>
  <PresentationFormat>Widescreen</PresentationFormat>
  <Paragraphs>105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Bahnschrift</vt:lpstr>
      <vt:lpstr>Calibri</vt:lpstr>
      <vt:lpstr>Calibri Light</vt:lpstr>
      <vt:lpstr>Courier New</vt:lpstr>
      <vt:lpstr>system-ui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Short Descriptions for News Articles</dc:title>
  <dc:creator>Lalit Jadhav</dc:creator>
  <cp:lastModifiedBy>Lalit Jadhav</cp:lastModifiedBy>
  <cp:revision>162</cp:revision>
  <dcterms:created xsi:type="dcterms:W3CDTF">2023-12-01T07:22:14Z</dcterms:created>
  <dcterms:modified xsi:type="dcterms:W3CDTF">2025-04-05T18:46:37Z</dcterms:modified>
</cp:coreProperties>
</file>