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756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EDD5-F148-8F46-68EC-D44C3295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E51EB-5D7E-D266-32B0-E3DF2D530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6637-D3F9-F261-C55C-AB7EF5F5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1D16-E53B-9C13-1224-EF66DD3D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FE9C-4E17-C1AC-9E27-3F99657A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DF76-84D7-AC12-6B13-C244311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25D68-8DC4-E7BA-3603-DEF1005D6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4594-7A8F-6954-043C-AC4C2FB9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B17-2D97-6A81-DB75-C167E645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7914-4AB0-6906-0F3B-982DB726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7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CC4CC-9B94-6CE1-9391-B869F409E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9C6E-6BE9-7FCC-289C-6BEDD478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3C78-6043-8D17-242E-418FB26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38A1-BD93-6554-AFDB-8875378C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8515-20D5-F23D-0257-B6C7A0DC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9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2903-F13C-2175-94C4-B8CEE18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9BD9-DFEE-FD8F-3716-25859A2A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E727-3E2E-8C3D-77A2-E19D27D5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6BA2-03B3-0C9A-B39F-73B6B4D8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5346-654C-42E4-2DC2-027C9B28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706E-53DF-AF59-E1DC-92661636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ED02-728B-EBFD-236D-EFA07FB0B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6F61-7EC0-37AF-B78C-92C636D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D276-DAF8-4D95-9284-3D46FFE1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CB0A-15D1-7445-2C5F-F6F321CB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67A9-A56B-1E1C-9E99-7F6B2742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CAE3-E0F1-D643-E2F9-0F302B76A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CEA5-FB16-B296-7F7A-F11BD021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76C39-3452-A441-5E47-60A80ED2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F1A4-5279-2040-0B10-689AA67A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C515A-50E9-725F-DC82-2E67F918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3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7769-098F-DBB6-2861-435BE2F0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E6AC-472E-A484-66E7-A948407E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FCD29-B04B-B5C5-074F-6387C377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6FF56-E041-1BD2-B5BB-1BE462686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0264A-5C19-9417-C571-E50D85B8E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CD256-9A7D-6146-AA87-5D484EC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AE927-790F-0A72-1A98-B8597E22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3F980-BCDE-295F-80C1-2B5A7CCA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4EE-CAA6-36FC-45F9-15CEF420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F96DF-E1A8-7DFD-20A4-C115C2B1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639C-D924-CF7B-E9DD-C2FF11F2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B19DC-B82E-CABC-3BB3-8FF2A7A0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1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BD54F-5397-C92D-4746-A4F76D8B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5BC5D-B336-6F2A-9348-2FF4B8DA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53DE-4069-20BD-FDF5-161DC606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8B5D-EE6C-43C2-2B3D-1FFD6BD3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FC24-AB4F-CB67-E022-1BDDBF75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7D683-6169-2595-F69A-E0C9A814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A0B30-F598-1B6E-050B-98372E5D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A5C7-E413-B903-918B-CF94DD10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B14D-8804-1DC8-1A1C-D611DAE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0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E216-33D8-3B8D-156E-19844933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AF5C2-9B6C-FCD3-F95B-C70F1CA87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E222-5D39-82B7-152E-F80561DA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0886-0896-0E81-DC8D-5B561D8B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D7CC-31E0-03A3-AC8A-2E06C766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7BE5-9050-4140-A800-F71B8405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2B3F-F3BA-7166-EEFC-0604484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0E18-D2F4-251D-ED54-93579757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7352-2369-1663-C466-77593CB0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49DA-DC52-41EC-A86D-878DC7E9EDD8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36E8-9AD1-471D-5B53-91AE5826A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A8E5-26C7-7D19-0CF2-F59C6783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E4FB-E5F7-4C3D-88B5-5280E82D6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0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2772812E-CAFE-5881-8BA8-F303F9813EB9}"/>
              </a:ext>
            </a:extLst>
          </p:cNvPr>
          <p:cNvGrpSpPr/>
          <p:nvPr/>
        </p:nvGrpSpPr>
        <p:grpSpPr>
          <a:xfrm>
            <a:off x="66942" y="544204"/>
            <a:ext cx="12058115" cy="5769591"/>
            <a:chOff x="340733" y="285454"/>
            <a:chExt cx="10465257" cy="500743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64792AD-1188-4FCC-96ED-0977B8369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2083" y="285454"/>
              <a:ext cx="2561073" cy="36454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5AF22E-0A42-4DEA-947F-3400E0F5A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734" y="2108199"/>
              <a:ext cx="4246256" cy="318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 descr="Headphones with solid fill">
              <a:extLst>
                <a:ext uri="{FF2B5EF4-FFF2-40B4-BE49-F238E27FC236}">
                  <a16:creationId xmlns:a16="http://schemas.microsoft.com/office/drawing/2014/main" id="{C6B30C15-C668-98E2-D5DF-3BF68BD7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69556" y="285454"/>
              <a:ext cx="1574343" cy="1574343"/>
            </a:xfrm>
            <a:prstGeom prst="rect">
              <a:avLst/>
            </a:prstGeom>
          </p:spPr>
        </p:pic>
        <p:pic>
          <p:nvPicPr>
            <p:cNvPr id="16" name="Graphic 15" descr="Radio microphone with solid fill">
              <a:extLst>
                <a:ext uri="{FF2B5EF4-FFF2-40B4-BE49-F238E27FC236}">
                  <a16:creationId xmlns:a16="http://schemas.microsoft.com/office/drawing/2014/main" id="{DD0B19CE-FA38-C714-5C1B-C020EE6E6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0734" y="285454"/>
              <a:ext cx="801899" cy="801899"/>
            </a:xfrm>
            <a:prstGeom prst="rect">
              <a:avLst/>
            </a:prstGeom>
          </p:spPr>
        </p:pic>
        <p:pic>
          <p:nvPicPr>
            <p:cNvPr id="18" name="Graphic 17" descr="Radio microphone with solid fill">
              <a:extLst>
                <a:ext uri="{FF2B5EF4-FFF2-40B4-BE49-F238E27FC236}">
                  <a16:creationId xmlns:a16="http://schemas.microsoft.com/office/drawing/2014/main" id="{CA5D4231-F73B-5038-3798-68D1FAB8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0733" y="1087352"/>
              <a:ext cx="801899" cy="801899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15E884-E63B-E54A-B5BB-04D75201DB8B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142633" y="686403"/>
              <a:ext cx="1119450" cy="1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051335-3EDF-78D0-9835-82851C70B597}"/>
                </a:ext>
              </a:extLst>
            </p:cNvPr>
            <p:cNvCxnSpPr/>
            <p:nvPr/>
          </p:nvCxnSpPr>
          <p:spPr>
            <a:xfrm flipV="1">
              <a:off x="1142633" y="1488301"/>
              <a:ext cx="1119450" cy="1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D61D08-3F25-5E58-4A51-266AFD1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4823156" y="686404"/>
              <a:ext cx="3146400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B81D2B-29EC-F2ED-67E1-FA47A4432408}"/>
                </a:ext>
              </a:extLst>
            </p:cNvPr>
            <p:cNvCxnSpPr>
              <a:cxnSpLocks/>
            </p:cNvCxnSpPr>
            <p:nvPr/>
          </p:nvCxnSpPr>
          <p:spPr>
            <a:xfrm>
              <a:off x="4823156" y="1488302"/>
              <a:ext cx="3146400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D4D83CA-49E3-C652-29E6-04AE9DD732C4}"/>
                </a:ext>
              </a:extLst>
            </p:cNvPr>
            <p:cNvCxnSpPr>
              <a:cxnSpLocks/>
            </p:cNvCxnSpPr>
            <p:nvPr/>
          </p:nvCxnSpPr>
          <p:spPr>
            <a:xfrm>
              <a:off x="4823156" y="2515204"/>
              <a:ext cx="173657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E340109-D415-10A7-BE95-558842AEBBB9}"/>
                </a:ext>
              </a:extLst>
            </p:cNvPr>
            <p:cNvCxnSpPr>
              <a:cxnSpLocks/>
            </p:cNvCxnSpPr>
            <p:nvPr/>
          </p:nvCxnSpPr>
          <p:spPr>
            <a:xfrm>
              <a:off x="4823156" y="3317102"/>
              <a:ext cx="173657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C673F60-7DD8-7517-4E37-15D7A7876532}"/>
                </a:ext>
              </a:extLst>
            </p:cNvPr>
            <p:cNvCxnSpPr>
              <a:cxnSpLocks/>
            </p:cNvCxnSpPr>
            <p:nvPr/>
          </p:nvCxnSpPr>
          <p:spPr>
            <a:xfrm>
              <a:off x="2262083" y="2527904"/>
              <a:ext cx="4297651" cy="2501296"/>
            </a:xfrm>
            <a:prstGeom prst="bentConnector3">
              <a:avLst>
                <a:gd name="adj1" fmla="val -25454"/>
              </a:avLst>
            </a:prstGeom>
            <a:ln w="571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F88DEFCB-3789-3D21-D2C0-68E1F55A35E1}"/>
                </a:ext>
              </a:extLst>
            </p:cNvPr>
            <p:cNvCxnSpPr>
              <a:cxnSpLocks/>
            </p:cNvCxnSpPr>
            <p:nvPr/>
          </p:nvCxnSpPr>
          <p:spPr>
            <a:xfrm>
              <a:off x="2262083" y="3317100"/>
              <a:ext cx="4297651" cy="1014793"/>
            </a:xfrm>
            <a:prstGeom prst="bentConnector3">
              <a:avLst>
                <a:gd name="adj1" fmla="val -11466"/>
              </a:avLst>
            </a:prstGeom>
            <a:ln w="571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3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Stitt</dc:creator>
  <cp:lastModifiedBy>Peter Stitt</cp:lastModifiedBy>
  <cp:revision>6</cp:revision>
  <dcterms:created xsi:type="dcterms:W3CDTF">2023-09-25T14:19:32Z</dcterms:created>
  <dcterms:modified xsi:type="dcterms:W3CDTF">2023-09-25T14:36:15Z</dcterms:modified>
</cp:coreProperties>
</file>