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1" r:id="rId2"/>
  </p:sldMasterIdLst>
  <p:notesMasterIdLst>
    <p:notesMasterId r:id="rId24"/>
  </p:notesMasterIdLst>
  <p:sldIdLst>
    <p:sldId id="256" r:id="rId3"/>
    <p:sldId id="303" r:id="rId4"/>
    <p:sldId id="304" r:id="rId5"/>
    <p:sldId id="305" r:id="rId6"/>
    <p:sldId id="307" r:id="rId7"/>
    <p:sldId id="308" r:id="rId8"/>
    <p:sldId id="306" r:id="rId9"/>
    <p:sldId id="310" r:id="rId10"/>
    <p:sldId id="309" r:id="rId11"/>
    <p:sldId id="311" r:id="rId12"/>
    <p:sldId id="313" r:id="rId13"/>
    <p:sldId id="326" r:id="rId14"/>
    <p:sldId id="314" r:id="rId15"/>
    <p:sldId id="316" r:id="rId16"/>
    <p:sldId id="317" r:id="rId17"/>
    <p:sldId id="315" r:id="rId18"/>
    <p:sldId id="319" r:id="rId19"/>
    <p:sldId id="320" r:id="rId20"/>
    <p:sldId id="322" r:id="rId21"/>
    <p:sldId id="324" r:id="rId22"/>
    <p:sldId id="325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tion sans titre" id="{4BB7390F-AEDB-40E2-B039-CFB5DDD76716}">
          <p14:sldIdLst/>
        </p14:section>
        <p14:section name="Section sans titre" id="{E956581A-1F9A-4EA0-AADE-935DB78B088E}">
          <p14:sldIdLst>
            <p14:sldId id="256"/>
            <p14:sldId id="303"/>
            <p14:sldId id="304"/>
            <p14:sldId id="305"/>
            <p14:sldId id="307"/>
            <p14:sldId id="308"/>
            <p14:sldId id="306"/>
            <p14:sldId id="310"/>
            <p14:sldId id="309"/>
            <p14:sldId id="311"/>
            <p14:sldId id="313"/>
            <p14:sldId id="326"/>
            <p14:sldId id="314"/>
            <p14:sldId id="316"/>
            <p14:sldId id="317"/>
            <p14:sldId id="315"/>
            <p14:sldId id="319"/>
            <p14:sldId id="320"/>
            <p14:sldId id="322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88" userDrawn="1">
          <p15:clr>
            <a:srgbClr val="A4A3A4"/>
          </p15:clr>
        </p15:guide>
        <p15:guide id="2" pos="29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D82D0E-454D-4826-9D7C-D3F5D1858259}">
  <a:tblStyle styleId="{00D82D0E-454D-4826-9D7C-D3F5D18582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7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020" y="90"/>
      </p:cViewPr>
      <p:guideLst>
        <p:guide orient="horz" pos="1688"/>
        <p:guide pos="299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0" name="Google Shape;39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1" name="Google Shape;39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0" name="Google Shape;4750;gf2b728c2a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1" name="Google Shape;4751;gf2b728c2a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882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8" name="Google Shape;5448;gf2eaa9e93c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9" name="Google Shape;5449;gf2eaa9e93c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97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9425512">
            <a:off x="-2970369" y="517267"/>
            <a:ext cx="10308464" cy="4108983"/>
            <a:chOff x="297400" y="1910975"/>
            <a:chExt cx="3410350" cy="1359375"/>
          </a:xfrm>
        </p:grpSpPr>
        <p:sp>
          <p:nvSpPr>
            <p:cNvPr id="10" name="Google Shape;10;p2"/>
            <p:cNvSpPr/>
            <p:nvPr/>
          </p:nvSpPr>
          <p:spPr>
            <a:xfrm>
              <a:off x="405250" y="1910975"/>
              <a:ext cx="2366950" cy="1209350"/>
            </a:xfrm>
            <a:custGeom>
              <a:avLst/>
              <a:gdLst/>
              <a:ahLst/>
              <a:cxnLst/>
              <a:rect l="l" t="t" r="r" b="b"/>
              <a:pathLst>
                <a:path w="94678" h="48374" fill="none" extrusionOk="0">
                  <a:moveTo>
                    <a:pt x="0" y="48374"/>
                  </a:moveTo>
                  <a:cubicBezTo>
                    <a:pt x="0" y="48374"/>
                    <a:pt x="6877" y="26822"/>
                    <a:pt x="26885" y="33030"/>
                  </a:cubicBezTo>
                  <a:cubicBezTo>
                    <a:pt x="46909" y="39237"/>
                    <a:pt x="47052" y="26010"/>
                    <a:pt x="56030" y="16444"/>
                  </a:cubicBezTo>
                  <a:cubicBezTo>
                    <a:pt x="65023" y="6877"/>
                    <a:pt x="77725" y="22651"/>
                    <a:pt x="85111" y="16221"/>
                  </a:cubicBezTo>
                  <a:cubicBezTo>
                    <a:pt x="92481" y="9790"/>
                    <a:pt x="86830" y="2357"/>
                    <a:pt x="94677" y="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04050" y="1920925"/>
              <a:ext cx="2381275" cy="1200600"/>
            </a:xfrm>
            <a:custGeom>
              <a:avLst/>
              <a:gdLst/>
              <a:ahLst/>
              <a:cxnLst/>
              <a:rect l="l" t="t" r="r" b="b"/>
              <a:pathLst>
                <a:path w="95251" h="48024" fill="none" extrusionOk="0">
                  <a:moveTo>
                    <a:pt x="95251" y="1"/>
                  </a:moveTo>
                  <a:cubicBezTo>
                    <a:pt x="87515" y="2325"/>
                    <a:pt x="92704" y="9997"/>
                    <a:pt x="85191" y="16157"/>
                  </a:cubicBezTo>
                  <a:cubicBezTo>
                    <a:pt x="77678" y="22333"/>
                    <a:pt x="65023" y="6957"/>
                    <a:pt x="55950" y="16491"/>
                  </a:cubicBezTo>
                  <a:cubicBezTo>
                    <a:pt x="46877" y="26010"/>
                    <a:pt x="46686" y="38776"/>
                    <a:pt x="26790" y="32711"/>
                  </a:cubicBezTo>
                  <a:cubicBezTo>
                    <a:pt x="6893" y="26647"/>
                    <a:pt x="128" y="48024"/>
                    <a:pt x="1" y="480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02450" y="1931275"/>
              <a:ext cx="2396000" cy="1191850"/>
            </a:xfrm>
            <a:custGeom>
              <a:avLst/>
              <a:gdLst/>
              <a:ahLst/>
              <a:cxnLst/>
              <a:rect l="l" t="t" r="r" b="b"/>
              <a:pathLst>
                <a:path w="95840" h="47674" fill="none" extrusionOk="0">
                  <a:moveTo>
                    <a:pt x="95840" y="1"/>
                  </a:moveTo>
                  <a:cubicBezTo>
                    <a:pt x="88215" y="2293"/>
                    <a:pt x="92959" y="10172"/>
                    <a:pt x="85303" y="16077"/>
                  </a:cubicBezTo>
                  <a:cubicBezTo>
                    <a:pt x="77646" y="21983"/>
                    <a:pt x="65056" y="7020"/>
                    <a:pt x="55887" y="16507"/>
                  </a:cubicBezTo>
                  <a:cubicBezTo>
                    <a:pt x="46719" y="26010"/>
                    <a:pt x="46496" y="38298"/>
                    <a:pt x="26694" y="32377"/>
                  </a:cubicBezTo>
                  <a:cubicBezTo>
                    <a:pt x="6909" y="26455"/>
                    <a:pt x="272" y="47673"/>
                    <a:pt x="1" y="47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00875" y="1941225"/>
              <a:ext cx="2410725" cy="1183100"/>
            </a:xfrm>
            <a:custGeom>
              <a:avLst/>
              <a:gdLst/>
              <a:ahLst/>
              <a:cxnLst/>
              <a:rect l="l" t="t" r="r" b="b"/>
              <a:pathLst>
                <a:path w="96429" h="47324" fill="none" extrusionOk="0">
                  <a:moveTo>
                    <a:pt x="96428" y="1"/>
                  </a:moveTo>
                  <a:cubicBezTo>
                    <a:pt x="88915" y="2261"/>
                    <a:pt x="93197" y="10379"/>
                    <a:pt x="85413" y="16014"/>
                  </a:cubicBezTo>
                  <a:cubicBezTo>
                    <a:pt x="77630" y="21664"/>
                    <a:pt x="65087" y="7100"/>
                    <a:pt x="55823" y="16555"/>
                  </a:cubicBezTo>
                  <a:cubicBezTo>
                    <a:pt x="46559" y="26010"/>
                    <a:pt x="46288" y="37820"/>
                    <a:pt x="26614" y="32058"/>
                  </a:cubicBezTo>
                  <a:cubicBezTo>
                    <a:pt x="6940" y="26296"/>
                    <a:pt x="414" y="47323"/>
                    <a:pt x="0" y="473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99275" y="1951575"/>
              <a:ext cx="2425450" cy="1173925"/>
            </a:xfrm>
            <a:custGeom>
              <a:avLst/>
              <a:gdLst/>
              <a:ahLst/>
              <a:cxnLst/>
              <a:rect l="l" t="t" r="r" b="b"/>
              <a:pathLst>
                <a:path w="97018" h="46957" fill="none" extrusionOk="0">
                  <a:moveTo>
                    <a:pt x="97017" y="1"/>
                  </a:moveTo>
                  <a:cubicBezTo>
                    <a:pt x="89632" y="2229"/>
                    <a:pt x="93436" y="10570"/>
                    <a:pt x="85509" y="15934"/>
                  </a:cubicBezTo>
                  <a:cubicBezTo>
                    <a:pt x="77598" y="21314"/>
                    <a:pt x="65119" y="7163"/>
                    <a:pt x="55759" y="16571"/>
                  </a:cubicBezTo>
                  <a:cubicBezTo>
                    <a:pt x="46400" y="25994"/>
                    <a:pt x="46082" y="37343"/>
                    <a:pt x="26535" y="31724"/>
                  </a:cubicBezTo>
                  <a:cubicBezTo>
                    <a:pt x="6972" y="26105"/>
                    <a:pt x="558" y="46957"/>
                    <a:pt x="1" y="469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97675" y="1961525"/>
              <a:ext cx="2440175" cy="1165575"/>
            </a:xfrm>
            <a:custGeom>
              <a:avLst/>
              <a:gdLst/>
              <a:ahLst/>
              <a:cxnLst/>
              <a:rect l="l" t="t" r="r" b="b"/>
              <a:pathLst>
                <a:path w="97607" h="46623" fill="none" extrusionOk="0">
                  <a:moveTo>
                    <a:pt x="97607" y="0"/>
                  </a:moveTo>
                  <a:cubicBezTo>
                    <a:pt x="90332" y="2197"/>
                    <a:pt x="93675" y="10777"/>
                    <a:pt x="85621" y="15870"/>
                  </a:cubicBezTo>
                  <a:cubicBezTo>
                    <a:pt x="77567" y="20980"/>
                    <a:pt x="65135" y="7243"/>
                    <a:pt x="55680" y="16618"/>
                  </a:cubicBezTo>
                  <a:cubicBezTo>
                    <a:pt x="46225" y="25994"/>
                    <a:pt x="45891" y="36881"/>
                    <a:pt x="26440" y="31406"/>
                  </a:cubicBezTo>
                  <a:cubicBezTo>
                    <a:pt x="7005" y="25930"/>
                    <a:pt x="685" y="46623"/>
                    <a:pt x="1" y="466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96100" y="1971875"/>
              <a:ext cx="2455275" cy="1156425"/>
            </a:xfrm>
            <a:custGeom>
              <a:avLst/>
              <a:gdLst/>
              <a:ahLst/>
              <a:cxnLst/>
              <a:rect l="l" t="t" r="r" b="b"/>
              <a:pathLst>
                <a:path w="98211" h="46257" fill="none" extrusionOk="0">
                  <a:moveTo>
                    <a:pt x="98211" y="0"/>
                  </a:moveTo>
                  <a:cubicBezTo>
                    <a:pt x="91032" y="2149"/>
                    <a:pt x="93913" y="10951"/>
                    <a:pt x="85732" y="15806"/>
                  </a:cubicBezTo>
                  <a:cubicBezTo>
                    <a:pt x="77550" y="20645"/>
                    <a:pt x="65166" y="7306"/>
                    <a:pt x="55616" y="16650"/>
                  </a:cubicBezTo>
                  <a:cubicBezTo>
                    <a:pt x="46065" y="25978"/>
                    <a:pt x="45683" y="36403"/>
                    <a:pt x="26360" y="31071"/>
                  </a:cubicBezTo>
                  <a:cubicBezTo>
                    <a:pt x="7036" y="25755"/>
                    <a:pt x="828" y="46256"/>
                    <a:pt x="0" y="462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94900" y="1981825"/>
              <a:ext cx="2469625" cy="1147675"/>
            </a:xfrm>
            <a:custGeom>
              <a:avLst/>
              <a:gdLst/>
              <a:ahLst/>
              <a:cxnLst/>
              <a:rect l="l" t="t" r="r" b="b"/>
              <a:pathLst>
                <a:path w="98785" h="45907" fill="none" extrusionOk="0">
                  <a:moveTo>
                    <a:pt x="98784" y="0"/>
                  </a:moveTo>
                  <a:cubicBezTo>
                    <a:pt x="91717" y="2133"/>
                    <a:pt x="94136" y="11158"/>
                    <a:pt x="85811" y="15743"/>
                  </a:cubicBezTo>
                  <a:cubicBezTo>
                    <a:pt x="77503" y="20311"/>
                    <a:pt x="65182" y="7386"/>
                    <a:pt x="55536" y="16682"/>
                  </a:cubicBezTo>
                  <a:cubicBezTo>
                    <a:pt x="45890" y="25977"/>
                    <a:pt x="45477" y="35942"/>
                    <a:pt x="26264" y="30769"/>
                  </a:cubicBezTo>
                  <a:cubicBezTo>
                    <a:pt x="7036" y="25580"/>
                    <a:pt x="956" y="45906"/>
                    <a:pt x="0" y="459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93300" y="1992175"/>
              <a:ext cx="2484350" cy="1138900"/>
            </a:xfrm>
            <a:custGeom>
              <a:avLst/>
              <a:gdLst/>
              <a:ahLst/>
              <a:cxnLst/>
              <a:rect l="l" t="t" r="r" b="b"/>
              <a:pathLst>
                <a:path w="99374" h="45556" fill="none" extrusionOk="0">
                  <a:moveTo>
                    <a:pt x="99373" y="0"/>
                  </a:moveTo>
                  <a:cubicBezTo>
                    <a:pt x="92418" y="2085"/>
                    <a:pt x="94375" y="11349"/>
                    <a:pt x="85923" y="15663"/>
                  </a:cubicBezTo>
                  <a:cubicBezTo>
                    <a:pt x="77471" y="19961"/>
                    <a:pt x="65215" y="7449"/>
                    <a:pt x="55473" y="16713"/>
                  </a:cubicBezTo>
                  <a:cubicBezTo>
                    <a:pt x="45732" y="25961"/>
                    <a:pt x="45270" y="35464"/>
                    <a:pt x="26169" y="30434"/>
                  </a:cubicBezTo>
                  <a:cubicBezTo>
                    <a:pt x="7068" y="25388"/>
                    <a:pt x="1099" y="45556"/>
                    <a:pt x="1" y="455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91725" y="2002125"/>
              <a:ext cx="2499050" cy="1130150"/>
            </a:xfrm>
            <a:custGeom>
              <a:avLst/>
              <a:gdLst/>
              <a:ahLst/>
              <a:cxnLst/>
              <a:rect l="l" t="t" r="r" b="b"/>
              <a:pathLst>
                <a:path w="99962" h="45206" fill="none" extrusionOk="0">
                  <a:moveTo>
                    <a:pt x="99962" y="0"/>
                  </a:moveTo>
                  <a:cubicBezTo>
                    <a:pt x="93117" y="2069"/>
                    <a:pt x="94613" y="11556"/>
                    <a:pt x="86034" y="15599"/>
                  </a:cubicBezTo>
                  <a:cubicBezTo>
                    <a:pt x="77454" y="19642"/>
                    <a:pt x="65230" y="7529"/>
                    <a:pt x="55409" y="16745"/>
                  </a:cubicBezTo>
                  <a:cubicBezTo>
                    <a:pt x="45572" y="25961"/>
                    <a:pt x="45078" y="35002"/>
                    <a:pt x="26089" y="30116"/>
                  </a:cubicBezTo>
                  <a:cubicBezTo>
                    <a:pt x="7099" y="25213"/>
                    <a:pt x="1242" y="45205"/>
                    <a:pt x="0" y="451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90125" y="2012450"/>
              <a:ext cx="2513775" cy="1121025"/>
            </a:xfrm>
            <a:custGeom>
              <a:avLst/>
              <a:gdLst/>
              <a:ahLst/>
              <a:cxnLst/>
              <a:rect l="l" t="t" r="r" b="b"/>
              <a:pathLst>
                <a:path w="100551" h="44841" fill="none" extrusionOk="0">
                  <a:moveTo>
                    <a:pt x="100551" y="1"/>
                  </a:moveTo>
                  <a:cubicBezTo>
                    <a:pt x="93818" y="2022"/>
                    <a:pt x="94853" y="11732"/>
                    <a:pt x="86146" y="15520"/>
                  </a:cubicBezTo>
                  <a:cubicBezTo>
                    <a:pt x="77423" y="19293"/>
                    <a:pt x="65262" y="7593"/>
                    <a:pt x="55345" y="16778"/>
                  </a:cubicBezTo>
                  <a:cubicBezTo>
                    <a:pt x="45413" y="25946"/>
                    <a:pt x="44872" y="34526"/>
                    <a:pt x="26010" y="29782"/>
                  </a:cubicBezTo>
                  <a:cubicBezTo>
                    <a:pt x="7131" y="25039"/>
                    <a:pt x="1369" y="44840"/>
                    <a:pt x="0" y="448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8525" y="2022400"/>
              <a:ext cx="2528525" cy="1112650"/>
            </a:xfrm>
            <a:custGeom>
              <a:avLst/>
              <a:gdLst/>
              <a:ahLst/>
              <a:cxnLst/>
              <a:rect l="l" t="t" r="r" b="b"/>
              <a:pathLst>
                <a:path w="101141" h="44506" fill="none" extrusionOk="0">
                  <a:moveTo>
                    <a:pt x="101140" y="1"/>
                  </a:moveTo>
                  <a:cubicBezTo>
                    <a:pt x="94519" y="1990"/>
                    <a:pt x="95092" y="11939"/>
                    <a:pt x="86242" y="15457"/>
                  </a:cubicBezTo>
                  <a:cubicBezTo>
                    <a:pt x="77391" y="18974"/>
                    <a:pt x="65294" y="7673"/>
                    <a:pt x="55282" y="16810"/>
                  </a:cubicBezTo>
                  <a:cubicBezTo>
                    <a:pt x="45254" y="25946"/>
                    <a:pt x="44681" y="34064"/>
                    <a:pt x="25914" y="29464"/>
                  </a:cubicBezTo>
                  <a:cubicBezTo>
                    <a:pt x="7164" y="24864"/>
                    <a:pt x="1513" y="44506"/>
                    <a:pt x="1" y="444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7350" y="2032750"/>
              <a:ext cx="2542825" cy="1103500"/>
            </a:xfrm>
            <a:custGeom>
              <a:avLst/>
              <a:gdLst/>
              <a:ahLst/>
              <a:cxnLst/>
              <a:rect l="l" t="t" r="r" b="b"/>
              <a:pathLst>
                <a:path w="101713" h="44140" fill="none" extrusionOk="0">
                  <a:moveTo>
                    <a:pt x="101713" y="1"/>
                  </a:moveTo>
                  <a:cubicBezTo>
                    <a:pt x="95202" y="1959"/>
                    <a:pt x="95330" y="12130"/>
                    <a:pt x="86336" y="15377"/>
                  </a:cubicBezTo>
                  <a:cubicBezTo>
                    <a:pt x="77343" y="18624"/>
                    <a:pt x="65309" y="7737"/>
                    <a:pt x="55202" y="16841"/>
                  </a:cubicBezTo>
                  <a:cubicBezTo>
                    <a:pt x="45078" y="25930"/>
                    <a:pt x="44457" y="33586"/>
                    <a:pt x="25818" y="29130"/>
                  </a:cubicBezTo>
                  <a:cubicBezTo>
                    <a:pt x="7163" y="24673"/>
                    <a:pt x="1640" y="44140"/>
                    <a:pt x="0" y="441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85750" y="2042700"/>
              <a:ext cx="2557550" cy="1094750"/>
            </a:xfrm>
            <a:custGeom>
              <a:avLst/>
              <a:gdLst/>
              <a:ahLst/>
              <a:cxnLst/>
              <a:rect l="l" t="t" r="r" b="b"/>
              <a:pathLst>
                <a:path w="102302" h="43790" fill="none" extrusionOk="0">
                  <a:moveTo>
                    <a:pt x="102302" y="1"/>
                  </a:moveTo>
                  <a:cubicBezTo>
                    <a:pt x="95903" y="1927"/>
                    <a:pt x="95569" y="12337"/>
                    <a:pt x="86448" y="15313"/>
                  </a:cubicBezTo>
                  <a:cubicBezTo>
                    <a:pt x="77327" y="18290"/>
                    <a:pt x="65341" y="7816"/>
                    <a:pt x="55122" y="16873"/>
                  </a:cubicBezTo>
                  <a:cubicBezTo>
                    <a:pt x="44919" y="25946"/>
                    <a:pt x="44267" y="33125"/>
                    <a:pt x="25723" y="28811"/>
                  </a:cubicBezTo>
                  <a:cubicBezTo>
                    <a:pt x="7195" y="24497"/>
                    <a:pt x="1783" y="43789"/>
                    <a:pt x="0" y="43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4150" y="2053050"/>
              <a:ext cx="2572300" cy="1086000"/>
            </a:xfrm>
            <a:custGeom>
              <a:avLst/>
              <a:gdLst/>
              <a:ahLst/>
              <a:cxnLst/>
              <a:rect l="l" t="t" r="r" b="b"/>
              <a:pathLst>
                <a:path w="102892" h="43440" fill="none" extrusionOk="0">
                  <a:moveTo>
                    <a:pt x="102891" y="0"/>
                  </a:moveTo>
                  <a:cubicBezTo>
                    <a:pt x="96604" y="1895"/>
                    <a:pt x="95808" y="12512"/>
                    <a:pt x="86544" y="15233"/>
                  </a:cubicBezTo>
                  <a:cubicBezTo>
                    <a:pt x="77296" y="17955"/>
                    <a:pt x="65358" y="7880"/>
                    <a:pt x="55059" y="16905"/>
                  </a:cubicBezTo>
                  <a:cubicBezTo>
                    <a:pt x="44761" y="25930"/>
                    <a:pt x="44060" y="32647"/>
                    <a:pt x="25644" y="28477"/>
                  </a:cubicBezTo>
                  <a:cubicBezTo>
                    <a:pt x="7227" y="24322"/>
                    <a:pt x="1927" y="43439"/>
                    <a:pt x="1" y="434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82575" y="2063000"/>
              <a:ext cx="2587400" cy="1077225"/>
            </a:xfrm>
            <a:custGeom>
              <a:avLst/>
              <a:gdLst/>
              <a:ahLst/>
              <a:cxnLst/>
              <a:rect l="l" t="t" r="r" b="b"/>
              <a:pathLst>
                <a:path w="103496" h="43089" fill="none" extrusionOk="0">
                  <a:moveTo>
                    <a:pt x="103495" y="0"/>
                  </a:moveTo>
                  <a:cubicBezTo>
                    <a:pt x="97303" y="1863"/>
                    <a:pt x="96046" y="12718"/>
                    <a:pt x="86655" y="15170"/>
                  </a:cubicBezTo>
                  <a:cubicBezTo>
                    <a:pt x="77263" y="17621"/>
                    <a:pt x="65389" y="7959"/>
                    <a:pt x="54995" y="16952"/>
                  </a:cubicBezTo>
                  <a:cubicBezTo>
                    <a:pt x="44601" y="25930"/>
                    <a:pt x="43869" y="32185"/>
                    <a:pt x="25563" y="28158"/>
                  </a:cubicBezTo>
                  <a:cubicBezTo>
                    <a:pt x="7258" y="24147"/>
                    <a:pt x="2053" y="43089"/>
                    <a:pt x="0" y="430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0975" y="2073350"/>
              <a:ext cx="2602125" cy="1068075"/>
            </a:xfrm>
            <a:custGeom>
              <a:avLst/>
              <a:gdLst/>
              <a:ahLst/>
              <a:cxnLst/>
              <a:rect l="l" t="t" r="r" b="b"/>
              <a:pathLst>
                <a:path w="104085" h="42723" fill="none" extrusionOk="0">
                  <a:moveTo>
                    <a:pt x="104085" y="0"/>
                  </a:moveTo>
                  <a:cubicBezTo>
                    <a:pt x="98004" y="1815"/>
                    <a:pt x="96285" y="12909"/>
                    <a:pt x="86766" y="15090"/>
                  </a:cubicBezTo>
                  <a:cubicBezTo>
                    <a:pt x="77248" y="17287"/>
                    <a:pt x="65421" y="8023"/>
                    <a:pt x="54931" y="16968"/>
                  </a:cubicBezTo>
                  <a:cubicBezTo>
                    <a:pt x="44442" y="25914"/>
                    <a:pt x="43662" y="31708"/>
                    <a:pt x="25468" y="27840"/>
                  </a:cubicBezTo>
                  <a:cubicBezTo>
                    <a:pt x="7291" y="23956"/>
                    <a:pt x="2197" y="42723"/>
                    <a:pt x="0" y="427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79375" y="2083300"/>
              <a:ext cx="2616850" cy="1059725"/>
            </a:xfrm>
            <a:custGeom>
              <a:avLst/>
              <a:gdLst/>
              <a:ahLst/>
              <a:cxnLst/>
              <a:rect l="l" t="t" r="r" b="b"/>
              <a:pathLst>
                <a:path w="104674" h="42389" fill="none" extrusionOk="0">
                  <a:moveTo>
                    <a:pt x="104674" y="0"/>
                  </a:moveTo>
                  <a:cubicBezTo>
                    <a:pt x="98705" y="1799"/>
                    <a:pt x="96524" y="13116"/>
                    <a:pt x="86862" y="15026"/>
                  </a:cubicBezTo>
                  <a:cubicBezTo>
                    <a:pt x="77216" y="16952"/>
                    <a:pt x="65453" y="8102"/>
                    <a:pt x="54868" y="17016"/>
                  </a:cubicBezTo>
                  <a:cubicBezTo>
                    <a:pt x="44283" y="25914"/>
                    <a:pt x="43471" y="31246"/>
                    <a:pt x="25389" y="27521"/>
                  </a:cubicBezTo>
                  <a:cubicBezTo>
                    <a:pt x="7307" y="23797"/>
                    <a:pt x="2341" y="42388"/>
                    <a:pt x="1" y="423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78175" y="2093650"/>
              <a:ext cx="2631200" cy="1050550"/>
            </a:xfrm>
            <a:custGeom>
              <a:avLst/>
              <a:gdLst/>
              <a:ahLst/>
              <a:cxnLst/>
              <a:rect l="l" t="t" r="r" b="b"/>
              <a:pathLst>
                <a:path w="105248" h="42022" fill="none" extrusionOk="0">
                  <a:moveTo>
                    <a:pt x="105247" y="0"/>
                  </a:moveTo>
                  <a:cubicBezTo>
                    <a:pt x="99389" y="1751"/>
                    <a:pt x="96747" y="13291"/>
                    <a:pt x="86958" y="14946"/>
                  </a:cubicBezTo>
                  <a:cubicBezTo>
                    <a:pt x="77169" y="16602"/>
                    <a:pt x="65453" y="8166"/>
                    <a:pt x="54789" y="17032"/>
                  </a:cubicBezTo>
                  <a:cubicBezTo>
                    <a:pt x="44108" y="25898"/>
                    <a:pt x="43249" y="30768"/>
                    <a:pt x="25294" y="27187"/>
                  </a:cubicBezTo>
                  <a:cubicBezTo>
                    <a:pt x="7323" y="23606"/>
                    <a:pt x="2468" y="42022"/>
                    <a:pt x="1" y="420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76600" y="2103575"/>
              <a:ext cx="2645900" cy="1041825"/>
            </a:xfrm>
            <a:custGeom>
              <a:avLst/>
              <a:gdLst/>
              <a:ahLst/>
              <a:cxnLst/>
              <a:rect l="l" t="t" r="r" b="b"/>
              <a:pathLst>
                <a:path w="105836" h="41673" fill="none" extrusionOk="0">
                  <a:moveTo>
                    <a:pt x="105835" y="1"/>
                  </a:moveTo>
                  <a:cubicBezTo>
                    <a:pt x="100089" y="1736"/>
                    <a:pt x="96985" y="13499"/>
                    <a:pt x="87069" y="14884"/>
                  </a:cubicBezTo>
                  <a:cubicBezTo>
                    <a:pt x="77152" y="16284"/>
                    <a:pt x="65485" y="8246"/>
                    <a:pt x="54724" y="17080"/>
                  </a:cubicBezTo>
                  <a:cubicBezTo>
                    <a:pt x="43948" y="25899"/>
                    <a:pt x="43057" y="30308"/>
                    <a:pt x="25198" y="26870"/>
                  </a:cubicBezTo>
                  <a:cubicBezTo>
                    <a:pt x="7354" y="23431"/>
                    <a:pt x="2611" y="41673"/>
                    <a:pt x="0" y="41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75000" y="2113925"/>
              <a:ext cx="2660625" cy="1033075"/>
            </a:xfrm>
            <a:custGeom>
              <a:avLst/>
              <a:gdLst/>
              <a:ahLst/>
              <a:cxnLst/>
              <a:rect l="l" t="t" r="r" b="b"/>
              <a:pathLst>
                <a:path w="106425" h="41323" fill="none" extrusionOk="0">
                  <a:moveTo>
                    <a:pt x="106425" y="1"/>
                  </a:moveTo>
                  <a:cubicBezTo>
                    <a:pt x="100790" y="1688"/>
                    <a:pt x="97224" y="13690"/>
                    <a:pt x="87180" y="14804"/>
                  </a:cubicBezTo>
                  <a:cubicBezTo>
                    <a:pt x="77121" y="15934"/>
                    <a:pt x="65517" y="8310"/>
                    <a:pt x="54661" y="17096"/>
                  </a:cubicBezTo>
                  <a:cubicBezTo>
                    <a:pt x="43789" y="25883"/>
                    <a:pt x="42850" y="29830"/>
                    <a:pt x="25118" y="26535"/>
                  </a:cubicBezTo>
                  <a:cubicBezTo>
                    <a:pt x="7386" y="23240"/>
                    <a:pt x="2738" y="41322"/>
                    <a:pt x="1" y="4129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73400" y="2123875"/>
              <a:ext cx="2675350" cy="1024325"/>
            </a:xfrm>
            <a:custGeom>
              <a:avLst/>
              <a:gdLst/>
              <a:ahLst/>
              <a:cxnLst/>
              <a:rect l="l" t="t" r="r" b="b"/>
              <a:pathLst>
                <a:path w="107014" h="40973" fill="none" extrusionOk="0">
                  <a:moveTo>
                    <a:pt x="107014" y="1"/>
                  </a:moveTo>
                  <a:cubicBezTo>
                    <a:pt x="101491" y="1656"/>
                    <a:pt x="97463" y="13881"/>
                    <a:pt x="87276" y="14740"/>
                  </a:cubicBezTo>
                  <a:cubicBezTo>
                    <a:pt x="77089" y="15600"/>
                    <a:pt x="65549" y="8389"/>
                    <a:pt x="54582" y="17144"/>
                  </a:cubicBezTo>
                  <a:cubicBezTo>
                    <a:pt x="43631" y="25882"/>
                    <a:pt x="42644" y="29368"/>
                    <a:pt x="25023" y="26217"/>
                  </a:cubicBezTo>
                  <a:cubicBezTo>
                    <a:pt x="7403" y="23081"/>
                    <a:pt x="2882" y="40972"/>
                    <a:pt x="1" y="409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71825" y="2133825"/>
              <a:ext cx="2690075" cy="1015550"/>
            </a:xfrm>
            <a:custGeom>
              <a:avLst/>
              <a:gdLst/>
              <a:ahLst/>
              <a:cxnLst/>
              <a:rect l="l" t="t" r="r" b="b"/>
              <a:pathLst>
                <a:path w="107603" h="40622" fill="none" extrusionOk="0">
                  <a:moveTo>
                    <a:pt x="107602" y="1"/>
                  </a:moveTo>
                  <a:cubicBezTo>
                    <a:pt x="102190" y="1640"/>
                    <a:pt x="97717" y="14088"/>
                    <a:pt x="87387" y="14692"/>
                  </a:cubicBezTo>
                  <a:cubicBezTo>
                    <a:pt x="77057" y="15281"/>
                    <a:pt x="65564" y="8469"/>
                    <a:pt x="54518" y="17176"/>
                  </a:cubicBezTo>
                  <a:cubicBezTo>
                    <a:pt x="43471" y="25882"/>
                    <a:pt x="42452" y="28891"/>
                    <a:pt x="24943" y="25898"/>
                  </a:cubicBezTo>
                  <a:cubicBezTo>
                    <a:pt x="7434" y="22906"/>
                    <a:pt x="3025" y="40622"/>
                    <a:pt x="0" y="406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70625" y="2144175"/>
              <a:ext cx="2704400" cy="1006800"/>
            </a:xfrm>
            <a:custGeom>
              <a:avLst/>
              <a:gdLst/>
              <a:ahLst/>
              <a:cxnLst/>
              <a:rect l="l" t="t" r="r" b="b"/>
              <a:pathLst>
                <a:path w="108176" h="40272" fill="none" extrusionOk="0">
                  <a:moveTo>
                    <a:pt x="108175" y="1"/>
                  </a:moveTo>
                  <a:cubicBezTo>
                    <a:pt x="102875" y="1592"/>
                    <a:pt x="97941" y="14278"/>
                    <a:pt x="87483" y="14613"/>
                  </a:cubicBezTo>
                  <a:cubicBezTo>
                    <a:pt x="77025" y="14931"/>
                    <a:pt x="65580" y="8532"/>
                    <a:pt x="54438" y="17207"/>
                  </a:cubicBezTo>
                  <a:cubicBezTo>
                    <a:pt x="43296" y="25882"/>
                    <a:pt x="42229" y="28413"/>
                    <a:pt x="24848" y="25564"/>
                  </a:cubicBezTo>
                  <a:cubicBezTo>
                    <a:pt x="7450" y="22715"/>
                    <a:pt x="3152" y="40272"/>
                    <a:pt x="1" y="402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69025" y="2154125"/>
              <a:ext cx="2719525" cy="998050"/>
            </a:xfrm>
            <a:custGeom>
              <a:avLst/>
              <a:gdLst/>
              <a:ahLst/>
              <a:cxnLst/>
              <a:rect l="l" t="t" r="r" b="b"/>
              <a:pathLst>
                <a:path w="108781" h="39922" fill="none" extrusionOk="0">
                  <a:moveTo>
                    <a:pt x="108781" y="0"/>
                  </a:moveTo>
                  <a:cubicBezTo>
                    <a:pt x="103576" y="1576"/>
                    <a:pt x="98180" y="14485"/>
                    <a:pt x="87579" y="14549"/>
                  </a:cubicBezTo>
                  <a:cubicBezTo>
                    <a:pt x="76994" y="14613"/>
                    <a:pt x="65613" y="8612"/>
                    <a:pt x="54375" y="17255"/>
                  </a:cubicBezTo>
                  <a:cubicBezTo>
                    <a:pt x="43137" y="25882"/>
                    <a:pt x="42039" y="27951"/>
                    <a:pt x="24752" y="25245"/>
                  </a:cubicBezTo>
                  <a:cubicBezTo>
                    <a:pt x="7482" y="22555"/>
                    <a:pt x="3296" y="39921"/>
                    <a:pt x="1" y="399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67450" y="2164475"/>
              <a:ext cx="2734225" cy="988900"/>
            </a:xfrm>
            <a:custGeom>
              <a:avLst/>
              <a:gdLst/>
              <a:ahLst/>
              <a:cxnLst/>
              <a:rect l="l" t="t" r="r" b="b"/>
              <a:pathLst>
                <a:path w="109369" h="39556" fill="none" extrusionOk="0">
                  <a:moveTo>
                    <a:pt x="109369" y="0"/>
                  </a:moveTo>
                  <a:cubicBezTo>
                    <a:pt x="104275" y="1528"/>
                    <a:pt x="98418" y="14660"/>
                    <a:pt x="87689" y="14469"/>
                  </a:cubicBezTo>
                  <a:cubicBezTo>
                    <a:pt x="76961" y="14262"/>
                    <a:pt x="65644" y="8675"/>
                    <a:pt x="54311" y="17271"/>
                  </a:cubicBezTo>
                  <a:cubicBezTo>
                    <a:pt x="42977" y="25866"/>
                    <a:pt x="41831" y="27474"/>
                    <a:pt x="24672" y="24927"/>
                  </a:cubicBezTo>
                  <a:cubicBezTo>
                    <a:pt x="7513" y="22364"/>
                    <a:pt x="3422" y="39555"/>
                    <a:pt x="0" y="39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65850" y="2174425"/>
              <a:ext cx="2748975" cy="980525"/>
            </a:xfrm>
            <a:custGeom>
              <a:avLst/>
              <a:gdLst/>
              <a:ahLst/>
              <a:cxnLst/>
              <a:rect l="l" t="t" r="r" b="b"/>
              <a:pathLst>
                <a:path w="109959" h="39221" fill="none" extrusionOk="0">
                  <a:moveTo>
                    <a:pt x="109958" y="0"/>
                  </a:moveTo>
                  <a:cubicBezTo>
                    <a:pt x="104992" y="1497"/>
                    <a:pt x="98657" y="14867"/>
                    <a:pt x="87801" y="14406"/>
                  </a:cubicBezTo>
                  <a:cubicBezTo>
                    <a:pt x="76945" y="13928"/>
                    <a:pt x="65676" y="8755"/>
                    <a:pt x="54247" y="17318"/>
                  </a:cubicBezTo>
                  <a:cubicBezTo>
                    <a:pt x="42818" y="25866"/>
                    <a:pt x="41641" y="27012"/>
                    <a:pt x="24593" y="24609"/>
                  </a:cubicBezTo>
                  <a:cubicBezTo>
                    <a:pt x="7529" y="22189"/>
                    <a:pt x="3566" y="39221"/>
                    <a:pt x="1" y="391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64250" y="2184775"/>
              <a:ext cx="2763700" cy="971375"/>
            </a:xfrm>
            <a:custGeom>
              <a:avLst/>
              <a:gdLst/>
              <a:ahLst/>
              <a:cxnLst/>
              <a:rect l="l" t="t" r="r" b="b"/>
              <a:pathLst>
                <a:path w="110548" h="38855" fill="none" extrusionOk="0">
                  <a:moveTo>
                    <a:pt x="110548" y="0"/>
                  </a:moveTo>
                  <a:cubicBezTo>
                    <a:pt x="105693" y="1465"/>
                    <a:pt x="98896" y="15058"/>
                    <a:pt x="87897" y="14326"/>
                  </a:cubicBezTo>
                  <a:cubicBezTo>
                    <a:pt x="76914" y="13594"/>
                    <a:pt x="65692" y="8818"/>
                    <a:pt x="54184" y="17334"/>
                  </a:cubicBezTo>
                  <a:cubicBezTo>
                    <a:pt x="42660" y="25850"/>
                    <a:pt x="41434" y="26534"/>
                    <a:pt x="24498" y="24274"/>
                  </a:cubicBezTo>
                  <a:cubicBezTo>
                    <a:pt x="7562" y="21998"/>
                    <a:pt x="3710" y="38855"/>
                    <a:pt x="1" y="388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62675" y="2194725"/>
              <a:ext cx="2778400" cy="962625"/>
            </a:xfrm>
            <a:custGeom>
              <a:avLst/>
              <a:gdLst/>
              <a:ahLst/>
              <a:cxnLst/>
              <a:rect l="l" t="t" r="r" b="b"/>
              <a:pathLst>
                <a:path w="111136" h="38505" fill="none" extrusionOk="0">
                  <a:moveTo>
                    <a:pt x="111136" y="0"/>
                  </a:moveTo>
                  <a:cubicBezTo>
                    <a:pt x="106392" y="1433"/>
                    <a:pt x="99134" y="15265"/>
                    <a:pt x="88008" y="14262"/>
                  </a:cubicBezTo>
                  <a:cubicBezTo>
                    <a:pt x="76881" y="13259"/>
                    <a:pt x="65723" y="8914"/>
                    <a:pt x="54119" y="17382"/>
                  </a:cubicBezTo>
                  <a:cubicBezTo>
                    <a:pt x="42500" y="25850"/>
                    <a:pt x="41242" y="26073"/>
                    <a:pt x="24418" y="23956"/>
                  </a:cubicBezTo>
                  <a:cubicBezTo>
                    <a:pt x="7593" y="21839"/>
                    <a:pt x="3852" y="38504"/>
                    <a:pt x="0" y="384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61475" y="2205050"/>
              <a:ext cx="2792750" cy="953875"/>
            </a:xfrm>
            <a:custGeom>
              <a:avLst/>
              <a:gdLst/>
              <a:ahLst/>
              <a:cxnLst/>
              <a:rect l="l" t="t" r="r" b="b"/>
              <a:pathLst>
                <a:path w="111710" h="38155" fill="none" extrusionOk="0">
                  <a:moveTo>
                    <a:pt x="111709" y="1"/>
                  </a:moveTo>
                  <a:cubicBezTo>
                    <a:pt x="107077" y="1386"/>
                    <a:pt x="99357" y="15441"/>
                    <a:pt x="88103" y="14183"/>
                  </a:cubicBezTo>
                  <a:cubicBezTo>
                    <a:pt x="76850" y="12926"/>
                    <a:pt x="65739" y="8978"/>
                    <a:pt x="54024" y="17399"/>
                  </a:cubicBezTo>
                  <a:cubicBezTo>
                    <a:pt x="42325" y="25835"/>
                    <a:pt x="41020" y="25596"/>
                    <a:pt x="24306" y="23622"/>
                  </a:cubicBezTo>
                  <a:cubicBezTo>
                    <a:pt x="7609" y="21649"/>
                    <a:pt x="3980" y="38155"/>
                    <a:pt x="0" y="381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9875" y="2215000"/>
              <a:ext cx="2807475" cy="945125"/>
            </a:xfrm>
            <a:custGeom>
              <a:avLst/>
              <a:gdLst/>
              <a:ahLst/>
              <a:cxnLst/>
              <a:rect l="l" t="t" r="r" b="b"/>
              <a:pathLst>
                <a:path w="112299" h="37805" fill="none" extrusionOk="0">
                  <a:moveTo>
                    <a:pt x="112298" y="1"/>
                  </a:moveTo>
                  <a:cubicBezTo>
                    <a:pt x="107778" y="1370"/>
                    <a:pt x="99596" y="15648"/>
                    <a:pt x="88215" y="14120"/>
                  </a:cubicBezTo>
                  <a:cubicBezTo>
                    <a:pt x="76818" y="12592"/>
                    <a:pt x="65772" y="9058"/>
                    <a:pt x="53961" y="17446"/>
                  </a:cubicBezTo>
                  <a:cubicBezTo>
                    <a:pt x="42166" y="25835"/>
                    <a:pt x="40829" y="25134"/>
                    <a:pt x="24227" y="23304"/>
                  </a:cubicBezTo>
                  <a:cubicBezTo>
                    <a:pt x="7641" y="21473"/>
                    <a:pt x="4107" y="37805"/>
                    <a:pt x="1" y="37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8300" y="2225350"/>
              <a:ext cx="2822175" cy="935975"/>
            </a:xfrm>
            <a:custGeom>
              <a:avLst/>
              <a:gdLst/>
              <a:ahLst/>
              <a:cxnLst/>
              <a:rect l="l" t="t" r="r" b="b"/>
              <a:pathLst>
                <a:path w="112887" h="37439" fill="none" extrusionOk="0">
                  <a:moveTo>
                    <a:pt x="112887" y="1"/>
                  </a:moveTo>
                  <a:cubicBezTo>
                    <a:pt x="108477" y="1322"/>
                    <a:pt x="99834" y="15839"/>
                    <a:pt x="88310" y="14040"/>
                  </a:cubicBezTo>
                  <a:cubicBezTo>
                    <a:pt x="76786" y="12241"/>
                    <a:pt x="65787" y="9121"/>
                    <a:pt x="53897" y="17462"/>
                  </a:cubicBezTo>
                  <a:cubicBezTo>
                    <a:pt x="42006" y="25819"/>
                    <a:pt x="40621" y="24657"/>
                    <a:pt x="24147" y="22970"/>
                  </a:cubicBezTo>
                  <a:cubicBezTo>
                    <a:pt x="7656" y="21298"/>
                    <a:pt x="4250" y="37438"/>
                    <a:pt x="0" y="374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6700" y="2235300"/>
              <a:ext cx="2836900" cy="927625"/>
            </a:xfrm>
            <a:custGeom>
              <a:avLst/>
              <a:gdLst/>
              <a:ahLst/>
              <a:cxnLst/>
              <a:rect l="l" t="t" r="r" b="b"/>
              <a:pathLst>
                <a:path w="113476" h="37105" fill="none" extrusionOk="0">
                  <a:moveTo>
                    <a:pt x="113476" y="1"/>
                  </a:moveTo>
                  <a:cubicBezTo>
                    <a:pt x="109178" y="1306"/>
                    <a:pt x="100089" y="16045"/>
                    <a:pt x="88422" y="13976"/>
                  </a:cubicBezTo>
                  <a:cubicBezTo>
                    <a:pt x="76754" y="11923"/>
                    <a:pt x="65819" y="9201"/>
                    <a:pt x="53833" y="17510"/>
                  </a:cubicBezTo>
                  <a:cubicBezTo>
                    <a:pt x="41847" y="25819"/>
                    <a:pt x="40431" y="24195"/>
                    <a:pt x="24052" y="22651"/>
                  </a:cubicBezTo>
                  <a:cubicBezTo>
                    <a:pt x="7689" y="21123"/>
                    <a:pt x="4394" y="37104"/>
                    <a:pt x="0" y="370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5100" y="2245650"/>
              <a:ext cx="2851650" cy="918450"/>
            </a:xfrm>
            <a:custGeom>
              <a:avLst/>
              <a:gdLst/>
              <a:ahLst/>
              <a:cxnLst/>
              <a:rect l="l" t="t" r="r" b="b"/>
              <a:pathLst>
                <a:path w="114066" h="36738" fill="none" extrusionOk="0">
                  <a:moveTo>
                    <a:pt x="114065" y="0"/>
                  </a:moveTo>
                  <a:cubicBezTo>
                    <a:pt x="109879" y="1258"/>
                    <a:pt x="100328" y="16220"/>
                    <a:pt x="88534" y="13896"/>
                  </a:cubicBezTo>
                  <a:cubicBezTo>
                    <a:pt x="76739" y="11572"/>
                    <a:pt x="65851" y="9264"/>
                    <a:pt x="53770" y="17541"/>
                  </a:cubicBezTo>
                  <a:cubicBezTo>
                    <a:pt x="41689" y="25819"/>
                    <a:pt x="40224" y="23717"/>
                    <a:pt x="23972" y="22317"/>
                  </a:cubicBezTo>
                  <a:cubicBezTo>
                    <a:pt x="7721" y="20932"/>
                    <a:pt x="4537" y="36738"/>
                    <a:pt x="1" y="367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525" y="2255600"/>
              <a:ext cx="2866750" cy="909700"/>
            </a:xfrm>
            <a:custGeom>
              <a:avLst/>
              <a:gdLst/>
              <a:ahLst/>
              <a:cxnLst/>
              <a:rect l="l" t="t" r="r" b="b"/>
              <a:pathLst>
                <a:path w="114670" h="36388" fill="none" extrusionOk="0">
                  <a:moveTo>
                    <a:pt x="114669" y="0"/>
                  </a:moveTo>
                  <a:cubicBezTo>
                    <a:pt x="110579" y="1226"/>
                    <a:pt x="100566" y="16427"/>
                    <a:pt x="88628" y="13833"/>
                  </a:cubicBezTo>
                  <a:cubicBezTo>
                    <a:pt x="76706" y="11254"/>
                    <a:pt x="65882" y="9344"/>
                    <a:pt x="53706" y="17573"/>
                  </a:cubicBezTo>
                  <a:cubicBezTo>
                    <a:pt x="41529" y="25818"/>
                    <a:pt x="40032" y="23256"/>
                    <a:pt x="23892" y="22014"/>
                  </a:cubicBezTo>
                  <a:cubicBezTo>
                    <a:pt x="7752" y="20757"/>
                    <a:pt x="4680" y="36388"/>
                    <a:pt x="0" y="363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2325" y="2265950"/>
              <a:ext cx="2881075" cy="900950"/>
            </a:xfrm>
            <a:custGeom>
              <a:avLst/>
              <a:gdLst/>
              <a:ahLst/>
              <a:cxnLst/>
              <a:rect l="l" t="t" r="r" b="b"/>
              <a:pathLst>
                <a:path w="115243" h="36038" fill="none" extrusionOk="0">
                  <a:moveTo>
                    <a:pt x="115243" y="0"/>
                  </a:moveTo>
                  <a:cubicBezTo>
                    <a:pt x="111263" y="1194"/>
                    <a:pt x="100790" y="16618"/>
                    <a:pt x="88724" y="13753"/>
                  </a:cubicBezTo>
                  <a:cubicBezTo>
                    <a:pt x="76659" y="10904"/>
                    <a:pt x="65899" y="9407"/>
                    <a:pt x="53626" y="17605"/>
                  </a:cubicBezTo>
                  <a:cubicBezTo>
                    <a:pt x="41354" y="25802"/>
                    <a:pt x="39810" y="22778"/>
                    <a:pt x="23781" y="21680"/>
                  </a:cubicBezTo>
                  <a:cubicBezTo>
                    <a:pt x="7768" y="20581"/>
                    <a:pt x="4791" y="36037"/>
                    <a:pt x="0" y="360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0725" y="2275900"/>
              <a:ext cx="2895800" cy="892200"/>
            </a:xfrm>
            <a:custGeom>
              <a:avLst/>
              <a:gdLst/>
              <a:ahLst/>
              <a:cxnLst/>
              <a:rect l="l" t="t" r="r" b="b"/>
              <a:pathLst>
                <a:path w="115832" h="35688" fill="none" extrusionOk="0">
                  <a:moveTo>
                    <a:pt x="115832" y="0"/>
                  </a:moveTo>
                  <a:cubicBezTo>
                    <a:pt x="111964" y="1162"/>
                    <a:pt x="101029" y="16809"/>
                    <a:pt x="88836" y="13689"/>
                  </a:cubicBezTo>
                  <a:cubicBezTo>
                    <a:pt x="76643" y="10569"/>
                    <a:pt x="65915" y="9487"/>
                    <a:pt x="53563" y="17637"/>
                  </a:cubicBezTo>
                  <a:cubicBezTo>
                    <a:pt x="41195" y="25802"/>
                    <a:pt x="39603" y="22316"/>
                    <a:pt x="23702" y="21361"/>
                  </a:cubicBezTo>
                  <a:cubicBezTo>
                    <a:pt x="7784" y="20406"/>
                    <a:pt x="4935" y="35687"/>
                    <a:pt x="1" y="35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49125" y="2286250"/>
              <a:ext cx="2910550" cy="883025"/>
            </a:xfrm>
            <a:custGeom>
              <a:avLst/>
              <a:gdLst/>
              <a:ahLst/>
              <a:cxnLst/>
              <a:rect l="l" t="t" r="r" b="b"/>
              <a:pathLst>
                <a:path w="116422" h="35321" fill="none" extrusionOk="0">
                  <a:moveTo>
                    <a:pt x="116421" y="0"/>
                  </a:moveTo>
                  <a:cubicBezTo>
                    <a:pt x="112665" y="1130"/>
                    <a:pt x="101268" y="17000"/>
                    <a:pt x="88948" y="13609"/>
                  </a:cubicBezTo>
                  <a:cubicBezTo>
                    <a:pt x="76612" y="10235"/>
                    <a:pt x="65947" y="9551"/>
                    <a:pt x="53484" y="17668"/>
                  </a:cubicBezTo>
                  <a:cubicBezTo>
                    <a:pt x="41036" y="25786"/>
                    <a:pt x="39413" y="21839"/>
                    <a:pt x="23622" y="21027"/>
                  </a:cubicBezTo>
                  <a:cubicBezTo>
                    <a:pt x="7816" y="20215"/>
                    <a:pt x="5079" y="35321"/>
                    <a:pt x="1" y="352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7550" y="2296175"/>
              <a:ext cx="2925250" cy="874700"/>
            </a:xfrm>
            <a:custGeom>
              <a:avLst/>
              <a:gdLst/>
              <a:ahLst/>
              <a:cxnLst/>
              <a:rect l="l" t="t" r="r" b="b"/>
              <a:pathLst>
                <a:path w="117010" h="34988" fill="none" extrusionOk="0">
                  <a:moveTo>
                    <a:pt x="117009" y="1"/>
                  </a:moveTo>
                  <a:cubicBezTo>
                    <a:pt x="113364" y="1099"/>
                    <a:pt x="101506" y="17208"/>
                    <a:pt x="89042" y="13563"/>
                  </a:cubicBezTo>
                  <a:cubicBezTo>
                    <a:pt x="76579" y="9902"/>
                    <a:pt x="65978" y="9631"/>
                    <a:pt x="53419" y="17701"/>
                  </a:cubicBezTo>
                  <a:cubicBezTo>
                    <a:pt x="40876" y="25787"/>
                    <a:pt x="39205" y="21378"/>
                    <a:pt x="23526" y="20710"/>
                  </a:cubicBezTo>
                  <a:cubicBezTo>
                    <a:pt x="7848" y="20041"/>
                    <a:pt x="5221" y="34987"/>
                    <a:pt x="0" y="349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5950" y="2306525"/>
              <a:ext cx="2939975" cy="865550"/>
            </a:xfrm>
            <a:custGeom>
              <a:avLst/>
              <a:gdLst/>
              <a:ahLst/>
              <a:cxnLst/>
              <a:rect l="l" t="t" r="r" b="b"/>
              <a:pathLst>
                <a:path w="117599" h="34622" fill="none" extrusionOk="0">
                  <a:moveTo>
                    <a:pt x="117599" y="1"/>
                  </a:moveTo>
                  <a:cubicBezTo>
                    <a:pt x="114065" y="1051"/>
                    <a:pt x="101745" y="17399"/>
                    <a:pt x="89154" y="13483"/>
                  </a:cubicBezTo>
                  <a:cubicBezTo>
                    <a:pt x="76564" y="9551"/>
                    <a:pt x="66010" y="9695"/>
                    <a:pt x="53356" y="17733"/>
                  </a:cubicBezTo>
                  <a:cubicBezTo>
                    <a:pt x="40717" y="25771"/>
                    <a:pt x="39014" y="20900"/>
                    <a:pt x="23447" y="20375"/>
                  </a:cubicBezTo>
                  <a:cubicBezTo>
                    <a:pt x="7880" y="19866"/>
                    <a:pt x="5349" y="34621"/>
                    <a:pt x="1" y="345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44750" y="2316475"/>
              <a:ext cx="2954325" cy="856775"/>
            </a:xfrm>
            <a:custGeom>
              <a:avLst/>
              <a:gdLst/>
              <a:ahLst/>
              <a:cxnLst/>
              <a:rect l="l" t="t" r="r" b="b"/>
              <a:pathLst>
                <a:path w="118173" h="34271" fill="none" extrusionOk="0">
                  <a:moveTo>
                    <a:pt x="118172" y="1"/>
                  </a:moveTo>
                  <a:cubicBezTo>
                    <a:pt x="114750" y="1035"/>
                    <a:pt x="101968" y="17590"/>
                    <a:pt x="89250" y="13419"/>
                  </a:cubicBezTo>
                  <a:cubicBezTo>
                    <a:pt x="76516" y="9233"/>
                    <a:pt x="66011" y="9774"/>
                    <a:pt x="53277" y="17765"/>
                  </a:cubicBezTo>
                  <a:cubicBezTo>
                    <a:pt x="40543" y="25771"/>
                    <a:pt x="38792" y="20439"/>
                    <a:pt x="23336" y="20057"/>
                  </a:cubicBezTo>
                  <a:cubicBezTo>
                    <a:pt x="7880" y="19691"/>
                    <a:pt x="5476" y="34271"/>
                    <a:pt x="1" y="342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3175" y="2326825"/>
              <a:ext cx="2969025" cy="848025"/>
            </a:xfrm>
            <a:custGeom>
              <a:avLst/>
              <a:gdLst/>
              <a:ahLst/>
              <a:cxnLst/>
              <a:rect l="l" t="t" r="r" b="b"/>
              <a:pathLst>
                <a:path w="118761" h="33921" fill="none" extrusionOk="0">
                  <a:moveTo>
                    <a:pt x="118760" y="1"/>
                  </a:moveTo>
                  <a:cubicBezTo>
                    <a:pt x="115449" y="988"/>
                    <a:pt x="102206" y="17780"/>
                    <a:pt x="89345" y="13339"/>
                  </a:cubicBezTo>
                  <a:cubicBezTo>
                    <a:pt x="76484" y="8883"/>
                    <a:pt x="66042" y="9838"/>
                    <a:pt x="53212" y="17796"/>
                  </a:cubicBezTo>
                  <a:cubicBezTo>
                    <a:pt x="40383" y="25755"/>
                    <a:pt x="38600" y="19961"/>
                    <a:pt x="23256" y="19722"/>
                  </a:cubicBezTo>
                  <a:cubicBezTo>
                    <a:pt x="7911" y="19499"/>
                    <a:pt x="5619" y="33921"/>
                    <a:pt x="0" y="338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41575" y="2336775"/>
              <a:ext cx="2983750" cy="839275"/>
            </a:xfrm>
            <a:custGeom>
              <a:avLst/>
              <a:gdLst/>
              <a:ahLst/>
              <a:cxnLst/>
              <a:rect l="l" t="t" r="r" b="b"/>
              <a:pathLst>
                <a:path w="119350" h="33571" fill="none" extrusionOk="0">
                  <a:moveTo>
                    <a:pt x="119350" y="1"/>
                  </a:moveTo>
                  <a:cubicBezTo>
                    <a:pt x="116150" y="972"/>
                    <a:pt x="102461" y="17987"/>
                    <a:pt x="89457" y="13276"/>
                  </a:cubicBezTo>
                  <a:cubicBezTo>
                    <a:pt x="76452" y="8564"/>
                    <a:pt x="66074" y="9917"/>
                    <a:pt x="53149" y="17844"/>
                  </a:cubicBezTo>
                  <a:cubicBezTo>
                    <a:pt x="40224" y="25755"/>
                    <a:pt x="38393" y="19483"/>
                    <a:pt x="23176" y="19404"/>
                  </a:cubicBezTo>
                  <a:cubicBezTo>
                    <a:pt x="7943" y="19340"/>
                    <a:pt x="5763" y="33570"/>
                    <a:pt x="1" y="33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39975" y="2347125"/>
              <a:ext cx="2998875" cy="830125"/>
            </a:xfrm>
            <a:custGeom>
              <a:avLst/>
              <a:gdLst/>
              <a:ahLst/>
              <a:cxnLst/>
              <a:rect l="l" t="t" r="r" b="b"/>
              <a:pathLst>
                <a:path w="119955" h="33205" fill="none" extrusionOk="0">
                  <a:moveTo>
                    <a:pt x="119955" y="0"/>
                  </a:moveTo>
                  <a:cubicBezTo>
                    <a:pt x="116851" y="924"/>
                    <a:pt x="102700" y="18178"/>
                    <a:pt x="89568" y="13196"/>
                  </a:cubicBezTo>
                  <a:cubicBezTo>
                    <a:pt x="76436" y="8214"/>
                    <a:pt x="66106" y="9981"/>
                    <a:pt x="53086" y="17860"/>
                  </a:cubicBezTo>
                  <a:cubicBezTo>
                    <a:pt x="40065" y="25739"/>
                    <a:pt x="38203" y="19006"/>
                    <a:pt x="23081" y="19085"/>
                  </a:cubicBezTo>
                  <a:cubicBezTo>
                    <a:pt x="7976" y="19149"/>
                    <a:pt x="5906" y="33204"/>
                    <a:pt x="1" y="331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38400" y="2357075"/>
              <a:ext cx="3013600" cy="821750"/>
            </a:xfrm>
            <a:custGeom>
              <a:avLst/>
              <a:gdLst/>
              <a:ahLst/>
              <a:cxnLst/>
              <a:rect l="l" t="t" r="r" b="b"/>
              <a:pathLst>
                <a:path w="120544" h="32870" fill="none" extrusionOk="0">
                  <a:moveTo>
                    <a:pt x="120543" y="0"/>
                  </a:moveTo>
                  <a:cubicBezTo>
                    <a:pt x="117551" y="892"/>
                    <a:pt x="102938" y="18369"/>
                    <a:pt x="89663" y="13132"/>
                  </a:cubicBezTo>
                  <a:cubicBezTo>
                    <a:pt x="76404" y="7879"/>
                    <a:pt x="66121" y="10060"/>
                    <a:pt x="53021" y="17907"/>
                  </a:cubicBezTo>
                  <a:cubicBezTo>
                    <a:pt x="39905" y="25755"/>
                    <a:pt x="37995" y="18544"/>
                    <a:pt x="23001" y="18767"/>
                  </a:cubicBezTo>
                  <a:cubicBezTo>
                    <a:pt x="8007" y="18974"/>
                    <a:pt x="6033" y="32870"/>
                    <a:pt x="0" y="3282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36800" y="2367425"/>
              <a:ext cx="3028325" cy="812600"/>
            </a:xfrm>
            <a:custGeom>
              <a:avLst/>
              <a:gdLst/>
              <a:ahLst/>
              <a:cxnLst/>
              <a:rect l="l" t="t" r="r" b="b"/>
              <a:pathLst>
                <a:path w="121133" h="32504" fill="none" extrusionOk="0">
                  <a:moveTo>
                    <a:pt x="121132" y="0"/>
                  </a:moveTo>
                  <a:cubicBezTo>
                    <a:pt x="118251" y="860"/>
                    <a:pt x="103177" y="18560"/>
                    <a:pt x="89775" y="13052"/>
                  </a:cubicBezTo>
                  <a:cubicBezTo>
                    <a:pt x="76372" y="7545"/>
                    <a:pt x="66153" y="10124"/>
                    <a:pt x="52942" y="17923"/>
                  </a:cubicBezTo>
                  <a:cubicBezTo>
                    <a:pt x="39746" y="25739"/>
                    <a:pt x="37804" y="18066"/>
                    <a:pt x="22922" y="18433"/>
                  </a:cubicBezTo>
                  <a:cubicBezTo>
                    <a:pt x="8023" y="18783"/>
                    <a:pt x="6176" y="32504"/>
                    <a:pt x="1" y="324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5600" y="2377375"/>
              <a:ext cx="3042650" cy="803850"/>
            </a:xfrm>
            <a:custGeom>
              <a:avLst/>
              <a:gdLst/>
              <a:ahLst/>
              <a:cxnLst/>
              <a:rect l="l" t="t" r="r" b="b"/>
              <a:pathLst>
                <a:path w="121706" h="32154" fill="none" extrusionOk="0">
                  <a:moveTo>
                    <a:pt x="121706" y="0"/>
                  </a:moveTo>
                  <a:cubicBezTo>
                    <a:pt x="118936" y="828"/>
                    <a:pt x="103401" y="18767"/>
                    <a:pt x="89871" y="12989"/>
                  </a:cubicBezTo>
                  <a:cubicBezTo>
                    <a:pt x="76341" y="7211"/>
                    <a:pt x="66170" y="10203"/>
                    <a:pt x="52863" y="17971"/>
                  </a:cubicBezTo>
                  <a:cubicBezTo>
                    <a:pt x="39572" y="25739"/>
                    <a:pt x="37582" y="17605"/>
                    <a:pt x="22810" y="18114"/>
                  </a:cubicBezTo>
                  <a:cubicBezTo>
                    <a:pt x="8039" y="18624"/>
                    <a:pt x="6304" y="32153"/>
                    <a:pt x="1" y="3212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34025" y="2387700"/>
              <a:ext cx="3057350" cy="795100"/>
            </a:xfrm>
            <a:custGeom>
              <a:avLst/>
              <a:gdLst/>
              <a:ahLst/>
              <a:cxnLst/>
              <a:rect l="l" t="t" r="r" b="b"/>
              <a:pathLst>
                <a:path w="122294" h="31804" fill="none" extrusionOk="0">
                  <a:moveTo>
                    <a:pt x="122294" y="1"/>
                  </a:moveTo>
                  <a:cubicBezTo>
                    <a:pt x="119636" y="797"/>
                    <a:pt x="103639" y="18959"/>
                    <a:pt x="89966" y="12910"/>
                  </a:cubicBezTo>
                  <a:cubicBezTo>
                    <a:pt x="76308" y="6877"/>
                    <a:pt x="66201" y="10268"/>
                    <a:pt x="52798" y="17988"/>
                  </a:cubicBezTo>
                  <a:cubicBezTo>
                    <a:pt x="39412" y="25724"/>
                    <a:pt x="37390" y="17128"/>
                    <a:pt x="22730" y="17781"/>
                  </a:cubicBezTo>
                  <a:cubicBezTo>
                    <a:pt x="8070" y="18433"/>
                    <a:pt x="6447" y="31804"/>
                    <a:pt x="0" y="317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32425" y="2397650"/>
              <a:ext cx="3072100" cy="786350"/>
            </a:xfrm>
            <a:custGeom>
              <a:avLst/>
              <a:gdLst/>
              <a:ahLst/>
              <a:cxnLst/>
              <a:rect l="l" t="t" r="r" b="b"/>
              <a:pathLst>
                <a:path w="122884" h="31454" fill="none" extrusionOk="0">
                  <a:moveTo>
                    <a:pt x="122883" y="1"/>
                  </a:moveTo>
                  <a:cubicBezTo>
                    <a:pt x="120352" y="765"/>
                    <a:pt x="103878" y="19150"/>
                    <a:pt x="90077" y="12846"/>
                  </a:cubicBezTo>
                  <a:cubicBezTo>
                    <a:pt x="76277" y="6543"/>
                    <a:pt x="66233" y="10347"/>
                    <a:pt x="52735" y="18035"/>
                  </a:cubicBezTo>
                  <a:cubicBezTo>
                    <a:pt x="39253" y="25723"/>
                    <a:pt x="37184" y="16666"/>
                    <a:pt x="22635" y="17462"/>
                  </a:cubicBezTo>
                  <a:cubicBezTo>
                    <a:pt x="8102" y="18258"/>
                    <a:pt x="6590" y="31454"/>
                    <a:pt x="0" y="314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0825" y="2408000"/>
              <a:ext cx="3086825" cy="777200"/>
            </a:xfrm>
            <a:custGeom>
              <a:avLst/>
              <a:gdLst/>
              <a:ahLst/>
              <a:cxnLst/>
              <a:rect l="l" t="t" r="r" b="b"/>
              <a:pathLst>
                <a:path w="123473" h="31088" fill="none" extrusionOk="0">
                  <a:moveTo>
                    <a:pt x="123472" y="1"/>
                  </a:moveTo>
                  <a:cubicBezTo>
                    <a:pt x="121053" y="717"/>
                    <a:pt x="104117" y="19340"/>
                    <a:pt x="90189" y="12767"/>
                  </a:cubicBezTo>
                  <a:cubicBezTo>
                    <a:pt x="76261" y="6193"/>
                    <a:pt x="66249" y="10411"/>
                    <a:pt x="52672" y="18051"/>
                  </a:cubicBezTo>
                  <a:cubicBezTo>
                    <a:pt x="39094" y="25707"/>
                    <a:pt x="36993" y="16189"/>
                    <a:pt x="22556" y="17128"/>
                  </a:cubicBezTo>
                  <a:cubicBezTo>
                    <a:pt x="8135" y="18067"/>
                    <a:pt x="6718" y="31087"/>
                    <a:pt x="1" y="310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29250" y="2417950"/>
              <a:ext cx="3101525" cy="768850"/>
            </a:xfrm>
            <a:custGeom>
              <a:avLst/>
              <a:gdLst/>
              <a:ahLst/>
              <a:cxnLst/>
              <a:rect l="l" t="t" r="r" b="b"/>
              <a:pathLst>
                <a:path w="124061" h="30754" fill="none" extrusionOk="0">
                  <a:moveTo>
                    <a:pt x="124061" y="1"/>
                  </a:moveTo>
                  <a:cubicBezTo>
                    <a:pt x="121753" y="701"/>
                    <a:pt x="104355" y="19547"/>
                    <a:pt x="90300" y="12703"/>
                  </a:cubicBezTo>
                  <a:cubicBezTo>
                    <a:pt x="76229" y="5874"/>
                    <a:pt x="66280" y="10490"/>
                    <a:pt x="52607" y="18099"/>
                  </a:cubicBezTo>
                  <a:cubicBezTo>
                    <a:pt x="38934" y="25707"/>
                    <a:pt x="36785" y="15727"/>
                    <a:pt x="22476" y="16810"/>
                  </a:cubicBezTo>
                  <a:cubicBezTo>
                    <a:pt x="8150" y="17908"/>
                    <a:pt x="6861" y="30753"/>
                    <a:pt x="0" y="307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28050" y="2427900"/>
              <a:ext cx="3115850" cy="760075"/>
            </a:xfrm>
            <a:custGeom>
              <a:avLst/>
              <a:gdLst/>
              <a:ahLst/>
              <a:cxnLst/>
              <a:rect l="l" t="t" r="r" b="b"/>
              <a:pathLst>
                <a:path w="124634" h="30403" fill="none" extrusionOk="0">
                  <a:moveTo>
                    <a:pt x="124634" y="1"/>
                  </a:moveTo>
                  <a:cubicBezTo>
                    <a:pt x="122437" y="669"/>
                    <a:pt x="104578" y="19754"/>
                    <a:pt x="90380" y="12639"/>
                  </a:cubicBezTo>
                  <a:cubicBezTo>
                    <a:pt x="76181" y="5540"/>
                    <a:pt x="66297" y="10570"/>
                    <a:pt x="52528" y="18147"/>
                  </a:cubicBezTo>
                  <a:cubicBezTo>
                    <a:pt x="38759" y="25707"/>
                    <a:pt x="36579" y="15265"/>
                    <a:pt x="22364" y="16507"/>
                  </a:cubicBezTo>
                  <a:cubicBezTo>
                    <a:pt x="8166" y="17733"/>
                    <a:pt x="6988" y="30403"/>
                    <a:pt x="0" y="303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26450" y="2438250"/>
              <a:ext cx="3131000" cy="751325"/>
            </a:xfrm>
            <a:custGeom>
              <a:avLst/>
              <a:gdLst/>
              <a:ahLst/>
              <a:cxnLst/>
              <a:rect l="l" t="t" r="r" b="b"/>
              <a:pathLst>
                <a:path w="125240" h="30053" fill="none" extrusionOk="0">
                  <a:moveTo>
                    <a:pt x="125239" y="1"/>
                  </a:moveTo>
                  <a:cubicBezTo>
                    <a:pt x="123138" y="637"/>
                    <a:pt x="104833" y="19929"/>
                    <a:pt x="90491" y="12559"/>
                  </a:cubicBezTo>
                  <a:cubicBezTo>
                    <a:pt x="76150" y="5190"/>
                    <a:pt x="66329" y="10633"/>
                    <a:pt x="52465" y="18162"/>
                  </a:cubicBezTo>
                  <a:cubicBezTo>
                    <a:pt x="38600" y="25691"/>
                    <a:pt x="36372" y="14788"/>
                    <a:pt x="22285" y="16173"/>
                  </a:cubicBezTo>
                  <a:cubicBezTo>
                    <a:pt x="8198" y="17541"/>
                    <a:pt x="7132" y="30053"/>
                    <a:pt x="1" y="299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24875" y="2448200"/>
              <a:ext cx="3145700" cy="742575"/>
            </a:xfrm>
            <a:custGeom>
              <a:avLst/>
              <a:gdLst/>
              <a:ahLst/>
              <a:cxnLst/>
              <a:rect l="l" t="t" r="r" b="b"/>
              <a:pathLst>
                <a:path w="125828" h="29703" fill="none" extrusionOk="0">
                  <a:moveTo>
                    <a:pt x="125827" y="0"/>
                  </a:moveTo>
                  <a:cubicBezTo>
                    <a:pt x="123838" y="605"/>
                    <a:pt x="105071" y="20136"/>
                    <a:pt x="90602" y="12496"/>
                  </a:cubicBezTo>
                  <a:cubicBezTo>
                    <a:pt x="76133" y="4871"/>
                    <a:pt x="66344" y="10713"/>
                    <a:pt x="52384" y="18210"/>
                  </a:cubicBezTo>
                  <a:cubicBezTo>
                    <a:pt x="38441" y="25691"/>
                    <a:pt x="36164" y="14326"/>
                    <a:pt x="22205" y="15854"/>
                  </a:cubicBezTo>
                  <a:cubicBezTo>
                    <a:pt x="8229" y="17382"/>
                    <a:pt x="7274" y="29702"/>
                    <a:pt x="0" y="29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23275" y="2458550"/>
              <a:ext cx="3160425" cy="733425"/>
            </a:xfrm>
            <a:custGeom>
              <a:avLst/>
              <a:gdLst/>
              <a:ahLst/>
              <a:cxnLst/>
              <a:rect l="l" t="t" r="r" b="b"/>
              <a:pathLst>
                <a:path w="126417" h="29337" fill="none" extrusionOk="0">
                  <a:moveTo>
                    <a:pt x="126417" y="0"/>
                  </a:moveTo>
                  <a:cubicBezTo>
                    <a:pt x="124538" y="557"/>
                    <a:pt x="105310" y="20327"/>
                    <a:pt x="90698" y="12416"/>
                  </a:cubicBezTo>
                  <a:cubicBezTo>
                    <a:pt x="76102" y="4521"/>
                    <a:pt x="66376" y="10776"/>
                    <a:pt x="52321" y="18226"/>
                  </a:cubicBezTo>
                  <a:cubicBezTo>
                    <a:pt x="38282" y="25691"/>
                    <a:pt x="35974" y="13848"/>
                    <a:pt x="22110" y="15520"/>
                  </a:cubicBezTo>
                  <a:cubicBezTo>
                    <a:pt x="8261" y="17191"/>
                    <a:pt x="7402" y="29336"/>
                    <a:pt x="0" y="292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21675" y="2468500"/>
              <a:ext cx="3175150" cy="725050"/>
            </a:xfrm>
            <a:custGeom>
              <a:avLst/>
              <a:gdLst/>
              <a:ahLst/>
              <a:cxnLst/>
              <a:rect l="l" t="t" r="r" b="b"/>
              <a:pathLst>
                <a:path w="127006" h="29002" fill="none" extrusionOk="0">
                  <a:moveTo>
                    <a:pt x="127006" y="0"/>
                  </a:moveTo>
                  <a:cubicBezTo>
                    <a:pt x="125239" y="541"/>
                    <a:pt x="105549" y="20518"/>
                    <a:pt x="90810" y="12368"/>
                  </a:cubicBezTo>
                  <a:cubicBezTo>
                    <a:pt x="76070" y="4202"/>
                    <a:pt x="66408" y="10856"/>
                    <a:pt x="52258" y="18273"/>
                  </a:cubicBezTo>
                  <a:cubicBezTo>
                    <a:pt x="38123" y="25691"/>
                    <a:pt x="35767" y="13387"/>
                    <a:pt x="22030" y="15201"/>
                  </a:cubicBezTo>
                  <a:cubicBezTo>
                    <a:pt x="8278" y="17016"/>
                    <a:pt x="7546" y="29002"/>
                    <a:pt x="1" y="2893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20075" y="2478850"/>
              <a:ext cx="3189900" cy="715900"/>
            </a:xfrm>
            <a:custGeom>
              <a:avLst/>
              <a:gdLst/>
              <a:ahLst/>
              <a:cxnLst/>
              <a:rect l="l" t="t" r="r" b="b"/>
              <a:pathLst>
                <a:path w="127596" h="28636" fill="none" extrusionOk="0">
                  <a:moveTo>
                    <a:pt x="127595" y="0"/>
                  </a:moveTo>
                  <a:cubicBezTo>
                    <a:pt x="125940" y="494"/>
                    <a:pt x="105788" y="20709"/>
                    <a:pt x="90921" y="12288"/>
                  </a:cubicBezTo>
                  <a:cubicBezTo>
                    <a:pt x="76055" y="3852"/>
                    <a:pt x="66440" y="10919"/>
                    <a:pt x="52194" y="18289"/>
                  </a:cubicBezTo>
                  <a:cubicBezTo>
                    <a:pt x="37964" y="25675"/>
                    <a:pt x="35576" y="12909"/>
                    <a:pt x="21935" y="14867"/>
                  </a:cubicBezTo>
                  <a:cubicBezTo>
                    <a:pt x="8310" y="16825"/>
                    <a:pt x="7689" y="28636"/>
                    <a:pt x="1" y="285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18900" y="2488800"/>
              <a:ext cx="3204200" cy="707150"/>
            </a:xfrm>
            <a:custGeom>
              <a:avLst/>
              <a:gdLst/>
              <a:ahLst/>
              <a:cxnLst/>
              <a:rect l="l" t="t" r="r" b="b"/>
              <a:pathLst>
                <a:path w="128168" h="28286" fill="none" extrusionOk="0">
                  <a:moveTo>
                    <a:pt x="128168" y="0"/>
                  </a:moveTo>
                  <a:cubicBezTo>
                    <a:pt x="126624" y="478"/>
                    <a:pt x="106010" y="20916"/>
                    <a:pt x="91000" y="12225"/>
                  </a:cubicBezTo>
                  <a:cubicBezTo>
                    <a:pt x="76006" y="3518"/>
                    <a:pt x="66440" y="10999"/>
                    <a:pt x="52114" y="18337"/>
                  </a:cubicBezTo>
                  <a:cubicBezTo>
                    <a:pt x="37788" y="25675"/>
                    <a:pt x="35353" y="12447"/>
                    <a:pt x="21839" y="14549"/>
                  </a:cubicBezTo>
                  <a:cubicBezTo>
                    <a:pt x="8325" y="16666"/>
                    <a:pt x="7816" y="28285"/>
                    <a:pt x="0" y="282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17300" y="2499125"/>
              <a:ext cx="3218925" cy="698400"/>
            </a:xfrm>
            <a:custGeom>
              <a:avLst/>
              <a:gdLst/>
              <a:ahLst/>
              <a:cxnLst/>
              <a:rect l="l" t="t" r="r" b="b"/>
              <a:pathLst>
                <a:path w="128757" h="27936" fill="none" extrusionOk="0">
                  <a:moveTo>
                    <a:pt x="128757" y="1"/>
                  </a:moveTo>
                  <a:cubicBezTo>
                    <a:pt x="127324" y="431"/>
                    <a:pt x="106250" y="21107"/>
                    <a:pt x="91112" y="12146"/>
                  </a:cubicBezTo>
                  <a:cubicBezTo>
                    <a:pt x="75975" y="3184"/>
                    <a:pt x="66472" y="11063"/>
                    <a:pt x="52051" y="18354"/>
                  </a:cubicBezTo>
                  <a:cubicBezTo>
                    <a:pt x="37629" y="25660"/>
                    <a:pt x="35162" y="11971"/>
                    <a:pt x="21760" y="14215"/>
                  </a:cubicBezTo>
                  <a:cubicBezTo>
                    <a:pt x="8357" y="16475"/>
                    <a:pt x="7959" y="27936"/>
                    <a:pt x="1" y="2787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15700" y="2509075"/>
              <a:ext cx="3233675" cy="689650"/>
            </a:xfrm>
            <a:custGeom>
              <a:avLst/>
              <a:gdLst/>
              <a:ahLst/>
              <a:cxnLst/>
              <a:rect l="l" t="t" r="r" b="b"/>
              <a:pathLst>
                <a:path w="129347" h="27586" fill="none" extrusionOk="0">
                  <a:moveTo>
                    <a:pt x="129346" y="1"/>
                  </a:moveTo>
                  <a:cubicBezTo>
                    <a:pt x="128025" y="399"/>
                    <a:pt x="106489" y="21298"/>
                    <a:pt x="91224" y="12082"/>
                  </a:cubicBezTo>
                  <a:cubicBezTo>
                    <a:pt x="75959" y="2850"/>
                    <a:pt x="66504" y="11143"/>
                    <a:pt x="51987" y="18401"/>
                  </a:cubicBezTo>
                  <a:cubicBezTo>
                    <a:pt x="37455" y="25660"/>
                    <a:pt x="34956" y="11509"/>
                    <a:pt x="21665" y="13897"/>
                  </a:cubicBezTo>
                  <a:cubicBezTo>
                    <a:pt x="8373" y="16300"/>
                    <a:pt x="8087" y="27586"/>
                    <a:pt x="1" y="2752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14125" y="2519425"/>
              <a:ext cx="3248375" cy="680500"/>
            </a:xfrm>
            <a:custGeom>
              <a:avLst/>
              <a:gdLst/>
              <a:ahLst/>
              <a:cxnLst/>
              <a:rect l="l" t="t" r="r" b="b"/>
              <a:pathLst>
                <a:path w="129935" h="27220" fill="none" extrusionOk="0">
                  <a:moveTo>
                    <a:pt x="129934" y="1"/>
                  </a:moveTo>
                  <a:cubicBezTo>
                    <a:pt x="128725" y="367"/>
                    <a:pt x="106727" y="21489"/>
                    <a:pt x="91335" y="12002"/>
                  </a:cubicBezTo>
                  <a:cubicBezTo>
                    <a:pt x="75926" y="2516"/>
                    <a:pt x="66535" y="11207"/>
                    <a:pt x="51923" y="18417"/>
                  </a:cubicBezTo>
                  <a:cubicBezTo>
                    <a:pt x="37295" y="25644"/>
                    <a:pt x="34764" y="11031"/>
                    <a:pt x="21584" y="13578"/>
                  </a:cubicBezTo>
                  <a:cubicBezTo>
                    <a:pt x="8405" y="16125"/>
                    <a:pt x="8230" y="27219"/>
                    <a:pt x="0" y="2715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12525" y="2529375"/>
              <a:ext cx="3263100" cy="672150"/>
            </a:xfrm>
            <a:custGeom>
              <a:avLst/>
              <a:gdLst/>
              <a:ahLst/>
              <a:cxnLst/>
              <a:rect l="l" t="t" r="r" b="b"/>
              <a:pathLst>
                <a:path w="130524" h="26886" fill="none" extrusionOk="0">
                  <a:moveTo>
                    <a:pt x="130524" y="1"/>
                  </a:moveTo>
                  <a:cubicBezTo>
                    <a:pt x="129425" y="335"/>
                    <a:pt x="106966" y="21696"/>
                    <a:pt x="91430" y="11939"/>
                  </a:cubicBezTo>
                  <a:cubicBezTo>
                    <a:pt x="75895" y="2181"/>
                    <a:pt x="66567" y="11286"/>
                    <a:pt x="51844" y="18465"/>
                  </a:cubicBezTo>
                  <a:cubicBezTo>
                    <a:pt x="37136" y="25644"/>
                    <a:pt x="34557" y="10554"/>
                    <a:pt x="21505" y="13260"/>
                  </a:cubicBezTo>
                  <a:cubicBezTo>
                    <a:pt x="8437" y="15950"/>
                    <a:pt x="8373" y="26885"/>
                    <a:pt x="1" y="2682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11325" y="2539725"/>
              <a:ext cx="3277825" cy="662975"/>
            </a:xfrm>
            <a:custGeom>
              <a:avLst/>
              <a:gdLst/>
              <a:ahLst/>
              <a:cxnLst/>
              <a:rect l="l" t="t" r="r" b="b"/>
              <a:pathLst>
                <a:path w="131113" h="26519" fill="none" extrusionOk="0">
                  <a:moveTo>
                    <a:pt x="131113" y="0"/>
                  </a:moveTo>
                  <a:cubicBezTo>
                    <a:pt x="130110" y="303"/>
                    <a:pt x="107205" y="21887"/>
                    <a:pt x="91526" y="11859"/>
                  </a:cubicBezTo>
                  <a:cubicBezTo>
                    <a:pt x="75847" y="1831"/>
                    <a:pt x="66568" y="11350"/>
                    <a:pt x="51764" y="18496"/>
                  </a:cubicBezTo>
                  <a:cubicBezTo>
                    <a:pt x="36961" y="25627"/>
                    <a:pt x="34351" y="10076"/>
                    <a:pt x="21394" y="12925"/>
                  </a:cubicBezTo>
                  <a:cubicBezTo>
                    <a:pt x="8453" y="15759"/>
                    <a:pt x="8501" y="26519"/>
                    <a:pt x="1" y="264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09750" y="2549675"/>
              <a:ext cx="3292550" cy="654225"/>
            </a:xfrm>
            <a:custGeom>
              <a:avLst/>
              <a:gdLst/>
              <a:ahLst/>
              <a:cxnLst/>
              <a:rect l="l" t="t" r="r" b="b"/>
              <a:pathLst>
                <a:path w="131702" h="26169" fill="none" extrusionOk="0">
                  <a:moveTo>
                    <a:pt x="131701" y="0"/>
                  </a:moveTo>
                  <a:cubicBezTo>
                    <a:pt x="130810" y="271"/>
                    <a:pt x="107443" y="22078"/>
                    <a:pt x="91637" y="11795"/>
                  </a:cubicBezTo>
                  <a:cubicBezTo>
                    <a:pt x="75831" y="1513"/>
                    <a:pt x="66599" y="11429"/>
                    <a:pt x="51700" y="18528"/>
                  </a:cubicBezTo>
                  <a:cubicBezTo>
                    <a:pt x="36801" y="25627"/>
                    <a:pt x="34143" y="9615"/>
                    <a:pt x="21314" y="12607"/>
                  </a:cubicBezTo>
                  <a:cubicBezTo>
                    <a:pt x="8484" y="15584"/>
                    <a:pt x="8643" y="26169"/>
                    <a:pt x="0" y="2610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08150" y="2560025"/>
              <a:ext cx="3307275" cy="645475"/>
            </a:xfrm>
            <a:custGeom>
              <a:avLst/>
              <a:gdLst/>
              <a:ahLst/>
              <a:cxnLst/>
              <a:rect l="l" t="t" r="r" b="b"/>
              <a:pathLst>
                <a:path w="132291" h="25819" fill="none" extrusionOk="0">
                  <a:moveTo>
                    <a:pt x="132290" y="0"/>
                  </a:moveTo>
                  <a:cubicBezTo>
                    <a:pt x="131510" y="223"/>
                    <a:pt x="107682" y="22269"/>
                    <a:pt x="91733" y="11715"/>
                  </a:cubicBezTo>
                  <a:cubicBezTo>
                    <a:pt x="75799" y="1162"/>
                    <a:pt x="66631" y="11493"/>
                    <a:pt x="51637" y="18560"/>
                  </a:cubicBezTo>
                  <a:cubicBezTo>
                    <a:pt x="36642" y="25627"/>
                    <a:pt x="33952" y="9137"/>
                    <a:pt x="21234" y="12273"/>
                  </a:cubicBezTo>
                  <a:cubicBezTo>
                    <a:pt x="8500" y="15408"/>
                    <a:pt x="8771" y="25818"/>
                    <a:pt x="0" y="257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06550" y="2569975"/>
              <a:ext cx="3322000" cy="640700"/>
            </a:xfrm>
            <a:custGeom>
              <a:avLst/>
              <a:gdLst/>
              <a:ahLst/>
              <a:cxnLst/>
              <a:rect l="l" t="t" r="r" b="b"/>
              <a:pathLst>
                <a:path w="132880" h="25628" fill="none" extrusionOk="0">
                  <a:moveTo>
                    <a:pt x="132880" y="0"/>
                  </a:moveTo>
                  <a:cubicBezTo>
                    <a:pt x="132211" y="207"/>
                    <a:pt x="107921" y="22476"/>
                    <a:pt x="91844" y="11652"/>
                  </a:cubicBezTo>
                  <a:cubicBezTo>
                    <a:pt x="75768" y="844"/>
                    <a:pt x="66663" y="11572"/>
                    <a:pt x="51573" y="18592"/>
                  </a:cubicBezTo>
                  <a:cubicBezTo>
                    <a:pt x="36484" y="25627"/>
                    <a:pt x="33746" y="8675"/>
                    <a:pt x="21139" y="11954"/>
                  </a:cubicBezTo>
                  <a:cubicBezTo>
                    <a:pt x="8533" y="15233"/>
                    <a:pt x="8915" y="25468"/>
                    <a:pt x="1" y="2540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04975" y="2580325"/>
              <a:ext cx="3336700" cy="640300"/>
            </a:xfrm>
            <a:custGeom>
              <a:avLst/>
              <a:gdLst/>
              <a:ahLst/>
              <a:cxnLst/>
              <a:rect l="l" t="t" r="r" b="b"/>
              <a:pathLst>
                <a:path w="133468" h="25612" fill="none" extrusionOk="0">
                  <a:moveTo>
                    <a:pt x="133468" y="0"/>
                  </a:moveTo>
                  <a:cubicBezTo>
                    <a:pt x="132911" y="159"/>
                    <a:pt x="108159" y="22666"/>
                    <a:pt x="91955" y="11572"/>
                  </a:cubicBezTo>
                  <a:cubicBezTo>
                    <a:pt x="75751" y="493"/>
                    <a:pt x="66678" y="11636"/>
                    <a:pt x="51509" y="18623"/>
                  </a:cubicBezTo>
                  <a:cubicBezTo>
                    <a:pt x="36324" y="25611"/>
                    <a:pt x="33554" y="8197"/>
                    <a:pt x="21059" y="11620"/>
                  </a:cubicBezTo>
                  <a:cubicBezTo>
                    <a:pt x="8564" y="15042"/>
                    <a:pt x="9057" y="25102"/>
                    <a:pt x="0" y="250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03375" y="2590250"/>
              <a:ext cx="3351450" cy="640325"/>
            </a:xfrm>
            <a:custGeom>
              <a:avLst/>
              <a:gdLst/>
              <a:ahLst/>
              <a:cxnLst/>
              <a:rect l="l" t="t" r="r" b="b"/>
              <a:pathLst>
                <a:path w="134058" h="25613" fill="none" extrusionOk="0">
                  <a:moveTo>
                    <a:pt x="134057" y="1"/>
                  </a:moveTo>
                  <a:cubicBezTo>
                    <a:pt x="133612" y="144"/>
                    <a:pt x="108398" y="22858"/>
                    <a:pt x="92051" y="11509"/>
                  </a:cubicBezTo>
                  <a:cubicBezTo>
                    <a:pt x="75720" y="160"/>
                    <a:pt x="66710" y="11716"/>
                    <a:pt x="51446" y="18656"/>
                  </a:cubicBezTo>
                  <a:cubicBezTo>
                    <a:pt x="36165" y="25612"/>
                    <a:pt x="33348" y="7737"/>
                    <a:pt x="20964" y="11302"/>
                  </a:cubicBezTo>
                  <a:cubicBezTo>
                    <a:pt x="8596" y="14868"/>
                    <a:pt x="9201" y="24768"/>
                    <a:pt x="0" y="24689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02175" y="2596225"/>
              <a:ext cx="3365775" cy="644300"/>
            </a:xfrm>
            <a:custGeom>
              <a:avLst/>
              <a:gdLst/>
              <a:ahLst/>
              <a:cxnLst/>
              <a:rect l="l" t="t" r="r" b="b"/>
              <a:pathLst>
                <a:path w="134631" h="25772" fill="none" extrusionOk="0">
                  <a:moveTo>
                    <a:pt x="134630" y="176"/>
                  </a:moveTo>
                  <a:cubicBezTo>
                    <a:pt x="134296" y="271"/>
                    <a:pt x="108621" y="23224"/>
                    <a:pt x="92147" y="11605"/>
                  </a:cubicBezTo>
                  <a:cubicBezTo>
                    <a:pt x="75672" y="1"/>
                    <a:pt x="66727" y="11955"/>
                    <a:pt x="51366" y="18863"/>
                  </a:cubicBezTo>
                  <a:cubicBezTo>
                    <a:pt x="35990" y="25771"/>
                    <a:pt x="33141" y="7434"/>
                    <a:pt x="20868" y="11143"/>
                  </a:cubicBezTo>
                  <a:cubicBezTo>
                    <a:pt x="8612" y="14868"/>
                    <a:pt x="9328" y="24577"/>
                    <a:pt x="1" y="2451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00600" y="2597825"/>
              <a:ext cx="3380475" cy="652625"/>
            </a:xfrm>
            <a:custGeom>
              <a:avLst/>
              <a:gdLst/>
              <a:ahLst/>
              <a:cxnLst/>
              <a:rect l="l" t="t" r="r" b="b"/>
              <a:pathLst>
                <a:path w="135219" h="26105" fill="none" extrusionOk="0">
                  <a:moveTo>
                    <a:pt x="135219" y="510"/>
                  </a:moveTo>
                  <a:cubicBezTo>
                    <a:pt x="134996" y="573"/>
                    <a:pt x="108859" y="23765"/>
                    <a:pt x="92258" y="11875"/>
                  </a:cubicBezTo>
                  <a:cubicBezTo>
                    <a:pt x="75656" y="0"/>
                    <a:pt x="66758" y="12368"/>
                    <a:pt x="51286" y="19229"/>
                  </a:cubicBezTo>
                  <a:cubicBezTo>
                    <a:pt x="35830" y="26105"/>
                    <a:pt x="32933" y="7306"/>
                    <a:pt x="20788" y="11174"/>
                  </a:cubicBezTo>
                  <a:cubicBezTo>
                    <a:pt x="8627" y="15026"/>
                    <a:pt x="9455" y="24561"/>
                    <a:pt x="0" y="24497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9000" y="2599425"/>
              <a:ext cx="3395225" cy="660975"/>
            </a:xfrm>
            <a:custGeom>
              <a:avLst/>
              <a:gdLst/>
              <a:ahLst/>
              <a:cxnLst/>
              <a:rect l="l" t="t" r="r" b="b"/>
              <a:pathLst>
                <a:path w="135809" h="26439" fill="none" extrusionOk="0">
                  <a:moveTo>
                    <a:pt x="135808" y="860"/>
                  </a:moveTo>
                  <a:cubicBezTo>
                    <a:pt x="135697" y="891"/>
                    <a:pt x="109099" y="24290"/>
                    <a:pt x="92369" y="12145"/>
                  </a:cubicBezTo>
                  <a:cubicBezTo>
                    <a:pt x="75624" y="0"/>
                    <a:pt x="66774" y="12782"/>
                    <a:pt x="51223" y="19610"/>
                  </a:cubicBezTo>
                  <a:cubicBezTo>
                    <a:pt x="35671" y="26439"/>
                    <a:pt x="32727" y="7179"/>
                    <a:pt x="20693" y="11190"/>
                  </a:cubicBezTo>
                  <a:cubicBezTo>
                    <a:pt x="8659" y="15185"/>
                    <a:pt x="9599" y="24561"/>
                    <a:pt x="0" y="2448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97400" y="2601400"/>
              <a:ext cx="3410350" cy="668950"/>
            </a:xfrm>
            <a:custGeom>
              <a:avLst/>
              <a:gdLst/>
              <a:ahLst/>
              <a:cxnLst/>
              <a:rect l="l" t="t" r="r" b="b"/>
              <a:pathLst>
                <a:path w="136414" h="26758" fill="none" extrusionOk="0">
                  <a:moveTo>
                    <a:pt x="136413" y="1179"/>
                  </a:moveTo>
                  <a:cubicBezTo>
                    <a:pt x="136413" y="1179"/>
                    <a:pt x="109338" y="24816"/>
                    <a:pt x="92465" y="12416"/>
                  </a:cubicBezTo>
                  <a:cubicBezTo>
                    <a:pt x="75593" y="1"/>
                    <a:pt x="66806" y="13180"/>
                    <a:pt x="51159" y="19977"/>
                  </a:cubicBezTo>
                  <a:cubicBezTo>
                    <a:pt x="35513" y="26758"/>
                    <a:pt x="32536" y="7036"/>
                    <a:pt x="20614" y="11191"/>
                  </a:cubicBezTo>
                  <a:cubicBezTo>
                    <a:pt x="8692" y="15345"/>
                    <a:pt x="9742" y="24529"/>
                    <a:pt x="1" y="2446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 rot="-10570271">
            <a:off x="3812653" y="-472651"/>
            <a:ext cx="7394227" cy="6425049"/>
          </a:xfrm>
          <a:prstGeom prst="flowChartOnlineStorag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2"/>
          <p:cNvGrpSpPr/>
          <p:nvPr/>
        </p:nvGrpSpPr>
        <p:grpSpPr>
          <a:xfrm rot="9923769">
            <a:off x="1318995" y="-4109558"/>
            <a:ext cx="11447605" cy="11391139"/>
            <a:chOff x="3899125" y="1769725"/>
            <a:chExt cx="2025925" cy="2015950"/>
          </a:xfrm>
        </p:grpSpPr>
        <p:sp>
          <p:nvSpPr>
            <p:cNvPr id="84" name="Google Shape;84;p2"/>
            <p:cNvSpPr/>
            <p:nvPr/>
          </p:nvSpPr>
          <p:spPr>
            <a:xfrm>
              <a:off x="4184450" y="1769725"/>
              <a:ext cx="1653850" cy="1128175"/>
            </a:xfrm>
            <a:custGeom>
              <a:avLst/>
              <a:gdLst/>
              <a:ahLst/>
              <a:cxnLst/>
              <a:rect l="l" t="t" r="r" b="b"/>
              <a:pathLst>
                <a:path w="66154" h="45127" fill="none" extrusionOk="0">
                  <a:moveTo>
                    <a:pt x="66153" y="7370"/>
                  </a:moveTo>
                  <a:cubicBezTo>
                    <a:pt x="66153" y="7370"/>
                    <a:pt x="55807" y="0"/>
                    <a:pt x="46877" y="16109"/>
                  </a:cubicBezTo>
                  <a:cubicBezTo>
                    <a:pt x="37932" y="32201"/>
                    <a:pt x="33793" y="25086"/>
                    <a:pt x="25994" y="25595"/>
                  </a:cubicBezTo>
                  <a:cubicBezTo>
                    <a:pt x="18194" y="26089"/>
                    <a:pt x="16157" y="42754"/>
                    <a:pt x="10172" y="43948"/>
                  </a:cubicBezTo>
                  <a:cubicBezTo>
                    <a:pt x="4203" y="45126"/>
                    <a:pt x="4982" y="37502"/>
                    <a:pt x="0" y="411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180475" y="1772500"/>
              <a:ext cx="1659000" cy="1136525"/>
            </a:xfrm>
            <a:custGeom>
              <a:avLst/>
              <a:gdLst/>
              <a:ahLst/>
              <a:cxnLst/>
              <a:rect l="l" t="t" r="r" b="b"/>
              <a:pathLst>
                <a:path w="66360" h="45461" fill="none" extrusionOk="0">
                  <a:moveTo>
                    <a:pt x="0" y="41641"/>
                  </a:moveTo>
                  <a:cubicBezTo>
                    <a:pt x="4903" y="37996"/>
                    <a:pt x="4441" y="45461"/>
                    <a:pt x="10410" y="44044"/>
                  </a:cubicBezTo>
                  <a:cubicBezTo>
                    <a:pt x="16379" y="42628"/>
                    <a:pt x="18512" y="26217"/>
                    <a:pt x="26359" y="25644"/>
                  </a:cubicBezTo>
                  <a:cubicBezTo>
                    <a:pt x="34207" y="25055"/>
                    <a:pt x="38218" y="31883"/>
                    <a:pt x="47132" y="15934"/>
                  </a:cubicBezTo>
                  <a:cubicBezTo>
                    <a:pt x="56061" y="1"/>
                    <a:pt x="66280" y="7339"/>
                    <a:pt x="66360" y="725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176475" y="1774900"/>
              <a:ext cx="1664200" cy="1145275"/>
            </a:xfrm>
            <a:custGeom>
              <a:avLst/>
              <a:gdLst/>
              <a:ahLst/>
              <a:cxnLst/>
              <a:rect l="l" t="t" r="r" b="b"/>
              <a:pathLst>
                <a:path w="66568" h="45811" fill="none" extrusionOk="0">
                  <a:moveTo>
                    <a:pt x="1" y="42102"/>
                  </a:moveTo>
                  <a:cubicBezTo>
                    <a:pt x="4840" y="38504"/>
                    <a:pt x="4697" y="45810"/>
                    <a:pt x="10650" y="44155"/>
                  </a:cubicBezTo>
                  <a:cubicBezTo>
                    <a:pt x="16603" y="42516"/>
                    <a:pt x="18847" y="26359"/>
                    <a:pt x="26726" y="25707"/>
                  </a:cubicBezTo>
                  <a:cubicBezTo>
                    <a:pt x="34606" y="25038"/>
                    <a:pt x="38505" y="31580"/>
                    <a:pt x="47403" y="15790"/>
                  </a:cubicBezTo>
                  <a:cubicBezTo>
                    <a:pt x="56301" y="0"/>
                    <a:pt x="66424" y="7322"/>
                    <a:pt x="66568" y="714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72500" y="1777275"/>
              <a:ext cx="1669375" cy="1153650"/>
            </a:xfrm>
            <a:custGeom>
              <a:avLst/>
              <a:gdLst/>
              <a:ahLst/>
              <a:cxnLst/>
              <a:rect l="l" t="t" r="r" b="b"/>
              <a:pathLst>
                <a:path w="66775" h="46146" fill="none" extrusionOk="0">
                  <a:moveTo>
                    <a:pt x="1" y="42564"/>
                  </a:moveTo>
                  <a:cubicBezTo>
                    <a:pt x="4760" y="39014"/>
                    <a:pt x="4951" y="46145"/>
                    <a:pt x="10888" y="44267"/>
                  </a:cubicBezTo>
                  <a:cubicBezTo>
                    <a:pt x="16841" y="42389"/>
                    <a:pt x="19165" y="26503"/>
                    <a:pt x="27092" y="25755"/>
                  </a:cubicBezTo>
                  <a:cubicBezTo>
                    <a:pt x="35003" y="25023"/>
                    <a:pt x="38776" y="31294"/>
                    <a:pt x="47674" y="15648"/>
                  </a:cubicBezTo>
                  <a:cubicBezTo>
                    <a:pt x="56555" y="1"/>
                    <a:pt x="66552" y="7307"/>
                    <a:pt x="66774" y="703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168525" y="1780075"/>
              <a:ext cx="1674550" cy="1161975"/>
            </a:xfrm>
            <a:custGeom>
              <a:avLst/>
              <a:gdLst/>
              <a:ahLst/>
              <a:cxnLst/>
              <a:rect l="l" t="t" r="r" b="b"/>
              <a:pathLst>
                <a:path w="66982" h="46479" fill="none" extrusionOk="0">
                  <a:moveTo>
                    <a:pt x="1" y="43009"/>
                  </a:moveTo>
                  <a:cubicBezTo>
                    <a:pt x="4696" y="39507"/>
                    <a:pt x="5190" y="46479"/>
                    <a:pt x="11127" y="44378"/>
                  </a:cubicBezTo>
                  <a:cubicBezTo>
                    <a:pt x="17064" y="42261"/>
                    <a:pt x="19484" y="26630"/>
                    <a:pt x="27458" y="25802"/>
                  </a:cubicBezTo>
                  <a:cubicBezTo>
                    <a:pt x="35417" y="24975"/>
                    <a:pt x="39062" y="30975"/>
                    <a:pt x="47928" y="15488"/>
                  </a:cubicBezTo>
                  <a:cubicBezTo>
                    <a:pt x="56794" y="0"/>
                    <a:pt x="66679" y="7274"/>
                    <a:pt x="66981" y="692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164550" y="1782450"/>
              <a:ext cx="1679700" cy="1170350"/>
            </a:xfrm>
            <a:custGeom>
              <a:avLst/>
              <a:gdLst/>
              <a:ahLst/>
              <a:cxnLst/>
              <a:rect l="l" t="t" r="r" b="b"/>
              <a:pathLst>
                <a:path w="67188" h="46814" fill="none" extrusionOk="0">
                  <a:moveTo>
                    <a:pt x="0" y="43471"/>
                  </a:moveTo>
                  <a:cubicBezTo>
                    <a:pt x="4617" y="40033"/>
                    <a:pt x="5444" y="46814"/>
                    <a:pt x="11366" y="44490"/>
                  </a:cubicBezTo>
                  <a:cubicBezTo>
                    <a:pt x="17303" y="42150"/>
                    <a:pt x="19818" y="26774"/>
                    <a:pt x="27808" y="25866"/>
                  </a:cubicBezTo>
                  <a:cubicBezTo>
                    <a:pt x="35815" y="24959"/>
                    <a:pt x="39348" y="30673"/>
                    <a:pt x="48198" y="15345"/>
                  </a:cubicBezTo>
                  <a:cubicBezTo>
                    <a:pt x="57049" y="1"/>
                    <a:pt x="66822" y="7259"/>
                    <a:pt x="67188" y="681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160575" y="1785250"/>
              <a:ext cx="1684875" cy="1178700"/>
            </a:xfrm>
            <a:custGeom>
              <a:avLst/>
              <a:gdLst/>
              <a:ahLst/>
              <a:cxnLst/>
              <a:rect l="l" t="t" r="r" b="b"/>
              <a:pathLst>
                <a:path w="67395" h="47148" fill="none" extrusionOk="0">
                  <a:moveTo>
                    <a:pt x="0" y="43900"/>
                  </a:moveTo>
                  <a:cubicBezTo>
                    <a:pt x="4553" y="40526"/>
                    <a:pt x="5683" y="47147"/>
                    <a:pt x="11604" y="44585"/>
                  </a:cubicBezTo>
                  <a:cubicBezTo>
                    <a:pt x="17525" y="42022"/>
                    <a:pt x="20136" y="26900"/>
                    <a:pt x="28174" y="25914"/>
                  </a:cubicBezTo>
                  <a:cubicBezTo>
                    <a:pt x="36212" y="24927"/>
                    <a:pt x="39635" y="30355"/>
                    <a:pt x="48469" y="15185"/>
                  </a:cubicBezTo>
                  <a:cubicBezTo>
                    <a:pt x="57303" y="0"/>
                    <a:pt x="66949" y="7227"/>
                    <a:pt x="67395" y="668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156600" y="1787625"/>
              <a:ext cx="1690050" cy="1187475"/>
            </a:xfrm>
            <a:custGeom>
              <a:avLst/>
              <a:gdLst/>
              <a:ahLst/>
              <a:cxnLst/>
              <a:rect l="l" t="t" r="r" b="b"/>
              <a:pathLst>
                <a:path w="67602" h="47499" fill="none" extrusionOk="0">
                  <a:moveTo>
                    <a:pt x="0" y="44362"/>
                  </a:moveTo>
                  <a:cubicBezTo>
                    <a:pt x="4473" y="41036"/>
                    <a:pt x="5937" y="47498"/>
                    <a:pt x="11843" y="44697"/>
                  </a:cubicBezTo>
                  <a:cubicBezTo>
                    <a:pt x="17764" y="41911"/>
                    <a:pt x="20470" y="27044"/>
                    <a:pt x="28540" y="25978"/>
                  </a:cubicBezTo>
                  <a:cubicBezTo>
                    <a:pt x="36626" y="24911"/>
                    <a:pt x="39905" y="30069"/>
                    <a:pt x="48723" y="15027"/>
                  </a:cubicBezTo>
                  <a:cubicBezTo>
                    <a:pt x="57542" y="1"/>
                    <a:pt x="67092" y="7195"/>
                    <a:pt x="67601" y="659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152600" y="1790025"/>
              <a:ext cx="1695250" cy="1195800"/>
            </a:xfrm>
            <a:custGeom>
              <a:avLst/>
              <a:gdLst/>
              <a:ahLst/>
              <a:cxnLst/>
              <a:rect l="l" t="t" r="r" b="b"/>
              <a:pathLst>
                <a:path w="67810" h="47832" fill="none" extrusionOk="0">
                  <a:moveTo>
                    <a:pt x="1" y="44823"/>
                  </a:moveTo>
                  <a:cubicBezTo>
                    <a:pt x="4410" y="41544"/>
                    <a:pt x="6177" y="47832"/>
                    <a:pt x="12082" y="44808"/>
                  </a:cubicBezTo>
                  <a:cubicBezTo>
                    <a:pt x="17988" y="41783"/>
                    <a:pt x="20789" y="27187"/>
                    <a:pt x="28907" y="26041"/>
                  </a:cubicBezTo>
                  <a:cubicBezTo>
                    <a:pt x="37025" y="24879"/>
                    <a:pt x="40192" y="29766"/>
                    <a:pt x="48995" y="14883"/>
                  </a:cubicBezTo>
                  <a:cubicBezTo>
                    <a:pt x="57797" y="0"/>
                    <a:pt x="67220" y="7179"/>
                    <a:pt x="67809" y="647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148225" y="1792800"/>
              <a:ext cx="1700800" cy="1204175"/>
            </a:xfrm>
            <a:custGeom>
              <a:avLst/>
              <a:gdLst/>
              <a:ahLst/>
              <a:cxnLst/>
              <a:rect l="l" t="t" r="r" b="b"/>
              <a:pathLst>
                <a:path w="68032" h="48167" fill="none" extrusionOk="0">
                  <a:moveTo>
                    <a:pt x="1" y="45270"/>
                  </a:moveTo>
                  <a:cubicBezTo>
                    <a:pt x="4346" y="42038"/>
                    <a:pt x="6447" y="48167"/>
                    <a:pt x="12337" y="44903"/>
                  </a:cubicBezTo>
                  <a:cubicBezTo>
                    <a:pt x="18226" y="41656"/>
                    <a:pt x="21123" y="27315"/>
                    <a:pt x="29289" y="26073"/>
                  </a:cubicBezTo>
                  <a:cubicBezTo>
                    <a:pt x="37439" y="24848"/>
                    <a:pt x="40495" y="29448"/>
                    <a:pt x="49281" y="14724"/>
                  </a:cubicBezTo>
                  <a:cubicBezTo>
                    <a:pt x="58052" y="0"/>
                    <a:pt x="67379" y="7147"/>
                    <a:pt x="68032" y="636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144250" y="1795175"/>
              <a:ext cx="1705975" cy="1212550"/>
            </a:xfrm>
            <a:custGeom>
              <a:avLst/>
              <a:gdLst/>
              <a:ahLst/>
              <a:cxnLst/>
              <a:rect l="l" t="t" r="r" b="b"/>
              <a:pathLst>
                <a:path w="68239" h="48502" fill="none" extrusionOk="0">
                  <a:moveTo>
                    <a:pt x="1" y="45732"/>
                  </a:moveTo>
                  <a:cubicBezTo>
                    <a:pt x="4282" y="42548"/>
                    <a:pt x="6702" y="48501"/>
                    <a:pt x="12575" y="45031"/>
                  </a:cubicBezTo>
                  <a:cubicBezTo>
                    <a:pt x="18465" y="41545"/>
                    <a:pt x="21457" y="27459"/>
                    <a:pt x="29655" y="26137"/>
                  </a:cubicBezTo>
                  <a:cubicBezTo>
                    <a:pt x="37836" y="24832"/>
                    <a:pt x="40765" y="29162"/>
                    <a:pt x="49536" y="14581"/>
                  </a:cubicBezTo>
                  <a:cubicBezTo>
                    <a:pt x="58306" y="1"/>
                    <a:pt x="67507" y="7132"/>
                    <a:pt x="68239" y="625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140275" y="1797575"/>
              <a:ext cx="1711550" cy="1221300"/>
            </a:xfrm>
            <a:custGeom>
              <a:avLst/>
              <a:gdLst/>
              <a:ahLst/>
              <a:cxnLst/>
              <a:rect l="l" t="t" r="r" b="b"/>
              <a:pathLst>
                <a:path w="68462" h="48852" fill="none" extrusionOk="0">
                  <a:moveTo>
                    <a:pt x="0" y="46193"/>
                  </a:moveTo>
                  <a:cubicBezTo>
                    <a:pt x="4203" y="43073"/>
                    <a:pt x="6940" y="48851"/>
                    <a:pt x="12814" y="45142"/>
                  </a:cubicBezTo>
                  <a:cubicBezTo>
                    <a:pt x="18688" y="41434"/>
                    <a:pt x="21776" y="27585"/>
                    <a:pt x="30021" y="26201"/>
                  </a:cubicBezTo>
                  <a:cubicBezTo>
                    <a:pt x="38250" y="24816"/>
                    <a:pt x="41052" y="28859"/>
                    <a:pt x="49806" y="14438"/>
                  </a:cubicBezTo>
                  <a:cubicBezTo>
                    <a:pt x="58561" y="0"/>
                    <a:pt x="67634" y="7116"/>
                    <a:pt x="68461" y="614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136300" y="1800350"/>
              <a:ext cx="1716725" cy="1229650"/>
            </a:xfrm>
            <a:custGeom>
              <a:avLst/>
              <a:gdLst/>
              <a:ahLst/>
              <a:cxnLst/>
              <a:rect l="l" t="t" r="r" b="b"/>
              <a:pathLst>
                <a:path w="68669" h="49186" fill="none" extrusionOk="0">
                  <a:moveTo>
                    <a:pt x="0" y="46639"/>
                  </a:moveTo>
                  <a:cubicBezTo>
                    <a:pt x="4139" y="43567"/>
                    <a:pt x="7195" y="49186"/>
                    <a:pt x="13053" y="45238"/>
                  </a:cubicBezTo>
                  <a:cubicBezTo>
                    <a:pt x="18926" y="41291"/>
                    <a:pt x="22110" y="27713"/>
                    <a:pt x="30371" y="26249"/>
                  </a:cubicBezTo>
                  <a:cubicBezTo>
                    <a:pt x="38648" y="24768"/>
                    <a:pt x="41338" y="28541"/>
                    <a:pt x="50061" y="14279"/>
                  </a:cubicBezTo>
                  <a:cubicBezTo>
                    <a:pt x="58799" y="1"/>
                    <a:pt x="67777" y="7084"/>
                    <a:pt x="68668" y="603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132325" y="1802750"/>
              <a:ext cx="1721875" cy="1238000"/>
            </a:xfrm>
            <a:custGeom>
              <a:avLst/>
              <a:gdLst/>
              <a:ahLst/>
              <a:cxnLst/>
              <a:rect l="l" t="t" r="r" b="b"/>
              <a:pathLst>
                <a:path w="68875" h="49520" fill="none" extrusionOk="0">
                  <a:moveTo>
                    <a:pt x="0" y="47100"/>
                  </a:moveTo>
                  <a:cubicBezTo>
                    <a:pt x="4059" y="44076"/>
                    <a:pt x="7434" y="49519"/>
                    <a:pt x="13291" y="45349"/>
                  </a:cubicBezTo>
                  <a:cubicBezTo>
                    <a:pt x="19149" y="41179"/>
                    <a:pt x="22428" y="27856"/>
                    <a:pt x="30737" y="26312"/>
                  </a:cubicBezTo>
                  <a:cubicBezTo>
                    <a:pt x="39046" y="24752"/>
                    <a:pt x="41624" y="28238"/>
                    <a:pt x="50331" y="14119"/>
                  </a:cubicBezTo>
                  <a:cubicBezTo>
                    <a:pt x="59054" y="0"/>
                    <a:pt x="67904" y="7068"/>
                    <a:pt x="68875" y="5922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128325" y="1805525"/>
              <a:ext cx="1727075" cy="1246375"/>
            </a:xfrm>
            <a:custGeom>
              <a:avLst/>
              <a:gdLst/>
              <a:ahLst/>
              <a:cxnLst/>
              <a:rect l="l" t="t" r="r" b="b"/>
              <a:pathLst>
                <a:path w="69083" h="49855" fill="none" extrusionOk="0">
                  <a:moveTo>
                    <a:pt x="1" y="47546"/>
                  </a:moveTo>
                  <a:cubicBezTo>
                    <a:pt x="3996" y="44570"/>
                    <a:pt x="7689" y="49854"/>
                    <a:pt x="13531" y="45445"/>
                  </a:cubicBezTo>
                  <a:cubicBezTo>
                    <a:pt x="19388" y="41052"/>
                    <a:pt x="22763" y="27984"/>
                    <a:pt x="31104" y="26360"/>
                  </a:cubicBezTo>
                  <a:cubicBezTo>
                    <a:pt x="39460" y="24721"/>
                    <a:pt x="41896" y="27936"/>
                    <a:pt x="50603" y="13960"/>
                  </a:cubicBezTo>
                  <a:cubicBezTo>
                    <a:pt x="59293" y="1"/>
                    <a:pt x="68048" y="7020"/>
                    <a:pt x="69083" y="57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124350" y="1807925"/>
              <a:ext cx="1732250" cy="1254700"/>
            </a:xfrm>
            <a:custGeom>
              <a:avLst/>
              <a:gdLst/>
              <a:ahLst/>
              <a:cxnLst/>
              <a:rect l="l" t="t" r="r" b="b"/>
              <a:pathLst>
                <a:path w="69290" h="50188" fill="none" extrusionOk="0">
                  <a:moveTo>
                    <a:pt x="1" y="48007"/>
                  </a:moveTo>
                  <a:cubicBezTo>
                    <a:pt x="3916" y="45078"/>
                    <a:pt x="7944" y="50188"/>
                    <a:pt x="13769" y="45556"/>
                  </a:cubicBezTo>
                  <a:cubicBezTo>
                    <a:pt x="19611" y="40940"/>
                    <a:pt x="23081" y="28126"/>
                    <a:pt x="31470" y="26407"/>
                  </a:cubicBezTo>
                  <a:cubicBezTo>
                    <a:pt x="39858" y="24704"/>
                    <a:pt x="42182" y="27633"/>
                    <a:pt x="50857" y="13817"/>
                  </a:cubicBezTo>
                  <a:cubicBezTo>
                    <a:pt x="59548" y="0"/>
                    <a:pt x="68175" y="7004"/>
                    <a:pt x="69289" y="569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120375" y="1810300"/>
              <a:ext cx="1737425" cy="1263475"/>
            </a:xfrm>
            <a:custGeom>
              <a:avLst/>
              <a:gdLst/>
              <a:ahLst/>
              <a:cxnLst/>
              <a:rect l="l" t="t" r="r" b="b"/>
              <a:pathLst>
                <a:path w="69497" h="50539" fill="none" extrusionOk="0">
                  <a:moveTo>
                    <a:pt x="1" y="48469"/>
                  </a:moveTo>
                  <a:cubicBezTo>
                    <a:pt x="3853" y="45604"/>
                    <a:pt x="8182" y="50539"/>
                    <a:pt x="14008" y="45684"/>
                  </a:cubicBezTo>
                  <a:cubicBezTo>
                    <a:pt x="19850" y="40813"/>
                    <a:pt x="23399" y="28270"/>
                    <a:pt x="31836" y="26471"/>
                  </a:cubicBezTo>
                  <a:cubicBezTo>
                    <a:pt x="40256" y="24673"/>
                    <a:pt x="42468" y="27331"/>
                    <a:pt x="51127" y="13674"/>
                  </a:cubicBezTo>
                  <a:cubicBezTo>
                    <a:pt x="59787" y="1"/>
                    <a:pt x="68318" y="6989"/>
                    <a:pt x="69496" y="558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116400" y="1813100"/>
              <a:ext cx="1742575" cy="1271825"/>
            </a:xfrm>
            <a:custGeom>
              <a:avLst/>
              <a:gdLst/>
              <a:ahLst/>
              <a:cxnLst/>
              <a:rect l="l" t="t" r="r" b="b"/>
              <a:pathLst>
                <a:path w="69703" h="50873" fill="none" extrusionOk="0">
                  <a:moveTo>
                    <a:pt x="0" y="48899"/>
                  </a:moveTo>
                  <a:cubicBezTo>
                    <a:pt x="3773" y="46097"/>
                    <a:pt x="8437" y="50872"/>
                    <a:pt x="14247" y="45779"/>
                  </a:cubicBezTo>
                  <a:cubicBezTo>
                    <a:pt x="20072" y="40685"/>
                    <a:pt x="23733" y="28397"/>
                    <a:pt x="32201" y="26519"/>
                  </a:cubicBezTo>
                  <a:cubicBezTo>
                    <a:pt x="40670" y="24640"/>
                    <a:pt x="42739" y="27028"/>
                    <a:pt x="51398" y="13514"/>
                  </a:cubicBezTo>
                  <a:cubicBezTo>
                    <a:pt x="60041" y="0"/>
                    <a:pt x="68445" y="6956"/>
                    <a:pt x="69703" y="546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112025" y="1815475"/>
              <a:ext cx="1748150" cy="1280200"/>
            </a:xfrm>
            <a:custGeom>
              <a:avLst/>
              <a:gdLst/>
              <a:ahLst/>
              <a:cxnLst/>
              <a:rect l="l" t="t" r="r" b="b"/>
              <a:pathLst>
                <a:path w="69926" h="51208" fill="none" extrusionOk="0">
                  <a:moveTo>
                    <a:pt x="0" y="49361"/>
                  </a:moveTo>
                  <a:cubicBezTo>
                    <a:pt x="3725" y="46607"/>
                    <a:pt x="8691" y="51207"/>
                    <a:pt x="14501" y="45891"/>
                  </a:cubicBezTo>
                  <a:cubicBezTo>
                    <a:pt x="20311" y="40574"/>
                    <a:pt x="24068" y="28541"/>
                    <a:pt x="32583" y="26583"/>
                  </a:cubicBezTo>
                  <a:cubicBezTo>
                    <a:pt x="41083" y="24625"/>
                    <a:pt x="43041" y="26726"/>
                    <a:pt x="51668" y="13355"/>
                  </a:cubicBezTo>
                  <a:cubicBezTo>
                    <a:pt x="60312" y="1"/>
                    <a:pt x="68589" y="6941"/>
                    <a:pt x="69926" y="536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108050" y="1817875"/>
              <a:ext cx="1753325" cy="1288925"/>
            </a:xfrm>
            <a:custGeom>
              <a:avLst/>
              <a:gdLst/>
              <a:ahLst/>
              <a:cxnLst/>
              <a:rect l="l" t="t" r="r" b="b"/>
              <a:pathLst>
                <a:path w="70133" h="51557" fill="none" extrusionOk="0">
                  <a:moveTo>
                    <a:pt x="0" y="49822"/>
                  </a:moveTo>
                  <a:cubicBezTo>
                    <a:pt x="3645" y="47116"/>
                    <a:pt x="8946" y="51557"/>
                    <a:pt x="14740" y="46002"/>
                  </a:cubicBezTo>
                  <a:cubicBezTo>
                    <a:pt x="20550" y="40462"/>
                    <a:pt x="24402" y="28683"/>
                    <a:pt x="32933" y="26646"/>
                  </a:cubicBezTo>
                  <a:cubicBezTo>
                    <a:pt x="41481" y="24609"/>
                    <a:pt x="43327" y="26423"/>
                    <a:pt x="51939" y="13212"/>
                  </a:cubicBezTo>
                  <a:cubicBezTo>
                    <a:pt x="60550" y="0"/>
                    <a:pt x="68732" y="6924"/>
                    <a:pt x="70132" y="525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104075" y="1820650"/>
              <a:ext cx="1758500" cy="1296900"/>
            </a:xfrm>
            <a:custGeom>
              <a:avLst/>
              <a:gdLst/>
              <a:ahLst/>
              <a:cxnLst/>
              <a:rect l="l" t="t" r="r" b="b"/>
              <a:pathLst>
                <a:path w="70340" h="51876" fill="none" extrusionOk="0">
                  <a:moveTo>
                    <a:pt x="0" y="50268"/>
                  </a:moveTo>
                  <a:cubicBezTo>
                    <a:pt x="3581" y="47610"/>
                    <a:pt x="9184" y="51876"/>
                    <a:pt x="14978" y="46098"/>
                  </a:cubicBezTo>
                  <a:cubicBezTo>
                    <a:pt x="20772" y="40319"/>
                    <a:pt x="24720" y="28811"/>
                    <a:pt x="33299" y="26694"/>
                  </a:cubicBezTo>
                  <a:cubicBezTo>
                    <a:pt x="41879" y="24561"/>
                    <a:pt x="43614" y="26121"/>
                    <a:pt x="52209" y="13053"/>
                  </a:cubicBezTo>
                  <a:cubicBezTo>
                    <a:pt x="60805" y="1"/>
                    <a:pt x="68859" y="6893"/>
                    <a:pt x="70339" y="512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100075" y="1823050"/>
              <a:ext cx="1763675" cy="1305650"/>
            </a:xfrm>
            <a:custGeom>
              <a:avLst/>
              <a:gdLst/>
              <a:ahLst/>
              <a:cxnLst/>
              <a:rect l="l" t="t" r="r" b="b"/>
              <a:pathLst>
                <a:path w="70547" h="52226" fill="none" extrusionOk="0">
                  <a:moveTo>
                    <a:pt x="1" y="50729"/>
                  </a:moveTo>
                  <a:cubicBezTo>
                    <a:pt x="3503" y="48119"/>
                    <a:pt x="9440" y="52225"/>
                    <a:pt x="15218" y="46224"/>
                  </a:cubicBezTo>
                  <a:cubicBezTo>
                    <a:pt x="21012" y="40208"/>
                    <a:pt x="25055" y="28954"/>
                    <a:pt x="33666" y="26741"/>
                  </a:cubicBezTo>
                  <a:cubicBezTo>
                    <a:pt x="42293" y="24545"/>
                    <a:pt x="43885" y="25818"/>
                    <a:pt x="52465" y="12909"/>
                  </a:cubicBezTo>
                  <a:cubicBezTo>
                    <a:pt x="61044" y="0"/>
                    <a:pt x="69003" y="6877"/>
                    <a:pt x="70547" y="503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096100" y="1825425"/>
              <a:ext cx="1768850" cy="1314000"/>
            </a:xfrm>
            <a:custGeom>
              <a:avLst/>
              <a:gdLst/>
              <a:ahLst/>
              <a:cxnLst/>
              <a:rect l="l" t="t" r="r" b="b"/>
              <a:pathLst>
                <a:path w="70754" h="52560" fill="none" extrusionOk="0">
                  <a:moveTo>
                    <a:pt x="1" y="51191"/>
                  </a:moveTo>
                  <a:cubicBezTo>
                    <a:pt x="3439" y="48644"/>
                    <a:pt x="9694" y="52560"/>
                    <a:pt x="15456" y="46336"/>
                  </a:cubicBezTo>
                  <a:cubicBezTo>
                    <a:pt x="21235" y="40097"/>
                    <a:pt x="25373" y="29098"/>
                    <a:pt x="34032" y="26806"/>
                  </a:cubicBezTo>
                  <a:cubicBezTo>
                    <a:pt x="42691" y="24529"/>
                    <a:pt x="44172" y="25516"/>
                    <a:pt x="52735" y="12766"/>
                  </a:cubicBezTo>
                  <a:cubicBezTo>
                    <a:pt x="61299" y="1"/>
                    <a:pt x="69130" y="6845"/>
                    <a:pt x="70754" y="491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092125" y="1828225"/>
              <a:ext cx="1774025" cy="1322350"/>
            </a:xfrm>
            <a:custGeom>
              <a:avLst/>
              <a:gdLst/>
              <a:ahLst/>
              <a:cxnLst/>
              <a:rect l="l" t="t" r="r" b="b"/>
              <a:pathLst>
                <a:path w="70961" h="52894" fill="none" extrusionOk="0">
                  <a:moveTo>
                    <a:pt x="0" y="51636"/>
                  </a:moveTo>
                  <a:cubicBezTo>
                    <a:pt x="3359" y="49137"/>
                    <a:pt x="9933" y="52894"/>
                    <a:pt x="15695" y="46431"/>
                  </a:cubicBezTo>
                  <a:cubicBezTo>
                    <a:pt x="21473" y="39969"/>
                    <a:pt x="25691" y="29224"/>
                    <a:pt x="34398" y="26853"/>
                  </a:cubicBezTo>
                  <a:cubicBezTo>
                    <a:pt x="43089" y="24497"/>
                    <a:pt x="44458" y="25197"/>
                    <a:pt x="53006" y="12607"/>
                  </a:cubicBezTo>
                  <a:cubicBezTo>
                    <a:pt x="61553" y="0"/>
                    <a:pt x="69273" y="6813"/>
                    <a:pt x="70960" y="480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088150" y="1830600"/>
              <a:ext cx="1779600" cy="1331125"/>
            </a:xfrm>
            <a:custGeom>
              <a:avLst/>
              <a:gdLst/>
              <a:ahLst/>
              <a:cxnLst/>
              <a:rect l="l" t="t" r="r" b="b"/>
              <a:pathLst>
                <a:path w="71184" h="53245" fill="none" extrusionOk="0">
                  <a:moveTo>
                    <a:pt x="0" y="52098"/>
                  </a:moveTo>
                  <a:cubicBezTo>
                    <a:pt x="3295" y="49647"/>
                    <a:pt x="10187" y="53244"/>
                    <a:pt x="15934" y="46543"/>
                  </a:cubicBezTo>
                  <a:cubicBezTo>
                    <a:pt x="21696" y="39858"/>
                    <a:pt x="26025" y="29352"/>
                    <a:pt x="34764" y="26917"/>
                  </a:cubicBezTo>
                  <a:cubicBezTo>
                    <a:pt x="43503" y="24482"/>
                    <a:pt x="44728" y="24911"/>
                    <a:pt x="53260" y="12448"/>
                  </a:cubicBezTo>
                  <a:cubicBezTo>
                    <a:pt x="61792" y="1"/>
                    <a:pt x="69400" y="6797"/>
                    <a:pt x="71183" y="469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084175" y="1833400"/>
              <a:ext cx="1784750" cy="1339075"/>
            </a:xfrm>
            <a:custGeom>
              <a:avLst/>
              <a:gdLst/>
              <a:ahLst/>
              <a:cxnLst/>
              <a:rect l="l" t="t" r="r" b="b"/>
              <a:pathLst>
                <a:path w="71390" h="53563" fill="none" extrusionOk="0">
                  <a:moveTo>
                    <a:pt x="0" y="52543"/>
                  </a:moveTo>
                  <a:cubicBezTo>
                    <a:pt x="3215" y="50140"/>
                    <a:pt x="10426" y="53562"/>
                    <a:pt x="16172" y="46638"/>
                  </a:cubicBezTo>
                  <a:cubicBezTo>
                    <a:pt x="21918" y="39714"/>
                    <a:pt x="26344" y="29479"/>
                    <a:pt x="35130" y="26964"/>
                  </a:cubicBezTo>
                  <a:cubicBezTo>
                    <a:pt x="43900" y="24433"/>
                    <a:pt x="45015" y="24592"/>
                    <a:pt x="53531" y="12288"/>
                  </a:cubicBezTo>
                  <a:cubicBezTo>
                    <a:pt x="62046" y="0"/>
                    <a:pt x="69528" y="6765"/>
                    <a:pt x="71390" y="456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080175" y="1835775"/>
              <a:ext cx="1789950" cy="1347825"/>
            </a:xfrm>
            <a:custGeom>
              <a:avLst/>
              <a:gdLst/>
              <a:ahLst/>
              <a:cxnLst/>
              <a:rect l="l" t="t" r="r" b="b"/>
              <a:pathLst>
                <a:path w="71598" h="53913" fill="none" extrusionOk="0">
                  <a:moveTo>
                    <a:pt x="1" y="53006"/>
                  </a:moveTo>
                  <a:cubicBezTo>
                    <a:pt x="3153" y="50650"/>
                    <a:pt x="10682" y="53913"/>
                    <a:pt x="16412" y="46750"/>
                  </a:cubicBezTo>
                  <a:cubicBezTo>
                    <a:pt x="22158" y="39603"/>
                    <a:pt x="26679" y="29623"/>
                    <a:pt x="35481" y="27028"/>
                  </a:cubicBezTo>
                  <a:cubicBezTo>
                    <a:pt x="44299" y="24418"/>
                    <a:pt x="45302" y="24291"/>
                    <a:pt x="53802" y="12146"/>
                  </a:cubicBezTo>
                  <a:cubicBezTo>
                    <a:pt x="62286" y="1"/>
                    <a:pt x="69672" y="6750"/>
                    <a:pt x="71598" y="447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075800" y="1838175"/>
              <a:ext cx="1795525" cy="1356175"/>
            </a:xfrm>
            <a:custGeom>
              <a:avLst/>
              <a:gdLst/>
              <a:ahLst/>
              <a:cxnLst/>
              <a:rect l="l" t="t" r="r" b="b"/>
              <a:pathLst>
                <a:path w="71821" h="54247" fill="none" extrusionOk="0">
                  <a:moveTo>
                    <a:pt x="1" y="53467"/>
                  </a:moveTo>
                  <a:cubicBezTo>
                    <a:pt x="3089" y="51159"/>
                    <a:pt x="10936" y="54247"/>
                    <a:pt x="16666" y="46877"/>
                  </a:cubicBezTo>
                  <a:cubicBezTo>
                    <a:pt x="22397" y="39491"/>
                    <a:pt x="27013" y="29766"/>
                    <a:pt x="35863" y="27076"/>
                  </a:cubicBezTo>
                  <a:cubicBezTo>
                    <a:pt x="44729" y="24401"/>
                    <a:pt x="45588" y="24004"/>
                    <a:pt x="54072" y="12002"/>
                  </a:cubicBezTo>
                  <a:cubicBezTo>
                    <a:pt x="62556" y="0"/>
                    <a:pt x="69815" y="6733"/>
                    <a:pt x="71820" y="436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071825" y="1840950"/>
              <a:ext cx="1800700" cy="1364550"/>
            </a:xfrm>
            <a:custGeom>
              <a:avLst/>
              <a:gdLst/>
              <a:ahLst/>
              <a:cxnLst/>
              <a:rect l="l" t="t" r="r" b="b"/>
              <a:pathLst>
                <a:path w="72028" h="54582" fill="none" extrusionOk="0">
                  <a:moveTo>
                    <a:pt x="1" y="53897"/>
                  </a:moveTo>
                  <a:cubicBezTo>
                    <a:pt x="3025" y="51668"/>
                    <a:pt x="11191" y="54581"/>
                    <a:pt x="16905" y="46973"/>
                  </a:cubicBezTo>
                  <a:cubicBezTo>
                    <a:pt x="22635" y="39364"/>
                    <a:pt x="27347" y="29893"/>
                    <a:pt x="36229" y="27124"/>
                  </a:cubicBezTo>
                  <a:cubicBezTo>
                    <a:pt x="45127" y="24370"/>
                    <a:pt x="45875" y="23686"/>
                    <a:pt x="54343" y="11843"/>
                  </a:cubicBezTo>
                  <a:cubicBezTo>
                    <a:pt x="62795" y="0"/>
                    <a:pt x="69958" y="6702"/>
                    <a:pt x="72027" y="423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067850" y="1843325"/>
              <a:ext cx="1805850" cy="1373300"/>
            </a:xfrm>
            <a:custGeom>
              <a:avLst/>
              <a:gdLst/>
              <a:ahLst/>
              <a:cxnLst/>
              <a:rect l="l" t="t" r="r" b="b"/>
              <a:pathLst>
                <a:path w="72234" h="54932" fill="none" extrusionOk="0">
                  <a:moveTo>
                    <a:pt x="1" y="54359"/>
                  </a:moveTo>
                  <a:cubicBezTo>
                    <a:pt x="2945" y="52178"/>
                    <a:pt x="11445" y="54932"/>
                    <a:pt x="17144" y="47085"/>
                  </a:cubicBezTo>
                  <a:cubicBezTo>
                    <a:pt x="22858" y="39237"/>
                    <a:pt x="27665" y="30037"/>
                    <a:pt x="36595" y="27188"/>
                  </a:cubicBezTo>
                  <a:cubicBezTo>
                    <a:pt x="45524" y="24339"/>
                    <a:pt x="46161" y="23384"/>
                    <a:pt x="54597" y="11700"/>
                  </a:cubicBezTo>
                  <a:cubicBezTo>
                    <a:pt x="63050" y="1"/>
                    <a:pt x="70085" y="6670"/>
                    <a:pt x="72234" y="414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063875" y="1845725"/>
              <a:ext cx="1811025" cy="1381650"/>
            </a:xfrm>
            <a:custGeom>
              <a:avLst/>
              <a:gdLst/>
              <a:ahLst/>
              <a:cxnLst/>
              <a:rect l="l" t="t" r="r" b="b"/>
              <a:pathLst>
                <a:path w="72441" h="55266" fill="none" extrusionOk="0">
                  <a:moveTo>
                    <a:pt x="0" y="54820"/>
                  </a:moveTo>
                  <a:cubicBezTo>
                    <a:pt x="2865" y="52687"/>
                    <a:pt x="11684" y="55266"/>
                    <a:pt x="17382" y="47196"/>
                  </a:cubicBezTo>
                  <a:cubicBezTo>
                    <a:pt x="23097" y="39125"/>
                    <a:pt x="27983" y="30180"/>
                    <a:pt x="36961" y="27251"/>
                  </a:cubicBezTo>
                  <a:cubicBezTo>
                    <a:pt x="45922" y="24322"/>
                    <a:pt x="46447" y="23081"/>
                    <a:pt x="54868" y="11541"/>
                  </a:cubicBezTo>
                  <a:cubicBezTo>
                    <a:pt x="63304" y="0"/>
                    <a:pt x="70212" y="6654"/>
                    <a:pt x="72441" y="402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059900" y="1848500"/>
              <a:ext cx="1816200" cy="1390025"/>
            </a:xfrm>
            <a:custGeom>
              <a:avLst/>
              <a:gdLst/>
              <a:ahLst/>
              <a:cxnLst/>
              <a:rect l="l" t="t" r="r" b="b"/>
              <a:pathLst>
                <a:path w="72648" h="55601" fill="none" extrusionOk="0">
                  <a:moveTo>
                    <a:pt x="0" y="55266"/>
                  </a:moveTo>
                  <a:cubicBezTo>
                    <a:pt x="2802" y="53181"/>
                    <a:pt x="11938" y="55600"/>
                    <a:pt x="17621" y="47292"/>
                  </a:cubicBezTo>
                  <a:cubicBezTo>
                    <a:pt x="23319" y="38999"/>
                    <a:pt x="28317" y="30308"/>
                    <a:pt x="37327" y="27299"/>
                  </a:cubicBezTo>
                  <a:cubicBezTo>
                    <a:pt x="46336" y="24291"/>
                    <a:pt x="46718" y="22779"/>
                    <a:pt x="55138" y="11382"/>
                  </a:cubicBezTo>
                  <a:cubicBezTo>
                    <a:pt x="63543" y="1"/>
                    <a:pt x="70355" y="6623"/>
                    <a:pt x="72647" y="390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055900" y="1850900"/>
              <a:ext cx="1821400" cy="1398375"/>
            </a:xfrm>
            <a:custGeom>
              <a:avLst/>
              <a:gdLst/>
              <a:ahLst/>
              <a:cxnLst/>
              <a:rect l="l" t="t" r="r" b="b"/>
              <a:pathLst>
                <a:path w="72856" h="55935" fill="none" extrusionOk="0">
                  <a:moveTo>
                    <a:pt x="1" y="55727"/>
                  </a:moveTo>
                  <a:cubicBezTo>
                    <a:pt x="2723" y="53690"/>
                    <a:pt x="12178" y="55934"/>
                    <a:pt x="17860" y="47418"/>
                  </a:cubicBezTo>
                  <a:cubicBezTo>
                    <a:pt x="23543" y="38887"/>
                    <a:pt x="28636" y="30450"/>
                    <a:pt x="37694" y="27362"/>
                  </a:cubicBezTo>
                  <a:cubicBezTo>
                    <a:pt x="46735" y="24274"/>
                    <a:pt x="47005" y="22476"/>
                    <a:pt x="55394" y="11238"/>
                  </a:cubicBezTo>
                  <a:cubicBezTo>
                    <a:pt x="63798" y="0"/>
                    <a:pt x="70483" y="6606"/>
                    <a:pt x="72855" y="380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051925" y="1853675"/>
              <a:ext cx="1826550" cy="1406725"/>
            </a:xfrm>
            <a:custGeom>
              <a:avLst/>
              <a:gdLst/>
              <a:ahLst/>
              <a:cxnLst/>
              <a:rect l="l" t="t" r="r" b="b"/>
              <a:pathLst>
                <a:path w="73062" h="56269" fill="none" extrusionOk="0">
                  <a:moveTo>
                    <a:pt x="1" y="56173"/>
                  </a:moveTo>
                  <a:cubicBezTo>
                    <a:pt x="2659" y="54200"/>
                    <a:pt x="12432" y="56269"/>
                    <a:pt x="18099" y="47514"/>
                  </a:cubicBezTo>
                  <a:cubicBezTo>
                    <a:pt x="23781" y="38744"/>
                    <a:pt x="28971" y="30578"/>
                    <a:pt x="38059" y="27411"/>
                  </a:cubicBezTo>
                  <a:cubicBezTo>
                    <a:pt x="47132" y="24227"/>
                    <a:pt x="47292" y="22158"/>
                    <a:pt x="55664" y="11079"/>
                  </a:cubicBezTo>
                  <a:cubicBezTo>
                    <a:pt x="64037" y="1"/>
                    <a:pt x="70627" y="6575"/>
                    <a:pt x="73062" y="367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4047950" y="1856075"/>
              <a:ext cx="1831725" cy="1415875"/>
            </a:xfrm>
            <a:custGeom>
              <a:avLst/>
              <a:gdLst/>
              <a:ahLst/>
              <a:cxnLst/>
              <a:rect l="l" t="t" r="r" b="b"/>
              <a:pathLst>
                <a:path w="73269" h="56635" fill="none" extrusionOk="0">
                  <a:moveTo>
                    <a:pt x="1" y="56634"/>
                  </a:moveTo>
                  <a:cubicBezTo>
                    <a:pt x="2579" y="54708"/>
                    <a:pt x="12671" y="56619"/>
                    <a:pt x="18338" y="47625"/>
                  </a:cubicBezTo>
                  <a:cubicBezTo>
                    <a:pt x="24004" y="38632"/>
                    <a:pt x="29289" y="30721"/>
                    <a:pt x="38409" y="27458"/>
                  </a:cubicBezTo>
                  <a:cubicBezTo>
                    <a:pt x="47546" y="24211"/>
                    <a:pt x="47562" y="21871"/>
                    <a:pt x="55935" y="10936"/>
                  </a:cubicBezTo>
                  <a:cubicBezTo>
                    <a:pt x="64291" y="0"/>
                    <a:pt x="70754" y="6558"/>
                    <a:pt x="73269" y="356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043975" y="1858450"/>
              <a:ext cx="1836900" cy="1427425"/>
            </a:xfrm>
            <a:custGeom>
              <a:avLst/>
              <a:gdLst/>
              <a:ahLst/>
              <a:cxnLst/>
              <a:rect l="l" t="t" r="r" b="b"/>
              <a:pathLst>
                <a:path w="73476" h="57097" fill="none" extrusionOk="0">
                  <a:moveTo>
                    <a:pt x="0" y="57097"/>
                  </a:moveTo>
                  <a:cubicBezTo>
                    <a:pt x="2515" y="55218"/>
                    <a:pt x="12925" y="56953"/>
                    <a:pt x="18576" y="47737"/>
                  </a:cubicBezTo>
                  <a:cubicBezTo>
                    <a:pt x="24243" y="38521"/>
                    <a:pt x="29607" y="30865"/>
                    <a:pt x="38775" y="27522"/>
                  </a:cubicBezTo>
                  <a:cubicBezTo>
                    <a:pt x="47944" y="24195"/>
                    <a:pt x="47848" y="21569"/>
                    <a:pt x="56189" y="10793"/>
                  </a:cubicBezTo>
                  <a:cubicBezTo>
                    <a:pt x="64546" y="1"/>
                    <a:pt x="70897" y="6543"/>
                    <a:pt x="73475" y="347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039600" y="1861250"/>
              <a:ext cx="1842475" cy="1438550"/>
            </a:xfrm>
            <a:custGeom>
              <a:avLst/>
              <a:gdLst/>
              <a:ahLst/>
              <a:cxnLst/>
              <a:rect l="l" t="t" r="r" b="b"/>
              <a:pathLst>
                <a:path w="73699" h="57542" fill="none" extrusionOk="0">
                  <a:moveTo>
                    <a:pt x="0" y="57542"/>
                  </a:moveTo>
                  <a:cubicBezTo>
                    <a:pt x="2452" y="55711"/>
                    <a:pt x="13196" y="57287"/>
                    <a:pt x="18831" y="47832"/>
                  </a:cubicBezTo>
                  <a:cubicBezTo>
                    <a:pt x="24481" y="38393"/>
                    <a:pt x="29957" y="30976"/>
                    <a:pt x="39157" y="27569"/>
                  </a:cubicBezTo>
                  <a:cubicBezTo>
                    <a:pt x="48358" y="24163"/>
                    <a:pt x="48151" y="21250"/>
                    <a:pt x="56475" y="10617"/>
                  </a:cubicBezTo>
                  <a:cubicBezTo>
                    <a:pt x="64800" y="0"/>
                    <a:pt x="71040" y="6510"/>
                    <a:pt x="73698" y="334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035625" y="1863625"/>
              <a:ext cx="1848025" cy="1450100"/>
            </a:xfrm>
            <a:custGeom>
              <a:avLst/>
              <a:gdLst/>
              <a:ahLst/>
              <a:cxnLst/>
              <a:rect l="l" t="t" r="r" b="b"/>
              <a:pathLst>
                <a:path w="73921" h="58004" fill="none" extrusionOk="0">
                  <a:moveTo>
                    <a:pt x="0" y="58004"/>
                  </a:moveTo>
                  <a:cubicBezTo>
                    <a:pt x="2388" y="56221"/>
                    <a:pt x="13435" y="57622"/>
                    <a:pt x="19069" y="47944"/>
                  </a:cubicBezTo>
                  <a:cubicBezTo>
                    <a:pt x="24720" y="38266"/>
                    <a:pt x="30275" y="31119"/>
                    <a:pt x="39523" y="27633"/>
                  </a:cubicBezTo>
                  <a:cubicBezTo>
                    <a:pt x="48771" y="24132"/>
                    <a:pt x="48437" y="20948"/>
                    <a:pt x="56746" y="10474"/>
                  </a:cubicBezTo>
                  <a:cubicBezTo>
                    <a:pt x="65055" y="1"/>
                    <a:pt x="71167" y="6479"/>
                    <a:pt x="73921" y="324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031650" y="1866025"/>
              <a:ext cx="1853200" cy="1461225"/>
            </a:xfrm>
            <a:custGeom>
              <a:avLst/>
              <a:gdLst/>
              <a:ahLst/>
              <a:cxnLst/>
              <a:rect l="l" t="t" r="r" b="b"/>
              <a:pathLst>
                <a:path w="74128" h="58449" fill="none" extrusionOk="0">
                  <a:moveTo>
                    <a:pt x="0" y="58449"/>
                  </a:moveTo>
                  <a:cubicBezTo>
                    <a:pt x="2308" y="56730"/>
                    <a:pt x="13689" y="57971"/>
                    <a:pt x="19308" y="48071"/>
                  </a:cubicBezTo>
                  <a:cubicBezTo>
                    <a:pt x="24943" y="38154"/>
                    <a:pt x="30609" y="31262"/>
                    <a:pt x="39889" y="27697"/>
                  </a:cubicBezTo>
                  <a:cubicBezTo>
                    <a:pt x="49169" y="24115"/>
                    <a:pt x="48707" y="20661"/>
                    <a:pt x="57000" y="10331"/>
                  </a:cubicBezTo>
                  <a:cubicBezTo>
                    <a:pt x="65293" y="0"/>
                    <a:pt x="71310" y="6463"/>
                    <a:pt x="74128" y="313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027650" y="1868800"/>
              <a:ext cx="1858400" cy="1472400"/>
            </a:xfrm>
            <a:custGeom>
              <a:avLst/>
              <a:gdLst/>
              <a:ahLst/>
              <a:cxnLst/>
              <a:rect l="l" t="t" r="r" b="b"/>
              <a:pathLst>
                <a:path w="74336" h="58896" fill="none" extrusionOk="0">
                  <a:moveTo>
                    <a:pt x="1" y="58895"/>
                  </a:moveTo>
                  <a:cubicBezTo>
                    <a:pt x="2245" y="57240"/>
                    <a:pt x="13929" y="58306"/>
                    <a:pt x="19547" y="48167"/>
                  </a:cubicBezTo>
                  <a:cubicBezTo>
                    <a:pt x="25182" y="38027"/>
                    <a:pt x="30928" y="31390"/>
                    <a:pt x="40256" y="27745"/>
                  </a:cubicBezTo>
                  <a:cubicBezTo>
                    <a:pt x="49568" y="24084"/>
                    <a:pt x="48995" y="20343"/>
                    <a:pt x="57272" y="10172"/>
                  </a:cubicBezTo>
                  <a:cubicBezTo>
                    <a:pt x="65549" y="1"/>
                    <a:pt x="71438" y="6431"/>
                    <a:pt x="74335" y="300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023675" y="1871200"/>
              <a:ext cx="1863575" cy="1483925"/>
            </a:xfrm>
            <a:custGeom>
              <a:avLst/>
              <a:gdLst/>
              <a:ahLst/>
              <a:cxnLst/>
              <a:rect l="l" t="t" r="r" b="b"/>
              <a:pathLst>
                <a:path w="74543" h="59357" fill="none" extrusionOk="0">
                  <a:moveTo>
                    <a:pt x="1" y="59356"/>
                  </a:moveTo>
                  <a:cubicBezTo>
                    <a:pt x="2165" y="57749"/>
                    <a:pt x="14183" y="58640"/>
                    <a:pt x="19786" y="48278"/>
                  </a:cubicBezTo>
                  <a:cubicBezTo>
                    <a:pt x="25405" y="37915"/>
                    <a:pt x="31263" y="31533"/>
                    <a:pt x="40622" y="27792"/>
                  </a:cubicBezTo>
                  <a:cubicBezTo>
                    <a:pt x="49966" y="24067"/>
                    <a:pt x="49281" y="20040"/>
                    <a:pt x="57542" y="10028"/>
                  </a:cubicBezTo>
                  <a:cubicBezTo>
                    <a:pt x="65787" y="0"/>
                    <a:pt x="71581" y="6415"/>
                    <a:pt x="74542" y="291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019700" y="1873575"/>
              <a:ext cx="1868725" cy="1495475"/>
            </a:xfrm>
            <a:custGeom>
              <a:avLst/>
              <a:gdLst/>
              <a:ahLst/>
              <a:cxnLst/>
              <a:rect l="l" t="t" r="r" b="b"/>
              <a:pathLst>
                <a:path w="74749" h="59819" fill="none" extrusionOk="0">
                  <a:moveTo>
                    <a:pt x="1" y="59818"/>
                  </a:moveTo>
                  <a:cubicBezTo>
                    <a:pt x="2102" y="58258"/>
                    <a:pt x="14422" y="58991"/>
                    <a:pt x="20025" y="48390"/>
                  </a:cubicBezTo>
                  <a:cubicBezTo>
                    <a:pt x="25628" y="37805"/>
                    <a:pt x="31581" y="31676"/>
                    <a:pt x="40972" y="27856"/>
                  </a:cubicBezTo>
                  <a:cubicBezTo>
                    <a:pt x="50379" y="24036"/>
                    <a:pt x="49552" y="19754"/>
                    <a:pt x="57797" y="9885"/>
                  </a:cubicBezTo>
                  <a:cubicBezTo>
                    <a:pt x="66042" y="1"/>
                    <a:pt x="71709" y="6399"/>
                    <a:pt x="74749" y="280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015725" y="1876375"/>
              <a:ext cx="1873900" cy="1506600"/>
            </a:xfrm>
            <a:custGeom>
              <a:avLst/>
              <a:gdLst/>
              <a:ahLst/>
              <a:cxnLst/>
              <a:rect l="l" t="t" r="r" b="b"/>
              <a:pathLst>
                <a:path w="74956" h="60264" fill="none" extrusionOk="0">
                  <a:moveTo>
                    <a:pt x="0" y="60263"/>
                  </a:moveTo>
                  <a:cubicBezTo>
                    <a:pt x="2022" y="58751"/>
                    <a:pt x="14676" y="59308"/>
                    <a:pt x="20263" y="48485"/>
                  </a:cubicBezTo>
                  <a:cubicBezTo>
                    <a:pt x="25866" y="37661"/>
                    <a:pt x="31899" y="31803"/>
                    <a:pt x="41338" y="27903"/>
                  </a:cubicBezTo>
                  <a:cubicBezTo>
                    <a:pt x="50777" y="24004"/>
                    <a:pt x="49838" y="19435"/>
                    <a:pt x="58067" y="9710"/>
                  </a:cubicBezTo>
                  <a:cubicBezTo>
                    <a:pt x="66296" y="0"/>
                    <a:pt x="71852" y="6367"/>
                    <a:pt x="74956" y="267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011750" y="1878750"/>
              <a:ext cx="1879075" cy="1518150"/>
            </a:xfrm>
            <a:custGeom>
              <a:avLst/>
              <a:gdLst/>
              <a:ahLst/>
              <a:cxnLst/>
              <a:rect l="l" t="t" r="r" b="b"/>
              <a:pathLst>
                <a:path w="75163" h="60726" fill="none" extrusionOk="0">
                  <a:moveTo>
                    <a:pt x="0" y="60726"/>
                  </a:moveTo>
                  <a:cubicBezTo>
                    <a:pt x="1958" y="59261"/>
                    <a:pt x="14931" y="59659"/>
                    <a:pt x="20502" y="48612"/>
                  </a:cubicBezTo>
                  <a:cubicBezTo>
                    <a:pt x="26089" y="37550"/>
                    <a:pt x="32233" y="31947"/>
                    <a:pt x="41704" y="27968"/>
                  </a:cubicBezTo>
                  <a:cubicBezTo>
                    <a:pt x="51175" y="23988"/>
                    <a:pt x="50124" y="19133"/>
                    <a:pt x="58338" y="9567"/>
                  </a:cubicBezTo>
                  <a:cubicBezTo>
                    <a:pt x="66535" y="1"/>
                    <a:pt x="71979" y="6352"/>
                    <a:pt x="75162" y="257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007750" y="1881550"/>
              <a:ext cx="1884275" cy="1529275"/>
            </a:xfrm>
            <a:custGeom>
              <a:avLst/>
              <a:gdLst/>
              <a:ahLst/>
              <a:cxnLst/>
              <a:rect l="l" t="t" r="r" b="b"/>
              <a:pathLst>
                <a:path w="75371" h="61171" fill="none" extrusionOk="0">
                  <a:moveTo>
                    <a:pt x="1" y="61171"/>
                  </a:moveTo>
                  <a:cubicBezTo>
                    <a:pt x="1879" y="59770"/>
                    <a:pt x="15170" y="59993"/>
                    <a:pt x="20741" y="48707"/>
                  </a:cubicBezTo>
                  <a:cubicBezTo>
                    <a:pt x="26328" y="37422"/>
                    <a:pt x="32552" y="32074"/>
                    <a:pt x="42071" y="28015"/>
                  </a:cubicBezTo>
                  <a:cubicBezTo>
                    <a:pt x="51589" y="23956"/>
                    <a:pt x="50412" y="18830"/>
                    <a:pt x="58593" y="9407"/>
                  </a:cubicBezTo>
                  <a:cubicBezTo>
                    <a:pt x="66791" y="0"/>
                    <a:pt x="72107" y="6303"/>
                    <a:pt x="75370" y="245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003375" y="1883925"/>
              <a:ext cx="1889825" cy="1540825"/>
            </a:xfrm>
            <a:custGeom>
              <a:avLst/>
              <a:gdLst/>
              <a:ahLst/>
              <a:cxnLst/>
              <a:rect l="l" t="t" r="r" b="b"/>
              <a:pathLst>
                <a:path w="75593" h="61633" fill="none" extrusionOk="0">
                  <a:moveTo>
                    <a:pt x="1" y="61633"/>
                  </a:moveTo>
                  <a:cubicBezTo>
                    <a:pt x="1831" y="60280"/>
                    <a:pt x="15441" y="60328"/>
                    <a:pt x="20996" y="48819"/>
                  </a:cubicBezTo>
                  <a:cubicBezTo>
                    <a:pt x="26567" y="37311"/>
                    <a:pt x="32902" y="32217"/>
                    <a:pt x="42453" y="28079"/>
                  </a:cubicBezTo>
                  <a:cubicBezTo>
                    <a:pt x="52003" y="23924"/>
                    <a:pt x="50698" y="18528"/>
                    <a:pt x="58880" y="9264"/>
                  </a:cubicBezTo>
                  <a:cubicBezTo>
                    <a:pt x="67045" y="1"/>
                    <a:pt x="72266" y="6288"/>
                    <a:pt x="75593" y="234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99400" y="1886325"/>
              <a:ext cx="1895000" cy="1552350"/>
            </a:xfrm>
            <a:custGeom>
              <a:avLst/>
              <a:gdLst/>
              <a:ahLst/>
              <a:cxnLst/>
              <a:rect l="l" t="t" r="r" b="b"/>
              <a:pathLst>
                <a:path w="75800" h="62094" fill="none" extrusionOk="0">
                  <a:moveTo>
                    <a:pt x="1" y="62094"/>
                  </a:moveTo>
                  <a:cubicBezTo>
                    <a:pt x="1752" y="60789"/>
                    <a:pt x="15679" y="60677"/>
                    <a:pt x="21235" y="48930"/>
                  </a:cubicBezTo>
                  <a:cubicBezTo>
                    <a:pt x="26806" y="37183"/>
                    <a:pt x="33220" y="32360"/>
                    <a:pt x="42819" y="28126"/>
                  </a:cubicBezTo>
                  <a:cubicBezTo>
                    <a:pt x="52401" y="23908"/>
                    <a:pt x="50984" y="18225"/>
                    <a:pt x="59134" y="9121"/>
                  </a:cubicBezTo>
                  <a:cubicBezTo>
                    <a:pt x="67300" y="0"/>
                    <a:pt x="72393" y="6272"/>
                    <a:pt x="75800" y="224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95425" y="1889100"/>
              <a:ext cx="1900175" cy="1563500"/>
            </a:xfrm>
            <a:custGeom>
              <a:avLst/>
              <a:gdLst/>
              <a:ahLst/>
              <a:cxnLst/>
              <a:rect l="l" t="t" r="r" b="b"/>
              <a:pathLst>
                <a:path w="76007" h="62540" fill="none" extrusionOk="0">
                  <a:moveTo>
                    <a:pt x="1" y="62540"/>
                  </a:moveTo>
                  <a:cubicBezTo>
                    <a:pt x="1688" y="61283"/>
                    <a:pt x="15934" y="60996"/>
                    <a:pt x="21473" y="49026"/>
                  </a:cubicBezTo>
                  <a:cubicBezTo>
                    <a:pt x="27028" y="37056"/>
                    <a:pt x="33555" y="32488"/>
                    <a:pt x="43185" y="28174"/>
                  </a:cubicBezTo>
                  <a:cubicBezTo>
                    <a:pt x="52815" y="23877"/>
                    <a:pt x="51271" y="17908"/>
                    <a:pt x="59404" y="8962"/>
                  </a:cubicBezTo>
                  <a:cubicBezTo>
                    <a:pt x="67554" y="0"/>
                    <a:pt x="72536" y="6240"/>
                    <a:pt x="76006" y="211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991450" y="1891475"/>
              <a:ext cx="1905350" cy="1575075"/>
            </a:xfrm>
            <a:custGeom>
              <a:avLst/>
              <a:gdLst/>
              <a:ahLst/>
              <a:cxnLst/>
              <a:rect l="l" t="t" r="r" b="b"/>
              <a:pathLst>
                <a:path w="76214" h="63003" fill="none" extrusionOk="0">
                  <a:moveTo>
                    <a:pt x="0" y="63002"/>
                  </a:moveTo>
                  <a:cubicBezTo>
                    <a:pt x="1608" y="61792"/>
                    <a:pt x="16172" y="61347"/>
                    <a:pt x="21712" y="49138"/>
                  </a:cubicBezTo>
                  <a:cubicBezTo>
                    <a:pt x="27251" y="36945"/>
                    <a:pt x="33873" y="32632"/>
                    <a:pt x="43535" y="28238"/>
                  </a:cubicBezTo>
                  <a:cubicBezTo>
                    <a:pt x="53212" y="23861"/>
                    <a:pt x="51541" y="17622"/>
                    <a:pt x="59675" y="8803"/>
                  </a:cubicBezTo>
                  <a:cubicBezTo>
                    <a:pt x="67793" y="1"/>
                    <a:pt x="72664" y="6225"/>
                    <a:pt x="76213" y="200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987475" y="1893875"/>
              <a:ext cx="1910500" cy="1586200"/>
            </a:xfrm>
            <a:custGeom>
              <a:avLst/>
              <a:gdLst/>
              <a:ahLst/>
              <a:cxnLst/>
              <a:rect l="l" t="t" r="r" b="b"/>
              <a:pathLst>
                <a:path w="76420" h="63448" fill="none" extrusionOk="0">
                  <a:moveTo>
                    <a:pt x="0" y="63447"/>
                  </a:moveTo>
                  <a:cubicBezTo>
                    <a:pt x="1544" y="62301"/>
                    <a:pt x="16427" y="61696"/>
                    <a:pt x="21950" y="49265"/>
                  </a:cubicBezTo>
                  <a:cubicBezTo>
                    <a:pt x="27490" y="36833"/>
                    <a:pt x="34191" y="32759"/>
                    <a:pt x="43901" y="28302"/>
                  </a:cubicBezTo>
                  <a:cubicBezTo>
                    <a:pt x="53610" y="23829"/>
                    <a:pt x="51827" y="17319"/>
                    <a:pt x="59929" y="8660"/>
                  </a:cubicBezTo>
                  <a:cubicBezTo>
                    <a:pt x="68047" y="0"/>
                    <a:pt x="72807" y="6208"/>
                    <a:pt x="76420" y="19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983500" y="1896650"/>
              <a:ext cx="1916075" cy="1597350"/>
            </a:xfrm>
            <a:custGeom>
              <a:avLst/>
              <a:gdLst/>
              <a:ahLst/>
              <a:cxnLst/>
              <a:rect l="l" t="t" r="r" b="b"/>
              <a:pathLst>
                <a:path w="76643" h="63894" fill="none" extrusionOk="0">
                  <a:moveTo>
                    <a:pt x="0" y="63893"/>
                  </a:moveTo>
                  <a:cubicBezTo>
                    <a:pt x="1464" y="62811"/>
                    <a:pt x="16681" y="62015"/>
                    <a:pt x="22189" y="49361"/>
                  </a:cubicBezTo>
                  <a:cubicBezTo>
                    <a:pt x="27712" y="36691"/>
                    <a:pt x="34525" y="32886"/>
                    <a:pt x="44266" y="28350"/>
                  </a:cubicBezTo>
                  <a:cubicBezTo>
                    <a:pt x="54008" y="23797"/>
                    <a:pt x="52114" y="17001"/>
                    <a:pt x="60200" y="8501"/>
                  </a:cubicBezTo>
                  <a:cubicBezTo>
                    <a:pt x="68286" y="1"/>
                    <a:pt x="72934" y="6177"/>
                    <a:pt x="76643" y="178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979500" y="1899050"/>
              <a:ext cx="1921275" cy="1608875"/>
            </a:xfrm>
            <a:custGeom>
              <a:avLst/>
              <a:gdLst/>
              <a:ahLst/>
              <a:cxnLst/>
              <a:rect l="l" t="t" r="r" b="b"/>
              <a:pathLst>
                <a:path w="76851" h="64355" fill="none" extrusionOk="0">
                  <a:moveTo>
                    <a:pt x="1" y="64355"/>
                  </a:moveTo>
                  <a:cubicBezTo>
                    <a:pt x="1402" y="63320"/>
                    <a:pt x="16921" y="62365"/>
                    <a:pt x="22429" y="49472"/>
                  </a:cubicBezTo>
                  <a:cubicBezTo>
                    <a:pt x="27952" y="36579"/>
                    <a:pt x="34844" y="33029"/>
                    <a:pt x="44633" y="28413"/>
                  </a:cubicBezTo>
                  <a:cubicBezTo>
                    <a:pt x="54423" y="23781"/>
                    <a:pt x="52401" y="16714"/>
                    <a:pt x="60471" y="8357"/>
                  </a:cubicBezTo>
                  <a:cubicBezTo>
                    <a:pt x="68541" y="0"/>
                    <a:pt x="73062" y="6160"/>
                    <a:pt x="76850" y="167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975525" y="1901825"/>
              <a:ext cx="1926450" cy="1620025"/>
            </a:xfrm>
            <a:custGeom>
              <a:avLst/>
              <a:gdLst/>
              <a:ahLst/>
              <a:cxnLst/>
              <a:rect l="l" t="t" r="r" b="b"/>
              <a:pathLst>
                <a:path w="77058" h="64801" fill="none" extrusionOk="0">
                  <a:moveTo>
                    <a:pt x="1" y="64801"/>
                  </a:moveTo>
                  <a:cubicBezTo>
                    <a:pt x="1322" y="63814"/>
                    <a:pt x="17176" y="62684"/>
                    <a:pt x="22667" y="49568"/>
                  </a:cubicBezTo>
                  <a:cubicBezTo>
                    <a:pt x="28175" y="36452"/>
                    <a:pt x="35178" y="33157"/>
                    <a:pt x="44999" y="28445"/>
                  </a:cubicBezTo>
                  <a:cubicBezTo>
                    <a:pt x="54820" y="23750"/>
                    <a:pt x="52671" y="16396"/>
                    <a:pt x="60726" y="8198"/>
                  </a:cubicBezTo>
                  <a:cubicBezTo>
                    <a:pt x="68780" y="1"/>
                    <a:pt x="73205" y="6113"/>
                    <a:pt x="77057" y="156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971550" y="1904225"/>
              <a:ext cx="1931600" cy="1631550"/>
            </a:xfrm>
            <a:custGeom>
              <a:avLst/>
              <a:gdLst/>
              <a:ahLst/>
              <a:cxnLst/>
              <a:rect l="l" t="t" r="r" b="b"/>
              <a:pathLst>
                <a:path w="77264" h="65262" fill="none" extrusionOk="0">
                  <a:moveTo>
                    <a:pt x="0" y="65262"/>
                  </a:moveTo>
                  <a:cubicBezTo>
                    <a:pt x="1258" y="64323"/>
                    <a:pt x="17414" y="63033"/>
                    <a:pt x="22906" y="49679"/>
                  </a:cubicBezTo>
                  <a:cubicBezTo>
                    <a:pt x="28413" y="36340"/>
                    <a:pt x="35496" y="33300"/>
                    <a:pt x="45365" y="28508"/>
                  </a:cubicBezTo>
                  <a:cubicBezTo>
                    <a:pt x="55218" y="23717"/>
                    <a:pt x="52958" y="16093"/>
                    <a:pt x="60996" y="8055"/>
                  </a:cubicBezTo>
                  <a:cubicBezTo>
                    <a:pt x="69034" y="0"/>
                    <a:pt x="73332" y="6097"/>
                    <a:pt x="77264" y="144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967175" y="1906600"/>
              <a:ext cx="1937175" cy="1643100"/>
            </a:xfrm>
            <a:custGeom>
              <a:avLst/>
              <a:gdLst/>
              <a:ahLst/>
              <a:cxnLst/>
              <a:rect l="l" t="t" r="r" b="b"/>
              <a:pathLst>
                <a:path w="77487" h="65724" fill="none" extrusionOk="0">
                  <a:moveTo>
                    <a:pt x="0" y="65724"/>
                  </a:moveTo>
                  <a:cubicBezTo>
                    <a:pt x="1194" y="64832"/>
                    <a:pt x="17685" y="63384"/>
                    <a:pt x="23176" y="49806"/>
                  </a:cubicBezTo>
                  <a:cubicBezTo>
                    <a:pt x="28652" y="36229"/>
                    <a:pt x="35846" y="33443"/>
                    <a:pt x="45747" y="28573"/>
                  </a:cubicBezTo>
                  <a:cubicBezTo>
                    <a:pt x="55648" y="23702"/>
                    <a:pt x="53260" y="15791"/>
                    <a:pt x="61283" y="7896"/>
                  </a:cubicBezTo>
                  <a:cubicBezTo>
                    <a:pt x="69305" y="1"/>
                    <a:pt x="73491" y="6081"/>
                    <a:pt x="77487" y="135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963200" y="1909400"/>
              <a:ext cx="1942350" cy="1654225"/>
            </a:xfrm>
            <a:custGeom>
              <a:avLst/>
              <a:gdLst/>
              <a:ahLst/>
              <a:cxnLst/>
              <a:rect l="l" t="t" r="r" b="b"/>
              <a:pathLst>
                <a:path w="77694" h="66169" fill="none" extrusionOk="0">
                  <a:moveTo>
                    <a:pt x="0" y="66169"/>
                  </a:moveTo>
                  <a:cubicBezTo>
                    <a:pt x="1130" y="65341"/>
                    <a:pt x="17923" y="63702"/>
                    <a:pt x="23399" y="49901"/>
                  </a:cubicBezTo>
                  <a:cubicBezTo>
                    <a:pt x="28890" y="36085"/>
                    <a:pt x="36165" y="33570"/>
                    <a:pt x="46113" y="28620"/>
                  </a:cubicBezTo>
                  <a:cubicBezTo>
                    <a:pt x="56046" y="23669"/>
                    <a:pt x="53531" y="15488"/>
                    <a:pt x="61537" y="7736"/>
                  </a:cubicBezTo>
                  <a:cubicBezTo>
                    <a:pt x="69544" y="0"/>
                    <a:pt x="73618" y="6049"/>
                    <a:pt x="77693" y="122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59225" y="1911775"/>
              <a:ext cx="1947525" cy="1665800"/>
            </a:xfrm>
            <a:custGeom>
              <a:avLst/>
              <a:gdLst/>
              <a:ahLst/>
              <a:cxnLst/>
              <a:rect l="l" t="t" r="r" b="b"/>
              <a:pathLst>
                <a:path w="77901" h="66632" fill="none" extrusionOk="0">
                  <a:moveTo>
                    <a:pt x="0" y="66631"/>
                  </a:moveTo>
                  <a:cubicBezTo>
                    <a:pt x="1051" y="65851"/>
                    <a:pt x="18178" y="64052"/>
                    <a:pt x="23653" y="50013"/>
                  </a:cubicBezTo>
                  <a:cubicBezTo>
                    <a:pt x="29113" y="35974"/>
                    <a:pt x="36483" y="33714"/>
                    <a:pt x="46463" y="28684"/>
                  </a:cubicBezTo>
                  <a:cubicBezTo>
                    <a:pt x="56443" y="23654"/>
                    <a:pt x="53817" y="15186"/>
                    <a:pt x="61807" y="7593"/>
                  </a:cubicBezTo>
                  <a:cubicBezTo>
                    <a:pt x="69798" y="1"/>
                    <a:pt x="73761" y="6033"/>
                    <a:pt x="77900" y="111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955225" y="1914175"/>
              <a:ext cx="1952700" cy="1677325"/>
            </a:xfrm>
            <a:custGeom>
              <a:avLst/>
              <a:gdLst/>
              <a:ahLst/>
              <a:cxnLst/>
              <a:rect l="l" t="t" r="r" b="b"/>
              <a:pathLst>
                <a:path w="78108" h="67093" fill="none" extrusionOk="0">
                  <a:moveTo>
                    <a:pt x="1" y="67092"/>
                  </a:moveTo>
                  <a:cubicBezTo>
                    <a:pt x="988" y="66360"/>
                    <a:pt x="18433" y="64386"/>
                    <a:pt x="23893" y="50124"/>
                  </a:cubicBezTo>
                  <a:cubicBezTo>
                    <a:pt x="29337" y="35862"/>
                    <a:pt x="36818" y="33857"/>
                    <a:pt x="46830" y="28747"/>
                  </a:cubicBezTo>
                  <a:cubicBezTo>
                    <a:pt x="56858" y="23622"/>
                    <a:pt x="54104" y="14883"/>
                    <a:pt x="62079" y="7450"/>
                  </a:cubicBezTo>
                  <a:cubicBezTo>
                    <a:pt x="70038" y="0"/>
                    <a:pt x="73890" y="6017"/>
                    <a:pt x="78108" y="101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951250" y="1916950"/>
              <a:ext cx="1957875" cy="1688475"/>
            </a:xfrm>
            <a:custGeom>
              <a:avLst/>
              <a:gdLst/>
              <a:ahLst/>
              <a:cxnLst/>
              <a:rect l="l" t="t" r="r" b="b"/>
              <a:pathLst>
                <a:path w="78315" h="67539" fill="none" extrusionOk="0">
                  <a:moveTo>
                    <a:pt x="1" y="67538"/>
                  </a:moveTo>
                  <a:cubicBezTo>
                    <a:pt x="908" y="66854"/>
                    <a:pt x="18672" y="64721"/>
                    <a:pt x="24132" y="50220"/>
                  </a:cubicBezTo>
                  <a:cubicBezTo>
                    <a:pt x="29575" y="35735"/>
                    <a:pt x="37136" y="33984"/>
                    <a:pt x="47196" y="28779"/>
                  </a:cubicBezTo>
                  <a:cubicBezTo>
                    <a:pt x="57256" y="23590"/>
                    <a:pt x="54391" y="14581"/>
                    <a:pt x="62333" y="7291"/>
                  </a:cubicBezTo>
                  <a:cubicBezTo>
                    <a:pt x="70292" y="1"/>
                    <a:pt x="74017" y="5986"/>
                    <a:pt x="78315" y="89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3947275" y="1919350"/>
              <a:ext cx="1963050" cy="1700000"/>
            </a:xfrm>
            <a:custGeom>
              <a:avLst/>
              <a:gdLst/>
              <a:ahLst/>
              <a:cxnLst/>
              <a:rect l="l" t="t" r="r" b="b"/>
              <a:pathLst>
                <a:path w="78522" h="68000" fill="none" extrusionOk="0">
                  <a:moveTo>
                    <a:pt x="1" y="67999"/>
                  </a:moveTo>
                  <a:cubicBezTo>
                    <a:pt x="844" y="67363"/>
                    <a:pt x="18926" y="65071"/>
                    <a:pt x="24370" y="50331"/>
                  </a:cubicBezTo>
                  <a:cubicBezTo>
                    <a:pt x="29798" y="35607"/>
                    <a:pt x="37470" y="34127"/>
                    <a:pt x="47562" y="28843"/>
                  </a:cubicBezTo>
                  <a:cubicBezTo>
                    <a:pt x="57654" y="23574"/>
                    <a:pt x="54661" y="14278"/>
                    <a:pt x="62604" y="7131"/>
                  </a:cubicBezTo>
                  <a:cubicBezTo>
                    <a:pt x="70531" y="0"/>
                    <a:pt x="74160" y="5953"/>
                    <a:pt x="78521" y="78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3943300" y="1921725"/>
              <a:ext cx="1968225" cy="1711150"/>
            </a:xfrm>
            <a:custGeom>
              <a:avLst/>
              <a:gdLst/>
              <a:ahLst/>
              <a:cxnLst/>
              <a:rect l="l" t="t" r="r" b="b"/>
              <a:pathLst>
                <a:path w="78729" h="68446" fill="none" extrusionOk="0">
                  <a:moveTo>
                    <a:pt x="0" y="68446"/>
                  </a:moveTo>
                  <a:cubicBezTo>
                    <a:pt x="764" y="67873"/>
                    <a:pt x="19165" y="65405"/>
                    <a:pt x="24609" y="50459"/>
                  </a:cubicBezTo>
                  <a:cubicBezTo>
                    <a:pt x="30037" y="35497"/>
                    <a:pt x="37788" y="34271"/>
                    <a:pt x="47928" y="28907"/>
                  </a:cubicBezTo>
                  <a:cubicBezTo>
                    <a:pt x="58067" y="23558"/>
                    <a:pt x="54947" y="13976"/>
                    <a:pt x="62858" y="6988"/>
                  </a:cubicBezTo>
                  <a:cubicBezTo>
                    <a:pt x="70785" y="1"/>
                    <a:pt x="74287" y="5938"/>
                    <a:pt x="78728" y="68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939325" y="1924525"/>
              <a:ext cx="1973375" cy="1722275"/>
            </a:xfrm>
            <a:custGeom>
              <a:avLst/>
              <a:gdLst/>
              <a:ahLst/>
              <a:cxnLst/>
              <a:rect l="l" t="t" r="r" b="b"/>
              <a:pathLst>
                <a:path w="78935" h="68891" fill="none" extrusionOk="0">
                  <a:moveTo>
                    <a:pt x="0" y="68891"/>
                  </a:moveTo>
                  <a:cubicBezTo>
                    <a:pt x="701" y="68381"/>
                    <a:pt x="19419" y="65739"/>
                    <a:pt x="24847" y="50554"/>
                  </a:cubicBezTo>
                  <a:cubicBezTo>
                    <a:pt x="30259" y="35369"/>
                    <a:pt x="38122" y="34382"/>
                    <a:pt x="48294" y="28954"/>
                  </a:cubicBezTo>
                  <a:cubicBezTo>
                    <a:pt x="58465" y="23510"/>
                    <a:pt x="55234" y="13657"/>
                    <a:pt x="63129" y="6829"/>
                  </a:cubicBezTo>
                  <a:cubicBezTo>
                    <a:pt x="71040" y="0"/>
                    <a:pt x="74430" y="5905"/>
                    <a:pt x="78935" y="55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935350" y="1926900"/>
              <a:ext cx="1978550" cy="1733825"/>
            </a:xfrm>
            <a:custGeom>
              <a:avLst/>
              <a:gdLst/>
              <a:ahLst/>
              <a:cxnLst/>
              <a:rect l="l" t="t" r="r" b="b"/>
              <a:pathLst>
                <a:path w="79142" h="69353" fill="none" extrusionOk="0">
                  <a:moveTo>
                    <a:pt x="0" y="69353"/>
                  </a:moveTo>
                  <a:cubicBezTo>
                    <a:pt x="621" y="68891"/>
                    <a:pt x="19674" y="66074"/>
                    <a:pt x="25086" y="50666"/>
                  </a:cubicBezTo>
                  <a:cubicBezTo>
                    <a:pt x="30498" y="35258"/>
                    <a:pt x="38441" y="34526"/>
                    <a:pt x="48660" y="29018"/>
                  </a:cubicBezTo>
                  <a:cubicBezTo>
                    <a:pt x="58863" y="23495"/>
                    <a:pt x="55504" y="13371"/>
                    <a:pt x="63399" y="6686"/>
                  </a:cubicBezTo>
                  <a:cubicBezTo>
                    <a:pt x="71278" y="1"/>
                    <a:pt x="74557" y="5890"/>
                    <a:pt x="79142" y="44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931350" y="1929700"/>
              <a:ext cx="1984150" cy="1744950"/>
            </a:xfrm>
            <a:custGeom>
              <a:avLst/>
              <a:gdLst/>
              <a:ahLst/>
              <a:cxnLst/>
              <a:rect l="l" t="t" r="r" b="b"/>
              <a:pathLst>
                <a:path w="79366" h="69798" fill="none" extrusionOk="0">
                  <a:moveTo>
                    <a:pt x="1" y="69798"/>
                  </a:moveTo>
                  <a:cubicBezTo>
                    <a:pt x="558" y="69384"/>
                    <a:pt x="19914" y="66408"/>
                    <a:pt x="25325" y="50761"/>
                  </a:cubicBezTo>
                  <a:cubicBezTo>
                    <a:pt x="30722" y="35114"/>
                    <a:pt x="38760" y="34652"/>
                    <a:pt x="49011" y="29065"/>
                  </a:cubicBezTo>
                  <a:cubicBezTo>
                    <a:pt x="59261" y="23462"/>
                    <a:pt x="55791" y="13052"/>
                    <a:pt x="63655" y="6526"/>
                  </a:cubicBezTo>
                  <a:cubicBezTo>
                    <a:pt x="71534" y="0"/>
                    <a:pt x="74701" y="5858"/>
                    <a:pt x="79365" y="33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926975" y="1932075"/>
              <a:ext cx="1989700" cy="1756525"/>
            </a:xfrm>
            <a:custGeom>
              <a:avLst/>
              <a:gdLst/>
              <a:ahLst/>
              <a:cxnLst/>
              <a:rect l="l" t="t" r="r" b="b"/>
              <a:pathLst>
                <a:path w="79588" h="70261" fill="none" extrusionOk="0">
                  <a:moveTo>
                    <a:pt x="1" y="70260"/>
                  </a:moveTo>
                  <a:cubicBezTo>
                    <a:pt x="494" y="69894"/>
                    <a:pt x="20184" y="66758"/>
                    <a:pt x="25580" y="50873"/>
                  </a:cubicBezTo>
                  <a:cubicBezTo>
                    <a:pt x="30960" y="35003"/>
                    <a:pt x="39110" y="34796"/>
                    <a:pt x="49393" y="29114"/>
                  </a:cubicBezTo>
                  <a:cubicBezTo>
                    <a:pt x="59691" y="23447"/>
                    <a:pt x="56094" y="12750"/>
                    <a:pt x="63941" y="6383"/>
                  </a:cubicBezTo>
                  <a:cubicBezTo>
                    <a:pt x="71788" y="1"/>
                    <a:pt x="74845" y="5842"/>
                    <a:pt x="79588" y="22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923000" y="1934475"/>
              <a:ext cx="1994875" cy="1768050"/>
            </a:xfrm>
            <a:custGeom>
              <a:avLst/>
              <a:gdLst/>
              <a:ahLst/>
              <a:cxnLst/>
              <a:rect l="l" t="t" r="r" b="b"/>
              <a:pathLst>
                <a:path w="79795" h="70722" fill="none" extrusionOk="0">
                  <a:moveTo>
                    <a:pt x="1" y="70721"/>
                  </a:moveTo>
                  <a:cubicBezTo>
                    <a:pt x="430" y="70403"/>
                    <a:pt x="20423" y="67092"/>
                    <a:pt x="25819" y="50999"/>
                  </a:cubicBezTo>
                  <a:cubicBezTo>
                    <a:pt x="31199" y="34891"/>
                    <a:pt x="39428" y="34939"/>
                    <a:pt x="49759" y="29177"/>
                  </a:cubicBezTo>
                  <a:cubicBezTo>
                    <a:pt x="60089" y="23415"/>
                    <a:pt x="56380" y="12463"/>
                    <a:pt x="64212" y="6224"/>
                  </a:cubicBezTo>
                  <a:cubicBezTo>
                    <a:pt x="72043" y="0"/>
                    <a:pt x="74972" y="5826"/>
                    <a:pt x="79795" y="1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919025" y="1937250"/>
              <a:ext cx="2000050" cy="1779200"/>
            </a:xfrm>
            <a:custGeom>
              <a:avLst/>
              <a:gdLst/>
              <a:ahLst/>
              <a:cxnLst/>
              <a:rect l="l" t="t" r="r" b="b"/>
              <a:pathLst>
                <a:path w="80002" h="71168" fill="none" extrusionOk="0">
                  <a:moveTo>
                    <a:pt x="0" y="71167"/>
                  </a:moveTo>
                  <a:cubicBezTo>
                    <a:pt x="351" y="70913"/>
                    <a:pt x="20677" y="67427"/>
                    <a:pt x="26057" y="51095"/>
                  </a:cubicBezTo>
                  <a:cubicBezTo>
                    <a:pt x="31421" y="34764"/>
                    <a:pt x="39762" y="35067"/>
                    <a:pt x="50124" y="29225"/>
                  </a:cubicBezTo>
                  <a:cubicBezTo>
                    <a:pt x="60487" y="23383"/>
                    <a:pt x="56651" y="12145"/>
                    <a:pt x="64466" y="6065"/>
                  </a:cubicBezTo>
                  <a:cubicBezTo>
                    <a:pt x="72297" y="0"/>
                    <a:pt x="75115" y="5779"/>
                    <a:pt x="80001" y="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915050" y="1936850"/>
              <a:ext cx="2005225" cy="1793525"/>
            </a:xfrm>
            <a:custGeom>
              <a:avLst/>
              <a:gdLst/>
              <a:ahLst/>
              <a:cxnLst/>
              <a:rect l="l" t="t" r="r" b="b"/>
              <a:pathLst>
                <a:path w="80209" h="71741" fill="none" extrusionOk="0">
                  <a:moveTo>
                    <a:pt x="0" y="71740"/>
                  </a:moveTo>
                  <a:cubicBezTo>
                    <a:pt x="287" y="71533"/>
                    <a:pt x="20916" y="67872"/>
                    <a:pt x="26296" y="51318"/>
                  </a:cubicBezTo>
                  <a:cubicBezTo>
                    <a:pt x="31660" y="34748"/>
                    <a:pt x="40080" y="35321"/>
                    <a:pt x="50490" y="29400"/>
                  </a:cubicBezTo>
                  <a:cubicBezTo>
                    <a:pt x="60900" y="23479"/>
                    <a:pt x="56937" y="11955"/>
                    <a:pt x="64736" y="6033"/>
                  </a:cubicBezTo>
                  <a:cubicBezTo>
                    <a:pt x="72536" y="112"/>
                    <a:pt x="75242" y="5874"/>
                    <a:pt x="80208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911075" y="1936850"/>
              <a:ext cx="2010375" cy="1807450"/>
            </a:xfrm>
            <a:custGeom>
              <a:avLst/>
              <a:gdLst/>
              <a:ahLst/>
              <a:cxnLst/>
              <a:rect l="l" t="t" r="r" b="b"/>
              <a:pathLst>
                <a:path w="80415" h="72298" fill="none" extrusionOk="0">
                  <a:moveTo>
                    <a:pt x="0" y="72297"/>
                  </a:moveTo>
                  <a:cubicBezTo>
                    <a:pt x="207" y="72138"/>
                    <a:pt x="21170" y="68318"/>
                    <a:pt x="26534" y="51525"/>
                  </a:cubicBezTo>
                  <a:cubicBezTo>
                    <a:pt x="31883" y="34732"/>
                    <a:pt x="40399" y="35560"/>
                    <a:pt x="50856" y="29559"/>
                  </a:cubicBezTo>
                  <a:cubicBezTo>
                    <a:pt x="61298" y="23558"/>
                    <a:pt x="57223" y="11764"/>
                    <a:pt x="65007" y="5986"/>
                  </a:cubicBezTo>
                  <a:cubicBezTo>
                    <a:pt x="72791" y="207"/>
                    <a:pt x="75385" y="5954"/>
                    <a:pt x="80415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907075" y="1936450"/>
              <a:ext cx="2015575" cy="1821775"/>
            </a:xfrm>
            <a:custGeom>
              <a:avLst/>
              <a:gdLst/>
              <a:ahLst/>
              <a:cxnLst/>
              <a:rect l="l" t="t" r="r" b="b"/>
              <a:pathLst>
                <a:path w="80623" h="72871" fill="none" extrusionOk="0">
                  <a:moveTo>
                    <a:pt x="1" y="72871"/>
                  </a:moveTo>
                  <a:cubicBezTo>
                    <a:pt x="144" y="72759"/>
                    <a:pt x="21426" y="68764"/>
                    <a:pt x="26774" y="51748"/>
                  </a:cubicBezTo>
                  <a:cubicBezTo>
                    <a:pt x="32122" y="34732"/>
                    <a:pt x="40734" y="35815"/>
                    <a:pt x="51223" y="29734"/>
                  </a:cubicBezTo>
                  <a:cubicBezTo>
                    <a:pt x="61697" y="23638"/>
                    <a:pt x="57495" y="11573"/>
                    <a:pt x="65262" y="5954"/>
                  </a:cubicBezTo>
                  <a:cubicBezTo>
                    <a:pt x="73030" y="335"/>
                    <a:pt x="75513" y="6049"/>
                    <a:pt x="80623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903100" y="1936050"/>
              <a:ext cx="2020750" cy="1836100"/>
            </a:xfrm>
            <a:custGeom>
              <a:avLst/>
              <a:gdLst/>
              <a:ahLst/>
              <a:cxnLst/>
              <a:rect l="l" t="t" r="r" b="b"/>
              <a:pathLst>
                <a:path w="80830" h="73444" fill="none" extrusionOk="0">
                  <a:moveTo>
                    <a:pt x="1" y="73444"/>
                  </a:moveTo>
                  <a:cubicBezTo>
                    <a:pt x="64" y="73380"/>
                    <a:pt x="21664" y="69226"/>
                    <a:pt x="27013" y="51971"/>
                  </a:cubicBezTo>
                  <a:cubicBezTo>
                    <a:pt x="32345" y="34733"/>
                    <a:pt x="41052" y="36070"/>
                    <a:pt x="51573" y="29910"/>
                  </a:cubicBezTo>
                  <a:cubicBezTo>
                    <a:pt x="62111" y="23734"/>
                    <a:pt x="57781" y="11382"/>
                    <a:pt x="65533" y="5922"/>
                  </a:cubicBezTo>
                  <a:cubicBezTo>
                    <a:pt x="73285" y="446"/>
                    <a:pt x="75656" y="6145"/>
                    <a:pt x="80829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899125" y="1936050"/>
              <a:ext cx="2025925" cy="1849625"/>
            </a:xfrm>
            <a:custGeom>
              <a:avLst/>
              <a:gdLst/>
              <a:ahLst/>
              <a:cxnLst/>
              <a:rect l="l" t="t" r="r" b="b"/>
              <a:pathLst>
                <a:path w="81037" h="73985" fill="none" extrusionOk="0">
                  <a:moveTo>
                    <a:pt x="1" y="73985"/>
                  </a:moveTo>
                  <a:cubicBezTo>
                    <a:pt x="1" y="73985"/>
                    <a:pt x="21919" y="69671"/>
                    <a:pt x="27251" y="52194"/>
                  </a:cubicBezTo>
                  <a:cubicBezTo>
                    <a:pt x="32568" y="34717"/>
                    <a:pt x="41386" y="36308"/>
                    <a:pt x="51939" y="30053"/>
                  </a:cubicBezTo>
                  <a:cubicBezTo>
                    <a:pt x="62508" y="23813"/>
                    <a:pt x="58067" y="11175"/>
                    <a:pt x="65803" y="5858"/>
                  </a:cubicBezTo>
                  <a:cubicBezTo>
                    <a:pt x="73523" y="558"/>
                    <a:pt x="75783" y="6224"/>
                    <a:pt x="81036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2"/>
          <p:cNvSpPr/>
          <p:nvPr/>
        </p:nvSpPr>
        <p:spPr>
          <a:xfrm rot="8730485">
            <a:off x="1301475" y="-501439"/>
            <a:ext cx="4723849" cy="5822811"/>
          </a:xfrm>
          <a:custGeom>
            <a:avLst/>
            <a:gdLst/>
            <a:ahLst/>
            <a:cxnLst/>
            <a:rect l="l" t="t" r="r" b="b"/>
            <a:pathLst>
              <a:path w="62891" h="68923" extrusionOk="0">
                <a:moveTo>
                  <a:pt x="62890" y="0"/>
                </a:moveTo>
                <a:cubicBezTo>
                  <a:pt x="28158" y="0"/>
                  <a:pt x="0" y="28158"/>
                  <a:pt x="0" y="62906"/>
                </a:cubicBezTo>
                <a:lnTo>
                  <a:pt x="0" y="62906"/>
                </a:lnTo>
                <a:lnTo>
                  <a:pt x="0" y="68922"/>
                </a:lnTo>
                <a:cubicBezTo>
                  <a:pt x="0" y="34191"/>
                  <a:pt x="28158" y="6017"/>
                  <a:pt x="62890" y="6017"/>
                </a:cubicBezTo>
                <a:lnTo>
                  <a:pt x="62890" y="6017"/>
                </a:lnTo>
                <a:lnTo>
                  <a:pt x="62890" y="6017"/>
                </a:lnTo>
                <a:lnTo>
                  <a:pt x="62890" y="0"/>
                </a:lnTo>
                <a:close/>
              </a:path>
            </a:pathLst>
          </a:custGeom>
          <a:solidFill>
            <a:srgbClr val="FF88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"/>
          <p:cNvSpPr txBox="1">
            <a:spLocks noGrp="1"/>
          </p:cNvSpPr>
          <p:nvPr>
            <p:ph type="ctrTitle"/>
          </p:nvPr>
        </p:nvSpPr>
        <p:spPr>
          <a:xfrm flipH="1">
            <a:off x="709800" y="2040388"/>
            <a:ext cx="3594000" cy="14175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 i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"/>
          <p:cNvSpPr txBox="1">
            <a:spLocks noGrp="1"/>
          </p:cNvSpPr>
          <p:nvPr>
            <p:ph type="subTitle" idx="1"/>
          </p:nvPr>
        </p:nvSpPr>
        <p:spPr>
          <a:xfrm>
            <a:off x="5145325" y="3622325"/>
            <a:ext cx="2667600" cy="578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3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8" name="Google Shape;3908;p34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4"/>
          <p:cNvGrpSpPr/>
          <p:nvPr/>
        </p:nvGrpSpPr>
        <p:grpSpPr>
          <a:xfrm rot="-7423038">
            <a:off x="-1529488" y="-4360029"/>
            <a:ext cx="13362600" cy="13296472"/>
            <a:chOff x="3899125" y="1769725"/>
            <a:chExt cx="2025925" cy="2015950"/>
          </a:xfrm>
        </p:grpSpPr>
        <p:sp>
          <p:nvSpPr>
            <p:cNvPr id="388" name="Google Shape;388;p4"/>
            <p:cNvSpPr/>
            <p:nvPr/>
          </p:nvSpPr>
          <p:spPr>
            <a:xfrm>
              <a:off x="4184450" y="1769725"/>
              <a:ext cx="1653850" cy="1128175"/>
            </a:xfrm>
            <a:custGeom>
              <a:avLst/>
              <a:gdLst/>
              <a:ahLst/>
              <a:cxnLst/>
              <a:rect l="l" t="t" r="r" b="b"/>
              <a:pathLst>
                <a:path w="66154" h="45127" fill="none" extrusionOk="0">
                  <a:moveTo>
                    <a:pt x="66153" y="7370"/>
                  </a:moveTo>
                  <a:cubicBezTo>
                    <a:pt x="66153" y="7370"/>
                    <a:pt x="55807" y="0"/>
                    <a:pt x="46877" y="16109"/>
                  </a:cubicBezTo>
                  <a:cubicBezTo>
                    <a:pt x="37932" y="32201"/>
                    <a:pt x="33793" y="25086"/>
                    <a:pt x="25994" y="25595"/>
                  </a:cubicBezTo>
                  <a:cubicBezTo>
                    <a:pt x="18194" y="26089"/>
                    <a:pt x="16157" y="42754"/>
                    <a:pt x="10172" y="43948"/>
                  </a:cubicBezTo>
                  <a:cubicBezTo>
                    <a:pt x="4203" y="45126"/>
                    <a:pt x="4982" y="37502"/>
                    <a:pt x="0" y="411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4180475" y="1772500"/>
              <a:ext cx="1659000" cy="1136525"/>
            </a:xfrm>
            <a:custGeom>
              <a:avLst/>
              <a:gdLst/>
              <a:ahLst/>
              <a:cxnLst/>
              <a:rect l="l" t="t" r="r" b="b"/>
              <a:pathLst>
                <a:path w="66360" h="45461" fill="none" extrusionOk="0">
                  <a:moveTo>
                    <a:pt x="0" y="41641"/>
                  </a:moveTo>
                  <a:cubicBezTo>
                    <a:pt x="4903" y="37996"/>
                    <a:pt x="4441" y="45461"/>
                    <a:pt x="10410" y="44044"/>
                  </a:cubicBezTo>
                  <a:cubicBezTo>
                    <a:pt x="16379" y="42628"/>
                    <a:pt x="18512" y="26217"/>
                    <a:pt x="26359" y="25644"/>
                  </a:cubicBezTo>
                  <a:cubicBezTo>
                    <a:pt x="34207" y="25055"/>
                    <a:pt x="38218" y="31883"/>
                    <a:pt x="47132" y="15934"/>
                  </a:cubicBezTo>
                  <a:cubicBezTo>
                    <a:pt x="56061" y="1"/>
                    <a:pt x="66280" y="7339"/>
                    <a:pt x="66360" y="725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4176475" y="1774900"/>
              <a:ext cx="1664200" cy="1145275"/>
            </a:xfrm>
            <a:custGeom>
              <a:avLst/>
              <a:gdLst/>
              <a:ahLst/>
              <a:cxnLst/>
              <a:rect l="l" t="t" r="r" b="b"/>
              <a:pathLst>
                <a:path w="66568" h="45811" fill="none" extrusionOk="0">
                  <a:moveTo>
                    <a:pt x="1" y="42102"/>
                  </a:moveTo>
                  <a:cubicBezTo>
                    <a:pt x="4840" y="38504"/>
                    <a:pt x="4697" y="45810"/>
                    <a:pt x="10650" y="44155"/>
                  </a:cubicBezTo>
                  <a:cubicBezTo>
                    <a:pt x="16603" y="42516"/>
                    <a:pt x="18847" y="26359"/>
                    <a:pt x="26726" y="25707"/>
                  </a:cubicBezTo>
                  <a:cubicBezTo>
                    <a:pt x="34606" y="25038"/>
                    <a:pt x="38505" y="31580"/>
                    <a:pt x="47403" y="15790"/>
                  </a:cubicBezTo>
                  <a:cubicBezTo>
                    <a:pt x="56301" y="0"/>
                    <a:pt x="66424" y="7322"/>
                    <a:pt x="66568" y="714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4172500" y="1777275"/>
              <a:ext cx="1669375" cy="1153650"/>
            </a:xfrm>
            <a:custGeom>
              <a:avLst/>
              <a:gdLst/>
              <a:ahLst/>
              <a:cxnLst/>
              <a:rect l="l" t="t" r="r" b="b"/>
              <a:pathLst>
                <a:path w="66775" h="46146" fill="none" extrusionOk="0">
                  <a:moveTo>
                    <a:pt x="1" y="42564"/>
                  </a:moveTo>
                  <a:cubicBezTo>
                    <a:pt x="4760" y="39014"/>
                    <a:pt x="4951" y="46145"/>
                    <a:pt x="10888" y="44267"/>
                  </a:cubicBezTo>
                  <a:cubicBezTo>
                    <a:pt x="16841" y="42389"/>
                    <a:pt x="19165" y="26503"/>
                    <a:pt x="27092" y="25755"/>
                  </a:cubicBezTo>
                  <a:cubicBezTo>
                    <a:pt x="35003" y="25023"/>
                    <a:pt x="38776" y="31294"/>
                    <a:pt x="47674" y="15648"/>
                  </a:cubicBezTo>
                  <a:cubicBezTo>
                    <a:pt x="56555" y="1"/>
                    <a:pt x="66552" y="7307"/>
                    <a:pt x="66774" y="703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4168525" y="1780075"/>
              <a:ext cx="1674550" cy="1161975"/>
            </a:xfrm>
            <a:custGeom>
              <a:avLst/>
              <a:gdLst/>
              <a:ahLst/>
              <a:cxnLst/>
              <a:rect l="l" t="t" r="r" b="b"/>
              <a:pathLst>
                <a:path w="66982" h="46479" fill="none" extrusionOk="0">
                  <a:moveTo>
                    <a:pt x="1" y="43009"/>
                  </a:moveTo>
                  <a:cubicBezTo>
                    <a:pt x="4696" y="39507"/>
                    <a:pt x="5190" y="46479"/>
                    <a:pt x="11127" y="44378"/>
                  </a:cubicBezTo>
                  <a:cubicBezTo>
                    <a:pt x="17064" y="42261"/>
                    <a:pt x="19484" y="26630"/>
                    <a:pt x="27458" y="25802"/>
                  </a:cubicBezTo>
                  <a:cubicBezTo>
                    <a:pt x="35417" y="24975"/>
                    <a:pt x="39062" y="30975"/>
                    <a:pt x="47928" y="15488"/>
                  </a:cubicBezTo>
                  <a:cubicBezTo>
                    <a:pt x="56794" y="0"/>
                    <a:pt x="66679" y="7274"/>
                    <a:pt x="66981" y="692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4164550" y="1782450"/>
              <a:ext cx="1679700" cy="1170350"/>
            </a:xfrm>
            <a:custGeom>
              <a:avLst/>
              <a:gdLst/>
              <a:ahLst/>
              <a:cxnLst/>
              <a:rect l="l" t="t" r="r" b="b"/>
              <a:pathLst>
                <a:path w="67188" h="46814" fill="none" extrusionOk="0">
                  <a:moveTo>
                    <a:pt x="0" y="43471"/>
                  </a:moveTo>
                  <a:cubicBezTo>
                    <a:pt x="4617" y="40033"/>
                    <a:pt x="5444" y="46814"/>
                    <a:pt x="11366" y="44490"/>
                  </a:cubicBezTo>
                  <a:cubicBezTo>
                    <a:pt x="17303" y="42150"/>
                    <a:pt x="19818" y="26774"/>
                    <a:pt x="27808" y="25866"/>
                  </a:cubicBezTo>
                  <a:cubicBezTo>
                    <a:pt x="35815" y="24959"/>
                    <a:pt x="39348" y="30673"/>
                    <a:pt x="48198" y="15345"/>
                  </a:cubicBezTo>
                  <a:cubicBezTo>
                    <a:pt x="57049" y="1"/>
                    <a:pt x="66822" y="7259"/>
                    <a:pt x="67188" y="681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4160575" y="1785250"/>
              <a:ext cx="1684875" cy="1178700"/>
            </a:xfrm>
            <a:custGeom>
              <a:avLst/>
              <a:gdLst/>
              <a:ahLst/>
              <a:cxnLst/>
              <a:rect l="l" t="t" r="r" b="b"/>
              <a:pathLst>
                <a:path w="67395" h="47148" fill="none" extrusionOk="0">
                  <a:moveTo>
                    <a:pt x="0" y="43900"/>
                  </a:moveTo>
                  <a:cubicBezTo>
                    <a:pt x="4553" y="40526"/>
                    <a:pt x="5683" y="47147"/>
                    <a:pt x="11604" y="44585"/>
                  </a:cubicBezTo>
                  <a:cubicBezTo>
                    <a:pt x="17525" y="42022"/>
                    <a:pt x="20136" y="26900"/>
                    <a:pt x="28174" y="25914"/>
                  </a:cubicBezTo>
                  <a:cubicBezTo>
                    <a:pt x="36212" y="24927"/>
                    <a:pt x="39635" y="30355"/>
                    <a:pt x="48469" y="15185"/>
                  </a:cubicBezTo>
                  <a:cubicBezTo>
                    <a:pt x="57303" y="0"/>
                    <a:pt x="66949" y="7227"/>
                    <a:pt x="67395" y="668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4156600" y="1787625"/>
              <a:ext cx="1690050" cy="1187475"/>
            </a:xfrm>
            <a:custGeom>
              <a:avLst/>
              <a:gdLst/>
              <a:ahLst/>
              <a:cxnLst/>
              <a:rect l="l" t="t" r="r" b="b"/>
              <a:pathLst>
                <a:path w="67602" h="47499" fill="none" extrusionOk="0">
                  <a:moveTo>
                    <a:pt x="0" y="44362"/>
                  </a:moveTo>
                  <a:cubicBezTo>
                    <a:pt x="4473" y="41036"/>
                    <a:pt x="5937" y="47498"/>
                    <a:pt x="11843" y="44697"/>
                  </a:cubicBezTo>
                  <a:cubicBezTo>
                    <a:pt x="17764" y="41911"/>
                    <a:pt x="20470" y="27044"/>
                    <a:pt x="28540" y="25978"/>
                  </a:cubicBezTo>
                  <a:cubicBezTo>
                    <a:pt x="36626" y="24911"/>
                    <a:pt x="39905" y="30069"/>
                    <a:pt x="48723" y="15027"/>
                  </a:cubicBezTo>
                  <a:cubicBezTo>
                    <a:pt x="57542" y="1"/>
                    <a:pt x="67092" y="7195"/>
                    <a:pt x="67601" y="659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4152600" y="1790025"/>
              <a:ext cx="1695250" cy="1195800"/>
            </a:xfrm>
            <a:custGeom>
              <a:avLst/>
              <a:gdLst/>
              <a:ahLst/>
              <a:cxnLst/>
              <a:rect l="l" t="t" r="r" b="b"/>
              <a:pathLst>
                <a:path w="67810" h="47832" fill="none" extrusionOk="0">
                  <a:moveTo>
                    <a:pt x="1" y="44823"/>
                  </a:moveTo>
                  <a:cubicBezTo>
                    <a:pt x="4410" y="41544"/>
                    <a:pt x="6177" y="47832"/>
                    <a:pt x="12082" y="44808"/>
                  </a:cubicBezTo>
                  <a:cubicBezTo>
                    <a:pt x="17988" y="41783"/>
                    <a:pt x="20789" y="27187"/>
                    <a:pt x="28907" y="26041"/>
                  </a:cubicBezTo>
                  <a:cubicBezTo>
                    <a:pt x="37025" y="24879"/>
                    <a:pt x="40192" y="29766"/>
                    <a:pt x="48995" y="14883"/>
                  </a:cubicBezTo>
                  <a:cubicBezTo>
                    <a:pt x="57797" y="0"/>
                    <a:pt x="67220" y="7179"/>
                    <a:pt x="67809" y="647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4148225" y="1792800"/>
              <a:ext cx="1700800" cy="1204175"/>
            </a:xfrm>
            <a:custGeom>
              <a:avLst/>
              <a:gdLst/>
              <a:ahLst/>
              <a:cxnLst/>
              <a:rect l="l" t="t" r="r" b="b"/>
              <a:pathLst>
                <a:path w="68032" h="48167" fill="none" extrusionOk="0">
                  <a:moveTo>
                    <a:pt x="1" y="45270"/>
                  </a:moveTo>
                  <a:cubicBezTo>
                    <a:pt x="4346" y="42038"/>
                    <a:pt x="6447" y="48167"/>
                    <a:pt x="12337" y="44903"/>
                  </a:cubicBezTo>
                  <a:cubicBezTo>
                    <a:pt x="18226" y="41656"/>
                    <a:pt x="21123" y="27315"/>
                    <a:pt x="29289" y="26073"/>
                  </a:cubicBezTo>
                  <a:cubicBezTo>
                    <a:pt x="37439" y="24848"/>
                    <a:pt x="40495" y="29448"/>
                    <a:pt x="49281" y="14724"/>
                  </a:cubicBezTo>
                  <a:cubicBezTo>
                    <a:pt x="58052" y="0"/>
                    <a:pt x="67379" y="7147"/>
                    <a:pt x="68032" y="636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4144250" y="1795175"/>
              <a:ext cx="1705975" cy="1212550"/>
            </a:xfrm>
            <a:custGeom>
              <a:avLst/>
              <a:gdLst/>
              <a:ahLst/>
              <a:cxnLst/>
              <a:rect l="l" t="t" r="r" b="b"/>
              <a:pathLst>
                <a:path w="68239" h="48502" fill="none" extrusionOk="0">
                  <a:moveTo>
                    <a:pt x="1" y="45732"/>
                  </a:moveTo>
                  <a:cubicBezTo>
                    <a:pt x="4282" y="42548"/>
                    <a:pt x="6702" y="48501"/>
                    <a:pt x="12575" y="45031"/>
                  </a:cubicBezTo>
                  <a:cubicBezTo>
                    <a:pt x="18465" y="41545"/>
                    <a:pt x="21457" y="27459"/>
                    <a:pt x="29655" y="26137"/>
                  </a:cubicBezTo>
                  <a:cubicBezTo>
                    <a:pt x="37836" y="24832"/>
                    <a:pt x="40765" y="29162"/>
                    <a:pt x="49536" y="14581"/>
                  </a:cubicBezTo>
                  <a:cubicBezTo>
                    <a:pt x="58306" y="1"/>
                    <a:pt x="67507" y="7132"/>
                    <a:pt x="68239" y="625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4140275" y="1797575"/>
              <a:ext cx="1711550" cy="1221300"/>
            </a:xfrm>
            <a:custGeom>
              <a:avLst/>
              <a:gdLst/>
              <a:ahLst/>
              <a:cxnLst/>
              <a:rect l="l" t="t" r="r" b="b"/>
              <a:pathLst>
                <a:path w="68462" h="48852" fill="none" extrusionOk="0">
                  <a:moveTo>
                    <a:pt x="0" y="46193"/>
                  </a:moveTo>
                  <a:cubicBezTo>
                    <a:pt x="4203" y="43073"/>
                    <a:pt x="6940" y="48851"/>
                    <a:pt x="12814" y="45142"/>
                  </a:cubicBezTo>
                  <a:cubicBezTo>
                    <a:pt x="18688" y="41434"/>
                    <a:pt x="21776" y="27585"/>
                    <a:pt x="30021" y="26201"/>
                  </a:cubicBezTo>
                  <a:cubicBezTo>
                    <a:pt x="38250" y="24816"/>
                    <a:pt x="41052" y="28859"/>
                    <a:pt x="49806" y="14438"/>
                  </a:cubicBezTo>
                  <a:cubicBezTo>
                    <a:pt x="58561" y="0"/>
                    <a:pt x="67634" y="7116"/>
                    <a:pt x="68461" y="614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4136300" y="1800350"/>
              <a:ext cx="1716725" cy="1229650"/>
            </a:xfrm>
            <a:custGeom>
              <a:avLst/>
              <a:gdLst/>
              <a:ahLst/>
              <a:cxnLst/>
              <a:rect l="l" t="t" r="r" b="b"/>
              <a:pathLst>
                <a:path w="68669" h="49186" fill="none" extrusionOk="0">
                  <a:moveTo>
                    <a:pt x="0" y="46639"/>
                  </a:moveTo>
                  <a:cubicBezTo>
                    <a:pt x="4139" y="43567"/>
                    <a:pt x="7195" y="49186"/>
                    <a:pt x="13053" y="45238"/>
                  </a:cubicBezTo>
                  <a:cubicBezTo>
                    <a:pt x="18926" y="41291"/>
                    <a:pt x="22110" y="27713"/>
                    <a:pt x="30371" y="26249"/>
                  </a:cubicBezTo>
                  <a:cubicBezTo>
                    <a:pt x="38648" y="24768"/>
                    <a:pt x="41338" y="28541"/>
                    <a:pt x="50061" y="14279"/>
                  </a:cubicBezTo>
                  <a:cubicBezTo>
                    <a:pt x="58799" y="1"/>
                    <a:pt x="67777" y="7084"/>
                    <a:pt x="68668" y="603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4132325" y="1802750"/>
              <a:ext cx="1721875" cy="1238000"/>
            </a:xfrm>
            <a:custGeom>
              <a:avLst/>
              <a:gdLst/>
              <a:ahLst/>
              <a:cxnLst/>
              <a:rect l="l" t="t" r="r" b="b"/>
              <a:pathLst>
                <a:path w="68875" h="49520" fill="none" extrusionOk="0">
                  <a:moveTo>
                    <a:pt x="0" y="47100"/>
                  </a:moveTo>
                  <a:cubicBezTo>
                    <a:pt x="4059" y="44076"/>
                    <a:pt x="7434" y="49519"/>
                    <a:pt x="13291" y="45349"/>
                  </a:cubicBezTo>
                  <a:cubicBezTo>
                    <a:pt x="19149" y="41179"/>
                    <a:pt x="22428" y="27856"/>
                    <a:pt x="30737" y="26312"/>
                  </a:cubicBezTo>
                  <a:cubicBezTo>
                    <a:pt x="39046" y="24752"/>
                    <a:pt x="41624" y="28238"/>
                    <a:pt x="50331" y="14119"/>
                  </a:cubicBezTo>
                  <a:cubicBezTo>
                    <a:pt x="59054" y="0"/>
                    <a:pt x="67904" y="7068"/>
                    <a:pt x="68875" y="5922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4128325" y="1805525"/>
              <a:ext cx="1727075" cy="1246375"/>
            </a:xfrm>
            <a:custGeom>
              <a:avLst/>
              <a:gdLst/>
              <a:ahLst/>
              <a:cxnLst/>
              <a:rect l="l" t="t" r="r" b="b"/>
              <a:pathLst>
                <a:path w="69083" h="49855" fill="none" extrusionOk="0">
                  <a:moveTo>
                    <a:pt x="1" y="47546"/>
                  </a:moveTo>
                  <a:cubicBezTo>
                    <a:pt x="3996" y="44570"/>
                    <a:pt x="7689" y="49854"/>
                    <a:pt x="13531" y="45445"/>
                  </a:cubicBezTo>
                  <a:cubicBezTo>
                    <a:pt x="19388" y="41052"/>
                    <a:pt x="22763" y="27984"/>
                    <a:pt x="31104" y="26360"/>
                  </a:cubicBezTo>
                  <a:cubicBezTo>
                    <a:pt x="39460" y="24721"/>
                    <a:pt x="41896" y="27936"/>
                    <a:pt x="50603" y="13960"/>
                  </a:cubicBezTo>
                  <a:cubicBezTo>
                    <a:pt x="59293" y="1"/>
                    <a:pt x="68048" y="7020"/>
                    <a:pt x="69083" y="57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4124350" y="1807925"/>
              <a:ext cx="1732250" cy="1254700"/>
            </a:xfrm>
            <a:custGeom>
              <a:avLst/>
              <a:gdLst/>
              <a:ahLst/>
              <a:cxnLst/>
              <a:rect l="l" t="t" r="r" b="b"/>
              <a:pathLst>
                <a:path w="69290" h="50188" fill="none" extrusionOk="0">
                  <a:moveTo>
                    <a:pt x="1" y="48007"/>
                  </a:moveTo>
                  <a:cubicBezTo>
                    <a:pt x="3916" y="45078"/>
                    <a:pt x="7944" y="50188"/>
                    <a:pt x="13769" y="45556"/>
                  </a:cubicBezTo>
                  <a:cubicBezTo>
                    <a:pt x="19611" y="40940"/>
                    <a:pt x="23081" y="28126"/>
                    <a:pt x="31470" y="26407"/>
                  </a:cubicBezTo>
                  <a:cubicBezTo>
                    <a:pt x="39858" y="24704"/>
                    <a:pt x="42182" y="27633"/>
                    <a:pt x="50857" y="13817"/>
                  </a:cubicBezTo>
                  <a:cubicBezTo>
                    <a:pt x="59548" y="0"/>
                    <a:pt x="68175" y="7004"/>
                    <a:pt x="69289" y="569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4120375" y="1810300"/>
              <a:ext cx="1737425" cy="1263475"/>
            </a:xfrm>
            <a:custGeom>
              <a:avLst/>
              <a:gdLst/>
              <a:ahLst/>
              <a:cxnLst/>
              <a:rect l="l" t="t" r="r" b="b"/>
              <a:pathLst>
                <a:path w="69497" h="50539" fill="none" extrusionOk="0">
                  <a:moveTo>
                    <a:pt x="1" y="48469"/>
                  </a:moveTo>
                  <a:cubicBezTo>
                    <a:pt x="3853" y="45604"/>
                    <a:pt x="8182" y="50539"/>
                    <a:pt x="14008" y="45684"/>
                  </a:cubicBezTo>
                  <a:cubicBezTo>
                    <a:pt x="19850" y="40813"/>
                    <a:pt x="23399" y="28270"/>
                    <a:pt x="31836" y="26471"/>
                  </a:cubicBezTo>
                  <a:cubicBezTo>
                    <a:pt x="40256" y="24673"/>
                    <a:pt x="42468" y="27331"/>
                    <a:pt x="51127" y="13674"/>
                  </a:cubicBezTo>
                  <a:cubicBezTo>
                    <a:pt x="59787" y="1"/>
                    <a:pt x="68318" y="6989"/>
                    <a:pt x="69496" y="558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4116400" y="1813100"/>
              <a:ext cx="1742575" cy="1271825"/>
            </a:xfrm>
            <a:custGeom>
              <a:avLst/>
              <a:gdLst/>
              <a:ahLst/>
              <a:cxnLst/>
              <a:rect l="l" t="t" r="r" b="b"/>
              <a:pathLst>
                <a:path w="69703" h="50873" fill="none" extrusionOk="0">
                  <a:moveTo>
                    <a:pt x="0" y="48899"/>
                  </a:moveTo>
                  <a:cubicBezTo>
                    <a:pt x="3773" y="46097"/>
                    <a:pt x="8437" y="50872"/>
                    <a:pt x="14247" y="45779"/>
                  </a:cubicBezTo>
                  <a:cubicBezTo>
                    <a:pt x="20072" y="40685"/>
                    <a:pt x="23733" y="28397"/>
                    <a:pt x="32201" y="26519"/>
                  </a:cubicBezTo>
                  <a:cubicBezTo>
                    <a:pt x="40670" y="24640"/>
                    <a:pt x="42739" y="27028"/>
                    <a:pt x="51398" y="13514"/>
                  </a:cubicBezTo>
                  <a:cubicBezTo>
                    <a:pt x="60041" y="0"/>
                    <a:pt x="68445" y="6956"/>
                    <a:pt x="69703" y="546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4112025" y="1815475"/>
              <a:ext cx="1748150" cy="1280200"/>
            </a:xfrm>
            <a:custGeom>
              <a:avLst/>
              <a:gdLst/>
              <a:ahLst/>
              <a:cxnLst/>
              <a:rect l="l" t="t" r="r" b="b"/>
              <a:pathLst>
                <a:path w="69926" h="51208" fill="none" extrusionOk="0">
                  <a:moveTo>
                    <a:pt x="0" y="49361"/>
                  </a:moveTo>
                  <a:cubicBezTo>
                    <a:pt x="3725" y="46607"/>
                    <a:pt x="8691" y="51207"/>
                    <a:pt x="14501" y="45891"/>
                  </a:cubicBezTo>
                  <a:cubicBezTo>
                    <a:pt x="20311" y="40574"/>
                    <a:pt x="24068" y="28541"/>
                    <a:pt x="32583" y="26583"/>
                  </a:cubicBezTo>
                  <a:cubicBezTo>
                    <a:pt x="41083" y="24625"/>
                    <a:pt x="43041" y="26726"/>
                    <a:pt x="51668" y="13355"/>
                  </a:cubicBezTo>
                  <a:cubicBezTo>
                    <a:pt x="60312" y="1"/>
                    <a:pt x="68589" y="6941"/>
                    <a:pt x="69926" y="536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4108050" y="1817875"/>
              <a:ext cx="1753325" cy="1288925"/>
            </a:xfrm>
            <a:custGeom>
              <a:avLst/>
              <a:gdLst/>
              <a:ahLst/>
              <a:cxnLst/>
              <a:rect l="l" t="t" r="r" b="b"/>
              <a:pathLst>
                <a:path w="70133" h="51557" fill="none" extrusionOk="0">
                  <a:moveTo>
                    <a:pt x="0" y="49822"/>
                  </a:moveTo>
                  <a:cubicBezTo>
                    <a:pt x="3645" y="47116"/>
                    <a:pt x="8946" y="51557"/>
                    <a:pt x="14740" y="46002"/>
                  </a:cubicBezTo>
                  <a:cubicBezTo>
                    <a:pt x="20550" y="40462"/>
                    <a:pt x="24402" y="28683"/>
                    <a:pt x="32933" y="26646"/>
                  </a:cubicBezTo>
                  <a:cubicBezTo>
                    <a:pt x="41481" y="24609"/>
                    <a:pt x="43327" y="26423"/>
                    <a:pt x="51939" y="13212"/>
                  </a:cubicBezTo>
                  <a:cubicBezTo>
                    <a:pt x="60550" y="0"/>
                    <a:pt x="68732" y="6924"/>
                    <a:pt x="70132" y="525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4104075" y="1820650"/>
              <a:ext cx="1758500" cy="1296900"/>
            </a:xfrm>
            <a:custGeom>
              <a:avLst/>
              <a:gdLst/>
              <a:ahLst/>
              <a:cxnLst/>
              <a:rect l="l" t="t" r="r" b="b"/>
              <a:pathLst>
                <a:path w="70340" h="51876" fill="none" extrusionOk="0">
                  <a:moveTo>
                    <a:pt x="0" y="50268"/>
                  </a:moveTo>
                  <a:cubicBezTo>
                    <a:pt x="3581" y="47610"/>
                    <a:pt x="9184" y="51876"/>
                    <a:pt x="14978" y="46098"/>
                  </a:cubicBezTo>
                  <a:cubicBezTo>
                    <a:pt x="20772" y="40319"/>
                    <a:pt x="24720" y="28811"/>
                    <a:pt x="33299" y="26694"/>
                  </a:cubicBezTo>
                  <a:cubicBezTo>
                    <a:pt x="41879" y="24561"/>
                    <a:pt x="43614" y="26121"/>
                    <a:pt x="52209" y="13053"/>
                  </a:cubicBezTo>
                  <a:cubicBezTo>
                    <a:pt x="60805" y="1"/>
                    <a:pt x="68859" y="6893"/>
                    <a:pt x="70339" y="512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4100075" y="1823050"/>
              <a:ext cx="1763675" cy="1305650"/>
            </a:xfrm>
            <a:custGeom>
              <a:avLst/>
              <a:gdLst/>
              <a:ahLst/>
              <a:cxnLst/>
              <a:rect l="l" t="t" r="r" b="b"/>
              <a:pathLst>
                <a:path w="70547" h="52226" fill="none" extrusionOk="0">
                  <a:moveTo>
                    <a:pt x="1" y="50729"/>
                  </a:moveTo>
                  <a:cubicBezTo>
                    <a:pt x="3503" y="48119"/>
                    <a:pt x="9440" y="52225"/>
                    <a:pt x="15218" y="46224"/>
                  </a:cubicBezTo>
                  <a:cubicBezTo>
                    <a:pt x="21012" y="40208"/>
                    <a:pt x="25055" y="28954"/>
                    <a:pt x="33666" y="26741"/>
                  </a:cubicBezTo>
                  <a:cubicBezTo>
                    <a:pt x="42293" y="24545"/>
                    <a:pt x="43885" y="25818"/>
                    <a:pt x="52465" y="12909"/>
                  </a:cubicBezTo>
                  <a:cubicBezTo>
                    <a:pt x="61044" y="0"/>
                    <a:pt x="69003" y="6877"/>
                    <a:pt x="70547" y="503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4096100" y="1825425"/>
              <a:ext cx="1768850" cy="1314000"/>
            </a:xfrm>
            <a:custGeom>
              <a:avLst/>
              <a:gdLst/>
              <a:ahLst/>
              <a:cxnLst/>
              <a:rect l="l" t="t" r="r" b="b"/>
              <a:pathLst>
                <a:path w="70754" h="52560" fill="none" extrusionOk="0">
                  <a:moveTo>
                    <a:pt x="1" y="51191"/>
                  </a:moveTo>
                  <a:cubicBezTo>
                    <a:pt x="3439" y="48644"/>
                    <a:pt x="9694" y="52560"/>
                    <a:pt x="15456" y="46336"/>
                  </a:cubicBezTo>
                  <a:cubicBezTo>
                    <a:pt x="21235" y="40097"/>
                    <a:pt x="25373" y="29098"/>
                    <a:pt x="34032" y="26806"/>
                  </a:cubicBezTo>
                  <a:cubicBezTo>
                    <a:pt x="42691" y="24529"/>
                    <a:pt x="44172" y="25516"/>
                    <a:pt x="52735" y="12766"/>
                  </a:cubicBezTo>
                  <a:cubicBezTo>
                    <a:pt x="61299" y="1"/>
                    <a:pt x="69130" y="6845"/>
                    <a:pt x="70754" y="491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4092125" y="1828225"/>
              <a:ext cx="1774025" cy="1322350"/>
            </a:xfrm>
            <a:custGeom>
              <a:avLst/>
              <a:gdLst/>
              <a:ahLst/>
              <a:cxnLst/>
              <a:rect l="l" t="t" r="r" b="b"/>
              <a:pathLst>
                <a:path w="70961" h="52894" fill="none" extrusionOk="0">
                  <a:moveTo>
                    <a:pt x="0" y="51636"/>
                  </a:moveTo>
                  <a:cubicBezTo>
                    <a:pt x="3359" y="49137"/>
                    <a:pt x="9933" y="52894"/>
                    <a:pt x="15695" y="46431"/>
                  </a:cubicBezTo>
                  <a:cubicBezTo>
                    <a:pt x="21473" y="39969"/>
                    <a:pt x="25691" y="29224"/>
                    <a:pt x="34398" y="26853"/>
                  </a:cubicBezTo>
                  <a:cubicBezTo>
                    <a:pt x="43089" y="24497"/>
                    <a:pt x="44458" y="25197"/>
                    <a:pt x="53006" y="12607"/>
                  </a:cubicBezTo>
                  <a:cubicBezTo>
                    <a:pt x="61553" y="0"/>
                    <a:pt x="69273" y="6813"/>
                    <a:pt x="70960" y="480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4088150" y="1830600"/>
              <a:ext cx="1779600" cy="1331125"/>
            </a:xfrm>
            <a:custGeom>
              <a:avLst/>
              <a:gdLst/>
              <a:ahLst/>
              <a:cxnLst/>
              <a:rect l="l" t="t" r="r" b="b"/>
              <a:pathLst>
                <a:path w="71184" h="53245" fill="none" extrusionOk="0">
                  <a:moveTo>
                    <a:pt x="0" y="52098"/>
                  </a:moveTo>
                  <a:cubicBezTo>
                    <a:pt x="3295" y="49647"/>
                    <a:pt x="10187" y="53244"/>
                    <a:pt x="15934" y="46543"/>
                  </a:cubicBezTo>
                  <a:cubicBezTo>
                    <a:pt x="21696" y="39858"/>
                    <a:pt x="26025" y="29352"/>
                    <a:pt x="34764" y="26917"/>
                  </a:cubicBezTo>
                  <a:cubicBezTo>
                    <a:pt x="43503" y="24482"/>
                    <a:pt x="44728" y="24911"/>
                    <a:pt x="53260" y="12448"/>
                  </a:cubicBezTo>
                  <a:cubicBezTo>
                    <a:pt x="61792" y="1"/>
                    <a:pt x="69400" y="6797"/>
                    <a:pt x="71183" y="469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4084175" y="1833400"/>
              <a:ext cx="1784750" cy="1339075"/>
            </a:xfrm>
            <a:custGeom>
              <a:avLst/>
              <a:gdLst/>
              <a:ahLst/>
              <a:cxnLst/>
              <a:rect l="l" t="t" r="r" b="b"/>
              <a:pathLst>
                <a:path w="71390" h="53563" fill="none" extrusionOk="0">
                  <a:moveTo>
                    <a:pt x="0" y="52543"/>
                  </a:moveTo>
                  <a:cubicBezTo>
                    <a:pt x="3215" y="50140"/>
                    <a:pt x="10426" y="53562"/>
                    <a:pt x="16172" y="46638"/>
                  </a:cubicBezTo>
                  <a:cubicBezTo>
                    <a:pt x="21918" y="39714"/>
                    <a:pt x="26344" y="29479"/>
                    <a:pt x="35130" y="26964"/>
                  </a:cubicBezTo>
                  <a:cubicBezTo>
                    <a:pt x="43900" y="24433"/>
                    <a:pt x="45015" y="24592"/>
                    <a:pt x="53531" y="12288"/>
                  </a:cubicBezTo>
                  <a:cubicBezTo>
                    <a:pt x="62046" y="0"/>
                    <a:pt x="69528" y="6765"/>
                    <a:pt x="71390" y="456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4080175" y="1835775"/>
              <a:ext cx="1789950" cy="1347825"/>
            </a:xfrm>
            <a:custGeom>
              <a:avLst/>
              <a:gdLst/>
              <a:ahLst/>
              <a:cxnLst/>
              <a:rect l="l" t="t" r="r" b="b"/>
              <a:pathLst>
                <a:path w="71598" h="53913" fill="none" extrusionOk="0">
                  <a:moveTo>
                    <a:pt x="1" y="53006"/>
                  </a:moveTo>
                  <a:cubicBezTo>
                    <a:pt x="3153" y="50650"/>
                    <a:pt x="10682" y="53913"/>
                    <a:pt x="16412" y="46750"/>
                  </a:cubicBezTo>
                  <a:cubicBezTo>
                    <a:pt x="22158" y="39603"/>
                    <a:pt x="26679" y="29623"/>
                    <a:pt x="35481" y="27028"/>
                  </a:cubicBezTo>
                  <a:cubicBezTo>
                    <a:pt x="44299" y="24418"/>
                    <a:pt x="45302" y="24291"/>
                    <a:pt x="53802" y="12146"/>
                  </a:cubicBezTo>
                  <a:cubicBezTo>
                    <a:pt x="62286" y="1"/>
                    <a:pt x="69672" y="6750"/>
                    <a:pt x="71598" y="447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4075800" y="1838175"/>
              <a:ext cx="1795525" cy="1356175"/>
            </a:xfrm>
            <a:custGeom>
              <a:avLst/>
              <a:gdLst/>
              <a:ahLst/>
              <a:cxnLst/>
              <a:rect l="l" t="t" r="r" b="b"/>
              <a:pathLst>
                <a:path w="71821" h="54247" fill="none" extrusionOk="0">
                  <a:moveTo>
                    <a:pt x="1" y="53467"/>
                  </a:moveTo>
                  <a:cubicBezTo>
                    <a:pt x="3089" y="51159"/>
                    <a:pt x="10936" y="54247"/>
                    <a:pt x="16666" y="46877"/>
                  </a:cubicBezTo>
                  <a:cubicBezTo>
                    <a:pt x="22397" y="39491"/>
                    <a:pt x="27013" y="29766"/>
                    <a:pt x="35863" y="27076"/>
                  </a:cubicBezTo>
                  <a:cubicBezTo>
                    <a:pt x="44729" y="24401"/>
                    <a:pt x="45588" y="24004"/>
                    <a:pt x="54072" y="12002"/>
                  </a:cubicBezTo>
                  <a:cubicBezTo>
                    <a:pt x="62556" y="0"/>
                    <a:pt x="69815" y="6733"/>
                    <a:pt x="71820" y="436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4071825" y="1840950"/>
              <a:ext cx="1800700" cy="1364550"/>
            </a:xfrm>
            <a:custGeom>
              <a:avLst/>
              <a:gdLst/>
              <a:ahLst/>
              <a:cxnLst/>
              <a:rect l="l" t="t" r="r" b="b"/>
              <a:pathLst>
                <a:path w="72028" h="54582" fill="none" extrusionOk="0">
                  <a:moveTo>
                    <a:pt x="1" y="53897"/>
                  </a:moveTo>
                  <a:cubicBezTo>
                    <a:pt x="3025" y="51668"/>
                    <a:pt x="11191" y="54581"/>
                    <a:pt x="16905" y="46973"/>
                  </a:cubicBezTo>
                  <a:cubicBezTo>
                    <a:pt x="22635" y="39364"/>
                    <a:pt x="27347" y="29893"/>
                    <a:pt x="36229" y="27124"/>
                  </a:cubicBezTo>
                  <a:cubicBezTo>
                    <a:pt x="45127" y="24370"/>
                    <a:pt x="45875" y="23686"/>
                    <a:pt x="54343" y="11843"/>
                  </a:cubicBezTo>
                  <a:cubicBezTo>
                    <a:pt x="62795" y="0"/>
                    <a:pt x="69958" y="6702"/>
                    <a:pt x="72027" y="423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4067850" y="1843325"/>
              <a:ext cx="1805850" cy="1373300"/>
            </a:xfrm>
            <a:custGeom>
              <a:avLst/>
              <a:gdLst/>
              <a:ahLst/>
              <a:cxnLst/>
              <a:rect l="l" t="t" r="r" b="b"/>
              <a:pathLst>
                <a:path w="72234" h="54932" fill="none" extrusionOk="0">
                  <a:moveTo>
                    <a:pt x="1" y="54359"/>
                  </a:moveTo>
                  <a:cubicBezTo>
                    <a:pt x="2945" y="52178"/>
                    <a:pt x="11445" y="54932"/>
                    <a:pt x="17144" y="47085"/>
                  </a:cubicBezTo>
                  <a:cubicBezTo>
                    <a:pt x="22858" y="39237"/>
                    <a:pt x="27665" y="30037"/>
                    <a:pt x="36595" y="27188"/>
                  </a:cubicBezTo>
                  <a:cubicBezTo>
                    <a:pt x="45524" y="24339"/>
                    <a:pt x="46161" y="23384"/>
                    <a:pt x="54597" y="11700"/>
                  </a:cubicBezTo>
                  <a:cubicBezTo>
                    <a:pt x="63050" y="1"/>
                    <a:pt x="70085" y="6670"/>
                    <a:pt x="72234" y="414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4063875" y="1845725"/>
              <a:ext cx="1811025" cy="1381650"/>
            </a:xfrm>
            <a:custGeom>
              <a:avLst/>
              <a:gdLst/>
              <a:ahLst/>
              <a:cxnLst/>
              <a:rect l="l" t="t" r="r" b="b"/>
              <a:pathLst>
                <a:path w="72441" h="55266" fill="none" extrusionOk="0">
                  <a:moveTo>
                    <a:pt x="0" y="54820"/>
                  </a:moveTo>
                  <a:cubicBezTo>
                    <a:pt x="2865" y="52687"/>
                    <a:pt x="11684" y="55266"/>
                    <a:pt x="17382" y="47196"/>
                  </a:cubicBezTo>
                  <a:cubicBezTo>
                    <a:pt x="23097" y="39125"/>
                    <a:pt x="27983" y="30180"/>
                    <a:pt x="36961" y="27251"/>
                  </a:cubicBezTo>
                  <a:cubicBezTo>
                    <a:pt x="45922" y="24322"/>
                    <a:pt x="46447" y="23081"/>
                    <a:pt x="54868" y="11541"/>
                  </a:cubicBezTo>
                  <a:cubicBezTo>
                    <a:pt x="63304" y="0"/>
                    <a:pt x="70212" y="6654"/>
                    <a:pt x="72441" y="402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4059900" y="1848500"/>
              <a:ext cx="1816200" cy="1390025"/>
            </a:xfrm>
            <a:custGeom>
              <a:avLst/>
              <a:gdLst/>
              <a:ahLst/>
              <a:cxnLst/>
              <a:rect l="l" t="t" r="r" b="b"/>
              <a:pathLst>
                <a:path w="72648" h="55601" fill="none" extrusionOk="0">
                  <a:moveTo>
                    <a:pt x="0" y="55266"/>
                  </a:moveTo>
                  <a:cubicBezTo>
                    <a:pt x="2802" y="53181"/>
                    <a:pt x="11938" y="55600"/>
                    <a:pt x="17621" y="47292"/>
                  </a:cubicBezTo>
                  <a:cubicBezTo>
                    <a:pt x="23319" y="38999"/>
                    <a:pt x="28317" y="30308"/>
                    <a:pt x="37327" y="27299"/>
                  </a:cubicBezTo>
                  <a:cubicBezTo>
                    <a:pt x="46336" y="24291"/>
                    <a:pt x="46718" y="22779"/>
                    <a:pt x="55138" y="11382"/>
                  </a:cubicBezTo>
                  <a:cubicBezTo>
                    <a:pt x="63543" y="1"/>
                    <a:pt x="70355" y="6623"/>
                    <a:pt x="72647" y="390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4055900" y="1850900"/>
              <a:ext cx="1821400" cy="1398375"/>
            </a:xfrm>
            <a:custGeom>
              <a:avLst/>
              <a:gdLst/>
              <a:ahLst/>
              <a:cxnLst/>
              <a:rect l="l" t="t" r="r" b="b"/>
              <a:pathLst>
                <a:path w="72856" h="55935" fill="none" extrusionOk="0">
                  <a:moveTo>
                    <a:pt x="1" y="55727"/>
                  </a:moveTo>
                  <a:cubicBezTo>
                    <a:pt x="2723" y="53690"/>
                    <a:pt x="12178" y="55934"/>
                    <a:pt x="17860" y="47418"/>
                  </a:cubicBezTo>
                  <a:cubicBezTo>
                    <a:pt x="23543" y="38887"/>
                    <a:pt x="28636" y="30450"/>
                    <a:pt x="37694" y="27362"/>
                  </a:cubicBezTo>
                  <a:cubicBezTo>
                    <a:pt x="46735" y="24274"/>
                    <a:pt x="47005" y="22476"/>
                    <a:pt x="55394" y="11238"/>
                  </a:cubicBezTo>
                  <a:cubicBezTo>
                    <a:pt x="63798" y="0"/>
                    <a:pt x="70483" y="6606"/>
                    <a:pt x="72855" y="380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4051925" y="1853675"/>
              <a:ext cx="1826550" cy="1406725"/>
            </a:xfrm>
            <a:custGeom>
              <a:avLst/>
              <a:gdLst/>
              <a:ahLst/>
              <a:cxnLst/>
              <a:rect l="l" t="t" r="r" b="b"/>
              <a:pathLst>
                <a:path w="73062" h="56269" fill="none" extrusionOk="0">
                  <a:moveTo>
                    <a:pt x="1" y="56173"/>
                  </a:moveTo>
                  <a:cubicBezTo>
                    <a:pt x="2659" y="54200"/>
                    <a:pt x="12432" y="56269"/>
                    <a:pt x="18099" y="47514"/>
                  </a:cubicBezTo>
                  <a:cubicBezTo>
                    <a:pt x="23781" y="38744"/>
                    <a:pt x="28971" y="30578"/>
                    <a:pt x="38059" y="27411"/>
                  </a:cubicBezTo>
                  <a:cubicBezTo>
                    <a:pt x="47132" y="24227"/>
                    <a:pt x="47292" y="22158"/>
                    <a:pt x="55664" y="11079"/>
                  </a:cubicBezTo>
                  <a:cubicBezTo>
                    <a:pt x="64037" y="1"/>
                    <a:pt x="70627" y="6575"/>
                    <a:pt x="73062" y="367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4047950" y="1856075"/>
              <a:ext cx="1831725" cy="1415875"/>
            </a:xfrm>
            <a:custGeom>
              <a:avLst/>
              <a:gdLst/>
              <a:ahLst/>
              <a:cxnLst/>
              <a:rect l="l" t="t" r="r" b="b"/>
              <a:pathLst>
                <a:path w="73269" h="56635" fill="none" extrusionOk="0">
                  <a:moveTo>
                    <a:pt x="1" y="56634"/>
                  </a:moveTo>
                  <a:cubicBezTo>
                    <a:pt x="2579" y="54708"/>
                    <a:pt x="12671" y="56619"/>
                    <a:pt x="18338" y="47625"/>
                  </a:cubicBezTo>
                  <a:cubicBezTo>
                    <a:pt x="24004" y="38632"/>
                    <a:pt x="29289" y="30721"/>
                    <a:pt x="38409" y="27458"/>
                  </a:cubicBezTo>
                  <a:cubicBezTo>
                    <a:pt x="47546" y="24211"/>
                    <a:pt x="47562" y="21871"/>
                    <a:pt x="55935" y="10936"/>
                  </a:cubicBezTo>
                  <a:cubicBezTo>
                    <a:pt x="64291" y="0"/>
                    <a:pt x="70754" y="6558"/>
                    <a:pt x="73269" y="356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4043975" y="1858450"/>
              <a:ext cx="1836900" cy="1427425"/>
            </a:xfrm>
            <a:custGeom>
              <a:avLst/>
              <a:gdLst/>
              <a:ahLst/>
              <a:cxnLst/>
              <a:rect l="l" t="t" r="r" b="b"/>
              <a:pathLst>
                <a:path w="73476" h="57097" fill="none" extrusionOk="0">
                  <a:moveTo>
                    <a:pt x="0" y="57097"/>
                  </a:moveTo>
                  <a:cubicBezTo>
                    <a:pt x="2515" y="55218"/>
                    <a:pt x="12925" y="56953"/>
                    <a:pt x="18576" y="47737"/>
                  </a:cubicBezTo>
                  <a:cubicBezTo>
                    <a:pt x="24243" y="38521"/>
                    <a:pt x="29607" y="30865"/>
                    <a:pt x="38775" y="27522"/>
                  </a:cubicBezTo>
                  <a:cubicBezTo>
                    <a:pt x="47944" y="24195"/>
                    <a:pt x="47848" y="21569"/>
                    <a:pt x="56189" y="10793"/>
                  </a:cubicBezTo>
                  <a:cubicBezTo>
                    <a:pt x="64546" y="1"/>
                    <a:pt x="70897" y="6543"/>
                    <a:pt x="73475" y="347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4039600" y="1861250"/>
              <a:ext cx="1842475" cy="1438550"/>
            </a:xfrm>
            <a:custGeom>
              <a:avLst/>
              <a:gdLst/>
              <a:ahLst/>
              <a:cxnLst/>
              <a:rect l="l" t="t" r="r" b="b"/>
              <a:pathLst>
                <a:path w="73699" h="57542" fill="none" extrusionOk="0">
                  <a:moveTo>
                    <a:pt x="0" y="57542"/>
                  </a:moveTo>
                  <a:cubicBezTo>
                    <a:pt x="2452" y="55711"/>
                    <a:pt x="13196" y="57287"/>
                    <a:pt x="18831" y="47832"/>
                  </a:cubicBezTo>
                  <a:cubicBezTo>
                    <a:pt x="24481" y="38393"/>
                    <a:pt x="29957" y="30976"/>
                    <a:pt x="39157" y="27569"/>
                  </a:cubicBezTo>
                  <a:cubicBezTo>
                    <a:pt x="48358" y="24163"/>
                    <a:pt x="48151" y="21250"/>
                    <a:pt x="56475" y="10617"/>
                  </a:cubicBezTo>
                  <a:cubicBezTo>
                    <a:pt x="64800" y="0"/>
                    <a:pt x="71040" y="6510"/>
                    <a:pt x="73698" y="334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4035625" y="1863625"/>
              <a:ext cx="1848025" cy="1450100"/>
            </a:xfrm>
            <a:custGeom>
              <a:avLst/>
              <a:gdLst/>
              <a:ahLst/>
              <a:cxnLst/>
              <a:rect l="l" t="t" r="r" b="b"/>
              <a:pathLst>
                <a:path w="73921" h="58004" fill="none" extrusionOk="0">
                  <a:moveTo>
                    <a:pt x="0" y="58004"/>
                  </a:moveTo>
                  <a:cubicBezTo>
                    <a:pt x="2388" y="56221"/>
                    <a:pt x="13435" y="57622"/>
                    <a:pt x="19069" y="47944"/>
                  </a:cubicBezTo>
                  <a:cubicBezTo>
                    <a:pt x="24720" y="38266"/>
                    <a:pt x="30275" y="31119"/>
                    <a:pt x="39523" y="27633"/>
                  </a:cubicBezTo>
                  <a:cubicBezTo>
                    <a:pt x="48771" y="24132"/>
                    <a:pt x="48437" y="20948"/>
                    <a:pt x="56746" y="10474"/>
                  </a:cubicBezTo>
                  <a:cubicBezTo>
                    <a:pt x="65055" y="1"/>
                    <a:pt x="71167" y="6479"/>
                    <a:pt x="73921" y="324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4031650" y="1866025"/>
              <a:ext cx="1853200" cy="1461225"/>
            </a:xfrm>
            <a:custGeom>
              <a:avLst/>
              <a:gdLst/>
              <a:ahLst/>
              <a:cxnLst/>
              <a:rect l="l" t="t" r="r" b="b"/>
              <a:pathLst>
                <a:path w="74128" h="58449" fill="none" extrusionOk="0">
                  <a:moveTo>
                    <a:pt x="0" y="58449"/>
                  </a:moveTo>
                  <a:cubicBezTo>
                    <a:pt x="2308" y="56730"/>
                    <a:pt x="13689" y="57971"/>
                    <a:pt x="19308" y="48071"/>
                  </a:cubicBezTo>
                  <a:cubicBezTo>
                    <a:pt x="24943" y="38154"/>
                    <a:pt x="30609" y="31262"/>
                    <a:pt x="39889" y="27697"/>
                  </a:cubicBezTo>
                  <a:cubicBezTo>
                    <a:pt x="49169" y="24115"/>
                    <a:pt x="48707" y="20661"/>
                    <a:pt x="57000" y="10331"/>
                  </a:cubicBezTo>
                  <a:cubicBezTo>
                    <a:pt x="65293" y="0"/>
                    <a:pt x="71310" y="6463"/>
                    <a:pt x="74128" y="313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4027650" y="1868800"/>
              <a:ext cx="1858400" cy="1472400"/>
            </a:xfrm>
            <a:custGeom>
              <a:avLst/>
              <a:gdLst/>
              <a:ahLst/>
              <a:cxnLst/>
              <a:rect l="l" t="t" r="r" b="b"/>
              <a:pathLst>
                <a:path w="74336" h="58896" fill="none" extrusionOk="0">
                  <a:moveTo>
                    <a:pt x="1" y="58895"/>
                  </a:moveTo>
                  <a:cubicBezTo>
                    <a:pt x="2245" y="57240"/>
                    <a:pt x="13929" y="58306"/>
                    <a:pt x="19547" y="48167"/>
                  </a:cubicBezTo>
                  <a:cubicBezTo>
                    <a:pt x="25182" y="38027"/>
                    <a:pt x="30928" y="31390"/>
                    <a:pt x="40256" y="27745"/>
                  </a:cubicBezTo>
                  <a:cubicBezTo>
                    <a:pt x="49568" y="24084"/>
                    <a:pt x="48995" y="20343"/>
                    <a:pt x="57272" y="10172"/>
                  </a:cubicBezTo>
                  <a:cubicBezTo>
                    <a:pt x="65549" y="1"/>
                    <a:pt x="71438" y="6431"/>
                    <a:pt x="74335" y="300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4023675" y="1871200"/>
              <a:ext cx="1863575" cy="1483925"/>
            </a:xfrm>
            <a:custGeom>
              <a:avLst/>
              <a:gdLst/>
              <a:ahLst/>
              <a:cxnLst/>
              <a:rect l="l" t="t" r="r" b="b"/>
              <a:pathLst>
                <a:path w="74543" h="59357" fill="none" extrusionOk="0">
                  <a:moveTo>
                    <a:pt x="1" y="59356"/>
                  </a:moveTo>
                  <a:cubicBezTo>
                    <a:pt x="2165" y="57749"/>
                    <a:pt x="14183" y="58640"/>
                    <a:pt x="19786" y="48278"/>
                  </a:cubicBezTo>
                  <a:cubicBezTo>
                    <a:pt x="25405" y="37915"/>
                    <a:pt x="31263" y="31533"/>
                    <a:pt x="40622" y="27792"/>
                  </a:cubicBezTo>
                  <a:cubicBezTo>
                    <a:pt x="49966" y="24067"/>
                    <a:pt x="49281" y="20040"/>
                    <a:pt x="57542" y="10028"/>
                  </a:cubicBezTo>
                  <a:cubicBezTo>
                    <a:pt x="65787" y="0"/>
                    <a:pt x="71581" y="6415"/>
                    <a:pt x="74542" y="291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4019700" y="1873575"/>
              <a:ext cx="1868725" cy="1495475"/>
            </a:xfrm>
            <a:custGeom>
              <a:avLst/>
              <a:gdLst/>
              <a:ahLst/>
              <a:cxnLst/>
              <a:rect l="l" t="t" r="r" b="b"/>
              <a:pathLst>
                <a:path w="74749" h="59819" fill="none" extrusionOk="0">
                  <a:moveTo>
                    <a:pt x="1" y="59818"/>
                  </a:moveTo>
                  <a:cubicBezTo>
                    <a:pt x="2102" y="58258"/>
                    <a:pt x="14422" y="58991"/>
                    <a:pt x="20025" y="48390"/>
                  </a:cubicBezTo>
                  <a:cubicBezTo>
                    <a:pt x="25628" y="37805"/>
                    <a:pt x="31581" y="31676"/>
                    <a:pt x="40972" y="27856"/>
                  </a:cubicBezTo>
                  <a:cubicBezTo>
                    <a:pt x="50379" y="24036"/>
                    <a:pt x="49552" y="19754"/>
                    <a:pt x="57797" y="9885"/>
                  </a:cubicBezTo>
                  <a:cubicBezTo>
                    <a:pt x="66042" y="1"/>
                    <a:pt x="71709" y="6399"/>
                    <a:pt x="74749" y="280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4015725" y="1876375"/>
              <a:ext cx="1873900" cy="1506600"/>
            </a:xfrm>
            <a:custGeom>
              <a:avLst/>
              <a:gdLst/>
              <a:ahLst/>
              <a:cxnLst/>
              <a:rect l="l" t="t" r="r" b="b"/>
              <a:pathLst>
                <a:path w="74956" h="60264" fill="none" extrusionOk="0">
                  <a:moveTo>
                    <a:pt x="0" y="60263"/>
                  </a:moveTo>
                  <a:cubicBezTo>
                    <a:pt x="2022" y="58751"/>
                    <a:pt x="14676" y="59308"/>
                    <a:pt x="20263" y="48485"/>
                  </a:cubicBezTo>
                  <a:cubicBezTo>
                    <a:pt x="25866" y="37661"/>
                    <a:pt x="31899" y="31803"/>
                    <a:pt x="41338" y="27903"/>
                  </a:cubicBezTo>
                  <a:cubicBezTo>
                    <a:pt x="50777" y="24004"/>
                    <a:pt x="49838" y="19435"/>
                    <a:pt x="58067" y="9710"/>
                  </a:cubicBezTo>
                  <a:cubicBezTo>
                    <a:pt x="66296" y="0"/>
                    <a:pt x="71852" y="6367"/>
                    <a:pt x="74956" y="267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4011750" y="1878750"/>
              <a:ext cx="1879075" cy="1518150"/>
            </a:xfrm>
            <a:custGeom>
              <a:avLst/>
              <a:gdLst/>
              <a:ahLst/>
              <a:cxnLst/>
              <a:rect l="l" t="t" r="r" b="b"/>
              <a:pathLst>
                <a:path w="75163" h="60726" fill="none" extrusionOk="0">
                  <a:moveTo>
                    <a:pt x="0" y="60726"/>
                  </a:moveTo>
                  <a:cubicBezTo>
                    <a:pt x="1958" y="59261"/>
                    <a:pt x="14931" y="59659"/>
                    <a:pt x="20502" y="48612"/>
                  </a:cubicBezTo>
                  <a:cubicBezTo>
                    <a:pt x="26089" y="37550"/>
                    <a:pt x="32233" y="31947"/>
                    <a:pt x="41704" y="27968"/>
                  </a:cubicBezTo>
                  <a:cubicBezTo>
                    <a:pt x="51175" y="23988"/>
                    <a:pt x="50124" y="19133"/>
                    <a:pt x="58338" y="9567"/>
                  </a:cubicBezTo>
                  <a:cubicBezTo>
                    <a:pt x="66535" y="1"/>
                    <a:pt x="71979" y="6352"/>
                    <a:pt x="75162" y="257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4007750" y="1881550"/>
              <a:ext cx="1884275" cy="1529275"/>
            </a:xfrm>
            <a:custGeom>
              <a:avLst/>
              <a:gdLst/>
              <a:ahLst/>
              <a:cxnLst/>
              <a:rect l="l" t="t" r="r" b="b"/>
              <a:pathLst>
                <a:path w="75371" h="61171" fill="none" extrusionOk="0">
                  <a:moveTo>
                    <a:pt x="1" y="61171"/>
                  </a:moveTo>
                  <a:cubicBezTo>
                    <a:pt x="1879" y="59770"/>
                    <a:pt x="15170" y="59993"/>
                    <a:pt x="20741" y="48707"/>
                  </a:cubicBezTo>
                  <a:cubicBezTo>
                    <a:pt x="26328" y="37422"/>
                    <a:pt x="32552" y="32074"/>
                    <a:pt x="42071" y="28015"/>
                  </a:cubicBezTo>
                  <a:cubicBezTo>
                    <a:pt x="51589" y="23956"/>
                    <a:pt x="50412" y="18830"/>
                    <a:pt x="58593" y="9407"/>
                  </a:cubicBezTo>
                  <a:cubicBezTo>
                    <a:pt x="66791" y="0"/>
                    <a:pt x="72107" y="6303"/>
                    <a:pt x="75370" y="245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4003375" y="1883925"/>
              <a:ext cx="1889825" cy="1540825"/>
            </a:xfrm>
            <a:custGeom>
              <a:avLst/>
              <a:gdLst/>
              <a:ahLst/>
              <a:cxnLst/>
              <a:rect l="l" t="t" r="r" b="b"/>
              <a:pathLst>
                <a:path w="75593" h="61633" fill="none" extrusionOk="0">
                  <a:moveTo>
                    <a:pt x="1" y="61633"/>
                  </a:moveTo>
                  <a:cubicBezTo>
                    <a:pt x="1831" y="60280"/>
                    <a:pt x="15441" y="60328"/>
                    <a:pt x="20996" y="48819"/>
                  </a:cubicBezTo>
                  <a:cubicBezTo>
                    <a:pt x="26567" y="37311"/>
                    <a:pt x="32902" y="32217"/>
                    <a:pt x="42453" y="28079"/>
                  </a:cubicBezTo>
                  <a:cubicBezTo>
                    <a:pt x="52003" y="23924"/>
                    <a:pt x="50698" y="18528"/>
                    <a:pt x="58880" y="9264"/>
                  </a:cubicBezTo>
                  <a:cubicBezTo>
                    <a:pt x="67045" y="1"/>
                    <a:pt x="72266" y="6288"/>
                    <a:pt x="75593" y="234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3999400" y="1886325"/>
              <a:ext cx="1895000" cy="1552350"/>
            </a:xfrm>
            <a:custGeom>
              <a:avLst/>
              <a:gdLst/>
              <a:ahLst/>
              <a:cxnLst/>
              <a:rect l="l" t="t" r="r" b="b"/>
              <a:pathLst>
                <a:path w="75800" h="62094" fill="none" extrusionOk="0">
                  <a:moveTo>
                    <a:pt x="1" y="62094"/>
                  </a:moveTo>
                  <a:cubicBezTo>
                    <a:pt x="1752" y="60789"/>
                    <a:pt x="15679" y="60677"/>
                    <a:pt x="21235" y="48930"/>
                  </a:cubicBezTo>
                  <a:cubicBezTo>
                    <a:pt x="26806" y="37183"/>
                    <a:pt x="33220" y="32360"/>
                    <a:pt x="42819" y="28126"/>
                  </a:cubicBezTo>
                  <a:cubicBezTo>
                    <a:pt x="52401" y="23908"/>
                    <a:pt x="50984" y="18225"/>
                    <a:pt x="59134" y="9121"/>
                  </a:cubicBezTo>
                  <a:cubicBezTo>
                    <a:pt x="67300" y="0"/>
                    <a:pt x="72393" y="6272"/>
                    <a:pt x="75800" y="224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3995425" y="1889100"/>
              <a:ext cx="1900175" cy="1563500"/>
            </a:xfrm>
            <a:custGeom>
              <a:avLst/>
              <a:gdLst/>
              <a:ahLst/>
              <a:cxnLst/>
              <a:rect l="l" t="t" r="r" b="b"/>
              <a:pathLst>
                <a:path w="76007" h="62540" fill="none" extrusionOk="0">
                  <a:moveTo>
                    <a:pt x="1" y="62540"/>
                  </a:moveTo>
                  <a:cubicBezTo>
                    <a:pt x="1688" y="61283"/>
                    <a:pt x="15934" y="60996"/>
                    <a:pt x="21473" y="49026"/>
                  </a:cubicBezTo>
                  <a:cubicBezTo>
                    <a:pt x="27028" y="37056"/>
                    <a:pt x="33555" y="32488"/>
                    <a:pt x="43185" y="28174"/>
                  </a:cubicBezTo>
                  <a:cubicBezTo>
                    <a:pt x="52815" y="23877"/>
                    <a:pt x="51271" y="17908"/>
                    <a:pt x="59404" y="8962"/>
                  </a:cubicBezTo>
                  <a:cubicBezTo>
                    <a:pt x="67554" y="0"/>
                    <a:pt x="72536" y="6240"/>
                    <a:pt x="76006" y="211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3991450" y="1891475"/>
              <a:ext cx="1905350" cy="1575075"/>
            </a:xfrm>
            <a:custGeom>
              <a:avLst/>
              <a:gdLst/>
              <a:ahLst/>
              <a:cxnLst/>
              <a:rect l="l" t="t" r="r" b="b"/>
              <a:pathLst>
                <a:path w="76214" h="63003" fill="none" extrusionOk="0">
                  <a:moveTo>
                    <a:pt x="0" y="63002"/>
                  </a:moveTo>
                  <a:cubicBezTo>
                    <a:pt x="1608" y="61792"/>
                    <a:pt x="16172" y="61347"/>
                    <a:pt x="21712" y="49138"/>
                  </a:cubicBezTo>
                  <a:cubicBezTo>
                    <a:pt x="27251" y="36945"/>
                    <a:pt x="33873" y="32632"/>
                    <a:pt x="43535" y="28238"/>
                  </a:cubicBezTo>
                  <a:cubicBezTo>
                    <a:pt x="53212" y="23861"/>
                    <a:pt x="51541" y="17622"/>
                    <a:pt x="59675" y="8803"/>
                  </a:cubicBezTo>
                  <a:cubicBezTo>
                    <a:pt x="67793" y="1"/>
                    <a:pt x="72664" y="6225"/>
                    <a:pt x="76213" y="200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3987475" y="1893875"/>
              <a:ext cx="1910500" cy="1586200"/>
            </a:xfrm>
            <a:custGeom>
              <a:avLst/>
              <a:gdLst/>
              <a:ahLst/>
              <a:cxnLst/>
              <a:rect l="l" t="t" r="r" b="b"/>
              <a:pathLst>
                <a:path w="76420" h="63448" fill="none" extrusionOk="0">
                  <a:moveTo>
                    <a:pt x="0" y="63447"/>
                  </a:moveTo>
                  <a:cubicBezTo>
                    <a:pt x="1544" y="62301"/>
                    <a:pt x="16427" y="61696"/>
                    <a:pt x="21950" y="49265"/>
                  </a:cubicBezTo>
                  <a:cubicBezTo>
                    <a:pt x="27490" y="36833"/>
                    <a:pt x="34191" y="32759"/>
                    <a:pt x="43901" y="28302"/>
                  </a:cubicBezTo>
                  <a:cubicBezTo>
                    <a:pt x="53610" y="23829"/>
                    <a:pt x="51827" y="17319"/>
                    <a:pt x="59929" y="8660"/>
                  </a:cubicBezTo>
                  <a:cubicBezTo>
                    <a:pt x="68047" y="0"/>
                    <a:pt x="72807" y="6208"/>
                    <a:pt x="76420" y="19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3983500" y="1896650"/>
              <a:ext cx="1916075" cy="1597350"/>
            </a:xfrm>
            <a:custGeom>
              <a:avLst/>
              <a:gdLst/>
              <a:ahLst/>
              <a:cxnLst/>
              <a:rect l="l" t="t" r="r" b="b"/>
              <a:pathLst>
                <a:path w="76643" h="63894" fill="none" extrusionOk="0">
                  <a:moveTo>
                    <a:pt x="0" y="63893"/>
                  </a:moveTo>
                  <a:cubicBezTo>
                    <a:pt x="1464" y="62811"/>
                    <a:pt x="16681" y="62015"/>
                    <a:pt x="22189" y="49361"/>
                  </a:cubicBezTo>
                  <a:cubicBezTo>
                    <a:pt x="27712" y="36691"/>
                    <a:pt x="34525" y="32886"/>
                    <a:pt x="44266" y="28350"/>
                  </a:cubicBezTo>
                  <a:cubicBezTo>
                    <a:pt x="54008" y="23797"/>
                    <a:pt x="52114" y="17001"/>
                    <a:pt x="60200" y="8501"/>
                  </a:cubicBezTo>
                  <a:cubicBezTo>
                    <a:pt x="68286" y="1"/>
                    <a:pt x="72934" y="6177"/>
                    <a:pt x="76643" y="178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3979500" y="1899050"/>
              <a:ext cx="1921275" cy="1608875"/>
            </a:xfrm>
            <a:custGeom>
              <a:avLst/>
              <a:gdLst/>
              <a:ahLst/>
              <a:cxnLst/>
              <a:rect l="l" t="t" r="r" b="b"/>
              <a:pathLst>
                <a:path w="76851" h="64355" fill="none" extrusionOk="0">
                  <a:moveTo>
                    <a:pt x="1" y="64355"/>
                  </a:moveTo>
                  <a:cubicBezTo>
                    <a:pt x="1402" y="63320"/>
                    <a:pt x="16921" y="62365"/>
                    <a:pt x="22429" y="49472"/>
                  </a:cubicBezTo>
                  <a:cubicBezTo>
                    <a:pt x="27952" y="36579"/>
                    <a:pt x="34844" y="33029"/>
                    <a:pt x="44633" y="28413"/>
                  </a:cubicBezTo>
                  <a:cubicBezTo>
                    <a:pt x="54423" y="23781"/>
                    <a:pt x="52401" y="16714"/>
                    <a:pt x="60471" y="8357"/>
                  </a:cubicBezTo>
                  <a:cubicBezTo>
                    <a:pt x="68541" y="0"/>
                    <a:pt x="73062" y="6160"/>
                    <a:pt x="76850" y="167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3975525" y="1901825"/>
              <a:ext cx="1926450" cy="1620025"/>
            </a:xfrm>
            <a:custGeom>
              <a:avLst/>
              <a:gdLst/>
              <a:ahLst/>
              <a:cxnLst/>
              <a:rect l="l" t="t" r="r" b="b"/>
              <a:pathLst>
                <a:path w="77058" h="64801" fill="none" extrusionOk="0">
                  <a:moveTo>
                    <a:pt x="1" y="64801"/>
                  </a:moveTo>
                  <a:cubicBezTo>
                    <a:pt x="1322" y="63814"/>
                    <a:pt x="17176" y="62684"/>
                    <a:pt x="22667" y="49568"/>
                  </a:cubicBezTo>
                  <a:cubicBezTo>
                    <a:pt x="28175" y="36452"/>
                    <a:pt x="35178" y="33157"/>
                    <a:pt x="44999" y="28445"/>
                  </a:cubicBezTo>
                  <a:cubicBezTo>
                    <a:pt x="54820" y="23750"/>
                    <a:pt x="52671" y="16396"/>
                    <a:pt x="60726" y="8198"/>
                  </a:cubicBezTo>
                  <a:cubicBezTo>
                    <a:pt x="68780" y="1"/>
                    <a:pt x="73205" y="6113"/>
                    <a:pt x="77057" y="156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3971550" y="1904225"/>
              <a:ext cx="1931600" cy="1631550"/>
            </a:xfrm>
            <a:custGeom>
              <a:avLst/>
              <a:gdLst/>
              <a:ahLst/>
              <a:cxnLst/>
              <a:rect l="l" t="t" r="r" b="b"/>
              <a:pathLst>
                <a:path w="77264" h="65262" fill="none" extrusionOk="0">
                  <a:moveTo>
                    <a:pt x="0" y="65262"/>
                  </a:moveTo>
                  <a:cubicBezTo>
                    <a:pt x="1258" y="64323"/>
                    <a:pt x="17414" y="63033"/>
                    <a:pt x="22906" y="49679"/>
                  </a:cubicBezTo>
                  <a:cubicBezTo>
                    <a:pt x="28413" y="36340"/>
                    <a:pt x="35496" y="33300"/>
                    <a:pt x="45365" y="28508"/>
                  </a:cubicBezTo>
                  <a:cubicBezTo>
                    <a:pt x="55218" y="23717"/>
                    <a:pt x="52958" y="16093"/>
                    <a:pt x="60996" y="8055"/>
                  </a:cubicBezTo>
                  <a:cubicBezTo>
                    <a:pt x="69034" y="0"/>
                    <a:pt x="73332" y="6097"/>
                    <a:pt x="77264" y="144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3967175" y="1906600"/>
              <a:ext cx="1937175" cy="1643100"/>
            </a:xfrm>
            <a:custGeom>
              <a:avLst/>
              <a:gdLst/>
              <a:ahLst/>
              <a:cxnLst/>
              <a:rect l="l" t="t" r="r" b="b"/>
              <a:pathLst>
                <a:path w="77487" h="65724" fill="none" extrusionOk="0">
                  <a:moveTo>
                    <a:pt x="0" y="65724"/>
                  </a:moveTo>
                  <a:cubicBezTo>
                    <a:pt x="1194" y="64832"/>
                    <a:pt x="17685" y="63384"/>
                    <a:pt x="23176" y="49806"/>
                  </a:cubicBezTo>
                  <a:cubicBezTo>
                    <a:pt x="28652" y="36229"/>
                    <a:pt x="35846" y="33443"/>
                    <a:pt x="45747" y="28573"/>
                  </a:cubicBezTo>
                  <a:cubicBezTo>
                    <a:pt x="55648" y="23702"/>
                    <a:pt x="53260" y="15791"/>
                    <a:pt x="61283" y="7896"/>
                  </a:cubicBezTo>
                  <a:cubicBezTo>
                    <a:pt x="69305" y="1"/>
                    <a:pt x="73491" y="6081"/>
                    <a:pt x="77487" y="135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3963200" y="1909400"/>
              <a:ext cx="1942350" cy="1654225"/>
            </a:xfrm>
            <a:custGeom>
              <a:avLst/>
              <a:gdLst/>
              <a:ahLst/>
              <a:cxnLst/>
              <a:rect l="l" t="t" r="r" b="b"/>
              <a:pathLst>
                <a:path w="77694" h="66169" fill="none" extrusionOk="0">
                  <a:moveTo>
                    <a:pt x="0" y="66169"/>
                  </a:moveTo>
                  <a:cubicBezTo>
                    <a:pt x="1130" y="65341"/>
                    <a:pt x="17923" y="63702"/>
                    <a:pt x="23399" y="49901"/>
                  </a:cubicBezTo>
                  <a:cubicBezTo>
                    <a:pt x="28890" y="36085"/>
                    <a:pt x="36165" y="33570"/>
                    <a:pt x="46113" y="28620"/>
                  </a:cubicBezTo>
                  <a:cubicBezTo>
                    <a:pt x="56046" y="23669"/>
                    <a:pt x="53531" y="15488"/>
                    <a:pt x="61537" y="7736"/>
                  </a:cubicBezTo>
                  <a:cubicBezTo>
                    <a:pt x="69544" y="0"/>
                    <a:pt x="73618" y="6049"/>
                    <a:pt x="77693" y="122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3959225" y="1911775"/>
              <a:ext cx="1947525" cy="1665800"/>
            </a:xfrm>
            <a:custGeom>
              <a:avLst/>
              <a:gdLst/>
              <a:ahLst/>
              <a:cxnLst/>
              <a:rect l="l" t="t" r="r" b="b"/>
              <a:pathLst>
                <a:path w="77901" h="66632" fill="none" extrusionOk="0">
                  <a:moveTo>
                    <a:pt x="0" y="66631"/>
                  </a:moveTo>
                  <a:cubicBezTo>
                    <a:pt x="1051" y="65851"/>
                    <a:pt x="18178" y="64052"/>
                    <a:pt x="23653" y="50013"/>
                  </a:cubicBezTo>
                  <a:cubicBezTo>
                    <a:pt x="29113" y="35974"/>
                    <a:pt x="36483" y="33714"/>
                    <a:pt x="46463" y="28684"/>
                  </a:cubicBezTo>
                  <a:cubicBezTo>
                    <a:pt x="56443" y="23654"/>
                    <a:pt x="53817" y="15186"/>
                    <a:pt x="61807" y="7593"/>
                  </a:cubicBezTo>
                  <a:cubicBezTo>
                    <a:pt x="69798" y="1"/>
                    <a:pt x="73761" y="6033"/>
                    <a:pt x="77900" y="111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3955225" y="1914175"/>
              <a:ext cx="1952700" cy="1677325"/>
            </a:xfrm>
            <a:custGeom>
              <a:avLst/>
              <a:gdLst/>
              <a:ahLst/>
              <a:cxnLst/>
              <a:rect l="l" t="t" r="r" b="b"/>
              <a:pathLst>
                <a:path w="78108" h="67093" fill="none" extrusionOk="0">
                  <a:moveTo>
                    <a:pt x="1" y="67092"/>
                  </a:moveTo>
                  <a:cubicBezTo>
                    <a:pt x="988" y="66360"/>
                    <a:pt x="18433" y="64386"/>
                    <a:pt x="23893" y="50124"/>
                  </a:cubicBezTo>
                  <a:cubicBezTo>
                    <a:pt x="29337" y="35862"/>
                    <a:pt x="36818" y="33857"/>
                    <a:pt x="46830" y="28747"/>
                  </a:cubicBezTo>
                  <a:cubicBezTo>
                    <a:pt x="56858" y="23622"/>
                    <a:pt x="54104" y="14883"/>
                    <a:pt x="62079" y="7450"/>
                  </a:cubicBezTo>
                  <a:cubicBezTo>
                    <a:pt x="70038" y="0"/>
                    <a:pt x="73890" y="6017"/>
                    <a:pt x="78108" y="101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3951250" y="1916950"/>
              <a:ext cx="1957875" cy="1688475"/>
            </a:xfrm>
            <a:custGeom>
              <a:avLst/>
              <a:gdLst/>
              <a:ahLst/>
              <a:cxnLst/>
              <a:rect l="l" t="t" r="r" b="b"/>
              <a:pathLst>
                <a:path w="78315" h="67539" fill="none" extrusionOk="0">
                  <a:moveTo>
                    <a:pt x="1" y="67538"/>
                  </a:moveTo>
                  <a:cubicBezTo>
                    <a:pt x="908" y="66854"/>
                    <a:pt x="18672" y="64721"/>
                    <a:pt x="24132" y="50220"/>
                  </a:cubicBezTo>
                  <a:cubicBezTo>
                    <a:pt x="29575" y="35735"/>
                    <a:pt x="37136" y="33984"/>
                    <a:pt x="47196" y="28779"/>
                  </a:cubicBezTo>
                  <a:cubicBezTo>
                    <a:pt x="57256" y="23590"/>
                    <a:pt x="54391" y="14581"/>
                    <a:pt x="62333" y="7291"/>
                  </a:cubicBezTo>
                  <a:cubicBezTo>
                    <a:pt x="70292" y="1"/>
                    <a:pt x="74017" y="5986"/>
                    <a:pt x="78315" y="89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3947275" y="1919350"/>
              <a:ext cx="1963050" cy="1700000"/>
            </a:xfrm>
            <a:custGeom>
              <a:avLst/>
              <a:gdLst/>
              <a:ahLst/>
              <a:cxnLst/>
              <a:rect l="l" t="t" r="r" b="b"/>
              <a:pathLst>
                <a:path w="78522" h="68000" fill="none" extrusionOk="0">
                  <a:moveTo>
                    <a:pt x="1" y="67999"/>
                  </a:moveTo>
                  <a:cubicBezTo>
                    <a:pt x="844" y="67363"/>
                    <a:pt x="18926" y="65071"/>
                    <a:pt x="24370" y="50331"/>
                  </a:cubicBezTo>
                  <a:cubicBezTo>
                    <a:pt x="29798" y="35607"/>
                    <a:pt x="37470" y="34127"/>
                    <a:pt x="47562" y="28843"/>
                  </a:cubicBezTo>
                  <a:cubicBezTo>
                    <a:pt x="57654" y="23574"/>
                    <a:pt x="54661" y="14278"/>
                    <a:pt x="62604" y="7131"/>
                  </a:cubicBezTo>
                  <a:cubicBezTo>
                    <a:pt x="70531" y="0"/>
                    <a:pt x="74160" y="5953"/>
                    <a:pt x="78521" y="78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3943300" y="1921725"/>
              <a:ext cx="1968225" cy="1711150"/>
            </a:xfrm>
            <a:custGeom>
              <a:avLst/>
              <a:gdLst/>
              <a:ahLst/>
              <a:cxnLst/>
              <a:rect l="l" t="t" r="r" b="b"/>
              <a:pathLst>
                <a:path w="78729" h="68446" fill="none" extrusionOk="0">
                  <a:moveTo>
                    <a:pt x="0" y="68446"/>
                  </a:moveTo>
                  <a:cubicBezTo>
                    <a:pt x="764" y="67873"/>
                    <a:pt x="19165" y="65405"/>
                    <a:pt x="24609" y="50459"/>
                  </a:cubicBezTo>
                  <a:cubicBezTo>
                    <a:pt x="30037" y="35497"/>
                    <a:pt x="37788" y="34271"/>
                    <a:pt x="47928" y="28907"/>
                  </a:cubicBezTo>
                  <a:cubicBezTo>
                    <a:pt x="58067" y="23558"/>
                    <a:pt x="54947" y="13976"/>
                    <a:pt x="62858" y="6988"/>
                  </a:cubicBezTo>
                  <a:cubicBezTo>
                    <a:pt x="70785" y="1"/>
                    <a:pt x="74287" y="5938"/>
                    <a:pt x="78728" y="68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3939325" y="1924525"/>
              <a:ext cx="1973375" cy="1722275"/>
            </a:xfrm>
            <a:custGeom>
              <a:avLst/>
              <a:gdLst/>
              <a:ahLst/>
              <a:cxnLst/>
              <a:rect l="l" t="t" r="r" b="b"/>
              <a:pathLst>
                <a:path w="78935" h="68891" fill="none" extrusionOk="0">
                  <a:moveTo>
                    <a:pt x="0" y="68891"/>
                  </a:moveTo>
                  <a:cubicBezTo>
                    <a:pt x="701" y="68381"/>
                    <a:pt x="19419" y="65739"/>
                    <a:pt x="24847" y="50554"/>
                  </a:cubicBezTo>
                  <a:cubicBezTo>
                    <a:pt x="30259" y="35369"/>
                    <a:pt x="38122" y="34382"/>
                    <a:pt x="48294" y="28954"/>
                  </a:cubicBezTo>
                  <a:cubicBezTo>
                    <a:pt x="58465" y="23510"/>
                    <a:pt x="55234" y="13657"/>
                    <a:pt x="63129" y="6829"/>
                  </a:cubicBezTo>
                  <a:cubicBezTo>
                    <a:pt x="71040" y="0"/>
                    <a:pt x="74430" y="5905"/>
                    <a:pt x="78935" y="55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3935350" y="1926900"/>
              <a:ext cx="1978550" cy="1733825"/>
            </a:xfrm>
            <a:custGeom>
              <a:avLst/>
              <a:gdLst/>
              <a:ahLst/>
              <a:cxnLst/>
              <a:rect l="l" t="t" r="r" b="b"/>
              <a:pathLst>
                <a:path w="79142" h="69353" fill="none" extrusionOk="0">
                  <a:moveTo>
                    <a:pt x="0" y="69353"/>
                  </a:moveTo>
                  <a:cubicBezTo>
                    <a:pt x="621" y="68891"/>
                    <a:pt x="19674" y="66074"/>
                    <a:pt x="25086" y="50666"/>
                  </a:cubicBezTo>
                  <a:cubicBezTo>
                    <a:pt x="30498" y="35258"/>
                    <a:pt x="38441" y="34526"/>
                    <a:pt x="48660" y="29018"/>
                  </a:cubicBezTo>
                  <a:cubicBezTo>
                    <a:pt x="58863" y="23495"/>
                    <a:pt x="55504" y="13371"/>
                    <a:pt x="63399" y="6686"/>
                  </a:cubicBezTo>
                  <a:cubicBezTo>
                    <a:pt x="71278" y="1"/>
                    <a:pt x="74557" y="5890"/>
                    <a:pt x="79142" y="44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3931350" y="1929700"/>
              <a:ext cx="1984150" cy="1744950"/>
            </a:xfrm>
            <a:custGeom>
              <a:avLst/>
              <a:gdLst/>
              <a:ahLst/>
              <a:cxnLst/>
              <a:rect l="l" t="t" r="r" b="b"/>
              <a:pathLst>
                <a:path w="79366" h="69798" fill="none" extrusionOk="0">
                  <a:moveTo>
                    <a:pt x="1" y="69798"/>
                  </a:moveTo>
                  <a:cubicBezTo>
                    <a:pt x="558" y="69384"/>
                    <a:pt x="19914" y="66408"/>
                    <a:pt x="25325" y="50761"/>
                  </a:cubicBezTo>
                  <a:cubicBezTo>
                    <a:pt x="30722" y="35114"/>
                    <a:pt x="38760" y="34652"/>
                    <a:pt x="49011" y="29065"/>
                  </a:cubicBezTo>
                  <a:cubicBezTo>
                    <a:pt x="59261" y="23462"/>
                    <a:pt x="55791" y="13052"/>
                    <a:pt x="63655" y="6526"/>
                  </a:cubicBezTo>
                  <a:cubicBezTo>
                    <a:pt x="71534" y="0"/>
                    <a:pt x="74701" y="5858"/>
                    <a:pt x="79365" y="33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3926975" y="1932075"/>
              <a:ext cx="1989700" cy="1756525"/>
            </a:xfrm>
            <a:custGeom>
              <a:avLst/>
              <a:gdLst/>
              <a:ahLst/>
              <a:cxnLst/>
              <a:rect l="l" t="t" r="r" b="b"/>
              <a:pathLst>
                <a:path w="79588" h="70261" fill="none" extrusionOk="0">
                  <a:moveTo>
                    <a:pt x="1" y="70260"/>
                  </a:moveTo>
                  <a:cubicBezTo>
                    <a:pt x="494" y="69894"/>
                    <a:pt x="20184" y="66758"/>
                    <a:pt x="25580" y="50873"/>
                  </a:cubicBezTo>
                  <a:cubicBezTo>
                    <a:pt x="30960" y="35003"/>
                    <a:pt x="39110" y="34796"/>
                    <a:pt x="49393" y="29114"/>
                  </a:cubicBezTo>
                  <a:cubicBezTo>
                    <a:pt x="59691" y="23447"/>
                    <a:pt x="56094" y="12750"/>
                    <a:pt x="63941" y="6383"/>
                  </a:cubicBezTo>
                  <a:cubicBezTo>
                    <a:pt x="71788" y="1"/>
                    <a:pt x="74845" y="5842"/>
                    <a:pt x="79588" y="22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3923000" y="1934475"/>
              <a:ext cx="1994875" cy="1768050"/>
            </a:xfrm>
            <a:custGeom>
              <a:avLst/>
              <a:gdLst/>
              <a:ahLst/>
              <a:cxnLst/>
              <a:rect l="l" t="t" r="r" b="b"/>
              <a:pathLst>
                <a:path w="79795" h="70722" fill="none" extrusionOk="0">
                  <a:moveTo>
                    <a:pt x="1" y="70721"/>
                  </a:moveTo>
                  <a:cubicBezTo>
                    <a:pt x="430" y="70403"/>
                    <a:pt x="20423" y="67092"/>
                    <a:pt x="25819" y="50999"/>
                  </a:cubicBezTo>
                  <a:cubicBezTo>
                    <a:pt x="31199" y="34891"/>
                    <a:pt x="39428" y="34939"/>
                    <a:pt x="49759" y="29177"/>
                  </a:cubicBezTo>
                  <a:cubicBezTo>
                    <a:pt x="60089" y="23415"/>
                    <a:pt x="56380" y="12463"/>
                    <a:pt x="64212" y="6224"/>
                  </a:cubicBezTo>
                  <a:cubicBezTo>
                    <a:pt x="72043" y="0"/>
                    <a:pt x="74972" y="5826"/>
                    <a:pt x="79795" y="1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3919025" y="1937250"/>
              <a:ext cx="2000050" cy="1779200"/>
            </a:xfrm>
            <a:custGeom>
              <a:avLst/>
              <a:gdLst/>
              <a:ahLst/>
              <a:cxnLst/>
              <a:rect l="l" t="t" r="r" b="b"/>
              <a:pathLst>
                <a:path w="80002" h="71168" fill="none" extrusionOk="0">
                  <a:moveTo>
                    <a:pt x="0" y="71167"/>
                  </a:moveTo>
                  <a:cubicBezTo>
                    <a:pt x="351" y="70913"/>
                    <a:pt x="20677" y="67427"/>
                    <a:pt x="26057" y="51095"/>
                  </a:cubicBezTo>
                  <a:cubicBezTo>
                    <a:pt x="31421" y="34764"/>
                    <a:pt x="39762" y="35067"/>
                    <a:pt x="50124" y="29225"/>
                  </a:cubicBezTo>
                  <a:cubicBezTo>
                    <a:pt x="60487" y="23383"/>
                    <a:pt x="56651" y="12145"/>
                    <a:pt x="64466" y="6065"/>
                  </a:cubicBezTo>
                  <a:cubicBezTo>
                    <a:pt x="72297" y="0"/>
                    <a:pt x="75115" y="5779"/>
                    <a:pt x="80001" y="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3915050" y="1936850"/>
              <a:ext cx="2005225" cy="1793525"/>
            </a:xfrm>
            <a:custGeom>
              <a:avLst/>
              <a:gdLst/>
              <a:ahLst/>
              <a:cxnLst/>
              <a:rect l="l" t="t" r="r" b="b"/>
              <a:pathLst>
                <a:path w="80209" h="71741" fill="none" extrusionOk="0">
                  <a:moveTo>
                    <a:pt x="0" y="71740"/>
                  </a:moveTo>
                  <a:cubicBezTo>
                    <a:pt x="287" y="71533"/>
                    <a:pt x="20916" y="67872"/>
                    <a:pt x="26296" y="51318"/>
                  </a:cubicBezTo>
                  <a:cubicBezTo>
                    <a:pt x="31660" y="34748"/>
                    <a:pt x="40080" y="35321"/>
                    <a:pt x="50490" y="29400"/>
                  </a:cubicBezTo>
                  <a:cubicBezTo>
                    <a:pt x="60900" y="23479"/>
                    <a:pt x="56937" y="11955"/>
                    <a:pt x="64736" y="6033"/>
                  </a:cubicBezTo>
                  <a:cubicBezTo>
                    <a:pt x="72536" y="112"/>
                    <a:pt x="75242" y="5874"/>
                    <a:pt x="80208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3911075" y="1936850"/>
              <a:ext cx="2010375" cy="1807450"/>
            </a:xfrm>
            <a:custGeom>
              <a:avLst/>
              <a:gdLst/>
              <a:ahLst/>
              <a:cxnLst/>
              <a:rect l="l" t="t" r="r" b="b"/>
              <a:pathLst>
                <a:path w="80415" h="72298" fill="none" extrusionOk="0">
                  <a:moveTo>
                    <a:pt x="0" y="72297"/>
                  </a:moveTo>
                  <a:cubicBezTo>
                    <a:pt x="207" y="72138"/>
                    <a:pt x="21170" y="68318"/>
                    <a:pt x="26534" y="51525"/>
                  </a:cubicBezTo>
                  <a:cubicBezTo>
                    <a:pt x="31883" y="34732"/>
                    <a:pt x="40399" y="35560"/>
                    <a:pt x="50856" y="29559"/>
                  </a:cubicBezTo>
                  <a:cubicBezTo>
                    <a:pt x="61298" y="23558"/>
                    <a:pt x="57223" y="11764"/>
                    <a:pt x="65007" y="5986"/>
                  </a:cubicBezTo>
                  <a:cubicBezTo>
                    <a:pt x="72791" y="207"/>
                    <a:pt x="75385" y="5954"/>
                    <a:pt x="80415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3907075" y="1936450"/>
              <a:ext cx="2015575" cy="1821775"/>
            </a:xfrm>
            <a:custGeom>
              <a:avLst/>
              <a:gdLst/>
              <a:ahLst/>
              <a:cxnLst/>
              <a:rect l="l" t="t" r="r" b="b"/>
              <a:pathLst>
                <a:path w="80623" h="72871" fill="none" extrusionOk="0">
                  <a:moveTo>
                    <a:pt x="1" y="72871"/>
                  </a:moveTo>
                  <a:cubicBezTo>
                    <a:pt x="144" y="72759"/>
                    <a:pt x="21426" y="68764"/>
                    <a:pt x="26774" y="51748"/>
                  </a:cubicBezTo>
                  <a:cubicBezTo>
                    <a:pt x="32122" y="34732"/>
                    <a:pt x="40734" y="35815"/>
                    <a:pt x="51223" y="29734"/>
                  </a:cubicBezTo>
                  <a:cubicBezTo>
                    <a:pt x="61697" y="23638"/>
                    <a:pt x="57495" y="11573"/>
                    <a:pt x="65262" y="5954"/>
                  </a:cubicBezTo>
                  <a:cubicBezTo>
                    <a:pt x="73030" y="335"/>
                    <a:pt x="75513" y="6049"/>
                    <a:pt x="80623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3903100" y="1936050"/>
              <a:ext cx="2020750" cy="1836100"/>
            </a:xfrm>
            <a:custGeom>
              <a:avLst/>
              <a:gdLst/>
              <a:ahLst/>
              <a:cxnLst/>
              <a:rect l="l" t="t" r="r" b="b"/>
              <a:pathLst>
                <a:path w="80830" h="73444" fill="none" extrusionOk="0">
                  <a:moveTo>
                    <a:pt x="1" y="73444"/>
                  </a:moveTo>
                  <a:cubicBezTo>
                    <a:pt x="64" y="73380"/>
                    <a:pt x="21664" y="69226"/>
                    <a:pt x="27013" y="51971"/>
                  </a:cubicBezTo>
                  <a:cubicBezTo>
                    <a:pt x="32345" y="34733"/>
                    <a:pt x="41052" y="36070"/>
                    <a:pt x="51573" y="29910"/>
                  </a:cubicBezTo>
                  <a:cubicBezTo>
                    <a:pt x="62111" y="23734"/>
                    <a:pt x="57781" y="11382"/>
                    <a:pt x="65533" y="5922"/>
                  </a:cubicBezTo>
                  <a:cubicBezTo>
                    <a:pt x="73285" y="446"/>
                    <a:pt x="75656" y="6145"/>
                    <a:pt x="80829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3899125" y="1936050"/>
              <a:ext cx="2025925" cy="1849625"/>
            </a:xfrm>
            <a:custGeom>
              <a:avLst/>
              <a:gdLst/>
              <a:ahLst/>
              <a:cxnLst/>
              <a:rect l="l" t="t" r="r" b="b"/>
              <a:pathLst>
                <a:path w="81037" h="73985" fill="none" extrusionOk="0">
                  <a:moveTo>
                    <a:pt x="1" y="73985"/>
                  </a:moveTo>
                  <a:cubicBezTo>
                    <a:pt x="1" y="73985"/>
                    <a:pt x="21919" y="69671"/>
                    <a:pt x="27251" y="52194"/>
                  </a:cubicBezTo>
                  <a:cubicBezTo>
                    <a:pt x="32568" y="34717"/>
                    <a:pt x="41386" y="36308"/>
                    <a:pt x="51939" y="30053"/>
                  </a:cubicBezTo>
                  <a:cubicBezTo>
                    <a:pt x="62508" y="23813"/>
                    <a:pt x="58067" y="11175"/>
                    <a:pt x="65803" y="5858"/>
                  </a:cubicBezTo>
                  <a:cubicBezTo>
                    <a:pt x="73523" y="558"/>
                    <a:pt x="75783" y="6224"/>
                    <a:pt x="81036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4"/>
          <p:cNvSpPr txBox="1">
            <a:spLocks noGrp="1"/>
          </p:cNvSpPr>
          <p:nvPr>
            <p:ph type="body" idx="1"/>
          </p:nvPr>
        </p:nvSpPr>
        <p:spPr>
          <a:xfrm>
            <a:off x="720000" y="1453325"/>
            <a:ext cx="7704000" cy="32502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  <a:defRPr sz="10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romanLcPeriod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romanLcPeriod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romanLcPeriod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1" name="Google Shape;461;p4"/>
          <p:cNvSpPr txBox="1">
            <a:spLocks noGrp="1"/>
          </p:cNvSpPr>
          <p:nvPr>
            <p:ph type="ctrTitle"/>
          </p:nvPr>
        </p:nvSpPr>
        <p:spPr>
          <a:xfrm flipH="1">
            <a:off x="2187075" y="445025"/>
            <a:ext cx="4769700" cy="10083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4000" b="1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2" name="Google Shape;462;p4"/>
          <p:cNvSpPr/>
          <p:nvPr/>
        </p:nvSpPr>
        <p:spPr>
          <a:xfrm rot="-7508672">
            <a:off x="5234381" y="4132269"/>
            <a:ext cx="7394227" cy="6425049"/>
          </a:xfrm>
          <a:prstGeom prst="flowChartOnlineStorag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"/>
          <p:cNvSpPr/>
          <p:nvPr/>
        </p:nvSpPr>
        <p:spPr>
          <a:xfrm rot="-9807865">
            <a:off x="4339316" y="1327178"/>
            <a:ext cx="4723829" cy="5822724"/>
          </a:xfrm>
          <a:custGeom>
            <a:avLst/>
            <a:gdLst/>
            <a:ahLst/>
            <a:cxnLst/>
            <a:rect l="l" t="t" r="r" b="b"/>
            <a:pathLst>
              <a:path w="62891" h="68923" extrusionOk="0">
                <a:moveTo>
                  <a:pt x="62890" y="0"/>
                </a:moveTo>
                <a:cubicBezTo>
                  <a:pt x="28158" y="0"/>
                  <a:pt x="0" y="28158"/>
                  <a:pt x="0" y="62906"/>
                </a:cubicBezTo>
                <a:lnTo>
                  <a:pt x="0" y="62906"/>
                </a:lnTo>
                <a:lnTo>
                  <a:pt x="0" y="68922"/>
                </a:lnTo>
                <a:cubicBezTo>
                  <a:pt x="0" y="34191"/>
                  <a:pt x="28158" y="6017"/>
                  <a:pt x="62890" y="6017"/>
                </a:cubicBezTo>
                <a:lnTo>
                  <a:pt x="62890" y="6017"/>
                </a:lnTo>
                <a:lnTo>
                  <a:pt x="62890" y="6017"/>
                </a:lnTo>
                <a:lnTo>
                  <a:pt x="62890" y="0"/>
                </a:lnTo>
                <a:close/>
              </a:path>
            </a:pathLst>
          </a:custGeom>
          <a:solidFill>
            <a:srgbClr val="FF88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14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3"/>
          <p:cNvGrpSpPr/>
          <p:nvPr/>
        </p:nvGrpSpPr>
        <p:grpSpPr>
          <a:xfrm rot="8999978">
            <a:off x="-3972477" y="-2301963"/>
            <a:ext cx="16411789" cy="6541785"/>
            <a:chOff x="297400" y="1910975"/>
            <a:chExt cx="3410350" cy="1359375"/>
          </a:xfrm>
        </p:grpSpPr>
        <p:sp>
          <p:nvSpPr>
            <p:cNvPr id="161" name="Google Shape;161;p3"/>
            <p:cNvSpPr/>
            <p:nvPr/>
          </p:nvSpPr>
          <p:spPr>
            <a:xfrm>
              <a:off x="405250" y="1910975"/>
              <a:ext cx="2366950" cy="1209350"/>
            </a:xfrm>
            <a:custGeom>
              <a:avLst/>
              <a:gdLst/>
              <a:ahLst/>
              <a:cxnLst/>
              <a:rect l="l" t="t" r="r" b="b"/>
              <a:pathLst>
                <a:path w="94678" h="48374" fill="none" extrusionOk="0">
                  <a:moveTo>
                    <a:pt x="0" y="48374"/>
                  </a:moveTo>
                  <a:cubicBezTo>
                    <a:pt x="0" y="48374"/>
                    <a:pt x="6877" y="26822"/>
                    <a:pt x="26885" y="33030"/>
                  </a:cubicBezTo>
                  <a:cubicBezTo>
                    <a:pt x="46909" y="39237"/>
                    <a:pt x="47052" y="26010"/>
                    <a:pt x="56030" y="16444"/>
                  </a:cubicBezTo>
                  <a:cubicBezTo>
                    <a:pt x="65023" y="6877"/>
                    <a:pt x="77725" y="22651"/>
                    <a:pt x="85111" y="16221"/>
                  </a:cubicBezTo>
                  <a:cubicBezTo>
                    <a:pt x="92481" y="9790"/>
                    <a:pt x="86830" y="2357"/>
                    <a:pt x="94677" y="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04050" y="1920925"/>
              <a:ext cx="2381275" cy="1200600"/>
            </a:xfrm>
            <a:custGeom>
              <a:avLst/>
              <a:gdLst/>
              <a:ahLst/>
              <a:cxnLst/>
              <a:rect l="l" t="t" r="r" b="b"/>
              <a:pathLst>
                <a:path w="95251" h="48024" fill="none" extrusionOk="0">
                  <a:moveTo>
                    <a:pt x="95251" y="1"/>
                  </a:moveTo>
                  <a:cubicBezTo>
                    <a:pt x="87515" y="2325"/>
                    <a:pt x="92704" y="9997"/>
                    <a:pt x="85191" y="16157"/>
                  </a:cubicBezTo>
                  <a:cubicBezTo>
                    <a:pt x="77678" y="22333"/>
                    <a:pt x="65023" y="6957"/>
                    <a:pt x="55950" y="16491"/>
                  </a:cubicBezTo>
                  <a:cubicBezTo>
                    <a:pt x="46877" y="26010"/>
                    <a:pt x="46686" y="38776"/>
                    <a:pt x="26790" y="32711"/>
                  </a:cubicBezTo>
                  <a:cubicBezTo>
                    <a:pt x="6893" y="26647"/>
                    <a:pt x="128" y="48024"/>
                    <a:pt x="1" y="480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02450" y="1931275"/>
              <a:ext cx="2396000" cy="1191850"/>
            </a:xfrm>
            <a:custGeom>
              <a:avLst/>
              <a:gdLst/>
              <a:ahLst/>
              <a:cxnLst/>
              <a:rect l="l" t="t" r="r" b="b"/>
              <a:pathLst>
                <a:path w="95840" h="47674" fill="none" extrusionOk="0">
                  <a:moveTo>
                    <a:pt x="95840" y="1"/>
                  </a:moveTo>
                  <a:cubicBezTo>
                    <a:pt x="88215" y="2293"/>
                    <a:pt x="92959" y="10172"/>
                    <a:pt x="85303" y="16077"/>
                  </a:cubicBezTo>
                  <a:cubicBezTo>
                    <a:pt x="77646" y="21983"/>
                    <a:pt x="65056" y="7020"/>
                    <a:pt x="55887" y="16507"/>
                  </a:cubicBezTo>
                  <a:cubicBezTo>
                    <a:pt x="46719" y="26010"/>
                    <a:pt x="46496" y="38298"/>
                    <a:pt x="26694" y="32377"/>
                  </a:cubicBezTo>
                  <a:cubicBezTo>
                    <a:pt x="6909" y="26455"/>
                    <a:pt x="272" y="47673"/>
                    <a:pt x="1" y="47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00875" y="1941225"/>
              <a:ext cx="2410725" cy="1183100"/>
            </a:xfrm>
            <a:custGeom>
              <a:avLst/>
              <a:gdLst/>
              <a:ahLst/>
              <a:cxnLst/>
              <a:rect l="l" t="t" r="r" b="b"/>
              <a:pathLst>
                <a:path w="96429" h="47324" fill="none" extrusionOk="0">
                  <a:moveTo>
                    <a:pt x="96428" y="1"/>
                  </a:moveTo>
                  <a:cubicBezTo>
                    <a:pt x="88915" y="2261"/>
                    <a:pt x="93197" y="10379"/>
                    <a:pt x="85413" y="16014"/>
                  </a:cubicBezTo>
                  <a:cubicBezTo>
                    <a:pt x="77630" y="21664"/>
                    <a:pt x="65087" y="7100"/>
                    <a:pt x="55823" y="16555"/>
                  </a:cubicBezTo>
                  <a:cubicBezTo>
                    <a:pt x="46559" y="26010"/>
                    <a:pt x="46288" y="37820"/>
                    <a:pt x="26614" y="32058"/>
                  </a:cubicBezTo>
                  <a:cubicBezTo>
                    <a:pt x="6940" y="26296"/>
                    <a:pt x="414" y="47323"/>
                    <a:pt x="0" y="473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9275" y="1951575"/>
              <a:ext cx="2425450" cy="1173925"/>
            </a:xfrm>
            <a:custGeom>
              <a:avLst/>
              <a:gdLst/>
              <a:ahLst/>
              <a:cxnLst/>
              <a:rect l="l" t="t" r="r" b="b"/>
              <a:pathLst>
                <a:path w="97018" h="46957" fill="none" extrusionOk="0">
                  <a:moveTo>
                    <a:pt x="97017" y="1"/>
                  </a:moveTo>
                  <a:cubicBezTo>
                    <a:pt x="89632" y="2229"/>
                    <a:pt x="93436" y="10570"/>
                    <a:pt x="85509" y="15934"/>
                  </a:cubicBezTo>
                  <a:cubicBezTo>
                    <a:pt x="77598" y="21314"/>
                    <a:pt x="65119" y="7163"/>
                    <a:pt x="55759" y="16571"/>
                  </a:cubicBezTo>
                  <a:cubicBezTo>
                    <a:pt x="46400" y="25994"/>
                    <a:pt x="46082" y="37343"/>
                    <a:pt x="26535" y="31724"/>
                  </a:cubicBezTo>
                  <a:cubicBezTo>
                    <a:pt x="6972" y="26105"/>
                    <a:pt x="558" y="46957"/>
                    <a:pt x="1" y="469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675" y="1961525"/>
              <a:ext cx="2440175" cy="1165575"/>
            </a:xfrm>
            <a:custGeom>
              <a:avLst/>
              <a:gdLst/>
              <a:ahLst/>
              <a:cxnLst/>
              <a:rect l="l" t="t" r="r" b="b"/>
              <a:pathLst>
                <a:path w="97607" h="46623" fill="none" extrusionOk="0">
                  <a:moveTo>
                    <a:pt x="97607" y="0"/>
                  </a:moveTo>
                  <a:cubicBezTo>
                    <a:pt x="90332" y="2197"/>
                    <a:pt x="93675" y="10777"/>
                    <a:pt x="85621" y="15870"/>
                  </a:cubicBezTo>
                  <a:cubicBezTo>
                    <a:pt x="77567" y="20980"/>
                    <a:pt x="65135" y="7243"/>
                    <a:pt x="55680" y="16618"/>
                  </a:cubicBezTo>
                  <a:cubicBezTo>
                    <a:pt x="46225" y="25994"/>
                    <a:pt x="45891" y="36881"/>
                    <a:pt x="26440" y="31406"/>
                  </a:cubicBezTo>
                  <a:cubicBezTo>
                    <a:pt x="7005" y="25930"/>
                    <a:pt x="685" y="46623"/>
                    <a:pt x="1" y="466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96100" y="1971875"/>
              <a:ext cx="2455275" cy="1156425"/>
            </a:xfrm>
            <a:custGeom>
              <a:avLst/>
              <a:gdLst/>
              <a:ahLst/>
              <a:cxnLst/>
              <a:rect l="l" t="t" r="r" b="b"/>
              <a:pathLst>
                <a:path w="98211" h="46257" fill="none" extrusionOk="0">
                  <a:moveTo>
                    <a:pt x="98211" y="0"/>
                  </a:moveTo>
                  <a:cubicBezTo>
                    <a:pt x="91032" y="2149"/>
                    <a:pt x="93913" y="10951"/>
                    <a:pt x="85732" y="15806"/>
                  </a:cubicBezTo>
                  <a:cubicBezTo>
                    <a:pt x="77550" y="20645"/>
                    <a:pt x="65166" y="7306"/>
                    <a:pt x="55616" y="16650"/>
                  </a:cubicBezTo>
                  <a:cubicBezTo>
                    <a:pt x="46065" y="25978"/>
                    <a:pt x="45683" y="36403"/>
                    <a:pt x="26360" y="31071"/>
                  </a:cubicBezTo>
                  <a:cubicBezTo>
                    <a:pt x="7036" y="25755"/>
                    <a:pt x="828" y="46256"/>
                    <a:pt x="0" y="462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94900" y="1981825"/>
              <a:ext cx="2469625" cy="1147675"/>
            </a:xfrm>
            <a:custGeom>
              <a:avLst/>
              <a:gdLst/>
              <a:ahLst/>
              <a:cxnLst/>
              <a:rect l="l" t="t" r="r" b="b"/>
              <a:pathLst>
                <a:path w="98785" h="45907" fill="none" extrusionOk="0">
                  <a:moveTo>
                    <a:pt x="98784" y="0"/>
                  </a:moveTo>
                  <a:cubicBezTo>
                    <a:pt x="91717" y="2133"/>
                    <a:pt x="94136" y="11158"/>
                    <a:pt x="85811" y="15743"/>
                  </a:cubicBezTo>
                  <a:cubicBezTo>
                    <a:pt x="77503" y="20311"/>
                    <a:pt x="65182" y="7386"/>
                    <a:pt x="55536" y="16682"/>
                  </a:cubicBezTo>
                  <a:cubicBezTo>
                    <a:pt x="45890" y="25977"/>
                    <a:pt x="45477" y="35942"/>
                    <a:pt x="26264" y="30769"/>
                  </a:cubicBezTo>
                  <a:cubicBezTo>
                    <a:pt x="7036" y="25580"/>
                    <a:pt x="956" y="45906"/>
                    <a:pt x="0" y="459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393300" y="1992175"/>
              <a:ext cx="2484350" cy="1138900"/>
            </a:xfrm>
            <a:custGeom>
              <a:avLst/>
              <a:gdLst/>
              <a:ahLst/>
              <a:cxnLst/>
              <a:rect l="l" t="t" r="r" b="b"/>
              <a:pathLst>
                <a:path w="99374" h="45556" fill="none" extrusionOk="0">
                  <a:moveTo>
                    <a:pt x="99373" y="0"/>
                  </a:moveTo>
                  <a:cubicBezTo>
                    <a:pt x="92418" y="2085"/>
                    <a:pt x="94375" y="11349"/>
                    <a:pt x="85923" y="15663"/>
                  </a:cubicBezTo>
                  <a:cubicBezTo>
                    <a:pt x="77471" y="19961"/>
                    <a:pt x="65215" y="7449"/>
                    <a:pt x="55473" y="16713"/>
                  </a:cubicBezTo>
                  <a:cubicBezTo>
                    <a:pt x="45732" y="25961"/>
                    <a:pt x="45270" y="35464"/>
                    <a:pt x="26169" y="30434"/>
                  </a:cubicBezTo>
                  <a:cubicBezTo>
                    <a:pt x="7068" y="25388"/>
                    <a:pt x="1099" y="45556"/>
                    <a:pt x="1" y="455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391725" y="2002125"/>
              <a:ext cx="2499050" cy="1130150"/>
            </a:xfrm>
            <a:custGeom>
              <a:avLst/>
              <a:gdLst/>
              <a:ahLst/>
              <a:cxnLst/>
              <a:rect l="l" t="t" r="r" b="b"/>
              <a:pathLst>
                <a:path w="99962" h="45206" fill="none" extrusionOk="0">
                  <a:moveTo>
                    <a:pt x="99962" y="0"/>
                  </a:moveTo>
                  <a:cubicBezTo>
                    <a:pt x="93117" y="2069"/>
                    <a:pt x="94613" y="11556"/>
                    <a:pt x="86034" y="15599"/>
                  </a:cubicBezTo>
                  <a:cubicBezTo>
                    <a:pt x="77454" y="19642"/>
                    <a:pt x="65230" y="7529"/>
                    <a:pt x="55409" y="16745"/>
                  </a:cubicBezTo>
                  <a:cubicBezTo>
                    <a:pt x="45572" y="25961"/>
                    <a:pt x="45078" y="35002"/>
                    <a:pt x="26089" y="30116"/>
                  </a:cubicBezTo>
                  <a:cubicBezTo>
                    <a:pt x="7099" y="25213"/>
                    <a:pt x="1242" y="45205"/>
                    <a:pt x="0" y="451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390125" y="2012450"/>
              <a:ext cx="2513775" cy="1121025"/>
            </a:xfrm>
            <a:custGeom>
              <a:avLst/>
              <a:gdLst/>
              <a:ahLst/>
              <a:cxnLst/>
              <a:rect l="l" t="t" r="r" b="b"/>
              <a:pathLst>
                <a:path w="100551" h="44841" fill="none" extrusionOk="0">
                  <a:moveTo>
                    <a:pt x="100551" y="1"/>
                  </a:moveTo>
                  <a:cubicBezTo>
                    <a:pt x="93818" y="2022"/>
                    <a:pt x="94853" y="11732"/>
                    <a:pt x="86146" y="15520"/>
                  </a:cubicBezTo>
                  <a:cubicBezTo>
                    <a:pt x="77423" y="19293"/>
                    <a:pt x="65262" y="7593"/>
                    <a:pt x="55345" y="16778"/>
                  </a:cubicBezTo>
                  <a:cubicBezTo>
                    <a:pt x="45413" y="25946"/>
                    <a:pt x="44872" y="34526"/>
                    <a:pt x="26010" y="29782"/>
                  </a:cubicBezTo>
                  <a:cubicBezTo>
                    <a:pt x="7131" y="25039"/>
                    <a:pt x="1369" y="44840"/>
                    <a:pt x="0" y="448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388525" y="2022400"/>
              <a:ext cx="2528525" cy="1112650"/>
            </a:xfrm>
            <a:custGeom>
              <a:avLst/>
              <a:gdLst/>
              <a:ahLst/>
              <a:cxnLst/>
              <a:rect l="l" t="t" r="r" b="b"/>
              <a:pathLst>
                <a:path w="101141" h="44506" fill="none" extrusionOk="0">
                  <a:moveTo>
                    <a:pt x="101140" y="1"/>
                  </a:moveTo>
                  <a:cubicBezTo>
                    <a:pt x="94519" y="1990"/>
                    <a:pt x="95092" y="11939"/>
                    <a:pt x="86242" y="15457"/>
                  </a:cubicBezTo>
                  <a:cubicBezTo>
                    <a:pt x="77391" y="18974"/>
                    <a:pt x="65294" y="7673"/>
                    <a:pt x="55282" y="16810"/>
                  </a:cubicBezTo>
                  <a:cubicBezTo>
                    <a:pt x="45254" y="25946"/>
                    <a:pt x="44681" y="34064"/>
                    <a:pt x="25914" y="29464"/>
                  </a:cubicBezTo>
                  <a:cubicBezTo>
                    <a:pt x="7164" y="24864"/>
                    <a:pt x="1513" y="44506"/>
                    <a:pt x="1" y="444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87350" y="2032750"/>
              <a:ext cx="2542825" cy="1103500"/>
            </a:xfrm>
            <a:custGeom>
              <a:avLst/>
              <a:gdLst/>
              <a:ahLst/>
              <a:cxnLst/>
              <a:rect l="l" t="t" r="r" b="b"/>
              <a:pathLst>
                <a:path w="101713" h="44140" fill="none" extrusionOk="0">
                  <a:moveTo>
                    <a:pt x="101713" y="1"/>
                  </a:moveTo>
                  <a:cubicBezTo>
                    <a:pt x="95202" y="1959"/>
                    <a:pt x="95330" y="12130"/>
                    <a:pt x="86336" y="15377"/>
                  </a:cubicBezTo>
                  <a:cubicBezTo>
                    <a:pt x="77343" y="18624"/>
                    <a:pt x="65309" y="7737"/>
                    <a:pt x="55202" y="16841"/>
                  </a:cubicBezTo>
                  <a:cubicBezTo>
                    <a:pt x="45078" y="25930"/>
                    <a:pt x="44457" y="33586"/>
                    <a:pt x="25818" y="29130"/>
                  </a:cubicBezTo>
                  <a:cubicBezTo>
                    <a:pt x="7163" y="24673"/>
                    <a:pt x="1640" y="44140"/>
                    <a:pt x="0" y="441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85750" y="2042700"/>
              <a:ext cx="2557550" cy="1094750"/>
            </a:xfrm>
            <a:custGeom>
              <a:avLst/>
              <a:gdLst/>
              <a:ahLst/>
              <a:cxnLst/>
              <a:rect l="l" t="t" r="r" b="b"/>
              <a:pathLst>
                <a:path w="102302" h="43790" fill="none" extrusionOk="0">
                  <a:moveTo>
                    <a:pt x="102302" y="1"/>
                  </a:moveTo>
                  <a:cubicBezTo>
                    <a:pt x="95903" y="1927"/>
                    <a:pt x="95569" y="12337"/>
                    <a:pt x="86448" y="15313"/>
                  </a:cubicBezTo>
                  <a:cubicBezTo>
                    <a:pt x="77327" y="18290"/>
                    <a:pt x="65341" y="7816"/>
                    <a:pt x="55122" y="16873"/>
                  </a:cubicBezTo>
                  <a:cubicBezTo>
                    <a:pt x="44919" y="25946"/>
                    <a:pt x="44267" y="33125"/>
                    <a:pt x="25723" y="28811"/>
                  </a:cubicBezTo>
                  <a:cubicBezTo>
                    <a:pt x="7195" y="24497"/>
                    <a:pt x="1783" y="43789"/>
                    <a:pt x="0" y="43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84150" y="2053050"/>
              <a:ext cx="2572300" cy="1086000"/>
            </a:xfrm>
            <a:custGeom>
              <a:avLst/>
              <a:gdLst/>
              <a:ahLst/>
              <a:cxnLst/>
              <a:rect l="l" t="t" r="r" b="b"/>
              <a:pathLst>
                <a:path w="102892" h="43440" fill="none" extrusionOk="0">
                  <a:moveTo>
                    <a:pt x="102891" y="0"/>
                  </a:moveTo>
                  <a:cubicBezTo>
                    <a:pt x="96604" y="1895"/>
                    <a:pt x="95808" y="12512"/>
                    <a:pt x="86544" y="15233"/>
                  </a:cubicBezTo>
                  <a:cubicBezTo>
                    <a:pt x="77296" y="17955"/>
                    <a:pt x="65358" y="7880"/>
                    <a:pt x="55059" y="16905"/>
                  </a:cubicBezTo>
                  <a:cubicBezTo>
                    <a:pt x="44761" y="25930"/>
                    <a:pt x="44060" y="32647"/>
                    <a:pt x="25644" y="28477"/>
                  </a:cubicBezTo>
                  <a:cubicBezTo>
                    <a:pt x="7227" y="24322"/>
                    <a:pt x="1927" y="43439"/>
                    <a:pt x="1" y="434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2575" y="2063000"/>
              <a:ext cx="2587400" cy="1077225"/>
            </a:xfrm>
            <a:custGeom>
              <a:avLst/>
              <a:gdLst/>
              <a:ahLst/>
              <a:cxnLst/>
              <a:rect l="l" t="t" r="r" b="b"/>
              <a:pathLst>
                <a:path w="103496" h="43089" fill="none" extrusionOk="0">
                  <a:moveTo>
                    <a:pt x="103495" y="0"/>
                  </a:moveTo>
                  <a:cubicBezTo>
                    <a:pt x="97303" y="1863"/>
                    <a:pt x="96046" y="12718"/>
                    <a:pt x="86655" y="15170"/>
                  </a:cubicBezTo>
                  <a:cubicBezTo>
                    <a:pt x="77263" y="17621"/>
                    <a:pt x="65389" y="7959"/>
                    <a:pt x="54995" y="16952"/>
                  </a:cubicBezTo>
                  <a:cubicBezTo>
                    <a:pt x="44601" y="25930"/>
                    <a:pt x="43869" y="32185"/>
                    <a:pt x="25563" y="28158"/>
                  </a:cubicBezTo>
                  <a:cubicBezTo>
                    <a:pt x="7258" y="24147"/>
                    <a:pt x="2053" y="43089"/>
                    <a:pt x="0" y="430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80975" y="2073350"/>
              <a:ext cx="2602125" cy="1068075"/>
            </a:xfrm>
            <a:custGeom>
              <a:avLst/>
              <a:gdLst/>
              <a:ahLst/>
              <a:cxnLst/>
              <a:rect l="l" t="t" r="r" b="b"/>
              <a:pathLst>
                <a:path w="104085" h="42723" fill="none" extrusionOk="0">
                  <a:moveTo>
                    <a:pt x="104085" y="0"/>
                  </a:moveTo>
                  <a:cubicBezTo>
                    <a:pt x="98004" y="1815"/>
                    <a:pt x="96285" y="12909"/>
                    <a:pt x="86766" y="15090"/>
                  </a:cubicBezTo>
                  <a:cubicBezTo>
                    <a:pt x="77248" y="17287"/>
                    <a:pt x="65421" y="8023"/>
                    <a:pt x="54931" y="16968"/>
                  </a:cubicBezTo>
                  <a:cubicBezTo>
                    <a:pt x="44442" y="25914"/>
                    <a:pt x="43662" y="31708"/>
                    <a:pt x="25468" y="27840"/>
                  </a:cubicBezTo>
                  <a:cubicBezTo>
                    <a:pt x="7291" y="23956"/>
                    <a:pt x="2197" y="42723"/>
                    <a:pt x="0" y="427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9375" y="2083300"/>
              <a:ext cx="2616850" cy="1059725"/>
            </a:xfrm>
            <a:custGeom>
              <a:avLst/>
              <a:gdLst/>
              <a:ahLst/>
              <a:cxnLst/>
              <a:rect l="l" t="t" r="r" b="b"/>
              <a:pathLst>
                <a:path w="104674" h="42389" fill="none" extrusionOk="0">
                  <a:moveTo>
                    <a:pt x="104674" y="0"/>
                  </a:moveTo>
                  <a:cubicBezTo>
                    <a:pt x="98705" y="1799"/>
                    <a:pt x="96524" y="13116"/>
                    <a:pt x="86862" y="15026"/>
                  </a:cubicBezTo>
                  <a:cubicBezTo>
                    <a:pt x="77216" y="16952"/>
                    <a:pt x="65453" y="8102"/>
                    <a:pt x="54868" y="17016"/>
                  </a:cubicBezTo>
                  <a:cubicBezTo>
                    <a:pt x="44283" y="25914"/>
                    <a:pt x="43471" y="31246"/>
                    <a:pt x="25389" y="27521"/>
                  </a:cubicBezTo>
                  <a:cubicBezTo>
                    <a:pt x="7307" y="23797"/>
                    <a:pt x="2341" y="42388"/>
                    <a:pt x="1" y="423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78175" y="2093650"/>
              <a:ext cx="2631200" cy="1050550"/>
            </a:xfrm>
            <a:custGeom>
              <a:avLst/>
              <a:gdLst/>
              <a:ahLst/>
              <a:cxnLst/>
              <a:rect l="l" t="t" r="r" b="b"/>
              <a:pathLst>
                <a:path w="105248" h="42022" fill="none" extrusionOk="0">
                  <a:moveTo>
                    <a:pt x="105247" y="0"/>
                  </a:moveTo>
                  <a:cubicBezTo>
                    <a:pt x="99389" y="1751"/>
                    <a:pt x="96747" y="13291"/>
                    <a:pt x="86958" y="14946"/>
                  </a:cubicBezTo>
                  <a:cubicBezTo>
                    <a:pt x="77169" y="16602"/>
                    <a:pt x="65453" y="8166"/>
                    <a:pt x="54789" y="17032"/>
                  </a:cubicBezTo>
                  <a:cubicBezTo>
                    <a:pt x="44108" y="25898"/>
                    <a:pt x="43249" y="30768"/>
                    <a:pt x="25294" y="27187"/>
                  </a:cubicBezTo>
                  <a:cubicBezTo>
                    <a:pt x="7323" y="23606"/>
                    <a:pt x="2468" y="42022"/>
                    <a:pt x="1" y="420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6600" y="2103575"/>
              <a:ext cx="2645900" cy="1041825"/>
            </a:xfrm>
            <a:custGeom>
              <a:avLst/>
              <a:gdLst/>
              <a:ahLst/>
              <a:cxnLst/>
              <a:rect l="l" t="t" r="r" b="b"/>
              <a:pathLst>
                <a:path w="105836" h="41673" fill="none" extrusionOk="0">
                  <a:moveTo>
                    <a:pt x="105835" y="1"/>
                  </a:moveTo>
                  <a:cubicBezTo>
                    <a:pt x="100089" y="1736"/>
                    <a:pt x="96985" y="13499"/>
                    <a:pt x="87069" y="14884"/>
                  </a:cubicBezTo>
                  <a:cubicBezTo>
                    <a:pt x="77152" y="16284"/>
                    <a:pt x="65485" y="8246"/>
                    <a:pt x="54724" y="17080"/>
                  </a:cubicBezTo>
                  <a:cubicBezTo>
                    <a:pt x="43948" y="25899"/>
                    <a:pt x="43057" y="30308"/>
                    <a:pt x="25198" y="26870"/>
                  </a:cubicBezTo>
                  <a:cubicBezTo>
                    <a:pt x="7354" y="23431"/>
                    <a:pt x="2611" y="41673"/>
                    <a:pt x="0" y="41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75000" y="2113925"/>
              <a:ext cx="2660625" cy="1033075"/>
            </a:xfrm>
            <a:custGeom>
              <a:avLst/>
              <a:gdLst/>
              <a:ahLst/>
              <a:cxnLst/>
              <a:rect l="l" t="t" r="r" b="b"/>
              <a:pathLst>
                <a:path w="106425" h="41323" fill="none" extrusionOk="0">
                  <a:moveTo>
                    <a:pt x="106425" y="1"/>
                  </a:moveTo>
                  <a:cubicBezTo>
                    <a:pt x="100790" y="1688"/>
                    <a:pt x="97224" y="13690"/>
                    <a:pt x="87180" y="14804"/>
                  </a:cubicBezTo>
                  <a:cubicBezTo>
                    <a:pt x="77121" y="15934"/>
                    <a:pt x="65517" y="8310"/>
                    <a:pt x="54661" y="17096"/>
                  </a:cubicBezTo>
                  <a:cubicBezTo>
                    <a:pt x="43789" y="25883"/>
                    <a:pt x="42850" y="29830"/>
                    <a:pt x="25118" y="26535"/>
                  </a:cubicBezTo>
                  <a:cubicBezTo>
                    <a:pt x="7386" y="23240"/>
                    <a:pt x="2738" y="41322"/>
                    <a:pt x="1" y="4129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73400" y="2123875"/>
              <a:ext cx="2675350" cy="1024325"/>
            </a:xfrm>
            <a:custGeom>
              <a:avLst/>
              <a:gdLst/>
              <a:ahLst/>
              <a:cxnLst/>
              <a:rect l="l" t="t" r="r" b="b"/>
              <a:pathLst>
                <a:path w="107014" h="40973" fill="none" extrusionOk="0">
                  <a:moveTo>
                    <a:pt x="107014" y="1"/>
                  </a:moveTo>
                  <a:cubicBezTo>
                    <a:pt x="101491" y="1656"/>
                    <a:pt x="97463" y="13881"/>
                    <a:pt x="87276" y="14740"/>
                  </a:cubicBezTo>
                  <a:cubicBezTo>
                    <a:pt x="77089" y="15600"/>
                    <a:pt x="65549" y="8389"/>
                    <a:pt x="54582" y="17144"/>
                  </a:cubicBezTo>
                  <a:cubicBezTo>
                    <a:pt x="43631" y="25882"/>
                    <a:pt x="42644" y="29368"/>
                    <a:pt x="25023" y="26217"/>
                  </a:cubicBezTo>
                  <a:cubicBezTo>
                    <a:pt x="7403" y="23081"/>
                    <a:pt x="2882" y="40972"/>
                    <a:pt x="1" y="409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71825" y="2133825"/>
              <a:ext cx="2690075" cy="1015550"/>
            </a:xfrm>
            <a:custGeom>
              <a:avLst/>
              <a:gdLst/>
              <a:ahLst/>
              <a:cxnLst/>
              <a:rect l="l" t="t" r="r" b="b"/>
              <a:pathLst>
                <a:path w="107603" h="40622" fill="none" extrusionOk="0">
                  <a:moveTo>
                    <a:pt x="107602" y="1"/>
                  </a:moveTo>
                  <a:cubicBezTo>
                    <a:pt x="102190" y="1640"/>
                    <a:pt x="97717" y="14088"/>
                    <a:pt x="87387" y="14692"/>
                  </a:cubicBezTo>
                  <a:cubicBezTo>
                    <a:pt x="77057" y="15281"/>
                    <a:pt x="65564" y="8469"/>
                    <a:pt x="54518" y="17176"/>
                  </a:cubicBezTo>
                  <a:cubicBezTo>
                    <a:pt x="43471" y="25882"/>
                    <a:pt x="42452" y="28891"/>
                    <a:pt x="24943" y="25898"/>
                  </a:cubicBezTo>
                  <a:cubicBezTo>
                    <a:pt x="7434" y="22906"/>
                    <a:pt x="3025" y="40622"/>
                    <a:pt x="0" y="406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70625" y="2144175"/>
              <a:ext cx="2704400" cy="1006800"/>
            </a:xfrm>
            <a:custGeom>
              <a:avLst/>
              <a:gdLst/>
              <a:ahLst/>
              <a:cxnLst/>
              <a:rect l="l" t="t" r="r" b="b"/>
              <a:pathLst>
                <a:path w="108176" h="40272" fill="none" extrusionOk="0">
                  <a:moveTo>
                    <a:pt x="108175" y="1"/>
                  </a:moveTo>
                  <a:cubicBezTo>
                    <a:pt x="102875" y="1592"/>
                    <a:pt x="97941" y="14278"/>
                    <a:pt x="87483" y="14613"/>
                  </a:cubicBezTo>
                  <a:cubicBezTo>
                    <a:pt x="77025" y="14931"/>
                    <a:pt x="65580" y="8532"/>
                    <a:pt x="54438" y="17207"/>
                  </a:cubicBezTo>
                  <a:cubicBezTo>
                    <a:pt x="43296" y="25882"/>
                    <a:pt x="42229" y="28413"/>
                    <a:pt x="24848" y="25564"/>
                  </a:cubicBezTo>
                  <a:cubicBezTo>
                    <a:pt x="7450" y="22715"/>
                    <a:pt x="3152" y="40272"/>
                    <a:pt x="1" y="402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69025" y="2154125"/>
              <a:ext cx="2719525" cy="998050"/>
            </a:xfrm>
            <a:custGeom>
              <a:avLst/>
              <a:gdLst/>
              <a:ahLst/>
              <a:cxnLst/>
              <a:rect l="l" t="t" r="r" b="b"/>
              <a:pathLst>
                <a:path w="108781" h="39922" fill="none" extrusionOk="0">
                  <a:moveTo>
                    <a:pt x="108781" y="0"/>
                  </a:moveTo>
                  <a:cubicBezTo>
                    <a:pt x="103576" y="1576"/>
                    <a:pt x="98180" y="14485"/>
                    <a:pt x="87579" y="14549"/>
                  </a:cubicBezTo>
                  <a:cubicBezTo>
                    <a:pt x="76994" y="14613"/>
                    <a:pt x="65613" y="8612"/>
                    <a:pt x="54375" y="17255"/>
                  </a:cubicBezTo>
                  <a:cubicBezTo>
                    <a:pt x="43137" y="25882"/>
                    <a:pt x="42039" y="27951"/>
                    <a:pt x="24752" y="25245"/>
                  </a:cubicBezTo>
                  <a:cubicBezTo>
                    <a:pt x="7482" y="22555"/>
                    <a:pt x="3296" y="39921"/>
                    <a:pt x="1" y="399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67450" y="2164475"/>
              <a:ext cx="2734225" cy="988900"/>
            </a:xfrm>
            <a:custGeom>
              <a:avLst/>
              <a:gdLst/>
              <a:ahLst/>
              <a:cxnLst/>
              <a:rect l="l" t="t" r="r" b="b"/>
              <a:pathLst>
                <a:path w="109369" h="39556" fill="none" extrusionOk="0">
                  <a:moveTo>
                    <a:pt x="109369" y="0"/>
                  </a:moveTo>
                  <a:cubicBezTo>
                    <a:pt x="104275" y="1528"/>
                    <a:pt x="98418" y="14660"/>
                    <a:pt x="87689" y="14469"/>
                  </a:cubicBezTo>
                  <a:cubicBezTo>
                    <a:pt x="76961" y="14262"/>
                    <a:pt x="65644" y="8675"/>
                    <a:pt x="54311" y="17271"/>
                  </a:cubicBezTo>
                  <a:cubicBezTo>
                    <a:pt x="42977" y="25866"/>
                    <a:pt x="41831" y="27474"/>
                    <a:pt x="24672" y="24927"/>
                  </a:cubicBezTo>
                  <a:cubicBezTo>
                    <a:pt x="7513" y="22364"/>
                    <a:pt x="3422" y="39555"/>
                    <a:pt x="0" y="39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65850" y="2174425"/>
              <a:ext cx="2748975" cy="980525"/>
            </a:xfrm>
            <a:custGeom>
              <a:avLst/>
              <a:gdLst/>
              <a:ahLst/>
              <a:cxnLst/>
              <a:rect l="l" t="t" r="r" b="b"/>
              <a:pathLst>
                <a:path w="109959" h="39221" fill="none" extrusionOk="0">
                  <a:moveTo>
                    <a:pt x="109958" y="0"/>
                  </a:moveTo>
                  <a:cubicBezTo>
                    <a:pt x="104992" y="1497"/>
                    <a:pt x="98657" y="14867"/>
                    <a:pt x="87801" y="14406"/>
                  </a:cubicBezTo>
                  <a:cubicBezTo>
                    <a:pt x="76945" y="13928"/>
                    <a:pt x="65676" y="8755"/>
                    <a:pt x="54247" y="17318"/>
                  </a:cubicBezTo>
                  <a:cubicBezTo>
                    <a:pt x="42818" y="25866"/>
                    <a:pt x="41641" y="27012"/>
                    <a:pt x="24593" y="24609"/>
                  </a:cubicBezTo>
                  <a:cubicBezTo>
                    <a:pt x="7529" y="22189"/>
                    <a:pt x="3566" y="39221"/>
                    <a:pt x="1" y="391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364250" y="2184775"/>
              <a:ext cx="2763700" cy="971375"/>
            </a:xfrm>
            <a:custGeom>
              <a:avLst/>
              <a:gdLst/>
              <a:ahLst/>
              <a:cxnLst/>
              <a:rect l="l" t="t" r="r" b="b"/>
              <a:pathLst>
                <a:path w="110548" h="38855" fill="none" extrusionOk="0">
                  <a:moveTo>
                    <a:pt x="110548" y="0"/>
                  </a:moveTo>
                  <a:cubicBezTo>
                    <a:pt x="105693" y="1465"/>
                    <a:pt x="98896" y="15058"/>
                    <a:pt x="87897" y="14326"/>
                  </a:cubicBezTo>
                  <a:cubicBezTo>
                    <a:pt x="76914" y="13594"/>
                    <a:pt x="65692" y="8818"/>
                    <a:pt x="54184" y="17334"/>
                  </a:cubicBezTo>
                  <a:cubicBezTo>
                    <a:pt x="42660" y="25850"/>
                    <a:pt x="41434" y="26534"/>
                    <a:pt x="24498" y="24274"/>
                  </a:cubicBezTo>
                  <a:cubicBezTo>
                    <a:pt x="7562" y="21998"/>
                    <a:pt x="3710" y="38855"/>
                    <a:pt x="1" y="388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62675" y="2194725"/>
              <a:ext cx="2778400" cy="962625"/>
            </a:xfrm>
            <a:custGeom>
              <a:avLst/>
              <a:gdLst/>
              <a:ahLst/>
              <a:cxnLst/>
              <a:rect l="l" t="t" r="r" b="b"/>
              <a:pathLst>
                <a:path w="111136" h="38505" fill="none" extrusionOk="0">
                  <a:moveTo>
                    <a:pt x="111136" y="0"/>
                  </a:moveTo>
                  <a:cubicBezTo>
                    <a:pt x="106392" y="1433"/>
                    <a:pt x="99134" y="15265"/>
                    <a:pt x="88008" y="14262"/>
                  </a:cubicBezTo>
                  <a:cubicBezTo>
                    <a:pt x="76881" y="13259"/>
                    <a:pt x="65723" y="8914"/>
                    <a:pt x="54119" y="17382"/>
                  </a:cubicBezTo>
                  <a:cubicBezTo>
                    <a:pt x="42500" y="25850"/>
                    <a:pt x="41242" y="26073"/>
                    <a:pt x="24418" y="23956"/>
                  </a:cubicBezTo>
                  <a:cubicBezTo>
                    <a:pt x="7593" y="21839"/>
                    <a:pt x="3852" y="38504"/>
                    <a:pt x="0" y="384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61475" y="2205050"/>
              <a:ext cx="2792750" cy="953875"/>
            </a:xfrm>
            <a:custGeom>
              <a:avLst/>
              <a:gdLst/>
              <a:ahLst/>
              <a:cxnLst/>
              <a:rect l="l" t="t" r="r" b="b"/>
              <a:pathLst>
                <a:path w="111710" h="38155" fill="none" extrusionOk="0">
                  <a:moveTo>
                    <a:pt x="111709" y="1"/>
                  </a:moveTo>
                  <a:cubicBezTo>
                    <a:pt x="107077" y="1386"/>
                    <a:pt x="99357" y="15441"/>
                    <a:pt x="88103" y="14183"/>
                  </a:cubicBezTo>
                  <a:cubicBezTo>
                    <a:pt x="76850" y="12926"/>
                    <a:pt x="65739" y="8978"/>
                    <a:pt x="54024" y="17399"/>
                  </a:cubicBezTo>
                  <a:cubicBezTo>
                    <a:pt x="42325" y="25835"/>
                    <a:pt x="41020" y="25596"/>
                    <a:pt x="24306" y="23622"/>
                  </a:cubicBezTo>
                  <a:cubicBezTo>
                    <a:pt x="7609" y="21649"/>
                    <a:pt x="3980" y="38155"/>
                    <a:pt x="0" y="381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59875" y="2215000"/>
              <a:ext cx="2807475" cy="945125"/>
            </a:xfrm>
            <a:custGeom>
              <a:avLst/>
              <a:gdLst/>
              <a:ahLst/>
              <a:cxnLst/>
              <a:rect l="l" t="t" r="r" b="b"/>
              <a:pathLst>
                <a:path w="112299" h="37805" fill="none" extrusionOk="0">
                  <a:moveTo>
                    <a:pt x="112298" y="1"/>
                  </a:moveTo>
                  <a:cubicBezTo>
                    <a:pt x="107778" y="1370"/>
                    <a:pt x="99596" y="15648"/>
                    <a:pt x="88215" y="14120"/>
                  </a:cubicBezTo>
                  <a:cubicBezTo>
                    <a:pt x="76818" y="12592"/>
                    <a:pt x="65772" y="9058"/>
                    <a:pt x="53961" y="17446"/>
                  </a:cubicBezTo>
                  <a:cubicBezTo>
                    <a:pt x="42166" y="25835"/>
                    <a:pt x="40829" y="25134"/>
                    <a:pt x="24227" y="23304"/>
                  </a:cubicBezTo>
                  <a:cubicBezTo>
                    <a:pt x="7641" y="21473"/>
                    <a:pt x="4107" y="37805"/>
                    <a:pt x="1" y="37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58300" y="2225350"/>
              <a:ext cx="2822175" cy="935975"/>
            </a:xfrm>
            <a:custGeom>
              <a:avLst/>
              <a:gdLst/>
              <a:ahLst/>
              <a:cxnLst/>
              <a:rect l="l" t="t" r="r" b="b"/>
              <a:pathLst>
                <a:path w="112887" h="37439" fill="none" extrusionOk="0">
                  <a:moveTo>
                    <a:pt x="112887" y="1"/>
                  </a:moveTo>
                  <a:cubicBezTo>
                    <a:pt x="108477" y="1322"/>
                    <a:pt x="99834" y="15839"/>
                    <a:pt x="88310" y="14040"/>
                  </a:cubicBezTo>
                  <a:cubicBezTo>
                    <a:pt x="76786" y="12241"/>
                    <a:pt x="65787" y="9121"/>
                    <a:pt x="53897" y="17462"/>
                  </a:cubicBezTo>
                  <a:cubicBezTo>
                    <a:pt x="42006" y="25819"/>
                    <a:pt x="40621" y="24657"/>
                    <a:pt x="24147" y="22970"/>
                  </a:cubicBezTo>
                  <a:cubicBezTo>
                    <a:pt x="7656" y="21298"/>
                    <a:pt x="4250" y="37438"/>
                    <a:pt x="0" y="374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56700" y="2235300"/>
              <a:ext cx="2836900" cy="927625"/>
            </a:xfrm>
            <a:custGeom>
              <a:avLst/>
              <a:gdLst/>
              <a:ahLst/>
              <a:cxnLst/>
              <a:rect l="l" t="t" r="r" b="b"/>
              <a:pathLst>
                <a:path w="113476" h="37105" fill="none" extrusionOk="0">
                  <a:moveTo>
                    <a:pt x="113476" y="1"/>
                  </a:moveTo>
                  <a:cubicBezTo>
                    <a:pt x="109178" y="1306"/>
                    <a:pt x="100089" y="16045"/>
                    <a:pt x="88422" y="13976"/>
                  </a:cubicBezTo>
                  <a:cubicBezTo>
                    <a:pt x="76754" y="11923"/>
                    <a:pt x="65819" y="9201"/>
                    <a:pt x="53833" y="17510"/>
                  </a:cubicBezTo>
                  <a:cubicBezTo>
                    <a:pt x="41847" y="25819"/>
                    <a:pt x="40431" y="24195"/>
                    <a:pt x="24052" y="22651"/>
                  </a:cubicBezTo>
                  <a:cubicBezTo>
                    <a:pt x="7689" y="21123"/>
                    <a:pt x="4394" y="37104"/>
                    <a:pt x="0" y="370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355100" y="2245650"/>
              <a:ext cx="2851650" cy="918450"/>
            </a:xfrm>
            <a:custGeom>
              <a:avLst/>
              <a:gdLst/>
              <a:ahLst/>
              <a:cxnLst/>
              <a:rect l="l" t="t" r="r" b="b"/>
              <a:pathLst>
                <a:path w="114066" h="36738" fill="none" extrusionOk="0">
                  <a:moveTo>
                    <a:pt x="114065" y="0"/>
                  </a:moveTo>
                  <a:cubicBezTo>
                    <a:pt x="109879" y="1258"/>
                    <a:pt x="100328" y="16220"/>
                    <a:pt x="88534" y="13896"/>
                  </a:cubicBezTo>
                  <a:cubicBezTo>
                    <a:pt x="76739" y="11572"/>
                    <a:pt x="65851" y="9264"/>
                    <a:pt x="53770" y="17541"/>
                  </a:cubicBezTo>
                  <a:cubicBezTo>
                    <a:pt x="41689" y="25819"/>
                    <a:pt x="40224" y="23717"/>
                    <a:pt x="23972" y="22317"/>
                  </a:cubicBezTo>
                  <a:cubicBezTo>
                    <a:pt x="7721" y="20932"/>
                    <a:pt x="4537" y="36738"/>
                    <a:pt x="1" y="367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53525" y="2255600"/>
              <a:ext cx="2866750" cy="909700"/>
            </a:xfrm>
            <a:custGeom>
              <a:avLst/>
              <a:gdLst/>
              <a:ahLst/>
              <a:cxnLst/>
              <a:rect l="l" t="t" r="r" b="b"/>
              <a:pathLst>
                <a:path w="114670" h="36388" fill="none" extrusionOk="0">
                  <a:moveTo>
                    <a:pt x="114669" y="0"/>
                  </a:moveTo>
                  <a:cubicBezTo>
                    <a:pt x="110579" y="1226"/>
                    <a:pt x="100566" y="16427"/>
                    <a:pt x="88628" y="13833"/>
                  </a:cubicBezTo>
                  <a:cubicBezTo>
                    <a:pt x="76706" y="11254"/>
                    <a:pt x="65882" y="9344"/>
                    <a:pt x="53706" y="17573"/>
                  </a:cubicBezTo>
                  <a:cubicBezTo>
                    <a:pt x="41529" y="25818"/>
                    <a:pt x="40032" y="23256"/>
                    <a:pt x="23892" y="22014"/>
                  </a:cubicBezTo>
                  <a:cubicBezTo>
                    <a:pt x="7752" y="20757"/>
                    <a:pt x="4680" y="36388"/>
                    <a:pt x="0" y="363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52325" y="2265950"/>
              <a:ext cx="2881075" cy="900950"/>
            </a:xfrm>
            <a:custGeom>
              <a:avLst/>
              <a:gdLst/>
              <a:ahLst/>
              <a:cxnLst/>
              <a:rect l="l" t="t" r="r" b="b"/>
              <a:pathLst>
                <a:path w="115243" h="36038" fill="none" extrusionOk="0">
                  <a:moveTo>
                    <a:pt x="115243" y="0"/>
                  </a:moveTo>
                  <a:cubicBezTo>
                    <a:pt x="111263" y="1194"/>
                    <a:pt x="100790" y="16618"/>
                    <a:pt x="88724" y="13753"/>
                  </a:cubicBezTo>
                  <a:cubicBezTo>
                    <a:pt x="76659" y="10904"/>
                    <a:pt x="65899" y="9407"/>
                    <a:pt x="53626" y="17605"/>
                  </a:cubicBezTo>
                  <a:cubicBezTo>
                    <a:pt x="41354" y="25802"/>
                    <a:pt x="39810" y="22778"/>
                    <a:pt x="23781" y="21680"/>
                  </a:cubicBezTo>
                  <a:cubicBezTo>
                    <a:pt x="7768" y="20581"/>
                    <a:pt x="4791" y="36037"/>
                    <a:pt x="0" y="360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50725" y="2275900"/>
              <a:ext cx="2895800" cy="892200"/>
            </a:xfrm>
            <a:custGeom>
              <a:avLst/>
              <a:gdLst/>
              <a:ahLst/>
              <a:cxnLst/>
              <a:rect l="l" t="t" r="r" b="b"/>
              <a:pathLst>
                <a:path w="115832" h="35688" fill="none" extrusionOk="0">
                  <a:moveTo>
                    <a:pt x="115832" y="0"/>
                  </a:moveTo>
                  <a:cubicBezTo>
                    <a:pt x="111964" y="1162"/>
                    <a:pt x="101029" y="16809"/>
                    <a:pt x="88836" y="13689"/>
                  </a:cubicBezTo>
                  <a:cubicBezTo>
                    <a:pt x="76643" y="10569"/>
                    <a:pt x="65915" y="9487"/>
                    <a:pt x="53563" y="17637"/>
                  </a:cubicBezTo>
                  <a:cubicBezTo>
                    <a:pt x="41195" y="25802"/>
                    <a:pt x="39603" y="22316"/>
                    <a:pt x="23702" y="21361"/>
                  </a:cubicBezTo>
                  <a:cubicBezTo>
                    <a:pt x="7784" y="20406"/>
                    <a:pt x="4935" y="35687"/>
                    <a:pt x="1" y="35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49125" y="2286250"/>
              <a:ext cx="2910550" cy="883025"/>
            </a:xfrm>
            <a:custGeom>
              <a:avLst/>
              <a:gdLst/>
              <a:ahLst/>
              <a:cxnLst/>
              <a:rect l="l" t="t" r="r" b="b"/>
              <a:pathLst>
                <a:path w="116422" h="35321" fill="none" extrusionOk="0">
                  <a:moveTo>
                    <a:pt x="116421" y="0"/>
                  </a:moveTo>
                  <a:cubicBezTo>
                    <a:pt x="112665" y="1130"/>
                    <a:pt x="101268" y="17000"/>
                    <a:pt x="88948" y="13609"/>
                  </a:cubicBezTo>
                  <a:cubicBezTo>
                    <a:pt x="76612" y="10235"/>
                    <a:pt x="65947" y="9551"/>
                    <a:pt x="53484" y="17668"/>
                  </a:cubicBezTo>
                  <a:cubicBezTo>
                    <a:pt x="41036" y="25786"/>
                    <a:pt x="39413" y="21839"/>
                    <a:pt x="23622" y="21027"/>
                  </a:cubicBezTo>
                  <a:cubicBezTo>
                    <a:pt x="7816" y="20215"/>
                    <a:pt x="5079" y="35321"/>
                    <a:pt x="1" y="352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47550" y="2296175"/>
              <a:ext cx="2925250" cy="874700"/>
            </a:xfrm>
            <a:custGeom>
              <a:avLst/>
              <a:gdLst/>
              <a:ahLst/>
              <a:cxnLst/>
              <a:rect l="l" t="t" r="r" b="b"/>
              <a:pathLst>
                <a:path w="117010" h="34988" fill="none" extrusionOk="0">
                  <a:moveTo>
                    <a:pt x="117009" y="1"/>
                  </a:moveTo>
                  <a:cubicBezTo>
                    <a:pt x="113364" y="1099"/>
                    <a:pt x="101506" y="17208"/>
                    <a:pt x="89042" y="13563"/>
                  </a:cubicBezTo>
                  <a:cubicBezTo>
                    <a:pt x="76579" y="9902"/>
                    <a:pt x="65978" y="9631"/>
                    <a:pt x="53419" y="17701"/>
                  </a:cubicBezTo>
                  <a:cubicBezTo>
                    <a:pt x="40876" y="25787"/>
                    <a:pt x="39205" y="21378"/>
                    <a:pt x="23526" y="20710"/>
                  </a:cubicBezTo>
                  <a:cubicBezTo>
                    <a:pt x="7848" y="20041"/>
                    <a:pt x="5221" y="34987"/>
                    <a:pt x="0" y="349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45950" y="2306525"/>
              <a:ext cx="2939975" cy="865550"/>
            </a:xfrm>
            <a:custGeom>
              <a:avLst/>
              <a:gdLst/>
              <a:ahLst/>
              <a:cxnLst/>
              <a:rect l="l" t="t" r="r" b="b"/>
              <a:pathLst>
                <a:path w="117599" h="34622" fill="none" extrusionOk="0">
                  <a:moveTo>
                    <a:pt x="117599" y="1"/>
                  </a:moveTo>
                  <a:cubicBezTo>
                    <a:pt x="114065" y="1051"/>
                    <a:pt x="101745" y="17399"/>
                    <a:pt x="89154" y="13483"/>
                  </a:cubicBezTo>
                  <a:cubicBezTo>
                    <a:pt x="76564" y="9551"/>
                    <a:pt x="66010" y="9695"/>
                    <a:pt x="53356" y="17733"/>
                  </a:cubicBezTo>
                  <a:cubicBezTo>
                    <a:pt x="40717" y="25771"/>
                    <a:pt x="39014" y="20900"/>
                    <a:pt x="23447" y="20375"/>
                  </a:cubicBezTo>
                  <a:cubicBezTo>
                    <a:pt x="7880" y="19866"/>
                    <a:pt x="5349" y="34621"/>
                    <a:pt x="1" y="345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44750" y="2316475"/>
              <a:ext cx="2954325" cy="856775"/>
            </a:xfrm>
            <a:custGeom>
              <a:avLst/>
              <a:gdLst/>
              <a:ahLst/>
              <a:cxnLst/>
              <a:rect l="l" t="t" r="r" b="b"/>
              <a:pathLst>
                <a:path w="118173" h="34271" fill="none" extrusionOk="0">
                  <a:moveTo>
                    <a:pt x="118172" y="1"/>
                  </a:moveTo>
                  <a:cubicBezTo>
                    <a:pt x="114750" y="1035"/>
                    <a:pt x="101968" y="17590"/>
                    <a:pt x="89250" y="13419"/>
                  </a:cubicBezTo>
                  <a:cubicBezTo>
                    <a:pt x="76516" y="9233"/>
                    <a:pt x="66011" y="9774"/>
                    <a:pt x="53277" y="17765"/>
                  </a:cubicBezTo>
                  <a:cubicBezTo>
                    <a:pt x="40543" y="25771"/>
                    <a:pt x="38792" y="20439"/>
                    <a:pt x="23336" y="20057"/>
                  </a:cubicBezTo>
                  <a:cubicBezTo>
                    <a:pt x="7880" y="19691"/>
                    <a:pt x="5476" y="34271"/>
                    <a:pt x="1" y="342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43175" y="2326825"/>
              <a:ext cx="2969025" cy="848025"/>
            </a:xfrm>
            <a:custGeom>
              <a:avLst/>
              <a:gdLst/>
              <a:ahLst/>
              <a:cxnLst/>
              <a:rect l="l" t="t" r="r" b="b"/>
              <a:pathLst>
                <a:path w="118761" h="33921" fill="none" extrusionOk="0">
                  <a:moveTo>
                    <a:pt x="118760" y="1"/>
                  </a:moveTo>
                  <a:cubicBezTo>
                    <a:pt x="115449" y="988"/>
                    <a:pt x="102206" y="17780"/>
                    <a:pt x="89345" y="13339"/>
                  </a:cubicBezTo>
                  <a:cubicBezTo>
                    <a:pt x="76484" y="8883"/>
                    <a:pt x="66042" y="9838"/>
                    <a:pt x="53212" y="17796"/>
                  </a:cubicBezTo>
                  <a:cubicBezTo>
                    <a:pt x="40383" y="25755"/>
                    <a:pt x="38600" y="19961"/>
                    <a:pt x="23256" y="19722"/>
                  </a:cubicBezTo>
                  <a:cubicBezTo>
                    <a:pt x="7911" y="19499"/>
                    <a:pt x="5619" y="33921"/>
                    <a:pt x="0" y="338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41575" y="2336775"/>
              <a:ext cx="2983750" cy="839275"/>
            </a:xfrm>
            <a:custGeom>
              <a:avLst/>
              <a:gdLst/>
              <a:ahLst/>
              <a:cxnLst/>
              <a:rect l="l" t="t" r="r" b="b"/>
              <a:pathLst>
                <a:path w="119350" h="33571" fill="none" extrusionOk="0">
                  <a:moveTo>
                    <a:pt x="119350" y="1"/>
                  </a:moveTo>
                  <a:cubicBezTo>
                    <a:pt x="116150" y="972"/>
                    <a:pt x="102461" y="17987"/>
                    <a:pt x="89457" y="13276"/>
                  </a:cubicBezTo>
                  <a:cubicBezTo>
                    <a:pt x="76452" y="8564"/>
                    <a:pt x="66074" y="9917"/>
                    <a:pt x="53149" y="17844"/>
                  </a:cubicBezTo>
                  <a:cubicBezTo>
                    <a:pt x="40224" y="25755"/>
                    <a:pt x="38393" y="19483"/>
                    <a:pt x="23176" y="19404"/>
                  </a:cubicBezTo>
                  <a:cubicBezTo>
                    <a:pt x="7943" y="19340"/>
                    <a:pt x="5763" y="33570"/>
                    <a:pt x="1" y="33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39975" y="2347125"/>
              <a:ext cx="2998875" cy="830125"/>
            </a:xfrm>
            <a:custGeom>
              <a:avLst/>
              <a:gdLst/>
              <a:ahLst/>
              <a:cxnLst/>
              <a:rect l="l" t="t" r="r" b="b"/>
              <a:pathLst>
                <a:path w="119955" h="33205" fill="none" extrusionOk="0">
                  <a:moveTo>
                    <a:pt x="119955" y="0"/>
                  </a:moveTo>
                  <a:cubicBezTo>
                    <a:pt x="116851" y="924"/>
                    <a:pt x="102700" y="18178"/>
                    <a:pt x="89568" y="13196"/>
                  </a:cubicBezTo>
                  <a:cubicBezTo>
                    <a:pt x="76436" y="8214"/>
                    <a:pt x="66106" y="9981"/>
                    <a:pt x="53086" y="17860"/>
                  </a:cubicBezTo>
                  <a:cubicBezTo>
                    <a:pt x="40065" y="25739"/>
                    <a:pt x="38203" y="19006"/>
                    <a:pt x="23081" y="19085"/>
                  </a:cubicBezTo>
                  <a:cubicBezTo>
                    <a:pt x="7976" y="19149"/>
                    <a:pt x="5906" y="33204"/>
                    <a:pt x="1" y="331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38400" y="2357075"/>
              <a:ext cx="3013600" cy="821750"/>
            </a:xfrm>
            <a:custGeom>
              <a:avLst/>
              <a:gdLst/>
              <a:ahLst/>
              <a:cxnLst/>
              <a:rect l="l" t="t" r="r" b="b"/>
              <a:pathLst>
                <a:path w="120544" h="32870" fill="none" extrusionOk="0">
                  <a:moveTo>
                    <a:pt x="120543" y="0"/>
                  </a:moveTo>
                  <a:cubicBezTo>
                    <a:pt x="117551" y="892"/>
                    <a:pt x="102938" y="18369"/>
                    <a:pt x="89663" y="13132"/>
                  </a:cubicBezTo>
                  <a:cubicBezTo>
                    <a:pt x="76404" y="7879"/>
                    <a:pt x="66121" y="10060"/>
                    <a:pt x="53021" y="17907"/>
                  </a:cubicBezTo>
                  <a:cubicBezTo>
                    <a:pt x="39905" y="25755"/>
                    <a:pt x="37995" y="18544"/>
                    <a:pt x="23001" y="18767"/>
                  </a:cubicBezTo>
                  <a:cubicBezTo>
                    <a:pt x="8007" y="18974"/>
                    <a:pt x="6033" y="32870"/>
                    <a:pt x="0" y="3282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36800" y="2367425"/>
              <a:ext cx="3028325" cy="812600"/>
            </a:xfrm>
            <a:custGeom>
              <a:avLst/>
              <a:gdLst/>
              <a:ahLst/>
              <a:cxnLst/>
              <a:rect l="l" t="t" r="r" b="b"/>
              <a:pathLst>
                <a:path w="121133" h="32504" fill="none" extrusionOk="0">
                  <a:moveTo>
                    <a:pt x="121132" y="0"/>
                  </a:moveTo>
                  <a:cubicBezTo>
                    <a:pt x="118251" y="860"/>
                    <a:pt x="103177" y="18560"/>
                    <a:pt x="89775" y="13052"/>
                  </a:cubicBezTo>
                  <a:cubicBezTo>
                    <a:pt x="76372" y="7545"/>
                    <a:pt x="66153" y="10124"/>
                    <a:pt x="52942" y="17923"/>
                  </a:cubicBezTo>
                  <a:cubicBezTo>
                    <a:pt x="39746" y="25739"/>
                    <a:pt x="37804" y="18066"/>
                    <a:pt x="22922" y="18433"/>
                  </a:cubicBezTo>
                  <a:cubicBezTo>
                    <a:pt x="8023" y="18783"/>
                    <a:pt x="6176" y="32504"/>
                    <a:pt x="1" y="324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35600" y="2377375"/>
              <a:ext cx="3042650" cy="803850"/>
            </a:xfrm>
            <a:custGeom>
              <a:avLst/>
              <a:gdLst/>
              <a:ahLst/>
              <a:cxnLst/>
              <a:rect l="l" t="t" r="r" b="b"/>
              <a:pathLst>
                <a:path w="121706" h="32154" fill="none" extrusionOk="0">
                  <a:moveTo>
                    <a:pt x="121706" y="0"/>
                  </a:moveTo>
                  <a:cubicBezTo>
                    <a:pt x="118936" y="828"/>
                    <a:pt x="103401" y="18767"/>
                    <a:pt x="89871" y="12989"/>
                  </a:cubicBezTo>
                  <a:cubicBezTo>
                    <a:pt x="76341" y="7211"/>
                    <a:pt x="66170" y="10203"/>
                    <a:pt x="52863" y="17971"/>
                  </a:cubicBezTo>
                  <a:cubicBezTo>
                    <a:pt x="39572" y="25739"/>
                    <a:pt x="37582" y="17605"/>
                    <a:pt x="22810" y="18114"/>
                  </a:cubicBezTo>
                  <a:cubicBezTo>
                    <a:pt x="8039" y="18624"/>
                    <a:pt x="6304" y="32153"/>
                    <a:pt x="1" y="3212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34025" y="2387700"/>
              <a:ext cx="3057350" cy="795100"/>
            </a:xfrm>
            <a:custGeom>
              <a:avLst/>
              <a:gdLst/>
              <a:ahLst/>
              <a:cxnLst/>
              <a:rect l="l" t="t" r="r" b="b"/>
              <a:pathLst>
                <a:path w="122294" h="31804" fill="none" extrusionOk="0">
                  <a:moveTo>
                    <a:pt x="122294" y="1"/>
                  </a:moveTo>
                  <a:cubicBezTo>
                    <a:pt x="119636" y="797"/>
                    <a:pt x="103639" y="18959"/>
                    <a:pt x="89966" y="12910"/>
                  </a:cubicBezTo>
                  <a:cubicBezTo>
                    <a:pt x="76308" y="6877"/>
                    <a:pt x="66201" y="10268"/>
                    <a:pt x="52798" y="17988"/>
                  </a:cubicBezTo>
                  <a:cubicBezTo>
                    <a:pt x="39412" y="25724"/>
                    <a:pt x="37390" y="17128"/>
                    <a:pt x="22730" y="17781"/>
                  </a:cubicBezTo>
                  <a:cubicBezTo>
                    <a:pt x="8070" y="18433"/>
                    <a:pt x="6447" y="31804"/>
                    <a:pt x="0" y="317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32425" y="2397650"/>
              <a:ext cx="3072100" cy="786350"/>
            </a:xfrm>
            <a:custGeom>
              <a:avLst/>
              <a:gdLst/>
              <a:ahLst/>
              <a:cxnLst/>
              <a:rect l="l" t="t" r="r" b="b"/>
              <a:pathLst>
                <a:path w="122884" h="31454" fill="none" extrusionOk="0">
                  <a:moveTo>
                    <a:pt x="122883" y="1"/>
                  </a:moveTo>
                  <a:cubicBezTo>
                    <a:pt x="120352" y="765"/>
                    <a:pt x="103878" y="19150"/>
                    <a:pt x="90077" y="12846"/>
                  </a:cubicBezTo>
                  <a:cubicBezTo>
                    <a:pt x="76277" y="6543"/>
                    <a:pt x="66233" y="10347"/>
                    <a:pt x="52735" y="18035"/>
                  </a:cubicBezTo>
                  <a:cubicBezTo>
                    <a:pt x="39253" y="25723"/>
                    <a:pt x="37184" y="16666"/>
                    <a:pt x="22635" y="17462"/>
                  </a:cubicBezTo>
                  <a:cubicBezTo>
                    <a:pt x="8102" y="18258"/>
                    <a:pt x="6590" y="31454"/>
                    <a:pt x="0" y="314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30825" y="2408000"/>
              <a:ext cx="3086825" cy="777200"/>
            </a:xfrm>
            <a:custGeom>
              <a:avLst/>
              <a:gdLst/>
              <a:ahLst/>
              <a:cxnLst/>
              <a:rect l="l" t="t" r="r" b="b"/>
              <a:pathLst>
                <a:path w="123473" h="31088" fill="none" extrusionOk="0">
                  <a:moveTo>
                    <a:pt x="123472" y="1"/>
                  </a:moveTo>
                  <a:cubicBezTo>
                    <a:pt x="121053" y="717"/>
                    <a:pt x="104117" y="19340"/>
                    <a:pt x="90189" y="12767"/>
                  </a:cubicBezTo>
                  <a:cubicBezTo>
                    <a:pt x="76261" y="6193"/>
                    <a:pt x="66249" y="10411"/>
                    <a:pt x="52672" y="18051"/>
                  </a:cubicBezTo>
                  <a:cubicBezTo>
                    <a:pt x="39094" y="25707"/>
                    <a:pt x="36993" y="16189"/>
                    <a:pt x="22556" y="17128"/>
                  </a:cubicBezTo>
                  <a:cubicBezTo>
                    <a:pt x="8135" y="18067"/>
                    <a:pt x="6718" y="31087"/>
                    <a:pt x="1" y="310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29250" y="2417950"/>
              <a:ext cx="3101525" cy="768850"/>
            </a:xfrm>
            <a:custGeom>
              <a:avLst/>
              <a:gdLst/>
              <a:ahLst/>
              <a:cxnLst/>
              <a:rect l="l" t="t" r="r" b="b"/>
              <a:pathLst>
                <a:path w="124061" h="30754" fill="none" extrusionOk="0">
                  <a:moveTo>
                    <a:pt x="124061" y="1"/>
                  </a:moveTo>
                  <a:cubicBezTo>
                    <a:pt x="121753" y="701"/>
                    <a:pt x="104355" y="19547"/>
                    <a:pt x="90300" y="12703"/>
                  </a:cubicBezTo>
                  <a:cubicBezTo>
                    <a:pt x="76229" y="5874"/>
                    <a:pt x="66280" y="10490"/>
                    <a:pt x="52607" y="18099"/>
                  </a:cubicBezTo>
                  <a:cubicBezTo>
                    <a:pt x="38934" y="25707"/>
                    <a:pt x="36785" y="15727"/>
                    <a:pt x="22476" y="16810"/>
                  </a:cubicBezTo>
                  <a:cubicBezTo>
                    <a:pt x="8150" y="17908"/>
                    <a:pt x="6861" y="30753"/>
                    <a:pt x="0" y="307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28050" y="2427900"/>
              <a:ext cx="3115850" cy="760075"/>
            </a:xfrm>
            <a:custGeom>
              <a:avLst/>
              <a:gdLst/>
              <a:ahLst/>
              <a:cxnLst/>
              <a:rect l="l" t="t" r="r" b="b"/>
              <a:pathLst>
                <a:path w="124634" h="30403" fill="none" extrusionOk="0">
                  <a:moveTo>
                    <a:pt x="124634" y="1"/>
                  </a:moveTo>
                  <a:cubicBezTo>
                    <a:pt x="122437" y="669"/>
                    <a:pt x="104578" y="19754"/>
                    <a:pt x="90380" y="12639"/>
                  </a:cubicBezTo>
                  <a:cubicBezTo>
                    <a:pt x="76181" y="5540"/>
                    <a:pt x="66297" y="10570"/>
                    <a:pt x="52528" y="18147"/>
                  </a:cubicBezTo>
                  <a:cubicBezTo>
                    <a:pt x="38759" y="25707"/>
                    <a:pt x="36579" y="15265"/>
                    <a:pt x="22364" y="16507"/>
                  </a:cubicBezTo>
                  <a:cubicBezTo>
                    <a:pt x="8166" y="17733"/>
                    <a:pt x="6988" y="30403"/>
                    <a:pt x="0" y="303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26450" y="2438250"/>
              <a:ext cx="3131000" cy="751325"/>
            </a:xfrm>
            <a:custGeom>
              <a:avLst/>
              <a:gdLst/>
              <a:ahLst/>
              <a:cxnLst/>
              <a:rect l="l" t="t" r="r" b="b"/>
              <a:pathLst>
                <a:path w="125240" h="30053" fill="none" extrusionOk="0">
                  <a:moveTo>
                    <a:pt x="125239" y="1"/>
                  </a:moveTo>
                  <a:cubicBezTo>
                    <a:pt x="123138" y="637"/>
                    <a:pt x="104833" y="19929"/>
                    <a:pt x="90491" y="12559"/>
                  </a:cubicBezTo>
                  <a:cubicBezTo>
                    <a:pt x="76150" y="5190"/>
                    <a:pt x="66329" y="10633"/>
                    <a:pt x="52465" y="18162"/>
                  </a:cubicBezTo>
                  <a:cubicBezTo>
                    <a:pt x="38600" y="25691"/>
                    <a:pt x="36372" y="14788"/>
                    <a:pt x="22285" y="16173"/>
                  </a:cubicBezTo>
                  <a:cubicBezTo>
                    <a:pt x="8198" y="17541"/>
                    <a:pt x="7132" y="30053"/>
                    <a:pt x="1" y="299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24875" y="2448200"/>
              <a:ext cx="3145700" cy="742575"/>
            </a:xfrm>
            <a:custGeom>
              <a:avLst/>
              <a:gdLst/>
              <a:ahLst/>
              <a:cxnLst/>
              <a:rect l="l" t="t" r="r" b="b"/>
              <a:pathLst>
                <a:path w="125828" h="29703" fill="none" extrusionOk="0">
                  <a:moveTo>
                    <a:pt x="125827" y="0"/>
                  </a:moveTo>
                  <a:cubicBezTo>
                    <a:pt x="123838" y="605"/>
                    <a:pt x="105071" y="20136"/>
                    <a:pt x="90602" y="12496"/>
                  </a:cubicBezTo>
                  <a:cubicBezTo>
                    <a:pt x="76133" y="4871"/>
                    <a:pt x="66344" y="10713"/>
                    <a:pt x="52384" y="18210"/>
                  </a:cubicBezTo>
                  <a:cubicBezTo>
                    <a:pt x="38441" y="25691"/>
                    <a:pt x="36164" y="14326"/>
                    <a:pt x="22205" y="15854"/>
                  </a:cubicBezTo>
                  <a:cubicBezTo>
                    <a:pt x="8229" y="17382"/>
                    <a:pt x="7274" y="29702"/>
                    <a:pt x="0" y="29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23275" y="2458550"/>
              <a:ext cx="3160425" cy="733425"/>
            </a:xfrm>
            <a:custGeom>
              <a:avLst/>
              <a:gdLst/>
              <a:ahLst/>
              <a:cxnLst/>
              <a:rect l="l" t="t" r="r" b="b"/>
              <a:pathLst>
                <a:path w="126417" h="29337" fill="none" extrusionOk="0">
                  <a:moveTo>
                    <a:pt x="126417" y="0"/>
                  </a:moveTo>
                  <a:cubicBezTo>
                    <a:pt x="124538" y="557"/>
                    <a:pt x="105310" y="20327"/>
                    <a:pt x="90698" y="12416"/>
                  </a:cubicBezTo>
                  <a:cubicBezTo>
                    <a:pt x="76102" y="4521"/>
                    <a:pt x="66376" y="10776"/>
                    <a:pt x="52321" y="18226"/>
                  </a:cubicBezTo>
                  <a:cubicBezTo>
                    <a:pt x="38282" y="25691"/>
                    <a:pt x="35974" y="13848"/>
                    <a:pt x="22110" y="15520"/>
                  </a:cubicBezTo>
                  <a:cubicBezTo>
                    <a:pt x="8261" y="17191"/>
                    <a:pt x="7402" y="29336"/>
                    <a:pt x="0" y="292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321675" y="2468500"/>
              <a:ext cx="3175150" cy="725050"/>
            </a:xfrm>
            <a:custGeom>
              <a:avLst/>
              <a:gdLst/>
              <a:ahLst/>
              <a:cxnLst/>
              <a:rect l="l" t="t" r="r" b="b"/>
              <a:pathLst>
                <a:path w="127006" h="29002" fill="none" extrusionOk="0">
                  <a:moveTo>
                    <a:pt x="127006" y="0"/>
                  </a:moveTo>
                  <a:cubicBezTo>
                    <a:pt x="125239" y="541"/>
                    <a:pt x="105549" y="20518"/>
                    <a:pt x="90810" y="12368"/>
                  </a:cubicBezTo>
                  <a:cubicBezTo>
                    <a:pt x="76070" y="4202"/>
                    <a:pt x="66408" y="10856"/>
                    <a:pt x="52258" y="18273"/>
                  </a:cubicBezTo>
                  <a:cubicBezTo>
                    <a:pt x="38123" y="25691"/>
                    <a:pt x="35767" y="13387"/>
                    <a:pt x="22030" y="15201"/>
                  </a:cubicBezTo>
                  <a:cubicBezTo>
                    <a:pt x="8278" y="17016"/>
                    <a:pt x="7546" y="29002"/>
                    <a:pt x="1" y="2893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320075" y="2478850"/>
              <a:ext cx="3189900" cy="715900"/>
            </a:xfrm>
            <a:custGeom>
              <a:avLst/>
              <a:gdLst/>
              <a:ahLst/>
              <a:cxnLst/>
              <a:rect l="l" t="t" r="r" b="b"/>
              <a:pathLst>
                <a:path w="127596" h="28636" fill="none" extrusionOk="0">
                  <a:moveTo>
                    <a:pt x="127595" y="0"/>
                  </a:moveTo>
                  <a:cubicBezTo>
                    <a:pt x="125940" y="494"/>
                    <a:pt x="105788" y="20709"/>
                    <a:pt x="90921" y="12288"/>
                  </a:cubicBezTo>
                  <a:cubicBezTo>
                    <a:pt x="76055" y="3852"/>
                    <a:pt x="66440" y="10919"/>
                    <a:pt x="52194" y="18289"/>
                  </a:cubicBezTo>
                  <a:cubicBezTo>
                    <a:pt x="37964" y="25675"/>
                    <a:pt x="35576" y="12909"/>
                    <a:pt x="21935" y="14867"/>
                  </a:cubicBezTo>
                  <a:cubicBezTo>
                    <a:pt x="8310" y="16825"/>
                    <a:pt x="7689" y="28636"/>
                    <a:pt x="1" y="285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318900" y="2488800"/>
              <a:ext cx="3204200" cy="707150"/>
            </a:xfrm>
            <a:custGeom>
              <a:avLst/>
              <a:gdLst/>
              <a:ahLst/>
              <a:cxnLst/>
              <a:rect l="l" t="t" r="r" b="b"/>
              <a:pathLst>
                <a:path w="128168" h="28286" fill="none" extrusionOk="0">
                  <a:moveTo>
                    <a:pt x="128168" y="0"/>
                  </a:moveTo>
                  <a:cubicBezTo>
                    <a:pt x="126624" y="478"/>
                    <a:pt x="106010" y="20916"/>
                    <a:pt x="91000" y="12225"/>
                  </a:cubicBezTo>
                  <a:cubicBezTo>
                    <a:pt x="76006" y="3518"/>
                    <a:pt x="66440" y="10999"/>
                    <a:pt x="52114" y="18337"/>
                  </a:cubicBezTo>
                  <a:cubicBezTo>
                    <a:pt x="37788" y="25675"/>
                    <a:pt x="35353" y="12447"/>
                    <a:pt x="21839" y="14549"/>
                  </a:cubicBezTo>
                  <a:cubicBezTo>
                    <a:pt x="8325" y="16666"/>
                    <a:pt x="7816" y="28285"/>
                    <a:pt x="0" y="282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317300" y="2499125"/>
              <a:ext cx="3218925" cy="698400"/>
            </a:xfrm>
            <a:custGeom>
              <a:avLst/>
              <a:gdLst/>
              <a:ahLst/>
              <a:cxnLst/>
              <a:rect l="l" t="t" r="r" b="b"/>
              <a:pathLst>
                <a:path w="128757" h="27936" fill="none" extrusionOk="0">
                  <a:moveTo>
                    <a:pt x="128757" y="1"/>
                  </a:moveTo>
                  <a:cubicBezTo>
                    <a:pt x="127324" y="431"/>
                    <a:pt x="106250" y="21107"/>
                    <a:pt x="91112" y="12146"/>
                  </a:cubicBezTo>
                  <a:cubicBezTo>
                    <a:pt x="75975" y="3184"/>
                    <a:pt x="66472" y="11063"/>
                    <a:pt x="52051" y="18354"/>
                  </a:cubicBezTo>
                  <a:cubicBezTo>
                    <a:pt x="37629" y="25660"/>
                    <a:pt x="35162" y="11971"/>
                    <a:pt x="21760" y="14215"/>
                  </a:cubicBezTo>
                  <a:cubicBezTo>
                    <a:pt x="8357" y="16475"/>
                    <a:pt x="7959" y="27936"/>
                    <a:pt x="1" y="2787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315700" y="2509075"/>
              <a:ext cx="3233675" cy="689650"/>
            </a:xfrm>
            <a:custGeom>
              <a:avLst/>
              <a:gdLst/>
              <a:ahLst/>
              <a:cxnLst/>
              <a:rect l="l" t="t" r="r" b="b"/>
              <a:pathLst>
                <a:path w="129347" h="27586" fill="none" extrusionOk="0">
                  <a:moveTo>
                    <a:pt x="129346" y="1"/>
                  </a:moveTo>
                  <a:cubicBezTo>
                    <a:pt x="128025" y="399"/>
                    <a:pt x="106489" y="21298"/>
                    <a:pt x="91224" y="12082"/>
                  </a:cubicBezTo>
                  <a:cubicBezTo>
                    <a:pt x="75959" y="2850"/>
                    <a:pt x="66504" y="11143"/>
                    <a:pt x="51987" y="18401"/>
                  </a:cubicBezTo>
                  <a:cubicBezTo>
                    <a:pt x="37455" y="25660"/>
                    <a:pt x="34956" y="11509"/>
                    <a:pt x="21665" y="13897"/>
                  </a:cubicBezTo>
                  <a:cubicBezTo>
                    <a:pt x="8373" y="16300"/>
                    <a:pt x="8087" y="27586"/>
                    <a:pt x="1" y="2752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314125" y="2519425"/>
              <a:ext cx="3248375" cy="680500"/>
            </a:xfrm>
            <a:custGeom>
              <a:avLst/>
              <a:gdLst/>
              <a:ahLst/>
              <a:cxnLst/>
              <a:rect l="l" t="t" r="r" b="b"/>
              <a:pathLst>
                <a:path w="129935" h="27220" fill="none" extrusionOk="0">
                  <a:moveTo>
                    <a:pt x="129934" y="1"/>
                  </a:moveTo>
                  <a:cubicBezTo>
                    <a:pt x="128725" y="367"/>
                    <a:pt x="106727" y="21489"/>
                    <a:pt x="91335" y="12002"/>
                  </a:cubicBezTo>
                  <a:cubicBezTo>
                    <a:pt x="75926" y="2516"/>
                    <a:pt x="66535" y="11207"/>
                    <a:pt x="51923" y="18417"/>
                  </a:cubicBezTo>
                  <a:cubicBezTo>
                    <a:pt x="37295" y="25644"/>
                    <a:pt x="34764" y="11031"/>
                    <a:pt x="21584" y="13578"/>
                  </a:cubicBezTo>
                  <a:cubicBezTo>
                    <a:pt x="8405" y="16125"/>
                    <a:pt x="8230" y="27219"/>
                    <a:pt x="0" y="2715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12525" y="2529375"/>
              <a:ext cx="3263100" cy="672150"/>
            </a:xfrm>
            <a:custGeom>
              <a:avLst/>
              <a:gdLst/>
              <a:ahLst/>
              <a:cxnLst/>
              <a:rect l="l" t="t" r="r" b="b"/>
              <a:pathLst>
                <a:path w="130524" h="26886" fill="none" extrusionOk="0">
                  <a:moveTo>
                    <a:pt x="130524" y="1"/>
                  </a:moveTo>
                  <a:cubicBezTo>
                    <a:pt x="129425" y="335"/>
                    <a:pt x="106966" y="21696"/>
                    <a:pt x="91430" y="11939"/>
                  </a:cubicBezTo>
                  <a:cubicBezTo>
                    <a:pt x="75895" y="2181"/>
                    <a:pt x="66567" y="11286"/>
                    <a:pt x="51844" y="18465"/>
                  </a:cubicBezTo>
                  <a:cubicBezTo>
                    <a:pt x="37136" y="25644"/>
                    <a:pt x="34557" y="10554"/>
                    <a:pt x="21505" y="13260"/>
                  </a:cubicBezTo>
                  <a:cubicBezTo>
                    <a:pt x="8437" y="15950"/>
                    <a:pt x="8373" y="26885"/>
                    <a:pt x="1" y="2682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11325" y="2539725"/>
              <a:ext cx="3277825" cy="662975"/>
            </a:xfrm>
            <a:custGeom>
              <a:avLst/>
              <a:gdLst/>
              <a:ahLst/>
              <a:cxnLst/>
              <a:rect l="l" t="t" r="r" b="b"/>
              <a:pathLst>
                <a:path w="131113" h="26519" fill="none" extrusionOk="0">
                  <a:moveTo>
                    <a:pt x="131113" y="0"/>
                  </a:moveTo>
                  <a:cubicBezTo>
                    <a:pt x="130110" y="303"/>
                    <a:pt x="107205" y="21887"/>
                    <a:pt x="91526" y="11859"/>
                  </a:cubicBezTo>
                  <a:cubicBezTo>
                    <a:pt x="75847" y="1831"/>
                    <a:pt x="66568" y="11350"/>
                    <a:pt x="51764" y="18496"/>
                  </a:cubicBezTo>
                  <a:cubicBezTo>
                    <a:pt x="36961" y="25627"/>
                    <a:pt x="34351" y="10076"/>
                    <a:pt x="21394" y="12925"/>
                  </a:cubicBezTo>
                  <a:cubicBezTo>
                    <a:pt x="8453" y="15759"/>
                    <a:pt x="8501" y="26519"/>
                    <a:pt x="1" y="264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09750" y="2549675"/>
              <a:ext cx="3292550" cy="654225"/>
            </a:xfrm>
            <a:custGeom>
              <a:avLst/>
              <a:gdLst/>
              <a:ahLst/>
              <a:cxnLst/>
              <a:rect l="l" t="t" r="r" b="b"/>
              <a:pathLst>
                <a:path w="131702" h="26169" fill="none" extrusionOk="0">
                  <a:moveTo>
                    <a:pt x="131701" y="0"/>
                  </a:moveTo>
                  <a:cubicBezTo>
                    <a:pt x="130810" y="271"/>
                    <a:pt x="107443" y="22078"/>
                    <a:pt x="91637" y="11795"/>
                  </a:cubicBezTo>
                  <a:cubicBezTo>
                    <a:pt x="75831" y="1513"/>
                    <a:pt x="66599" y="11429"/>
                    <a:pt x="51700" y="18528"/>
                  </a:cubicBezTo>
                  <a:cubicBezTo>
                    <a:pt x="36801" y="25627"/>
                    <a:pt x="34143" y="9615"/>
                    <a:pt x="21314" y="12607"/>
                  </a:cubicBezTo>
                  <a:cubicBezTo>
                    <a:pt x="8484" y="15584"/>
                    <a:pt x="8643" y="26169"/>
                    <a:pt x="0" y="2610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8150" y="2560025"/>
              <a:ext cx="3307275" cy="645475"/>
            </a:xfrm>
            <a:custGeom>
              <a:avLst/>
              <a:gdLst/>
              <a:ahLst/>
              <a:cxnLst/>
              <a:rect l="l" t="t" r="r" b="b"/>
              <a:pathLst>
                <a:path w="132291" h="25819" fill="none" extrusionOk="0">
                  <a:moveTo>
                    <a:pt x="132290" y="0"/>
                  </a:moveTo>
                  <a:cubicBezTo>
                    <a:pt x="131510" y="223"/>
                    <a:pt x="107682" y="22269"/>
                    <a:pt x="91733" y="11715"/>
                  </a:cubicBezTo>
                  <a:cubicBezTo>
                    <a:pt x="75799" y="1162"/>
                    <a:pt x="66631" y="11493"/>
                    <a:pt x="51637" y="18560"/>
                  </a:cubicBezTo>
                  <a:cubicBezTo>
                    <a:pt x="36642" y="25627"/>
                    <a:pt x="33952" y="9137"/>
                    <a:pt x="21234" y="12273"/>
                  </a:cubicBezTo>
                  <a:cubicBezTo>
                    <a:pt x="8500" y="15408"/>
                    <a:pt x="8771" y="25818"/>
                    <a:pt x="0" y="257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06550" y="2569975"/>
              <a:ext cx="3322000" cy="640700"/>
            </a:xfrm>
            <a:custGeom>
              <a:avLst/>
              <a:gdLst/>
              <a:ahLst/>
              <a:cxnLst/>
              <a:rect l="l" t="t" r="r" b="b"/>
              <a:pathLst>
                <a:path w="132880" h="25628" fill="none" extrusionOk="0">
                  <a:moveTo>
                    <a:pt x="132880" y="0"/>
                  </a:moveTo>
                  <a:cubicBezTo>
                    <a:pt x="132211" y="207"/>
                    <a:pt x="107921" y="22476"/>
                    <a:pt x="91844" y="11652"/>
                  </a:cubicBezTo>
                  <a:cubicBezTo>
                    <a:pt x="75768" y="844"/>
                    <a:pt x="66663" y="11572"/>
                    <a:pt x="51573" y="18592"/>
                  </a:cubicBezTo>
                  <a:cubicBezTo>
                    <a:pt x="36484" y="25627"/>
                    <a:pt x="33746" y="8675"/>
                    <a:pt x="21139" y="11954"/>
                  </a:cubicBezTo>
                  <a:cubicBezTo>
                    <a:pt x="8533" y="15233"/>
                    <a:pt x="8915" y="25468"/>
                    <a:pt x="1" y="2540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04975" y="2580325"/>
              <a:ext cx="3336700" cy="640300"/>
            </a:xfrm>
            <a:custGeom>
              <a:avLst/>
              <a:gdLst/>
              <a:ahLst/>
              <a:cxnLst/>
              <a:rect l="l" t="t" r="r" b="b"/>
              <a:pathLst>
                <a:path w="133468" h="25612" fill="none" extrusionOk="0">
                  <a:moveTo>
                    <a:pt x="133468" y="0"/>
                  </a:moveTo>
                  <a:cubicBezTo>
                    <a:pt x="132911" y="159"/>
                    <a:pt x="108159" y="22666"/>
                    <a:pt x="91955" y="11572"/>
                  </a:cubicBezTo>
                  <a:cubicBezTo>
                    <a:pt x="75751" y="493"/>
                    <a:pt x="66678" y="11636"/>
                    <a:pt x="51509" y="18623"/>
                  </a:cubicBezTo>
                  <a:cubicBezTo>
                    <a:pt x="36324" y="25611"/>
                    <a:pt x="33554" y="8197"/>
                    <a:pt x="21059" y="11620"/>
                  </a:cubicBezTo>
                  <a:cubicBezTo>
                    <a:pt x="8564" y="15042"/>
                    <a:pt x="9057" y="25102"/>
                    <a:pt x="0" y="250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03375" y="2590250"/>
              <a:ext cx="3351450" cy="640325"/>
            </a:xfrm>
            <a:custGeom>
              <a:avLst/>
              <a:gdLst/>
              <a:ahLst/>
              <a:cxnLst/>
              <a:rect l="l" t="t" r="r" b="b"/>
              <a:pathLst>
                <a:path w="134058" h="25613" fill="none" extrusionOk="0">
                  <a:moveTo>
                    <a:pt x="134057" y="1"/>
                  </a:moveTo>
                  <a:cubicBezTo>
                    <a:pt x="133612" y="144"/>
                    <a:pt x="108398" y="22858"/>
                    <a:pt x="92051" y="11509"/>
                  </a:cubicBezTo>
                  <a:cubicBezTo>
                    <a:pt x="75720" y="160"/>
                    <a:pt x="66710" y="11716"/>
                    <a:pt x="51446" y="18656"/>
                  </a:cubicBezTo>
                  <a:cubicBezTo>
                    <a:pt x="36165" y="25612"/>
                    <a:pt x="33348" y="7737"/>
                    <a:pt x="20964" y="11302"/>
                  </a:cubicBezTo>
                  <a:cubicBezTo>
                    <a:pt x="8596" y="14868"/>
                    <a:pt x="9201" y="24768"/>
                    <a:pt x="0" y="24689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02175" y="2596225"/>
              <a:ext cx="3365775" cy="644300"/>
            </a:xfrm>
            <a:custGeom>
              <a:avLst/>
              <a:gdLst/>
              <a:ahLst/>
              <a:cxnLst/>
              <a:rect l="l" t="t" r="r" b="b"/>
              <a:pathLst>
                <a:path w="134631" h="25772" fill="none" extrusionOk="0">
                  <a:moveTo>
                    <a:pt x="134630" y="176"/>
                  </a:moveTo>
                  <a:cubicBezTo>
                    <a:pt x="134296" y="271"/>
                    <a:pt x="108621" y="23224"/>
                    <a:pt x="92147" y="11605"/>
                  </a:cubicBezTo>
                  <a:cubicBezTo>
                    <a:pt x="75672" y="1"/>
                    <a:pt x="66727" y="11955"/>
                    <a:pt x="51366" y="18863"/>
                  </a:cubicBezTo>
                  <a:cubicBezTo>
                    <a:pt x="35990" y="25771"/>
                    <a:pt x="33141" y="7434"/>
                    <a:pt x="20868" y="11143"/>
                  </a:cubicBezTo>
                  <a:cubicBezTo>
                    <a:pt x="8612" y="14868"/>
                    <a:pt x="9328" y="24577"/>
                    <a:pt x="1" y="2451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00600" y="2597825"/>
              <a:ext cx="3380475" cy="652625"/>
            </a:xfrm>
            <a:custGeom>
              <a:avLst/>
              <a:gdLst/>
              <a:ahLst/>
              <a:cxnLst/>
              <a:rect l="l" t="t" r="r" b="b"/>
              <a:pathLst>
                <a:path w="135219" h="26105" fill="none" extrusionOk="0">
                  <a:moveTo>
                    <a:pt x="135219" y="510"/>
                  </a:moveTo>
                  <a:cubicBezTo>
                    <a:pt x="134996" y="573"/>
                    <a:pt x="108859" y="23765"/>
                    <a:pt x="92258" y="11875"/>
                  </a:cubicBezTo>
                  <a:cubicBezTo>
                    <a:pt x="75656" y="0"/>
                    <a:pt x="66758" y="12368"/>
                    <a:pt x="51286" y="19229"/>
                  </a:cubicBezTo>
                  <a:cubicBezTo>
                    <a:pt x="35830" y="26105"/>
                    <a:pt x="32933" y="7306"/>
                    <a:pt x="20788" y="11174"/>
                  </a:cubicBezTo>
                  <a:cubicBezTo>
                    <a:pt x="8627" y="15026"/>
                    <a:pt x="9455" y="24561"/>
                    <a:pt x="0" y="24497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99000" y="2599425"/>
              <a:ext cx="3395225" cy="660975"/>
            </a:xfrm>
            <a:custGeom>
              <a:avLst/>
              <a:gdLst/>
              <a:ahLst/>
              <a:cxnLst/>
              <a:rect l="l" t="t" r="r" b="b"/>
              <a:pathLst>
                <a:path w="135809" h="26439" fill="none" extrusionOk="0">
                  <a:moveTo>
                    <a:pt x="135808" y="860"/>
                  </a:moveTo>
                  <a:cubicBezTo>
                    <a:pt x="135697" y="891"/>
                    <a:pt x="109099" y="24290"/>
                    <a:pt x="92369" y="12145"/>
                  </a:cubicBezTo>
                  <a:cubicBezTo>
                    <a:pt x="75624" y="0"/>
                    <a:pt x="66774" y="12782"/>
                    <a:pt x="51223" y="19610"/>
                  </a:cubicBezTo>
                  <a:cubicBezTo>
                    <a:pt x="35671" y="26439"/>
                    <a:pt x="32727" y="7179"/>
                    <a:pt x="20693" y="11190"/>
                  </a:cubicBezTo>
                  <a:cubicBezTo>
                    <a:pt x="8659" y="15185"/>
                    <a:pt x="9599" y="24561"/>
                    <a:pt x="0" y="2448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97400" y="2601400"/>
              <a:ext cx="3410350" cy="668950"/>
            </a:xfrm>
            <a:custGeom>
              <a:avLst/>
              <a:gdLst/>
              <a:ahLst/>
              <a:cxnLst/>
              <a:rect l="l" t="t" r="r" b="b"/>
              <a:pathLst>
                <a:path w="136414" h="26758" fill="none" extrusionOk="0">
                  <a:moveTo>
                    <a:pt x="136413" y="1179"/>
                  </a:moveTo>
                  <a:cubicBezTo>
                    <a:pt x="136413" y="1179"/>
                    <a:pt x="109338" y="24816"/>
                    <a:pt x="92465" y="12416"/>
                  </a:cubicBezTo>
                  <a:cubicBezTo>
                    <a:pt x="75593" y="1"/>
                    <a:pt x="66806" y="13180"/>
                    <a:pt x="51159" y="19977"/>
                  </a:cubicBezTo>
                  <a:cubicBezTo>
                    <a:pt x="35513" y="26758"/>
                    <a:pt x="32536" y="7036"/>
                    <a:pt x="20614" y="11191"/>
                  </a:cubicBezTo>
                  <a:cubicBezTo>
                    <a:pt x="8692" y="15345"/>
                    <a:pt x="9742" y="24529"/>
                    <a:pt x="1" y="2446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3"/>
          <p:cNvGrpSpPr/>
          <p:nvPr/>
        </p:nvGrpSpPr>
        <p:grpSpPr>
          <a:xfrm rot="4606970">
            <a:off x="3474472" y="-713322"/>
            <a:ext cx="13412148" cy="5346119"/>
            <a:chOff x="297400" y="1910975"/>
            <a:chExt cx="3410350" cy="1359375"/>
          </a:xfrm>
        </p:grpSpPr>
        <p:sp>
          <p:nvSpPr>
            <p:cNvPr id="234" name="Google Shape;234;p3"/>
            <p:cNvSpPr/>
            <p:nvPr/>
          </p:nvSpPr>
          <p:spPr>
            <a:xfrm>
              <a:off x="405250" y="1910975"/>
              <a:ext cx="2366950" cy="1209350"/>
            </a:xfrm>
            <a:custGeom>
              <a:avLst/>
              <a:gdLst/>
              <a:ahLst/>
              <a:cxnLst/>
              <a:rect l="l" t="t" r="r" b="b"/>
              <a:pathLst>
                <a:path w="94678" h="48374" fill="none" extrusionOk="0">
                  <a:moveTo>
                    <a:pt x="0" y="48374"/>
                  </a:moveTo>
                  <a:cubicBezTo>
                    <a:pt x="0" y="48374"/>
                    <a:pt x="6877" y="26822"/>
                    <a:pt x="26885" y="33030"/>
                  </a:cubicBezTo>
                  <a:cubicBezTo>
                    <a:pt x="46909" y="39237"/>
                    <a:pt x="47052" y="26010"/>
                    <a:pt x="56030" y="16444"/>
                  </a:cubicBezTo>
                  <a:cubicBezTo>
                    <a:pt x="65023" y="6877"/>
                    <a:pt x="77725" y="22651"/>
                    <a:pt x="85111" y="16221"/>
                  </a:cubicBezTo>
                  <a:cubicBezTo>
                    <a:pt x="92481" y="9790"/>
                    <a:pt x="86830" y="2357"/>
                    <a:pt x="94677" y="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04050" y="1920925"/>
              <a:ext cx="2381275" cy="1200600"/>
            </a:xfrm>
            <a:custGeom>
              <a:avLst/>
              <a:gdLst/>
              <a:ahLst/>
              <a:cxnLst/>
              <a:rect l="l" t="t" r="r" b="b"/>
              <a:pathLst>
                <a:path w="95251" h="48024" fill="none" extrusionOk="0">
                  <a:moveTo>
                    <a:pt x="95251" y="1"/>
                  </a:moveTo>
                  <a:cubicBezTo>
                    <a:pt x="87515" y="2325"/>
                    <a:pt x="92704" y="9997"/>
                    <a:pt x="85191" y="16157"/>
                  </a:cubicBezTo>
                  <a:cubicBezTo>
                    <a:pt x="77678" y="22333"/>
                    <a:pt x="65023" y="6957"/>
                    <a:pt x="55950" y="16491"/>
                  </a:cubicBezTo>
                  <a:cubicBezTo>
                    <a:pt x="46877" y="26010"/>
                    <a:pt x="46686" y="38776"/>
                    <a:pt x="26790" y="32711"/>
                  </a:cubicBezTo>
                  <a:cubicBezTo>
                    <a:pt x="6893" y="26647"/>
                    <a:pt x="128" y="48024"/>
                    <a:pt x="1" y="480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402450" y="1931275"/>
              <a:ext cx="2396000" cy="1191850"/>
            </a:xfrm>
            <a:custGeom>
              <a:avLst/>
              <a:gdLst/>
              <a:ahLst/>
              <a:cxnLst/>
              <a:rect l="l" t="t" r="r" b="b"/>
              <a:pathLst>
                <a:path w="95840" h="47674" fill="none" extrusionOk="0">
                  <a:moveTo>
                    <a:pt x="95840" y="1"/>
                  </a:moveTo>
                  <a:cubicBezTo>
                    <a:pt x="88215" y="2293"/>
                    <a:pt x="92959" y="10172"/>
                    <a:pt x="85303" y="16077"/>
                  </a:cubicBezTo>
                  <a:cubicBezTo>
                    <a:pt x="77646" y="21983"/>
                    <a:pt x="65056" y="7020"/>
                    <a:pt x="55887" y="16507"/>
                  </a:cubicBezTo>
                  <a:cubicBezTo>
                    <a:pt x="46719" y="26010"/>
                    <a:pt x="46496" y="38298"/>
                    <a:pt x="26694" y="32377"/>
                  </a:cubicBezTo>
                  <a:cubicBezTo>
                    <a:pt x="6909" y="26455"/>
                    <a:pt x="272" y="47673"/>
                    <a:pt x="1" y="47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00875" y="1941225"/>
              <a:ext cx="2410725" cy="1183100"/>
            </a:xfrm>
            <a:custGeom>
              <a:avLst/>
              <a:gdLst/>
              <a:ahLst/>
              <a:cxnLst/>
              <a:rect l="l" t="t" r="r" b="b"/>
              <a:pathLst>
                <a:path w="96429" h="47324" fill="none" extrusionOk="0">
                  <a:moveTo>
                    <a:pt x="96428" y="1"/>
                  </a:moveTo>
                  <a:cubicBezTo>
                    <a:pt x="88915" y="2261"/>
                    <a:pt x="93197" y="10379"/>
                    <a:pt x="85413" y="16014"/>
                  </a:cubicBezTo>
                  <a:cubicBezTo>
                    <a:pt x="77630" y="21664"/>
                    <a:pt x="65087" y="7100"/>
                    <a:pt x="55823" y="16555"/>
                  </a:cubicBezTo>
                  <a:cubicBezTo>
                    <a:pt x="46559" y="26010"/>
                    <a:pt x="46288" y="37820"/>
                    <a:pt x="26614" y="32058"/>
                  </a:cubicBezTo>
                  <a:cubicBezTo>
                    <a:pt x="6940" y="26296"/>
                    <a:pt x="414" y="47323"/>
                    <a:pt x="0" y="473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99275" y="1951575"/>
              <a:ext cx="2425450" cy="1173925"/>
            </a:xfrm>
            <a:custGeom>
              <a:avLst/>
              <a:gdLst/>
              <a:ahLst/>
              <a:cxnLst/>
              <a:rect l="l" t="t" r="r" b="b"/>
              <a:pathLst>
                <a:path w="97018" h="46957" fill="none" extrusionOk="0">
                  <a:moveTo>
                    <a:pt x="97017" y="1"/>
                  </a:moveTo>
                  <a:cubicBezTo>
                    <a:pt x="89632" y="2229"/>
                    <a:pt x="93436" y="10570"/>
                    <a:pt x="85509" y="15934"/>
                  </a:cubicBezTo>
                  <a:cubicBezTo>
                    <a:pt x="77598" y="21314"/>
                    <a:pt x="65119" y="7163"/>
                    <a:pt x="55759" y="16571"/>
                  </a:cubicBezTo>
                  <a:cubicBezTo>
                    <a:pt x="46400" y="25994"/>
                    <a:pt x="46082" y="37343"/>
                    <a:pt x="26535" y="31724"/>
                  </a:cubicBezTo>
                  <a:cubicBezTo>
                    <a:pt x="6972" y="26105"/>
                    <a:pt x="558" y="46957"/>
                    <a:pt x="1" y="469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97675" y="1961525"/>
              <a:ext cx="2440175" cy="1165575"/>
            </a:xfrm>
            <a:custGeom>
              <a:avLst/>
              <a:gdLst/>
              <a:ahLst/>
              <a:cxnLst/>
              <a:rect l="l" t="t" r="r" b="b"/>
              <a:pathLst>
                <a:path w="97607" h="46623" fill="none" extrusionOk="0">
                  <a:moveTo>
                    <a:pt x="97607" y="0"/>
                  </a:moveTo>
                  <a:cubicBezTo>
                    <a:pt x="90332" y="2197"/>
                    <a:pt x="93675" y="10777"/>
                    <a:pt x="85621" y="15870"/>
                  </a:cubicBezTo>
                  <a:cubicBezTo>
                    <a:pt x="77567" y="20980"/>
                    <a:pt x="65135" y="7243"/>
                    <a:pt x="55680" y="16618"/>
                  </a:cubicBezTo>
                  <a:cubicBezTo>
                    <a:pt x="46225" y="25994"/>
                    <a:pt x="45891" y="36881"/>
                    <a:pt x="26440" y="31406"/>
                  </a:cubicBezTo>
                  <a:cubicBezTo>
                    <a:pt x="7005" y="25930"/>
                    <a:pt x="685" y="46623"/>
                    <a:pt x="1" y="466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96100" y="1971875"/>
              <a:ext cx="2455275" cy="1156425"/>
            </a:xfrm>
            <a:custGeom>
              <a:avLst/>
              <a:gdLst/>
              <a:ahLst/>
              <a:cxnLst/>
              <a:rect l="l" t="t" r="r" b="b"/>
              <a:pathLst>
                <a:path w="98211" h="46257" fill="none" extrusionOk="0">
                  <a:moveTo>
                    <a:pt x="98211" y="0"/>
                  </a:moveTo>
                  <a:cubicBezTo>
                    <a:pt x="91032" y="2149"/>
                    <a:pt x="93913" y="10951"/>
                    <a:pt x="85732" y="15806"/>
                  </a:cubicBezTo>
                  <a:cubicBezTo>
                    <a:pt x="77550" y="20645"/>
                    <a:pt x="65166" y="7306"/>
                    <a:pt x="55616" y="16650"/>
                  </a:cubicBezTo>
                  <a:cubicBezTo>
                    <a:pt x="46065" y="25978"/>
                    <a:pt x="45683" y="36403"/>
                    <a:pt x="26360" y="31071"/>
                  </a:cubicBezTo>
                  <a:cubicBezTo>
                    <a:pt x="7036" y="25755"/>
                    <a:pt x="828" y="46256"/>
                    <a:pt x="0" y="462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94900" y="1981825"/>
              <a:ext cx="2469625" cy="1147675"/>
            </a:xfrm>
            <a:custGeom>
              <a:avLst/>
              <a:gdLst/>
              <a:ahLst/>
              <a:cxnLst/>
              <a:rect l="l" t="t" r="r" b="b"/>
              <a:pathLst>
                <a:path w="98785" h="45907" fill="none" extrusionOk="0">
                  <a:moveTo>
                    <a:pt x="98784" y="0"/>
                  </a:moveTo>
                  <a:cubicBezTo>
                    <a:pt x="91717" y="2133"/>
                    <a:pt x="94136" y="11158"/>
                    <a:pt x="85811" y="15743"/>
                  </a:cubicBezTo>
                  <a:cubicBezTo>
                    <a:pt x="77503" y="20311"/>
                    <a:pt x="65182" y="7386"/>
                    <a:pt x="55536" y="16682"/>
                  </a:cubicBezTo>
                  <a:cubicBezTo>
                    <a:pt x="45890" y="25977"/>
                    <a:pt x="45477" y="35942"/>
                    <a:pt x="26264" y="30769"/>
                  </a:cubicBezTo>
                  <a:cubicBezTo>
                    <a:pt x="7036" y="25580"/>
                    <a:pt x="956" y="45906"/>
                    <a:pt x="0" y="459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93300" y="1992175"/>
              <a:ext cx="2484350" cy="1138900"/>
            </a:xfrm>
            <a:custGeom>
              <a:avLst/>
              <a:gdLst/>
              <a:ahLst/>
              <a:cxnLst/>
              <a:rect l="l" t="t" r="r" b="b"/>
              <a:pathLst>
                <a:path w="99374" h="45556" fill="none" extrusionOk="0">
                  <a:moveTo>
                    <a:pt x="99373" y="0"/>
                  </a:moveTo>
                  <a:cubicBezTo>
                    <a:pt x="92418" y="2085"/>
                    <a:pt x="94375" y="11349"/>
                    <a:pt x="85923" y="15663"/>
                  </a:cubicBezTo>
                  <a:cubicBezTo>
                    <a:pt x="77471" y="19961"/>
                    <a:pt x="65215" y="7449"/>
                    <a:pt x="55473" y="16713"/>
                  </a:cubicBezTo>
                  <a:cubicBezTo>
                    <a:pt x="45732" y="25961"/>
                    <a:pt x="45270" y="35464"/>
                    <a:pt x="26169" y="30434"/>
                  </a:cubicBezTo>
                  <a:cubicBezTo>
                    <a:pt x="7068" y="25388"/>
                    <a:pt x="1099" y="45556"/>
                    <a:pt x="1" y="455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91725" y="2002125"/>
              <a:ext cx="2499050" cy="1130150"/>
            </a:xfrm>
            <a:custGeom>
              <a:avLst/>
              <a:gdLst/>
              <a:ahLst/>
              <a:cxnLst/>
              <a:rect l="l" t="t" r="r" b="b"/>
              <a:pathLst>
                <a:path w="99962" h="45206" fill="none" extrusionOk="0">
                  <a:moveTo>
                    <a:pt x="99962" y="0"/>
                  </a:moveTo>
                  <a:cubicBezTo>
                    <a:pt x="93117" y="2069"/>
                    <a:pt x="94613" y="11556"/>
                    <a:pt x="86034" y="15599"/>
                  </a:cubicBezTo>
                  <a:cubicBezTo>
                    <a:pt x="77454" y="19642"/>
                    <a:pt x="65230" y="7529"/>
                    <a:pt x="55409" y="16745"/>
                  </a:cubicBezTo>
                  <a:cubicBezTo>
                    <a:pt x="45572" y="25961"/>
                    <a:pt x="45078" y="35002"/>
                    <a:pt x="26089" y="30116"/>
                  </a:cubicBezTo>
                  <a:cubicBezTo>
                    <a:pt x="7099" y="25213"/>
                    <a:pt x="1242" y="45205"/>
                    <a:pt x="0" y="451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90125" y="2012450"/>
              <a:ext cx="2513775" cy="1121025"/>
            </a:xfrm>
            <a:custGeom>
              <a:avLst/>
              <a:gdLst/>
              <a:ahLst/>
              <a:cxnLst/>
              <a:rect l="l" t="t" r="r" b="b"/>
              <a:pathLst>
                <a:path w="100551" h="44841" fill="none" extrusionOk="0">
                  <a:moveTo>
                    <a:pt x="100551" y="1"/>
                  </a:moveTo>
                  <a:cubicBezTo>
                    <a:pt x="93818" y="2022"/>
                    <a:pt x="94853" y="11732"/>
                    <a:pt x="86146" y="15520"/>
                  </a:cubicBezTo>
                  <a:cubicBezTo>
                    <a:pt x="77423" y="19293"/>
                    <a:pt x="65262" y="7593"/>
                    <a:pt x="55345" y="16778"/>
                  </a:cubicBezTo>
                  <a:cubicBezTo>
                    <a:pt x="45413" y="25946"/>
                    <a:pt x="44872" y="34526"/>
                    <a:pt x="26010" y="29782"/>
                  </a:cubicBezTo>
                  <a:cubicBezTo>
                    <a:pt x="7131" y="25039"/>
                    <a:pt x="1369" y="44840"/>
                    <a:pt x="0" y="448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88525" y="2022400"/>
              <a:ext cx="2528525" cy="1112650"/>
            </a:xfrm>
            <a:custGeom>
              <a:avLst/>
              <a:gdLst/>
              <a:ahLst/>
              <a:cxnLst/>
              <a:rect l="l" t="t" r="r" b="b"/>
              <a:pathLst>
                <a:path w="101141" h="44506" fill="none" extrusionOk="0">
                  <a:moveTo>
                    <a:pt x="101140" y="1"/>
                  </a:moveTo>
                  <a:cubicBezTo>
                    <a:pt x="94519" y="1990"/>
                    <a:pt x="95092" y="11939"/>
                    <a:pt x="86242" y="15457"/>
                  </a:cubicBezTo>
                  <a:cubicBezTo>
                    <a:pt x="77391" y="18974"/>
                    <a:pt x="65294" y="7673"/>
                    <a:pt x="55282" y="16810"/>
                  </a:cubicBezTo>
                  <a:cubicBezTo>
                    <a:pt x="45254" y="25946"/>
                    <a:pt x="44681" y="34064"/>
                    <a:pt x="25914" y="29464"/>
                  </a:cubicBezTo>
                  <a:cubicBezTo>
                    <a:pt x="7164" y="24864"/>
                    <a:pt x="1513" y="44506"/>
                    <a:pt x="1" y="444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87350" y="2032750"/>
              <a:ext cx="2542825" cy="1103500"/>
            </a:xfrm>
            <a:custGeom>
              <a:avLst/>
              <a:gdLst/>
              <a:ahLst/>
              <a:cxnLst/>
              <a:rect l="l" t="t" r="r" b="b"/>
              <a:pathLst>
                <a:path w="101713" h="44140" fill="none" extrusionOk="0">
                  <a:moveTo>
                    <a:pt x="101713" y="1"/>
                  </a:moveTo>
                  <a:cubicBezTo>
                    <a:pt x="95202" y="1959"/>
                    <a:pt x="95330" y="12130"/>
                    <a:pt x="86336" y="15377"/>
                  </a:cubicBezTo>
                  <a:cubicBezTo>
                    <a:pt x="77343" y="18624"/>
                    <a:pt x="65309" y="7737"/>
                    <a:pt x="55202" y="16841"/>
                  </a:cubicBezTo>
                  <a:cubicBezTo>
                    <a:pt x="45078" y="25930"/>
                    <a:pt x="44457" y="33586"/>
                    <a:pt x="25818" y="29130"/>
                  </a:cubicBezTo>
                  <a:cubicBezTo>
                    <a:pt x="7163" y="24673"/>
                    <a:pt x="1640" y="44140"/>
                    <a:pt x="0" y="441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85750" y="2042700"/>
              <a:ext cx="2557550" cy="1094750"/>
            </a:xfrm>
            <a:custGeom>
              <a:avLst/>
              <a:gdLst/>
              <a:ahLst/>
              <a:cxnLst/>
              <a:rect l="l" t="t" r="r" b="b"/>
              <a:pathLst>
                <a:path w="102302" h="43790" fill="none" extrusionOk="0">
                  <a:moveTo>
                    <a:pt x="102302" y="1"/>
                  </a:moveTo>
                  <a:cubicBezTo>
                    <a:pt x="95903" y="1927"/>
                    <a:pt x="95569" y="12337"/>
                    <a:pt x="86448" y="15313"/>
                  </a:cubicBezTo>
                  <a:cubicBezTo>
                    <a:pt x="77327" y="18290"/>
                    <a:pt x="65341" y="7816"/>
                    <a:pt x="55122" y="16873"/>
                  </a:cubicBezTo>
                  <a:cubicBezTo>
                    <a:pt x="44919" y="25946"/>
                    <a:pt x="44267" y="33125"/>
                    <a:pt x="25723" y="28811"/>
                  </a:cubicBezTo>
                  <a:cubicBezTo>
                    <a:pt x="7195" y="24497"/>
                    <a:pt x="1783" y="43789"/>
                    <a:pt x="0" y="43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384150" y="2053050"/>
              <a:ext cx="2572300" cy="1086000"/>
            </a:xfrm>
            <a:custGeom>
              <a:avLst/>
              <a:gdLst/>
              <a:ahLst/>
              <a:cxnLst/>
              <a:rect l="l" t="t" r="r" b="b"/>
              <a:pathLst>
                <a:path w="102892" h="43440" fill="none" extrusionOk="0">
                  <a:moveTo>
                    <a:pt x="102891" y="0"/>
                  </a:moveTo>
                  <a:cubicBezTo>
                    <a:pt x="96604" y="1895"/>
                    <a:pt x="95808" y="12512"/>
                    <a:pt x="86544" y="15233"/>
                  </a:cubicBezTo>
                  <a:cubicBezTo>
                    <a:pt x="77296" y="17955"/>
                    <a:pt x="65358" y="7880"/>
                    <a:pt x="55059" y="16905"/>
                  </a:cubicBezTo>
                  <a:cubicBezTo>
                    <a:pt x="44761" y="25930"/>
                    <a:pt x="44060" y="32647"/>
                    <a:pt x="25644" y="28477"/>
                  </a:cubicBezTo>
                  <a:cubicBezTo>
                    <a:pt x="7227" y="24322"/>
                    <a:pt x="1927" y="43439"/>
                    <a:pt x="1" y="434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382575" y="2063000"/>
              <a:ext cx="2587400" cy="1077225"/>
            </a:xfrm>
            <a:custGeom>
              <a:avLst/>
              <a:gdLst/>
              <a:ahLst/>
              <a:cxnLst/>
              <a:rect l="l" t="t" r="r" b="b"/>
              <a:pathLst>
                <a:path w="103496" h="43089" fill="none" extrusionOk="0">
                  <a:moveTo>
                    <a:pt x="103495" y="0"/>
                  </a:moveTo>
                  <a:cubicBezTo>
                    <a:pt x="97303" y="1863"/>
                    <a:pt x="96046" y="12718"/>
                    <a:pt x="86655" y="15170"/>
                  </a:cubicBezTo>
                  <a:cubicBezTo>
                    <a:pt x="77263" y="17621"/>
                    <a:pt x="65389" y="7959"/>
                    <a:pt x="54995" y="16952"/>
                  </a:cubicBezTo>
                  <a:cubicBezTo>
                    <a:pt x="44601" y="25930"/>
                    <a:pt x="43869" y="32185"/>
                    <a:pt x="25563" y="28158"/>
                  </a:cubicBezTo>
                  <a:cubicBezTo>
                    <a:pt x="7258" y="24147"/>
                    <a:pt x="2053" y="43089"/>
                    <a:pt x="0" y="430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80975" y="2073350"/>
              <a:ext cx="2602125" cy="1068075"/>
            </a:xfrm>
            <a:custGeom>
              <a:avLst/>
              <a:gdLst/>
              <a:ahLst/>
              <a:cxnLst/>
              <a:rect l="l" t="t" r="r" b="b"/>
              <a:pathLst>
                <a:path w="104085" h="42723" fill="none" extrusionOk="0">
                  <a:moveTo>
                    <a:pt x="104085" y="0"/>
                  </a:moveTo>
                  <a:cubicBezTo>
                    <a:pt x="98004" y="1815"/>
                    <a:pt x="96285" y="12909"/>
                    <a:pt x="86766" y="15090"/>
                  </a:cubicBezTo>
                  <a:cubicBezTo>
                    <a:pt x="77248" y="17287"/>
                    <a:pt x="65421" y="8023"/>
                    <a:pt x="54931" y="16968"/>
                  </a:cubicBezTo>
                  <a:cubicBezTo>
                    <a:pt x="44442" y="25914"/>
                    <a:pt x="43662" y="31708"/>
                    <a:pt x="25468" y="27840"/>
                  </a:cubicBezTo>
                  <a:cubicBezTo>
                    <a:pt x="7291" y="23956"/>
                    <a:pt x="2197" y="42723"/>
                    <a:pt x="0" y="427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379375" y="2083300"/>
              <a:ext cx="2616850" cy="1059725"/>
            </a:xfrm>
            <a:custGeom>
              <a:avLst/>
              <a:gdLst/>
              <a:ahLst/>
              <a:cxnLst/>
              <a:rect l="l" t="t" r="r" b="b"/>
              <a:pathLst>
                <a:path w="104674" h="42389" fill="none" extrusionOk="0">
                  <a:moveTo>
                    <a:pt x="104674" y="0"/>
                  </a:moveTo>
                  <a:cubicBezTo>
                    <a:pt x="98705" y="1799"/>
                    <a:pt x="96524" y="13116"/>
                    <a:pt x="86862" y="15026"/>
                  </a:cubicBezTo>
                  <a:cubicBezTo>
                    <a:pt x="77216" y="16952"/>
                    <a:pt x="65453" y="8102"/>
                    <a:pt x="54868" y="17016"/>
                  </a:cubicBezTo>
                  <a:cubicBezTo>
                    <a:pt x="44283" y="25914"/>
                    <a:pt x="43471" y="31246"/>
                    <a:pt x="25389" y="27521"/>
                  </a:cubicBezTo>
                  <a:cubicBezTo>
                    <a:pt x="7307" y="23797"/>
                    <a:pt x="2341" y="42388"/>
                    <a:pt x="1" y="423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378175" y="2093650"/>
              <a:ext cx="2631200" cy="1050550"/>
            </a:xfrm>
            <a:custGeom>
              <a:avLst/>
              <a:gdLst/>
              <a:ahLst/>
              <a:cxnLst/>
              <a:rect l="l" t="t" r="r" b="b"/>
              <a:pathLst>
                <a:path w="105248" h="42022" fill="none" extrusionOk="0">
                  <a:moveTo>
                    <a:pt x="105247" y="0"/>
                  </a:moveTo>
                  <a:cubicBezTo>
                    <a:pt x="99389" y="1751"/>
                    <a:pt x="96747" y="13291"/>
                    <a:pt x="86958" y="14946"/>
                  </a:cubicBezTo>
                  <a:cubicBezTo>
                    <a:pt x="77169" y="16602"/>
                    <a:pt x="65453" y="8166"/>
                    <a:pt x="54789" y="17032"/>
                  </a:cubicBezTo>
                  <a:cubicBezTo>
                    <a:pt x="44108" y="25898"/>
                    <a:pt x="43249" y="30768"/>
                    <a:pt x="25294" y="27187"/>
                  </a:cubicBezTo>
                  <a:cubicBezTo>
                    <a:pt x="7323" y="23606"/>
                    <a:pt x="2468" y="42022"/>
                    <a:pt x="1" y="420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376600" y="2103575"/>
              <a:ext cx="2645900" cy="1041825"/>
            </a:xfrm>
            <a:custGeom>
              <a:avLst/>
              <a:gdLst/>
              <a:ahLst/>
              <a:cxnLst/>
              <a:rect l="l" t="t" r="r" b="b"/>
              <a:pathLst>
                <a:path w="105836" h="41673" fill="none" extrusionOk="0">
                  <a:moveTo>
                    <a:pt x="105835" y="1"/>
                  </a:moveTo>
                  <a:cubicBezTo>
                    <a:pt x="100089" y="1736"/>
                    <a:pt x="96985" y="13499"/>
                    <a:pt x="87069" y="14884"/>
                  </a:cubicBezTo>
                  <a:cubicBezTo>
                    <a:pt x="77152" y="16284"/>
                    <a:pt x="65485" y="8246"/>
                    <a:pt x="54724" y="17080"/>
                  </a:cubicBezTo>
                  <a:cubicBezTo>
                    <a:pt x="43948" y="25899"/>
                    <a:pt x="43057" y="30308"/>
                    <a:pt x="25198" y="26870"/>
                  </a:cubicBezTo>
                  <a:cubicBezTo>
                    <a:pt x="7354" y="23431"/>
                    <a:pt x="2611" y="41673"/>
                    <a:pt x="0" y="41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375000" y="2113925"/>
              <a:ext cx="2660625" cy="1033075"/>
            </a:xfrm>
            <a:custGeom>
              <a:avLst/>
              <a:gdLst/>
              <a:ahLst/>
              <a:cxnLst/>
              <a:rect l="l" t="t" r="r" b="b"/>
              <a:pathLst>
                <a:path w="106425" h="41323" fill="none" extrusionOk="0">
                  <a:moveTo>
                    <a:pt x="106425" y="1"/>
                  </a:moveTo>
                  <a:cubicBezTo>
                    <a:pt x="100790" y="1688"/>
                    <a:pt x="97224" y="13690"/>
                    <a:pt x="87180" y="14804"/>
                  </a:cubicBezTo>
                  <a:cubicBezTo>
                    <a:pt x="77121" y="15934"/>
                    <a:pt x="65517" y="8310"/>
                    <a:pt x="54661" y="17096"/>
                  </a:cubicBezTo>
                  <a:cubicBezTo>
                    <a:pt x="43789" y="25883"/>
                    <a:pt x="42850" y="29830"/>
                    <a:pt x="25118" y="26535"/>
                  </a:cubicBezTo>
                  <a:cubicBezTo>
                    <a:pt x="7386" y="23240"/>
                    <a:pt x="2738" y="41322"/>
                    <a:pt x="1" y="4129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73400" y="2123875"/>
              <a:ext cx="2675350" cy="1024325"/>
            </a:xfrm>
            <a:custGeom>
              <a:avLst/>
              <a:gdLst/>
              <a:ahLst/>
              <a:cxnLst/>
              <a:rect l="l" t="t" r="r" b="b"/>
              <a:pathLst>
                <a:path w="107014" h="40973" fill="none" extrusionOk="0">
                  <a:moveTo>
                    <a:pt x="107014" y="1"/>
                  </a:moveTo>
                  <a:cubicBezTo>
                    <a:pt x="101491" y="1656"/>
                    <a:pt x="97463" y="13881"/>
                    <a:pt x="87276" y="14740"/>
                  </a:cubicBezTo>
                  <a:cubicBezTo>
                    <a:pt x="77089" y="15600"/>
                    <a:pt x="65549" y="8389"/>
                    <a:pt x="54582" y="17144"/>
                  </a:cubicBezTo>
                  <a:cubicBezTo>
                    <a:pt x="43631" y="25882"/>
                    <a:pt x="42644" y="29368"/>
                    <a:pt x="25023" y="26217"/>
                  </a:cubicBezTo>
                  <a:cubicBezTo>
                    <a:pt x="7403" y="23081"/>
                    <a:pt x="2882" y="40972"/>
                    <a:pt x="1" y="409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71825" y="2133825"/>
              <a:ext cx="2690075" cy="1015550"/>
            </a:xfrm>
            <a:custGeom>
              <a:avLst/>
              <a:gdLst/>
              <a:ahLst/>
              <a:cxnLst/>
              <a:rect l="l" t="t" r="r" b="b"/>
              <a:pathLst>
                <a:path w="107603" h="40622" fill="none" extrusionOk="0">
                  <a:moveTo>
                    <a:pt x="107602" y="1"/>
                  </a:moveTo>
                  <a:cubicBezTo>
                    <a:pt x="102190" y="1640"/>
                    <a:pt x="97717" y="14088"/>
                    <a:pt x="87387" y="14692"/>
                  </a:cubicBezTo>
                  <a:cubicBezTo>
                    <a:pt x="77057" y="15281"/>
                    <a:pt x="65564" y="8469"/>
                    <a:pt x="54518" y="17176"/>
                  </a:cubicBezTo>
                  <a:cubicBezTo>
                    <a:pt x="43471" y="25882"/>
                    <a:pt x="42452" y="28891"/>
                    <a:pt x="24943" y="25898"/>
                  </a:cubicBezTo>
                  <a:cubicBezTo>
                    <a:pt x="7434" y="22906"/>
                    <a:pt x="3025" y="40622"/>
                    <a:pt x="0" y="406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70625" y="2144175"/>
              <a:ext cx="2704400" cy="1006800"/>
            </a:xfrm>
            <a:custGeom>
              <a:avLst/>
              <a:gdLst/>
              <a:ahLst/>
              <a:cxnLst/>
              <a:rect l="l" t="t" r="r" b="b"/>
              <a:pathLst>
                <a:path w="108176" h="40272" fill="none" extrusionOk="0">
                  <a:moveTo>
                    <a:pt x="108175" y="1"/>
                  </a:moveTo>
                  <a:cubicBezTo>
                    <a:pt x="102875" y="1592"/>
                    <a:pt x="97941" y="14278"/>
                    <a:pt x="87483" y="14613"/>
                  </a:cubicBezTo>
                  <a:cubicBezTo>
                    <a:pt x="77025" y="14931"/>
                    <a:pt x="65580" y="8532"/>
                    <a:pt x="54438" y="17207"/>
                  </a:cubicBezTo>
                  <a:cubicBezTo>
                    <a:pt x="43296" y="25882"/>
                    <a:pt x="42229" y="28413"/>
                    <a:pt x="24848" y="25564"/>
                  </a:cubicBezTo>
                  <a:cubicBezTo>
                    <a:pt x="7450" y="22715"/>
                    <a:pt x="3152" y="40272"/>
                    <a:pt x="1" y="402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69025" y="2154125"/>
              <a:ext cx="2719525" cy="998050"/>
            </a:xfrm>
            <a:custGeom>
              <a:avLst/>
              <a:gdLst/>
              <a:ahLst/>
              <a:cxnLst/>
              <a:rect l="l" t="t" r="r" b="b"/>
              <a:pathLst>
                <a:path w="108781" h="39922" fill="none" extrusionOk="0">
                  <a:moveTo>
                    <a:pt x="108781" y="0"/>
                  </a:moveTo>
                  <a:cubicBezTo>
                    <a:pt x="103576" y="1576"/>
                    <a:pt x="98180" y="14485"/>
                    <a:pt x="87579" y="14549"/>
                  </a:cubicBezTo>
                  <a:cubicBezTo>
                    <a:pt x="76994" y="14613"/>
                    <a:pt x="65613" y="8612"/>
                    <a:pt x="54375" y="17255"/>
                  </a:cubicBezTo>
                  <a:cubicBezTo>
                    <a:pt x="43137" y="25882"/>
                    <a:pt x="42039" y="27951"/>
                    <a:pt x="24752" y="25245"/>
                  </a:cubicBezTo>
                  <a:cubicBezTo>
                    <a:pt x="7482" y="22555"/>
                    <a:pt x="3296" y="39921"/>
                    <a:pt x="1" y="399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67450" y="2164475"/>
              <a:ext cx="2734225" cy="988900"/>
            </a:xfrm>
            <a:custGeom>
              <a:avLst/>
              <a:gdLst/>
              <a:ahLst/>
              <a:cxnLst/>
              <a:rect l="l" t="t" r="r" b="b"/>
              <a:pathLst>
                <a:path w="109369" h="39556" fill="none" extrusionOk="0">
                  <a:moveTo>
                    <a:pt x="109369" y="0"/>
                  </a:moveTo>
                  <a:cubicBezTo>
                    <a:pt x="104275" y="1528"/>
                    <a:pt x="98418" y="14660"/>
                    <a:pt x="87689" y="14469"/>
                  </a:cubicBezTo>
                  <a:cubicBezTo>
                    <a:pt x="76961" y="14262"/>
                    <a:pt x="65644" y="8675"/>
                    <a:pt x="54311" y="17271"/>
                  </a:cubicBezTo>
                  <a:cubicBezTo>
                    <a:pt x="42977" y="25866"/>
                    <a:pt x="41831" y="27474"/>
                    <a:pt x="24672" y="24927"/>
                  </a:cubicBezTo>
                  <a:cubicBezTo>
                    <a:pt x="7513" y="22364"/>
                    <a:pt x="3422" y="39555"/>
                    <a:pt x="0" y="39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65850" y="2174425"/>
              <a:ext cx="2748975" cy="980525"/>
            </a:xfrm>
            <a:custGeom>
              <a:avLst/>
              <a:gdLst/>
              <a:ahLst/>
              <a:cxnLst/>
              <a:rect l="l" t="t" r="r" b="b"/>
              <a:pathLst>
                <a:path w="109959" h="39221" fill="none" extrusionOk="0">
                  <a:moveTo>
                    <a:pt x="109958" y="0"/>
                  </a:moveTo>
                  <a:cubicBezTo>
                    <a:pt x="104992" y="1497"/>
                    <a:pt x="98657" y="14867"/>
                    <a:pt x="87801" y="14406"/>
                  </a:cubicBezTo>
                  <a:cubicBezTo>
                    <a:pt x="76945" y="13928"/>
                    <a:pt x="65676" y="8755"/>
                    <a:pt x="54247" y="17318"/>
                  </a:cubicBezTo>
                  <a:cubicBezTo>
                    <a:pt x="42818" y="25866"/>
                    <a:pt x="41641" y="27012"/>
                    <a:pt x="24593" y="24609"/>
                  </a:cubicBezTo>
                  <a:cubicBezTo>
                    <a:pt x="7529" y="22189"/>
                    <a:pt x="3566" y="39221"/>
                    <a:pt x="1" y="391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64250" y="2184775"/>
              <a:ext cx="2763700" cy="971375"/>
            </a:xfrm>
            <a:custGeom>
              <a:avLst/>
              <a:gdLst/>
              <a:ahLst/>
              <a:cxnLst/>
              <a:rect l="l" t="t" r="r" b="b"/>
              <a:pathLst>
                <a:path w="110548" h="38855" fill="none" extrusionOk="0">
                  <a:moveTo>
                    <a:pt x="110548" y="0"/>
                  </a:moveTo>
                  <a:cubicBezTo>
                    <a:pt x="105693" y="1465"/>
                    <a:pt x="98896" y="15058"/>
                    <a:pt x="87897" y="14326"/>
                  </a:cubicBezTo>
                  <a:cubicBezTo>
                    <a:pt x="76914" y="13594"/>
                    <a:pt x="65692" y="8818"/>
                    <a:pt x="54184" y="17334"/>
                  </a:cubicBezTo>
                  <a:cubicBezTo>
                    <a:pt x="42660" y="25850"/>
                    <a:pt x="41434" y="26534"/>
                    <a:pt x="24498" y="24274"/>
                  </a:cubicBezTo>
                  <a:cubicBezTo>
                    <a:pt x="7562" y="21998"/>
                    <a:pt x="3710" y="38855"/>
                    <a:pt x="1" y="388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62675" y="2194725"/>
              <a:ext cx="2778400" cy="962625"/>
            </a:xfrm>
            <a:custGeom>
              <a:avLst/>
              <a:gdLst/>
              <a:ahLst/>
              <a:cxnLst/>
              <a:rect l="l" t="t" r="r" b="b"/>
              <a:pathLst>
                <a:path w="111136" h="38505" fill="none" extrusionOk="0">
                  <a:moveTo>
                    <a:pt x="111136" y="0"/>
                  </a:moveTo>
                  <a:cubicBezTo>
                    <a:pt x="106392" y="1433"/>
                    <a:pt x="99134" y="15265"/>
                    <a:pt x="88008" y="14262"/>
                  </a:cubicBezTo>
                  <a:cubicBezTo>
                    <a:pt x="76881" y="13259"/>
                    <a:pt x="65723" y="8914"/>
                    <a:pt x="54119" y="17382"/>
                  </a:cubicBezTo>
                  <a:cubicBezTo>
                    <a:pt x="42500" y="25850"/>
                    <a:pt x="41242" y="26073"/>
                    <a:pt x="24418" y="23956"/>
                  </a:cubicBezTo>
                  <a:cubicBezTo>
                    <a:pt x="7593" y="21839"/>
                    <a:pt x="3852" y="38504"/>
                    <a:pt x="0" y="384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61475" y="2205050"/>
              <a:ext cx="2792750" cy="953875"/>
            </a:xfrm>
            <a:custGeom>
              <a:avLst/>
              <a:gdLst/>
              <a:ahLst/>
              <a:cxnLst/>
              <a:rect l="l" t="t" r="r" b="b"/>
              <a:pathLst>
                <a:path w="111710" h="38155" fill="none" extrusionOk="0">
                  <a:moveTo>
                    <a:pt x="111709" y="1"/>
                  </a:moveTo>
                  <a:cubicBezTo>
                    <a:pt x="107077" y="1386"/>
                    <a:pt x="99357" y="15441"/>
                    <a:pt x="88103" y="14183"/>
                  </a:cubicBezTo>
                  <a:cubicBezTo>
                    <a:pt x="76850" y="12926"/>
                    <a:pt x="65739" y="8978"/>
                    <a:pt x="54024" y="17399"/>
                  </a:cubicBezTo>
                  <a:cubicBezTo>
                    <a:pt x="42325" y="25835"/>
                    <a:pt x="41020" y="25596"/>
                    <a:pt x="24306" y="23622"/>
                  </a:cubicBezTo>
                  <a:cubicBezTo>
                    <a:pt x="7609" y="21649"/>
                    <a:pt x="3980" y="38155"/>
                    <a:pt x="0" y="381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59875" y="2215000"/>
              <a:ext cx="2807475" cy="945125"/>
            </a:xfrm>
            <a:custGeom>
              <a:avLst/>
              <a:gdLst/>
              <a:ahLst/>
              <a:cxnLst/>
              <a:rect l="l" t="t" r="r" b="b"/>
              <a:pathLst>
                <a:path w="112299" h="37805" fill="none" extrusionOk="0">
                  <a:moveTo>
                    <a:pt x="112298" y="1"/>
                  </a:moveTo>
                  <a:cubicBezTo>
                    <a:pt x="107778" y="1370"/>
                    <a:pt x="99596" y="15648"/>
                    <a:pt x="88215" y="14120"/>
                  </a:cubicBezTo>
                  <a:cubicBezTo>
                    <a:pt x="76818" y="12592"/>
                    <a:pt x="65772" y="9058"/>
                    <a:pt x="53961" y="17446"/>
                  </a:cubicBezTo>
                  <a:cubicBezTo>
                    <a:pt x="42166" y="25835"/>
                    <a:pt x="40829" y="25134"/>
                    <a:pt x="24227" y="23304"/>
                  </a:cubicBezTo>
                  <a:cubicBezTo>
                    <a:pt x="7641" y="21473"/>
                    <a:pt x="4107" y="37805"/>
                    <a:pt x="1" y="37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58300" y="2225350"/>
              <a:ext cx="2822175" cy="935975"/>
            </a:xfrm>
            <a:custGeom>
              <a:avLst/>
              <a:gdLst/>
              <a:ahLst/>
              <a:cxnLst/>
              <a:rect l="l" t="t" r="r" b="b"/>
              <a:pathLst>
                <a:path w="112887" h="37439" fill="none" extrusionOk="0">
                  <a:moveTo>
                    <a:pt x="112887" y="1"/>
                  </a:moveTo>
                  <a:cubicBezTo>
                    <a:pt x="108477" y="1322"/>
                    <a:pt x="99834" y="15839"/>
                    <a:pt x="88310" y="14040"/>
                  </a:cubicBezTo>
                  <a:cubicBezTo>
                    <a:pt x="76786" y="12241"/>
                    <a:pt x="65787" y="9121"/>
                    <a:pt x="53897" y="17462"/>
                  </a:cubicBezTo>
                  <a:cubicBezTo>
                    <a:pt x="42006" y="25819"/>
                    <a:pt x="40621" y="24657"/>
                    <a:pt x="24147" y="22970"/>
                  </a:cubicBezTo>
                  <a:cubicBezTo>
                    <a:pt x="7656" y="21298"/>
                    <a:pt x="4250" y="37438"/>
                    <a:pt x="0" y="374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356700" y="2235300"/>
              <a:ext cx="2836900" cy="927625"/>
            </a:xfrm>
            <a:custGeom>
              <a:avLst/>
              <a:gdLst/>
              <a:ahLst/>
              <a:cxnLst/>
              <a:rect l="l" t="t" r="r" b="b"/>
              <a:pathLst>
                <a:path w="113476" h="37105" fill="none" extrusionOk="0">
                  <a:moveTo>
                    <a:pt x="113476" y="1"/>
                  </a:moveTo>
                  <a:cubicBezTo>
                    <a:pt x="109178" y="1306"/>
                    <a:pt x="100089" y="16045"/>
                    <a:pt x="88422" y="13976"/>
                  </a:cubicBezTo>
                  <a:cubicBezTo>
                    <a:pt x="76754" y="11923"/>
                    <a:pt x="65819" y="9201"/>
                    <a:pt x="53833" y="17510"/>
                  </a:cubicBezTo>
                  <a:cubicBezTo>
                    <a:pt x="41847" y="25819"/>
                    <a:pt x="40431" y="24195"/>
                    <a:pt x="24052" y="22651"/>
                  </a:cubicBezTo>
                  <a:cubicBezTo>
                    <a:pt x="7689" y="21123"/>
                    <a:pt x="4394" y="37104"/>
                    <a:pt x="0" y="370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355100" y="2245650"/>
              <a:ext cx="2851650" cy="918450"/>
            </a:xfrm>
            <a:custGeom>
              <a:avLst/>
              <a:gdLst/>
              <a:ahLst/>
              <a:cxnLst/>
              <a:rect l="l" t="t" r="r" b="b"/>
              <a:pathLst>
                <a:path w="114066" h="36738" fill="none" extrusionOk="0">
                  <a:moveTo>
                    <a:pt x="114065" y="0"/>
                  </a:moveTo>
                  <a:cubicBezTo>
                    <a:pt x="109879" y="1258"/>
                    <a:pt x="100328" y="16220"/>
                    <a:pt x="88534" y="13896"/>
                  </a:cubicBezTo>
                  <a:cubicBezTo>
                    <a:pt x="76739" y="11572"/>
                    <a:pt x="65851" y="9264"/>
                    <a:pt x="53770" y="17541"/>
                  </a:cubicBezTo>
                  <a:cubicBezTo>
                    <a:pt x="41689" y="25819"/>
                    <a:pt x="40224" y="23717"/>
                    <a:pt x="23972" y="22317"/>
                  </a:cubicBezTo>
                  <a:cubicBezTo>
                    <a:pt x="7721" y="20932"/>
                    <a:pt x="4537" y="36738"/>
                    <a:pt x="1" y="367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353525" y="2255600"/>
              <a:ext cx="2866750" cy="909700"/>
            </a:xfrm>
            <a:custGeom>
              <a:avLst/>
              <a:gdLst/>
              <a:ahLst/>
              <a:cxnLst/>
              <a:rect l="l" t="t" r="r" b="b"/>
              <a:pathLst>
                <a:path w="114670" h="36388" fill="none" extrusionOk="0">
                  <a:moveTo>
                    <a:pt x="114669" y="0"/>
                  </a:moveTo>
                  <a:cubicBezTo>
                    <a:pt x="110579" y="1226"/>
                    <a:pt x="100566" y="16427"/>
                    <a:pt x="88628" y="13833"/>
                  </a:cubicBezTo>
                  <a:cubicBezTo>
                    <a:pt x="76706" y="11254"/>
                    <a:pt x="65882" y="9344"/>
                    <a:pt x="53706" y="17573"/>
                  </a:cubicBezTo>
                  <a:cubicBezTo>
                    <a:pt x="41529" y="25818"/>
                    <a:pt x="40032" y="23256"/>
                    <a:pt x="23892" y="22014"/>
                  </a:cubicBezTo>
                  <a:cubicBezTo>
                    <a:pt x="7752" y="20757"/>
                    <a:pt x="4680" y="36388"/>
                    <a:pt x="0" y="363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352325" y="2265950"/>
              <a:ext cx="2881075" cy="900950"/>
            </a:xfrm>
            <a:custGeom>
              <a:avLst/>
              <a:gdLst/>
              <a:ahLst/>
              <a:cxnLst/>
              <a:rect l="l" t="t" r="r" b="b"/>
              <a:pathLst>
                <a:path w="115243" h="36038" fill="none" extrusionOk="0">
                  <a:moveTo>
                    <a:pt x="115243" y="0"/>
                  </a:moveTo>
                  <a:cubicBezTo>
                    <a:pt x="111263" y="1194"/>
                    <a:pt x="100790" y="16618"/>
                    <a:pt x="88724" y="13753"/>
                  </a:cubicBezTo>
                  <a:cubicBezTo>
                    <a:pt x="76659" y="10904"/>
                    <a:pt x="65899" y="9407"/>
                    <a:pt x="53626" y="17605"/>
                  </a:cubicBezTo>
                  <a:cubicBezTo>
                    <a:pt x="41354" y="25802"/>
                    <a:pt x="39810" y="22778"/>
                    <a:pt x="23781" y="21680"/>
                  </a:cubicBezTo>
                  <a:cubicBezTo>
                    <a:pt x="7768" y="20581"/>
                    <a:pt x="4791" y="36037"/>
                    <a:pt x="0" y="360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50725" y="2275900"/>
              <a:ext cx="2895800" cy="892200"/>
            </a:xfrm>
            <a:custGeom>
              <a:avLst/>
              <a:gdLst/>
              <a:ahLst/>
              <a:cxnLst/>
              <a:rect l="l" t="t" r="r" b="b"/>
              <a:pathLst>
                <a:path w="115832" h="35688" fill="none" extrusionOk="0">
                  <a:moveTo>
                    <a:pt x="115832" y="0"/>
                  </a:moveTo>
                  <a:cubicBezTo>
                    <a:pt x="111964" y="1162"/>
                    <a:pt x="101029" y="16809"/>
                    <a:pt x="88836" y="13689"/>
                  </a:cubicBezTo>
                  <a:cubicBezTo>
                    <a:pt x="76643" y="10569"/>
                    <a:pt x="65915" y="9487"/>
                    <a:pt x="53563" y="17637"/>
                  </a:cubicBezTo>
                  <a:cubicBezTo>
                    <a:pt x="41195" y="25802"/>
                    <a:pt x="39603" y="22316"/>
                    <a:pt x="23702" y="21361"/>
                  </a:cubicBezTo>
                  <a:cubicBezTo>
                    <a:pt x="7784" y="20406"/>
                    <a:pt x="4935" y="35687"/>
                    <a:pt x="1" y="35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49125" y="2286250"/>
              <a:ext cx="2910550" cy="883025"/>
            </a:xfrm>
            <a:custGeom>
              <a:avLst/>
              <a:gdLst/>
              <a:ahLst/>
              <a:cxnLst/>
              <a:rect l="l" t="t" r="r" b="b"/>
              <a:pathLst>
                <a:path w="116422" h="35321" fill="none" extrusionOk="0">
                  <a:moveTo>
                    <a:pt x="116421" y="0"/>
                  </a:moveTo>
                  <a:cubicBezTo>
                    <a:pt x="112665" y="1130"/>
                    <a:pt x="101268" y="17000"/>
                    <a:pt x="88948" y="13609"/>
                  </a:cubicBezTo>
                  <a:cubicBezTo>
                    <a:pt x="76612" y="10235"/>
                    <a:pt x="65947" y="9551"/>
                    <a:pt x="53484" y="17668"/>
                  </a:cubicBezTo>
                  <a:cubicBezTo>
                    <a:pt x="41036" y="25786"/>
                    <a:pt x="39413" y="21839"/>
                    <a:pt x="23622" y="21027"/>
                  </a:cubicBezTo>
                  <a:cubicBezTo>
                    <a:pt x="7816" y="20215"/>
                    <a:pt x="5079" y="35321"/>
                    <a:pt x="1" y="352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47550" y="2296175"/>
              <a:ext cx="2925250" cy="874700"/>
            </a:xfrm>
            <a:custGeom>
              <a:avLst/>
              <a:gdLst/>
              <a:ahLst/>
              <a:cxnLst/>
              <a:rect l="l" t="t" r="r" b="b"/>
              <a:pathLst>
                <a:path w="117010" h="34988" fill="none" extrusionOk="0">
                  <a:moveTo>
                    <a:pt x="117009" y="1"/>
                  </a:moveTo>
                  <a:cubicBezTo>
                    <a:pt x="113364" y="1099"/>
                    <a:pt x="101506" y="17208"/>
                    <a:pt x="89042" y="13563"/>
                  </a:cubicBezTo>
                  <a:cubicBezTo>
                    <a:pt x="76579" y="9902"/>
                    <a:pt x="65978" y="9631"/>
                    <a:pt x="53419" y="17701"/>
                  </a:cubicBezTo>
                  <a:cubicBezTo>
                    <a:pt x="40876" y="25787"/>
                    <a:pt x="39205" y="21378"/>
                    <a:pt x="23526" y="20710"/>
                  </a:cubicBezTo>
                  <a:cubicBezTo>
                    <a:pt x="7848" y="20041"/>
                    <a:pt x="5221" y="34987"/>
                    <a:pt x="0" y="349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45950" y="2306525"/>
              <a:ext cx="2939975" cy="865550"/>
            </a:xfrm>
            <a:custGeom>
              <a:avLst/>
              <a:gdLst/>
              <a:ahLst/>
              <a:cxnLst/>
              <a:rect l="l" t="t" r="r" b="b"/>
              <a:pathLst>
                <a:path w="117599" h="34622" fill="none" extrusionOk="0">
                  <a:moveTo>
                    <a:pt x="117599" y="1"/>
                  </a:moveTo>
                  <a:cubicBezTo>
                    <a:pt x="114065" y="1051"/>
                    <a:pt x="101745" y="17399"/>
                    <a:pt x="89154" y="13483"/>
                  </a:cubicBezTo>
                  <a:cubicBezTo>
                    <a:pt x="76564" y="9551"/>
                    <a:pt x="66010" y="9695"/>
                    <a:pt x="53356" y="17733"/>
                  </a:cubicBezTo>
                  <a:cubicBezTo>
                    <a:pt x="40717" y="25771"/>
                    <a:pt x="39014" y="20900"/>
                    <a:pt x="23447" y="20375"/>
                  </a:cubicBezTo>
                  <a:cubicBezTo>
                    <a:pt x="7880" y="19866"/>
                    <a:pt x="5349" y="34621"/>
                    <a:pt x="1" y="345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44750" y="2316475"/>
              <a:ext cx="2954325" cy="856775"/>
            </a:xfrm>
            <a:custGeom>
              <a:avLst/>
              <a:gdLst/>
              <a:ahLst/>
              <a:cxnLst/>
              <a:rect l="l" t="t" r="r" b="b"/>
              <a:pathLst>
                <a:path w="118173" h="34271" fill="none" extrusionOk="0">
                  <a:moveTo>
                    <a:pt x="118172" y="1"/>
                  </a:moveTo>
                  <a:cubicBezTo>
                    <a:pt x="114750" y="1035"/>
                    <a:pt x="101968" y="17590"/>
                    <a:pt x="89250" y="13419"/>
                  </a:cubicBezTo>
                  <a:cubicBezTo>
                    <a:pt x="76516" y="9233"/>
                    <a:pt x="66011" y="9774"/>
                    <a:pt x="53277" y="17765"/>
                  </a:cubicBezTo>
                  <a:cubicBezTo>
                    <a:pt x="40543" y="25771"/>
                    <a:pt x="38792" y="20439"/>
                    <a:pt x="23336" y="20057"/>
                  </a:cubicBezTo>
                  <a:cubicBezTo>
                    <a:pt x="7880" y="19691"/>
                    <a:pt x="5476" y="34271"/>
                    <a:pt x="1" y="342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343175" y="2326825"/>
              <a:ext cx="2969025" cy="848025"/>
            </a:xfrm>
            <a:custGeom>
              <a:avLst/>
              <a:gdLst/>
              <a:ahLst/>
              <a:cxnLst/>
              <a:rect l="l" t="t" r="r" b="b"/>
              <a:pathLst>
                <a:path w="118761" h="33921" fill="none" extrusionOk="0">
                  <a:moveTo>
                    <a:pt x="118760" y="1"/>
                  </a:moveTo>
                  <a:cubicBezTo>
                    <a:pt x="115449" y="988"/>
                    <a:pt x="102206" y="17780"/>
                    <a:pt x="89345" y="13339"/>
                  </a:cubicBezTo>
                  <a:cubicBezTo>
                    <a:pt x="76484" y="8883"/>
                    <a:pt x="66042" y="9838"/>
                    <a:pt x="53212" y="17796"/>
                  </a:cubicBezTo>
                  <a:cubicBezTo>
                    <a:pt x="40383" y="25755"/>
                    <a:pt x="38600" y="19961"/>
                    <a:pt x="23256" y="19722"/>
                  </a:cubicBezTo>
                  <a:cubicBezTo>
                    <a:pt x="7911" y="19499"/>
                    <a:pt x="5619" y="33921"/>
                    <a:pt x="0" y="338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341575" y="2336775"/>
              <a:ext cx="2983750" cy="839275"/>
            </a:xfrm>
            <a:custGeom>
              <a:avLst/>
              <a:gdLst/>
              <a:ahLst/>
              <a:cxnLst/>
              <a:rect l="l" t="t" r="r" b="b"/>
              <a:pathLst>
                <a:path w="119350" h="33571" fill="none" extrusionOk="0">
                  <a:moveTo>
                    <a:pt x="119350" y="1"/>
                  </a:moveTo>
                  <a:cubicBezTo>
                    <a:pt x="116150" y="972"/>
                    <a:pt x="102461" y="17987"/>
                    <a:pt x="89457" y="13276"/>
                  </a:cubicBezTo>
                  <a:cubicBezTo>
                    <a:pt x="76452" y="8564"/>
                    <a:pt x="66074" y="9917"/>
                    <a:pt x="53149" y="17844"/>
                  </a:cubicBezTo>
                  <a:cubicBezTo>
                    <a:pt x="40224" y="25755"/>
                    <a:pt x="38393" y="19483"/>
                    <a:pt x="23176" y="19404"/>
                  </a:cubicBezTo>
                  <a:cubicBezTo>
                    <a:pt x="7943" y="19340"/>
                    <a:pt x="5763" y="33570"/>
                    <a:pt x="1" y="33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339975" y="2347125"/>
              <a:ext cx="2998875" cy="830125"/>
            </a:xfrm>
            <a:custGeom>
              <a:avLst/>
              <a:gdLst/>
              <a:ahLst/>
              <a:cxnLst/>
              <a:rect l="l" t="t" r="r" b="b"/>
              <a:pathLst>
                <a:path w="119955" h="33205" fill="none" extrusionOk="0">
                  <a:moveTo>
                    <a:pt x="119955" y="0"/>
                  </a:moveTo>
                  <a:cubicBezTo>
                    <a:pt x="116851" y="924"/>
                    <a:pt x="102700" y="18178"/>
                    <a:pt x="89568" y="13196"/>
                  </a:cubicBezTo>
                  <a:cubicBezTo>
                    <a:pt x="76436" y="8214"/>
                    <a:pt x="66106" y="9981"/>
                    <a:pt x="53086" y="17860"/>
                  </a:cubicBezTo>
                  <a:cubicBezTo>
                    <a:pt x="40065" y="25739"/>
                    <a:pt x="38203" y="19006"/>
                    <a:pt x="23081" y="19085"/>
                  </a:cubicBezTo>
                  <a:cubicBezTo>
                    <a:pt x="7976" y="19149"/>
                    <a:pt x="5906" y="33204"/>
                    <a:pt x="1" y="331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338400" y="2357075"/>
              <a:ext cx="3013600" cy="821750"/>
            </a:xfrm>
            <a:custGeom>
              <a:avLst/>
              <a:gdLst/>
              <a:ahLst/>
              <a:cxnLst/>
              <a:rect l="l" t="t" r="r" b="b"/>
              <a:pathLst>
                <a:path w="120544" h="32870" fill="none" extrusionOk="0">
                  <a:moveTo>
                    <a:pt x="120543" y="0"/>
                  </a:moveTo>
                  <a:cubicBezTo>
                    <a:pt x="117551" y="892"/>
                    <a:pt x="102938" y="18369"/>
                    <a:pt x="89663" y="13132"/>
                  </a:cubicBezTo>
                  <a:cubicBezTo>
                    <a:pt x="76404" y="7879"/>
                    <a:pt x="66121" y="10060"/>
                    <a:pt x="53021" y="17907"/>
                  </a:cubicBezTo>
                  <a:cubicBezTo>
                    <a:pt x="39905" y="25755"/>
                    <a:pt x="37995" y="18544"/>
                    <a:pt x="23001" y="18767"/>
                  </a:cubicBezTo>
                  <a:cubicBezTo>
                    <a:pt x="8007" y="18974"/>
                    <a:pt x="6033" y="32870"/>
                    <a:pt x="0" y="3282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336800" y="2367425"/>
              <a:ext cx="3028325" cy="812600"/>
            </a:xfrm>
            <a:custGeom>
              <a:avLst/>
              <a:gdLst/>
              <a:ahLst/>
              <a:cxnLst/>
              <a:rect l="l" t="t" r="r" b="b"/>
              <a:pathLst>
                <a:path w="121133" h="32504" fill="none" extrusionOk="0">
                  <a:moveTo>
                    <a:pt x="121132" y="0"/>
                  </a:moveTo>
                  <a:cubicBezTo>
                    <a:pt x="118251" y="860"/>
                    <a:pt x="103177" y="18560"/>
                    <a:pt x="89775" y="13052"/>
                  </a:cubicBezTo>
                  <a:cubicBezTo>
                    <a:pt x="76372" y="7545"/>
                    <a:pt x="66153" y="10124"/>
                    <a:pt x="52942" y="17923"/>
                  </a:cubicBezTo>
                  <a:cubicBezTo>
                    <a:pt x="39746" y="25739"/>
                    <a:pt x="37804" y="18066"/>
                    <a:pt x="22922" y="18433"/>
                  </a:cubicBezTo>
                  <a:cubicBezTo>
                    <a:pt x="8023" y="18783"/>
                    <a:pt x="6176" y="32504"/>
                    <a:pt x="1" y="324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335600" y="2377375"/>
              <a:ext cx="3042650" cy="803850"/>
            </a:xfrm>
            <a:custGeom>
              <a:avLst/>
              <a:gdLst/>
              <a:ahLst/>
              <a:cxnLst/>
              <a:rect l="l" t="t" r="r" b="b"/>
              <a:pathLst>
                <a:path w="121706" h="32154" fill="none" extrusionOk="0">
                  <a:moveTo>
                    <a:pt x="121706" y="0"/>
                  </a:moveTo>
                  <a:cubicBezTo>
                    <a:pt x="118936" y="828"/>
                    <a:pt x="103401" y="18767"/>
                    <a:pt x="89871" y="12989"/>
                  </a:cubicBezTo>
                  <a:cubicBezTo>
                    <a:pt x="76341" y="7211"/>
                    <a:pt x="66170" y="10203"/>
                    <a:pt x="52863" y="17971"/>
                  </a:cubicBezTo>
                  <a:cubicBezTo>
                    <a:pt x="39572" y="25739"/>
                    <a:pt x="37582" y="17605"/>
                    <a:pt x="22810" y="18114"/>
                  </a:cubicBezTo>
                  <a:cubicBezTo>
                    <a:pt x="8039" y="18624"/>
                    <a:pt x="6304" y="32153"/>
                    <a:pt x="1" y="3212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334025" y="2387700"/>
              <a:ext cx="3057350" cy="795100"/>
            </a:xfrm>
            <a:custGeom>
              <a:avLst/>
              <a:gdLst/>
              <a:ahLst/>
              <a:cxnLst/>
              <a:rect l="l" t="t" r="r" b="b"/>
              <a:pathLst>
                <a:path w="122294" h="31804" fill="none" extrusionOk="0">
                  <a:moveTo>
                    <a:pt x="122294" y="1"/>
                  </a:moveTo>
                  <a:cubicBezTo>
                    <a:pt x="119636" y="797"/>
                    <a:pt x="103639" y="18959"/>
                    <a:pt x="89966" y="12910"/>
                  </a:cubicBezTo>
                  <a:cubicBezTo>
                    <a:pt x="76308" y="6877"/>
                    <a:pt x="66201" y="10268"/>
                    <a:pt x="52798" y="17988"/>
                  </a:cubicBezTo>
                  <a:cubicBezTo>
                    <a:pt x="39412" y="25724"/>
                    <a:pt x="37390" y="17128"/>
                    <a:pt x="22730" y="17781"/>
                  </a:cubicBezTo>
                  <a:cubicBezTo>
                    <a:pt x="8070" y="18433"/>
                    <a:pt x="6447" y="31804"/>
                    <a:pt x="0" y="317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332425" y="2397650"/>
              <a:ext cx="3072100" cy="786350"/>
            </a:xfrm>
            <a:custGeom>
              <a:avLst/>
              <a:gdLst/>
              <a:ahLst/>
              <a:cxnLst/>
              <a:rect l="l" t="t" r="r" b="b"/>
              <a:pathLst>
                <a:path w="122884" h="31454" fill="none" extrusionOk="0">
                  <a:moveTo>
                    <a:pt x="122883" y="1"/>
                  </a:moveTo>
                  <a:cubicBezTo>
                    <a:pt x="120352" y="765"/>
                    <a:pt x="103878" y="19150"/>
                    <a:pt x="90077" y="12846"/>
                  </a:cubicBezTo>
                  <a:cubicBezTo>
                    <a:pt x="76277" y="6543"/>
                    <a:pt x="66233" y="10347"/>
                    <a:pt x="52735" y="18035"/>
                  </a:cubicBezTo>
                  <a:cubicBezTo>
                    <a:pt x="39253" y="25723"/>
                    <a:pt x="37184" y="16666"/>
                    <a:pt x="22635" y="17462"/>
                  </a:cubicBezTo>
                  <a:cubicBezTo>
                    <a:pt x="8102" y="18258"/>
                    <a:pt x="6590" y="31454"/>
                    <a:pt x="0" y="314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30825" y="2408000"/>
              <a:ext cx="3086825" cy="777200"/>
            </a:xfrm>
            <a:custGeom>
              <a:avLst/>
              <a:gdLst/>
              <a:ahLst/>
              <a:cxnLst/>
              <a:rect l="l" t="t" r="r" b="b"/>
              <a:pathLst>
                <a:path w="123473" h="31088" fill="none" extrusionOk="0">
                  <a:moveTo>
                    <a:pt x="123472" y="1"/>
                  </a:moveTo>
                  <a:cubicBezTo>
                    <a:pt x="121053" y="717"/>
                    <a:pt x="104117" y="19340"/>
                    <a:pt x="90189" y="12767"/>
                  </a:cubicBezTo>
                  <a:cubicBezTo>
                    <a:pt x="76261" y="6193"/>
                    <a:pt x="66249" y="10411"/>
                    <a:pt x="52672" y="18051"/>
                  </a:cubicBezTo>
                  <a:cubicBezTo>
                    <a:pt x="39094" y="25707"/>
                    <a:pt x="36993" y="16189"/>
                    <a:pt x="22556" y="17128"/>
                  </a:cubicBezTo>
                  <a:cubicBezTo>
                    <a:pt x="8135" y="18067"/>
                    <a:pt x="6718" y="31087"/>
                    <a:pt x="1" y="310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329250" y="2417950"/>
              <a:ext cx="3101525" cy="768850"/>
            </a:xfrm>
            <a:custGeom>
              <a:avLst/>
              <a:gdLst/>
              <a:ahLst/>
              <a:cxnLst/>
              <a:rect l="l" t="t" r="r" b="b"/>
              <a:pathLst>
                <a:path w="124061" h="30754" fill="none" extrusionOk="0">
                  <a:moveTo>
                    <a:pt x="124061" y="1"/>
                  </a:moveTo>
                  <a:cubicBezTo>
                    <a:pt x="121753" y="701"/>
                    <a:pt x="104355" y="19547"/>
                    <a:pt x="90300" y="12703"/>
                  </a:cubicBezTo>
                  <a:cubicBezTo>
                    <a:pt x="76229" y="5874"/>
                    <a:pt x="66280" y="10490"/>
                    <a:pt x="52607" y="18099"/>
                  </a:cubicBezTo>
                  <a:cubicBezTo>
                    <a:pt x="38934" y="25707"/>
                    <a:pt x="36785" y="15727"/>
                    <a:pt x="22476" y="16810"/>
                  </a:cubicBezTo>
                  <a:cubicBezTo>
                    <a:pt x="8150" y="17908"/>
                    <a:pt x="6861" y="30753"/>
                    <a:pt x="0" y="307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28050" y="2427900"/>
              <a:ext cx="3115850" cy="760075"/>
            </a:xfrm>
            <a:custGeom>
              <a:avLst/>
              <a:gdLst/>
              <a:ahLst/>
              <a:cxnLst/>
              <a:rect l="l" t="t" r="r" b="b"/>
              <a:pathLst>
                <a:path w="124634" h="30403" fill="none" extrusionOk="0">
                  <a:moveTo>
                    <a:pt x="124634" y="1"/>
                  </a:moveTo>
                  <a:cubicBezTo>
                    <a:pt x="122437" y="669"/>
                    <a:pt x="104578" y="19754"/>
                    <a:pt x="90380" y="12639"/>
                  </a:cubicBezTo>
                  <a:cubicBezTo>
                    <a:pt x="76181" y="5540"/>
                    <a:pt x="66297" y="10570"/>
                    <a:pt x="52528" y="18147"/>
                  </a:cubicBezTo>
                  <a:cubicBezTo>
                    <a:pt x="38759" y="25707"/>
                    <a:pt x="36579" y="15265"/>
                    <a:pt x="22364" y="16507"/>
                  </a:cubicBezTo>
                  <a:cubicBezTo>
                    <a:pt x="8166" y="17733"/>
                    <a:pt x="6988" y="30403"/>
                    <a:pt x="0" y="303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326450" y="2438250"/>
              <a:ext cx="3131000" cy="751325"/>
            </a:xfrm>
            <a:custGeom>
              <a:avLst/>
              <a:gdLst/>
              <a:ahLst/>
              <a:cxnLst/>
              <a:rect l="l" t="t" r="r" b="b"/>
              <a:pathLst>
                <a:path w="125240" h="30053" fill="none" extrusionOk="0">
                  <a:moveTo>
                    <a:pt x="125239" y="1"/>
                  </a:moveTo>
                  <a:cubicBezTo>
                    <a:pt x="123138" y="637"/>
                    <a:pt x="104833" y="19929"/>
                    <a:pt x="90491" y="12559"/>
                  </a:cubicBezTo>
                  <a:cubicBezTo>
                    <a:pt x="76150" y="5190"/>
                    <a:pt x="66329" y="10633"/>
                    <a:pt x="52465" y="18162"/>
                  </a:cubicBezTo>
                  <a:cubicBezTo>
                    <a:pt x="38600" y="25691"/>
                    <a:pt x="36372" y="14788"/>
                    <a:pt x="22285" y="16173"/>
                  </a:cubicBezTo>
                  <a:cubicBezTo>
                    <a:pt x="8198" y="17541"/>
                    <a:pt x="7132" y="30053"/>
                    <a:pt x="1" y="299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24875" y="2448200"/>
              <a:ext cx="3145700" cy="742575"/>
            </a:xfrm>
            <a:custGeom>
              <a:avLst/>
              <a:gdLst/>
              <a:ahLst/>
              <a:cxnLst/>
              <a:rect l="l" t="t" r="r" b="b"/>
              <a:pathLst>
                <a:path w="125828" h="29703" fill="none" extrusionOk="0">
                  <a:moveTo>
                    <a:pt x="125827" y="0"/>
                  </a:moveTo>
                  <a:cubicBezTo>
                    <a:pt x="123838" y="605"/>
                    <a:pt x="105071" y="20136"/>
                    <a:pt x="90602" y="12496"/>
                  </a:cubicBezTo>
                  <a:cubicBezTo>
                    <a:pt x="76133" y="4871"/>
                    <a:pt x="66344" y="10713"/>
                    <a:pt x="52384" y="18210"/>
                  </a:cubicBezTo>
                  <a:cubicBezTo>
                    <a:pt x="38441" y="25691"/>
                    <a:pt x="36164" y="14326"/>
                    <a:pt x="22205" y="15854"/>
                  </a:cubicBezTo>
                  <a:cubicBezTo>
                    <a:pt x="8229" y="17382"/>
                    <a:pt x="7274" y="29702"/>
                    <a:pt x="0" y="29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323275" y="2458550"/>
              <a:ext cx="3160425" cy="733425"/>
            </a:xfrm>
            <a:custGeom>
              <a:avLst/>
              <a:gdLst/>
              <a:ahLst/>
              <a:cxnLst/>
              <a:rect l="l" t="t" r="r" b="b"/>
              <a:pathLst>
                <a:path w="126417" h="29337" fill="none" extrusionOk="0">
                  <a:moveTo>
                    <a:pt x="126417" y="0"/>
                  </a:moveTo>
                  <a:cubicBezTo>
                    <a:pt x="124538" y="557"/>
                    <a:pt x="105310" y="20327"/>
                    <a:pt x="90698" y="12416"/>
                  </a:cubicBezTo>
                  <a:cubicBezTo>
                    <a:pt x="76102" y="4521"/>
                    <a:pt x="66376" y="10776"/>
                    <a:pt x="52321" y="18226"/>
                  </a:cubicBezTo>
                  <a:cubicBezTo>
                    <a:pt x="38282" y="25691"/>
                    <a:pt x="35974" y="13848"/>
                    <a:pt x="22110" y="15520"/>
                  </a:cubicBezTo>
                  <a:cubicBezTo>
                    <a:pt x="8261" y="17191"/>
                    <a:pt x="7402" y="29336"/>
                    <a:pt x="0" y="292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321675" y="2468500"/>
              <a:ext cx="3175150" cy="725050"/>
            </a:xfrm>
            <a:custGeom>
              <a:avLst/>
              <a:gdLst/>
              <a:ahLst/>
              <a:cxnLst/>
              <a:rect l="l" t="t" r="r" b="b"/>
              <a:pathLst>
                <a:path w="127006" h="29002" fill="none" extrusionOk="0">
                  <a:moveTo>
                    <a:pt x="127006" y="0"/>
                  </a:moveTo>
                  <a:cubicBezTo>
                    <a:pt x="125239" y="541"/>
                    <a:pt x="105549" y="20518"/>
                    <a:pt x="90810" y="12368"/>
                  </a:cubicBezTo>
                  <a:cubicBezTo>
                    <a:pt x="76070" y="4202"/>
                    <a:pt x="66408" y="10856"/>
                    <a:pt x="52258" y="18273"/>
                  </a:cubicBezTo>
                  <a:cubicBezTo>
                    <a:pt x="38123" y="25691"/>
                    <a:pt x="35767" y="13387"/>
                    <a:pt x="22030" y="15201"/>
                  </a:cubicBezTo>
                  <a:cubicBezTo>
                    <a:pt x="8278" y="17016"/>
                    <a:pt x="7546" y="29002"/>
                    <a:pt x="1" y="2893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320075" y="2478850"/>
              <a:ext cx="3189900" cy="715900"/>
            </a:xfrm>
            <a:custGeom>
              <a:avLst/>
              <a:gdLst/>
              <a:ahLst/>
              <a:cxnLst/>
              <a:rect l="l" t="t" r="r" b="b"/>
              <a:pathLst>
                <a:path w="127596" h="28636" fill="none" extrusionOk="0">
                  <a:moveTo>
                    <a:pt x="127595" y="0"/>
                  </a:moveTo>
                  <a:cubicBezTo>
                    <a:pt x="125940" y="494"/>
                    <a:pt x="105788" y="20709"/>
                    <a:pt x="90921" y="12288"/>
                  </a:cubicBezTo>
                  <a:cubicBezTo>
                    <a:pt x="76055" y="3852"/>
                    <a:pt x="66440" y="10919"/>
                    <a:pt x="52194" y="18289"/>
                  </a:cubicBezTo>
                  <a:cubicBezTo>
                    <a:pt x="37964" y="25675"/>
                    <a:pt x="35576" y="12909"/>
                    <a:pt x="21935" y="14867"/>
                  </a:cubicBezTo>
                  <a:cubicBezTo>
                    <a:pt x="8310" y="16825"/>
                    <a:pt x="7689" y="28636"/>
                    <a:pt x="1" y="285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318900" y="2488800"/>
              <a:ext cx="3204200" cy="707150"/>
            </a:xfrm>
            <a:custGeom>
              <a:avLst/>
              <a:gdLst/>
              <a:ahLst/>
              <a:cxnLst/>
              <a:rect l="l" t="t" r="r" b="b"/>
              <a:pathLst>
                <a:path w="128168" h="28286" fill="none" extrusionOk="0">
                  <a:moveTo>
                    <a:pt x="128168" y="0"/>
                  </a:moveTo>
                  <a:cubicBezTo>
                    <a:pt x="126624" y="478"/>
                    <a:pt x="106010" y="20916"/>
                    <a:pt x="91000" y="12225"/>
                  </a:cubicBezTo>
                  <a:cubicBezTo>
                    <a:pt x="76006" y="3518"/>
                    <a:pt x="66440" y="10999"/>
                    <a:pt x="52114" y="18337"/>
                  </a:cubicBezTo>
                  <a:cubicBezTo>
                    <a:pt x="37788" y="25675"/>
                    <a:pt x="35353" y="12447"/>
                    <a:pt x="21839" y="14549"/>
                  </a:cubicBezTo>
                  <a:cubicBezTo>
                    <a:pt x="8325" y="16666"/>
                    <a:pt x="7816" y="28285"/>
                    <a:pt x="0" y="282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317300" y="2499125"/>
              <a:ext cx="3218925" cy="698400"/>
            </a:xfrm>
            <a:custGeom>
              <a:avLst/>
              <a:gdLst/>
              <a:ahLst/>
              <a:cxnLst/>
              <a:rect l="l" t="t" r="r" b="b"/>
              <a:pathLst>
                <a:path w="128757" h="27936" fill="none" extrusionOk="0">
                  <a:moveTo>
                    <a:pt x="128757" y="1"/>
                  </a:moveTo>
                  <a:cubicBezTo>
                    <a:pt x="127324" y="431"/>
                    <a:pt x="106250" y="21107"/>
                    <a:pt x="91112" y="12146"/>
                  </a:cubicBezTo>
                  <a:cubicBezTo>
                    <a:pt x="75975" y="3184"/>
                    <a:pt x="66472" y="11063"/>
                    <a:pt x="52051" y="18354"/>
                  </a:cubicBezTo>
                  <a:cubicBezTo>
                    <a:pt x="37629" y="25660"/>
                    <a:pt x="35162" y="11971"/>
                    <a:pt x="21760" y="14215"/>
                  </a:cubicBezTo>
                  <a:cubicBezTo>
                    <a:pt x="8357" y="16475"/>
                    <a:pt x="7959" y="27936"/>
                    <a:pt x="1" y="2787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315700" y="2509075"/>
              <a:ext cx="3233675" cy="689650"/>
            </a:xfrm>
            <a:custGeom>
              <a:avLst/>
              <a:gdLst/>
              <a:ahLst/>
              <a:cxnLst/>
              <a:rect l="l" t="t" r="r" b="b"/>
              <a:pathLst>
                <a:path w="129347" h="27586" fill="none" extrusionOk="0">
                  <a:moveTo>
                    <a:pt x="129346" y="1"/>
                  </a:moveTo>
                  <a:cubicBezTo>
                    <a:pt x="128025" y="399"/>
                    <a:pt x="106489" y="21298"/>
                    <a:pt x="91224" y="12082"/>
                  </a:cubicBezTo>
                  <a:cubicBezTo>
                    <a:pt x="75959" y="2850"/>
                    <a:pt x="66504" y="11143"/>
                    <a:pt x="51987" y="18401"/>
                  </a:cubicBezTo>
                  <a:cubicBezTo>
                    <a:pt x="37455" y="25660"/>
                    <a:pt x="34956" y="11509"/>
                    <a:pt x="21665" y="13897"/>
                  </a:cubicBezTo>
                  <a:cubicBezTo>
                    <a:pt x="8373" y="16300"/>
                    <a:pt x="8087" y="27586"/>
                    <a:pt x="1" y="2752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314125" y="2519425"/>
              <a:ext cx="3248375" cy="680500"/>
            </a:xfrm>
            <a:custGeom>
              <a:avLst/>
              <a:gdLst/>
              <a:ahLst/>
              <a:cxnLst/>
              <a:rect l="l" t="t" r="r" b="b"/>
              <a:pathLst>
                <a:path w="129935" h="27220" fill="none" extrusionOk="0">
                  <a:moveTo>
                    <a:pt x="129934" y="1"/>
                  </a:moveTo>
                  <a:cubicBezTo>
                    <a:pt x="128725" y="367"/>
                    <a:pt x="106727" y="21489"/>
                    <a:pt x="91335" y="12002"/>
                  </a:cubicBezTo>
                  <a:cubicBezTo>
                    <a:pt x="75926" y="2516"/>
                    <a:pt x="66535" y="11207"/>
                    <a:pt x="51923" y="18417"/>
                  </a:cubicBezTo>
                  <a:cubicBezTo>
                    <a:pt x="37295" y="25644"/>
                    <a:pt x="34764" y="11031"/>
                    <a:pt x="21584" y="13578"/>
                  </a:cubicBezTo>
                  <a:cubicBezTo>
                    <a:pt x="8405" y="16125"/>
                    <a:pt x="8230" y="27219"/>
                    <a:pt x="0" y="2715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12525" y="2529375"/>
              <a:ext cx="3263100" cy="672150"/>
            </a:xfrm>
            <a:custGeom>
              <a:avLst/>
              <a:gdLst/>
              <a:ahLst/>
              <a:cxnLst/>
              <a:rect l="l" t="t" r="r" b="b"/>
              <a:pathLst>
                <a:path w="130524" h="26886" fill="none" extrusionOk="0">
                  <a:moveTo>
                    <a:pt x="130524" y="1"/>
                  </a:moveTo>
                  <a:cubicBezTo>
                    <a:pt x="129425" y="335"/>
                    <a:pt x="106966" y="21696"/>
                    <a:pt x="91430" y="11939"/>
                  </a:cubicBezTo>
                  <a:cubicBezTo>
                    <a:pt x="75895" y="2181"/>
                    <a:pt x="66567" y="11286"/>
                    <a:pt x="51844" y="18465"/>
                  </a:cubicBezTo>
                  <a:cubicBezTo>
                    <a:pt x="37136" y="25644"/>
                    <a:pt x="34557" y="10554"/>
                    <a:pt x="21505" y="13260"/>
                  </a:cubicBezTo>
                  <a:cubicBezTo>
                    <a:pt x="8437" y="15950"/>
                    <a:pt x="8373" y="26885"/>
                    <a:pt x="1" y="2682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11325" y="2539725"/>
              <a:ext cx="3277825" cy="662975"/>
            </a:xfrm>
            <a:custGeom>
              <a:avLst/>
              <a:gdLst/>
              <a:ahLst/>
              <a:cxnLst/>
              <a:rect l="l" t="t" r="r" b="b"/>
              <a:pathLst>
                <a:path w="131113" h="26519" fill="none" extrusionOk="0">
                  <a:moveTo>
                    <a:pt x="131113" y="0"/>
                  </a:moveTo>
                  <a:cubicBezTo>
                    <a:pt x="130110" y="303"/>
                    <a:pt x="107205" y="21887"/>
                    <a:pt x="91526" y="11859"/>
                  </a:cubicBezTo>
                  <a:cubicBezTo>
                    <a:pt x="75847" y="1831"/>
                    <a:pt x="66568" y="11350"/>
                    <a:pt x="51764" y="18496"/>
                  </a:cubicBezTo>
                  <a:cubicBezTo>
                    <a:pt x="36961" y="25627"/>
                    <a:pt x="34351" y="10076"/>
                    <a:pt x="21394" y="12925"/>
                  </a:cubicBezTo>
                  <a:cubicBezTo>
                    <a:pt x="8453" y="15759"/>
                    <a:pt x="8501" y="26519"/>
                    <a:pt x="1" y="264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09750" y="2549675"/>
              <a:ext cx="3292550" cy="654225"/>
            </a:xfrm>
            <a:custGeom>
              <a:avLst/>
              <a:gdLst/>
              <a:ahLst/>
              <a:cxnLst/>
              <a:rect l="l" t="t" r="r" b="b"/>
              <a:pathLst>
                <a:path w="131702" h="26169" fill="none" extrusionOk="0">
                  <a:moveTo>
                    <a:pt x="131701" y="0"/>
                  </a:moveTo>
                  <a:cubicBezTo>
                    <a:pt x="130810" y="271"/>
                    <a:pt x="107443" y="22078"/>
                    <a:pt x="91637" y="11795"/>
                  </a:cubicBezTo>
                  <a:cubicBezTo>
                    <a:pt x="75831" y="1513"/>
                    <a:pt x="66599" y="11429"/>
                    <a:pt x="51700" y="18528"/>
                  </a:cubicBezTo>
                  <a:cubicBezTo>
                    <a:pt x="36801" y="25627"/>
                    <a:pt x="34143" y="9615"/>
                    <a:pt x="21314" y="12607"/>
                  </a:cubicBezTo>
                  <a:cubicBezTo>
                    <a:pt x="8484" y="15584"/>
                    <a:pt x="8643" y="26169"/>
                    <a:pt x="0" y="2610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08150" y="2560025"/>
              <a:ext cx="3307275" cy="645475"/>
            </a:xfrm>
            <a:custGeom>
              <a:avLst/>
              <a:gdLst/>
              <a:ahLst/>
              <a:cxnLst/>
              <a:rect l="l" t="t" r="r" b="b"/>
              <a:pathLst>
                <a:path w="132291" h="25819" fill="none" extrusionOk="0">
                  <a:moveTo>
                    <a:pt x="132290" y="0"/>
                  </a:moveTo>
                  <a:cubicBezTo>
                    <a:pt x="131510" y="223"/>
                    <a:pt x="107682" y="22269"/>
                    <a:pt x="91733" y="11715"/>
                  </a:cubicBezTo>
                  <a:cubicBezTo>
                    <a:pt x="75799" y="1162"/>
                    <a:pt x="66631" y="11493"/>
                    <a:pt x="51637" y="18560"/>
                  </a:cubicBezTo>
                  <a:cubicBezTo>
                    <a:pt x="36642" y="25627"/>
                    <a:pt x="33952" y="9137"/>
                    <a:pt x="21234" y="12273"/>
                  </a:cubicBezTo>
                  <a:cubicBezTo>
                    <a:pt x="8500" y="15408"/>
                    <a:pt x="8771" y="25818"/>
                    <a:pt x="0" y="257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06550" y="2569975"/>
              <a:ext cx="3322000" cy="640700"/>
            </a:xfrm>
            <a:custGeom>
              <a:avLst/>
              <a:gdLst/>
              <a:ahLst/>
              <a:cxnLst/>
              <a:rect l="l" t="t" r="r" b="b"/>
              <a:pathLst>
                <a:path w="132880" h="25628" fill="none" extrusionOk="0">
                  <a:moveTo>
                    <a:pt x="132880" y="0"/>
                  </a:moveTo>
                  <a:cubicBezTo>
                    <a:pt x="132211" y="207"/>
                    <a:pt x="107921" y="22476"/>
                    <a:pt x="91844" y="11652"/>
                  </a:cubicBezTo>
                  <a:cubicBezTo>
                    <a:pt x="75768" y="844"/>
                    <a:pt x="66663" y="11572"/>
                    <a:pt x="51573" y="18592"/>
                  </a:cubicBezTo>
                  <a:cubicBezTo>
                    <a:pt x="36484" y="25627"/>
                    <a:pt x="33746" y="8675"/>
                    <a:pt x="21139" y="11954"/>
                  </a:cubicBezTo>
                  <a:cubicBezTo>
                    <a:pt x="8533" y="15233"/>
                    <a:pt x="8915" y="25468"/>
                    <a:pt x="1" y="2540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04975" y="2580325"/>
              <a:ext cx="3336700" cy="640300"/>
            </a:xfrm>
            <a:custGeom>
              <a:avLst/>
              <a:gdLst/>
              <a:ahLst/>
              <a:cxnLst/>
              <a:rect l="l" t="t" r="r" b="b"/>
              <a:pathLst>
                <a:path w="133468" h="25612" fill="none" extrusionOk="0">
                  <a:moveTo>
                    <a:pt x="133468" y="0"/>
                  </a:moveTo>
                  <a:cubicBezTo>
                    <a:pt x="132911" y="159"/>
                    <a:pt x="108159" y="22666"/>
                    <a:pt x="91955" y="11572"/>
                  </a:cubicBezTo>
                  <a:cubicBezTo>
                    <a:pt x="75751" y="493"/>
                    <a:pt x="66678" y="11636"/>
                    <a:pt x="51509" y="18623"/>
                  </a:cubicBezTo>
                  <a:cubicBezTo>
                    <a:pt x="36324" y="25611"/>
                    <a:pt x="33554" y="8197"/>
                    <a:pt x="21059" y="11620"/>
                  </a:cubicBezTo>
                  <a:cubicBezTo>
                    <a:pt x="8564" y="15042"/>
                    <a:pt x="9057" y="25102"/>
                    <a:pt x="0" y="250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03375" y="2590250"/>
              <a:ext cx="3351450" cy="640325"/>
            </a:xfrm>
            <a:custGeom>
              <a:avLst/>
              <a:gdLst/>
              <a:ahLst/>
              <a:cxnLst/>
              <a:rect l="l" t="t" r="r" b="b"/>
              <a:pathLst>
                <a:path w="134058" h="25613" fill="none" extrusionOk="0">
                  <a:moveTo>
                    <a:pt x="134057" y="1"/>
                  </a:moveTo>
                  <a:cubicBezTo>
                    <a:pt x="133612" y="144"/>
                    <a:pt x="108398" y="22858"/>
                    <a:pt x="92051" y="11509"/>
                  </a:cubicBezTo>
                  <a:cubicBezTo>
                    <a:pt x="75720" y="160"/>
                    <a:pt x="66710" y="11716"/>
                    <a:pt x="51446" y="18656"/>
                  </a:cubicBezTo>
                  <a:cubicBezTo>
                    <a:pt x="36165" y="25612"/>
                    <a:pt x="33348" y="7737"/>
                    <a:pt x="20964" y="11302"/>
                  </a:cubicBezTo>
                  <a:cubicBezTo>
                    <a:pt x="8596" y="14868"/>
                    <a:pt x="9201" y="24768"/>
                    <a:pt x="0" y="24689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02175" y="2596225"/>
              <a:ext cx="3365775" cy="644300"/>
            </a:xfrm>
            <a:custGeom>
              <a:avLst/>
              <a:gdLst/>
              <a:ahLst/>
              <a:cxnLst/>
              <a:rect l="l" t="t" r="r" b="b"/>
              <a:pathLst>
                <a:path w="134631" h="25772" fill="none" extrusionOk="0">
                  <a:moveTo>
                    <a:pt x="134630" y="176"/>
                  </a:moveTo>
                  <a:cubicBezTo>
                    <a:pt x="134296" y="271"/>
                    <a:pt x="108621" y="23224"/>
                    <a:pt x="92147" y="11605"/>
                  </a:cubicBezTo>
                  <a:cubicBezTo>
                    <a:pt x="75672" y="1"/>
                    <a:pt x="66727" y="11955"/>
                    <a:pt x="51366" y="18863"/>
                  </a:cubicBezTo>
                  <a:cubicBezTo>
                    <a:pt x="35990" y="25771"/>
                    <a:pt x="33141" y="7434"/>
                    <a:pt x="20868" y="11143"/>
                  </a:cubicBezTo>
                  <a:cubicBezTo>
                    <a:pt x="8612" y="14868"/>
                    <a:pt x="9328" y="24577"/>
                    <a:pt x="1" y="2451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00600" y="2597825"/>
              <a:ext cx="3380475" cy="652625"/>
            </a:xfrm>
            <a:custGeom>
              <a:avLst/>
              <a:gdLst/>
              <a:ahLst/>
              <a:cxnLst/>
              <a:rect l="l" t="t" r="r" b="b"/>
              <a:pathLst>
                <a:path w="135219" h="26105" fill="none" extrusionOk="0">
                  <a:moveTo>
                    <a:pt x="135219" y="510"/>
                  </a:moveTo>
                  <a:cubicBezTo>
                    <a:pt x="134996" y="573"/>
                    <a:pt x="108859" y="23765"/>
                    <a:pt x="92258" y="11875"/>
                  </a:cubicBezTo>
                  <a:cubicBezTo>
                    <a:pt x="75656" y="0"/>
                    <a:pt x="66758" y="12368"/>
                    <a:pt x="51286" y="19229"/>
                  </a:cubicBezTo>
                  <a:cubicBezTo>
                    <a:pt x="35830" y="26105"/>
                    <a:pt x="32933" y="7306"/>
                    <a:pt x="20788" y="11174"/>
                  </a:cubicBezTo>
                  <a:cubicBezTo>
                    <a:pt x="8627" y="15026"/>
                    <a:pt x="9455" y="24561"/>
                    <a:pt x="0" y="24497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99000" y="2599425"/>
              <a:ext cx="3395225" cy="660975"/>
            </a:xfrm>
            <a:custGeom>
              <a:avLst/>
              <a:gdLst/>
              <a:ahLst/>
              <a:cxnLst/>
              <a:rect l="l" t="t" r="r" b="b"/>
              <a:pathLst>
                <a:path w="135809" h="26439" fill="none" extrusionOk="0">
                  <a:moveTo>
                    <a:pt x="135808" y="860"/>
                  </a:moveTo>
                  <a:cubicBezTo>
                    <a:pt x="135697" y="891"/>
                    <a:pt x="109099" y="24290"/>
                    <a:pt x="92369" y="12145"/>
                  </a:cubicBezTo>
                  <a:cubicBezTo>
                    <a:pt x="75624" y="0"/>
                    <a:pt x="66774" y="12782"/>
                    <a:pt x="51223" y="19610"/>
                  </a:cubicBezTo>
                  <a:cubicBezTo>
                    <a:pt x="35671" y="26439"/>
                    <a:pt x="32727" y="7179"/>
                    <a:pt x="20693" y="11190"/>
                  </a:cubicBezTo>
                  <a:cubicBezTo>
                    <a:pt x="8659" y="15185"/>
                    <a:pt x="9599" y="24561"/>
                    <a:pt x="0" y="2448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97400" y="2601400"/>
              <a:ext cx="3410350" cy="668950"/>
            </a:xfrm>
            <a:custGeom>
              <a:avLst/>
              <a:gdLst/>
              <a:ahLst/>
              <a:cxnLst/>
              <a:rect l="l" t="t" r="r" b="b"/>
              <a:pathLst>
                <a:path w="136414" h="26758" fill="none" extrusionOk="0">
                  <a:moveTo>
                    <a:pt x="136413" y="1179"/>
                  </a:moveTo>
                  <a:cubicBezTo>
                    <a:pt x="136413" y="1179"/>
                    <a:pt x="109338" y="24816"/>
                    <a:pt x="92465" y="12416"/>
                  </a:cubicBezTo>
                  <a:cubicBezTo>
                    <a:pt x="75593" y="1"/>
                    <a:pt x="66806" y="13180"/>
                    <a:pt x="51159" y="19977"/>
                  </a:cubicBezTo>
                  <a:cubicBezTo>
                    <a:pt x="35513" y="26758"/>
                    <a:pt x="32536" y="7036"/>
                    <a:pt x="20614" y="11191"/>
                  </a:cubicBezTo>
                  <a:cubicBezTo>
                    <a:pt x="8692" y="15345"/>
                    <a:pt x="9742" y="24529"/>
                    <a:pt x="1" y="2446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3"/>
          <p:cNvSpPr/>
          <p:nvPr/>
        </p:nvSpPr>
        <p:spPr>
          <a:xfrm rot="-7473303" flipH="1">
            <a:off x="5871708" y="4122656"/>
            <a:ext cx="7394227" cy="6425049"/>
          </a:xfrm>
          <a:prstGeom prst="flowChartOnlineStorag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3"/>
          <p:cNvGrpSpPr/>
          <p:nvPr/>
        </p:nvGrpSpPr>
        <p:grpSpPr>
          <a:xfrm rot="-9914529">
            <a:off x="4543289" y="-2560242"/>
            <a:ext cx="12153107" cy="12093372"/>
            <a:chOff x="3899125" y="1769725"/>
            <a:chExt cx="2025925" cy="2015950"/>
          </a:xfrm>
        </p:grpSpPr>
        <p:sp>
          <p:nvSpPr>
            <p:cNvPr id="308" name="Google Shape;308;p3"/>
            <p:cNvSpPr/>
            <p:nvPr/>
          </p:nvSpPr>
          <p:spPr>
            <a:xfrm>
              <a:off x="4184450" y="1769725"/>
              <a:ext cx="1653850" cy="1128175"/>
            </a:xfrm>
            <a:custGeom>
              <a:avLst/>
              <a:gdLst/>
              <a:ahLst/>
              <a:cxnLst/>
              <a:rect l="l" t="t" r="r" b="b"/>
              <a:pathLst>
                <a:path w="66154" h="45127" fill="none" extrusionOk="0">
                  <a:moveTo>
                    <a:pt x="66153" y="7370"/>
                  </a:moveTo>
                  <a:cubicBezTo>
                    <a:pt x="66153" y="7370"/>
                    <a:pt x="55807" y="0"/>
                    <a:pt x="46877" y="16109"/>
                  </a:cubicBezTo>
                  <a:cubicBezTo>
                    <a:pt x="37932" y="32201"/>
                    <a:pt x="33793" y="25086"/>
                    <a:pt x="25994" y="25595"/>
                  </a:cubicBezTo>
                  <a:cubicBezTo>
                    <a:pt x="18194" y="26089"/>
                    <a:pt x="16157" y="42754"/>
                    <a:pt x="10172" y="43948"/>
                  </a:cubicBezTo>
                  <a:cubicBezTo>
                    <a:pt x="4203" y="45126"/>
                    <a:pt x="4982" y="37502"/>
                    <a:pt x="0" y="411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180475" y="1772500"/>
              <a:ext cx="1659000" cy="1136525"/>
            </a:xfrm>
            <a:custGeom>
              <a:avLst/>
              <a:gdLst/>
              <a:ahLst/>
              <a:cxnLst/>
              <a:rect l="l" t="t" r="r" b="b"/>
              <a:pathLst>
                <a:path w="66360" h="45461" fill="none" extrusionOk="0">
                  <a:moveTo>
                    <a:pt x="0" y="41641"/>
                  </a:moveTo>
                  <a:cubicBezTo>
                    <a:pt x="4903" y="37996"/>
                    <a:pt x="4441" y="45461"/>
                    <a:pt x="10410" y="44044"/>
                  </a:cubicBezTo>
                  <a:cubicBezTo>
                    <a:pt x="16379" y="42628"/>
                    <a:pt x="18512" y="26217"/>
                    <a:pt x="26359" y="25644"/>
                  </a:cubicBezTo>
                  <a:cubicBezTo>
                    <a:pt x="34207" y="25055"/>
                    <a:pt x="38218" y="31883"/>
                    <a:pt x="47132" y="15934"/>
                  </a:cubicBezTo>
                  <a:cubicBezTo>
                    <a:pt x="56061" y="1"/>
                    <a:pt x="66280" y="7339"/>
                    <a:pt x="66360" y="725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176475" y="1774900"/>
              <a:ext cx="1664200" cy="1145275"/>
            </a:xfrm>
            <a:custGeom>
              <a:avLst/>
              <a:gdLst/>
              <a:ahLst/>
              <a:cxnLst/>
              <a:rect l="l" t="t" r="r" b="b"/>
              <a:pathLst>
                <a:path w="66568" h="45811" fill="none" extrusionOk="0">
                  <a:moveTo>
                    <a:pt x="1" y="42102"/>
                  </a:moveTo>
                  <a:cubicBezTo>
                    <a:pt x="4840" y="38504"/>
                    <a:pt x="4697" y="45810"/>
                    <a:pt x="10650" y="44155"/>
                  </a:cubicBezTo>
                  <a:cubicBezTo>
                    <a:pt x="16603" y="42516"/>
                    <a:pt x="18847" y="26359"/>
                    <a:pt x="26726" y="25707"/>
                  </a:cubicBezTo>
                  <a:cubicBezTo>
                    <a:pt x="34606" y="25038"/>
                    <a:pt x="38505" y="31580"/>
                    <a:pt x="47403" y="15790"/>
                  </a:cubicBezTo>
                  <a:cubicBezTo>
                    <a:pt x="56301" y="0"/>
                    <a:pt x="66424" y="7322"/>
                    <a:pt x="66568" y="714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172500" y="1777275"/>
              <a:ext cx="1669375" cy="1153650"/>
            </a:xfrm>
            <a:custGeom>
              <a:avLst/>
              <a:gdLst/>
              <a:ahLst/>
              <a:cxnLst/>
              <a:rect l="l" t="t" r="r" b="b"/>
              <a:pathLst>
                <a:path w="66775" h="46146" fill="none" extrusionOk="0">
                  <a:moveTo>
                    <a:pt x="1" y="42564"/>
                  </a:moveTo>
                  <a:cubicBezTo>
                    <a:pt x="4760" y="39014"/>
                    <a:pt x="4951" y="46145"/>
                    <a:pt x="10888" y="44267"/>
                  </a:cubicBezTo>
                  <a:cubicBezTo>
                    <a:pt x="16841" y="42389"/>
                    <a:pt x="19165" y="26503"/>
                    <a:pt x="27092" y="25755"/>
                  </a:cubicBezTo>
                  <a:cubicBezTo>
                    <a:pt x="35003" y="25023"/>
                    <a:pt x="38776" y="31294"/>
                    <a:pt x="47674" y="15648"/>
                  </a:cubicBezTo>
                  <a:cubicBezTo>
                    <a:pt x="56555" y="1"/>
                    <a:pt x="66552" y="7307"/>
                    <a:pt x="66774" y="703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168525" y="1780075"/>
              <a:ext cx="1674550" cy="1161975"/>
            </a:xfrm>
            <a:custGeom>
              <a:avLst/>
              <a:gdLst/>
              <a:ahLst/>
              <a:cxnLst/>
              <a:rect l="l" t="t" r="r" b="b"/>
              <a:pathLst>
                <a:path w="66982" h="46479" fill="none" extrusionOk="0">
                  <a:moveTo>
                    <a:pt x="1" y="43009"/>
                  </a:moveTo>
                  <a:cubicBezTo>
                    <a:pt x="4696" y="39507"/>
                    <a:pt x="5190" y="46479"/>
                    <a:pt x="11127" y="44378"/>
                  </a:cubicBezTo>
                  <a:cubicBezTo>
                    <a:pt x="17064" y="42261"/>
                    <a:pt x="19484" y="26630"/>
                    <a:pt x="27458" y="25802"/>
                  </a:cubicBezTo>
                  <a:cubicBezTo>
                    <a:pt x="35417" y="24975"/>
                    <a:pt x="39062" y="30975"/>
                    <a:pt x="47928" y="15488"/>
                  </a:cubicBezTo>
                  <a:cubicBezTo>
                    <a:pt x="56794" y="0"/>
                    <a:pt x="66679" y="7274"/>
                    <a:pt x="66981" y="692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164550" y="1782450"/>
              <a:ext cx="1679700" cy="1170350"/>
            </a:xfrm>
            <a:custGeom>
              <a:avLst/>
              <a:gdLst/>
              <a:ahLst/>
              <a:cxnLst/>
              <a:rect l="l" t="t" r="r" b="b"/>
              <a:pathLst>
                <a:path w="67188" h="46814" fill="none" extrusionOk="0">
                  <a:moveTo>
                    <a:pt x="0" y="43471"/>
                  </a:moveTo>
                  <a:cubicBezTo>
                    <a:pt x="4617" y="40033"/>
                    <a:pt x="5444" y="46814"/>
                    <a:pt x="11366" y="44490"/>
                  </a:cubicBezTo>
                  <a:cubicBezTo>
                    <a:pt x="17303" y="42150"/>
                    <a:pt x="19818" y="26774"/>
                    <a:pt x="27808" y="25866"/>
                  </a:cubicBezTo>
                  <a:cubicBezTo>
                    <a:pt x="35815" y="24959"/>
                    <a:pt x="39348" y="30673"/>
                    <a:pt x="48198" y="15345"/>
                  </a:cubicBezTo>
                  <a:cubicBezTo>
                    <a:pt x="57049" y="1"/>
                    <a:pt x="66822" y="7259"/>
                    <a:pt x="67188" y="681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160575" y="1785250"/>
              <a:ext cx="1684875" cy="1178700"/>
            </a:xfrm>
            <a:custGeom>
              <a:avLst/>
              <a:gdLst/>
              <a:ahLst/>
              <a:cxnLst/>
              <a:rect l="l" t="t" r="r" b="b"/>
              <a:pathLst>
                <a:path w="67395" h="47148" fill="none" extrusionOk="0">
                  <a:moveTo>
                    <a:pt x="0" y="43900"/>
                  </a:moveTo>
                  <a:cubicBezTo>
                    <a:pt x="4553" y="40526"/>
                    <a:pt x="5683" y="47147"/>
                    <a:pt x="11604" y="44585"/>
                  </a:cubicBezTo>
                  <a:cubicBezTo>
                    <a:pt x="17525" y="42022"/>
                    <a:pt x="20136" y="26900"/>
                    <a:pt x="28174" y="25914"/>
                  </a:cubicBezTo>
                  <a:cubicBezTo>
                    <a:pt x="36212" y="24927"/>
                    <a:pt x="39635" y="30355"/>
                    <a:pt x="48469" y="15185"/>
                  </a:cubicBezTo>
                  <a:cubicBezTo>
                    <a:pt x="57303" y="0"/>
                    <a:pt x="66949" y="7227"/>
                    <a:pt x="67395" y="668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156600" y="1787625"/>
              <a:ext cx="1690050" cy="1187475"/>
            </a:xfrm>
            <a:custGeom>
              <a:avLst/>
              <a:gdLst/>
              <a:ahLst/>
              <a:cxnLst/>
              <a:rect l="l" t="t" r="r" b="b"/>
              <a:pathLst>
                <a:path w="67602" h="47499" fill="none" extrusionOk="0">
                  <a:moveTo>
                    <a:pt x="0" y="44362"/>
                  </a:moveTo>
                  <a:cubicBezTo>
                    <a:pt x="4473" y="41036"/>
                    <a:pt x="5937" y="47498"/>
                    <a:pt x="11843" y="44697"/>
                  </a:cubicBezTo>
                  <a:cubicBezTo>
                    <a:pt x="17764" y="41911"/>
                    <a:pt x="20470" y="27044"/>
                    <a:pt x="28540" y="25978"/>
                  </a:cubicBezTo>
                  <a:cubicBezTo>
                    <a:pt x="36626" y="24911"/>
                    <a:pt x="39905" y="30069"/>
                    <a:pt x="48723" y="15027"/>
                  </a:cubicBezTo>
                  <a:cubicBezTo>
                    <a:pt x="57542" y="1"/>
                    <a:pt x="67092" y="7195"/>
                    <a:pt x="67601" y="659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152600" y="1790025"/>
              <a:ext cx="1695250" cy="1195800"/>
            </a:xfrm>
            <a:custGeom>
              <a:avLst/>
              <a:gdLst/>
              <a:ahLst/>
              <a:cxnLst/>
              <a:rect l="l" t="t" r="r" b="b"/>
              <a:pathLst>
                <a:path w="67810" h="47832" fill="none" extrusionOk="0">
                  <a:moveTo>
                    <a:pt x="1" y="44823"/>
                  </a:moveTo>
                  <a:cubicBezTo>
                    <a:pt x="4410" y="41544"/>
                    <a:pt x="6177" y="47832"/>
                    <a:pt x="12082" y="44808"/>
                  </a:cubicBezTo>
                  <a:cubicBezTo>
                    <a:pt x="17988" y="41783"/>
                    <a:pt x="20789" y="27187"/>
                    <a:pt x="28907" y="26041"/>
                  </a:cubicBezTo>
                  <a:cubicBezTo>
                    <a:pt x="37025" y="24879"/>
                    <a:pt x="40192" y="29766"/>
                    <a:pt x="48995" y="14883"/>
                  </a:cubicBezTo>
                  <a:cubicBezTo>
                    <a:pt x="57797" y="0"/>
                    <a:pt x="67220" y="7179"/>
                    <a:pt x="67809" y="647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148225" y="1792800"/>
              <a:ext cx="1700800" cy="1204175"/>
            </a:xfrm>
            <a:custGeom>
              <a:avLst/>
              <a:gdLst/>
              <a:ahLst/>
              <a:cxnLst/>
              <a:rect l="l" t="t" r="r" b="b"/>
              <a:pathLst>
                <a:path w="68032" h="48167" fill="none" extrusionOk="0">
                  <a:moveTo>
                    <a:pt x="1" y="45270"/>
                  </a:moveTo>
                  <a:cubicBezTo>
                    <a:pt x="4346" y="42038"/>
                    <a:pt x="6447" y="48167"/>
                    <a:pt x="12337" y="44903"/>
                  </a:cubicBezTo>
                  <a:cubicBezTo>
                    <a:pt x="18226" y="41656"/>
                    <a:pt x="21123" y="27315"/>
                    <a:pt x="29289" y="26073"/>
                  </a:cubicBezTo>
                  <a:cubicBezTo>
                    <a:pt x="37439" y="24848"/>
                    <a:pt x="40495" y="29448"/>
                    <a:pt x="49281" y="14724"/>
                  </a:cubicBezTo>
                  <a:cubicBezTo>
                    <a:pt x="58052" y="0"/>
                    <a:pt x="67379" y="7147"/>
                    <a:pt x="68032" y="636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4144250" y="1795175"/>
              <a:ext cx="1705975" cy="1212550"/>
            </a:xfrm>
            <a:custGeom>
              <a:avLst/>
              <a:gdLst/>
              <a:ahLst/>
              <a:cxnLst/>
              <a:rect l="l" t="t" r="r" b="b"/>
              <a:pathLst>
                <a:path w="68239" h="48502" fill="none" extrusionOk="0">
                  <a:moveTo>
                    <a:pt x="1" y="45732"/>
                  </a:moveTo>
                  <a:cubicBezTo>
                    <a:pt x="4282" y="42548"/>
                    <a:pt x="6702" y="48501"/>
                    <a:pt x="12575" y="45031"/>
                  </a:cubicBezTo>
                  <a:cubicBezTo>
                    <a:pt x="18465" y="41545"/>
                    <a:pt x="21457" y="27459"/>
                    <a:pt x="29655" y="26137"/>
                  </a:cubicBezTo>
                  <a:cubicBezTo>
                    <a:pt x="37836" y="24832"/>
                    <a:pt x="40765" y="29162"/>
                    <a:pt x="49536" y="14581"/>
                  </a:cubicBezTo>
                  <a:cubicBezTo>
                    <a:pt x="58306" y="1"/>
                    <a:pt x="67507" y="7132"/>
                    <a:pt x="68239" y="625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4140275" y="1797575"/>
              <a:ext cx="1711550" cy="1221300"/>
            </a:xfrm>
            <a:custGeom>
              <a:avLst/>
              <a:gdLst/>
              <a:ahLst/>
              <a:cxnLst/>
              <a:rect l="l" t="t" r="r" b="b"/>
              <a:pathLst>
                <a:path w="68462" h="48852" fill="none" extrusionOk="0">
                  <a:moveTo>
                    <a:pt x="0" y="46193"/>
                  </a:moveTo>
                  <a:cubicBezTo>
                    <a:pt x="4203" y="43073"/>
                    <a:pt x="6940" y="48851"/>
                    <a:pt x="12814" y="45142"/>
                  </a:cubicBezTo>
                  <a:cubicBezTo>
                    <a:pt x="18688" y="41434"/>
                    <a:pt x="21776" y="27585"/>
                    <a:pt x="30021" y="26201"/>
                  </a:cubicBezTo>
                  <a:cubicBezTo>
                    <a:pt x="38250" y="24816"/>
                    <a:pt x="41052" y="28859"/>
                    <a:pt x="49806" y="14438"/>
                  </a:cubicBezTo>
                  <a:cubicBezTo>
                    <a:pt x="58561" y="0"/>
                    <a:pt x="67634" y="7116"/>
                    <a:pt x="68461" y="614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4136300" y="1800350"/>
              <a:ext cx="1716725" cy="1229650"/>
            </a:xfrm>
            <a:custGeom>
              <a:avLst/>
              <a:gdLst/>
              <a:ahLst/>
              <a:cxnLst/>
              <a:rect l="l" t="t" r="r" b="b"/>
              <a:pathLst>
                <a:path w="68669" h="49186" fill="none" extrusionOk="0">
                  <a:moveTo>
                    <a:pt x="0" y="46639"/>
                  </a:moveTo>
                  <a:cubicBezTo>
                    <a:pt x="4139" y="43567"/>
                    <a:pt x="7195" y="49186"/>
                    <a:pt x="13053" y="45238"/>
                  </a:cubicBezTo>
                  <a:cubicBezTo>
                    <a:pt x="18926" y="41291"/>
                    <a:pt x="22110" y="27713"/>
                    <a:pt x="30371" y="26249"/>
                  </a:cubicBezTo>
                  <a:cubicBezTo>
                    <a:pt x="38648" y="24768"/>
                    <a:pt x="41338" y="28541"/>
                    <a:pt x="50061" y="14279"/>
                  </a:cubicBezTo>
                  <a:cubicBezTo>
                    <a:pt x="58799" y="1"/>
                    <a:pt x="67777" y="7084"/>
                    <a:pt x="68668" y="603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4132325" y="1802750"/>
              <a:ext cx="1721875" cy="1238000"/>
            </a:xfrm>
            <a:custGeom>
              <a:avLst/>
              <a:gdLst/>
              <a:ahLst/>
              <a:cxnLst/>
              <a:rect l="l" t="t" r="r" b="b"/>
              <a:pathLst>
                <a:path w="68875" h="49520" fill="none" extrusionOk="0">
                  <a:moveTo>
                    <a:pt x="0" y="47100"/>
                  </a:moveTo>
                  <a:cubicBezTo>
                    <a:pt x="4059" y="44076"/>
                    <a:pt x="7434" y="49519"/>
                    <a:pt x="13291" y="45349"/>
                  </a:cubicBezTo>
                  <a:cubicBezTo>
                    <a:pt x="19149" y="41179"/>
                    <a:pt x="22428" y="27856"/>
                    <a:pt x="30737" y="26312"/>
                  </a:cubicBezTo>
                  <a:cubicBezTo>
                    <a:pt x="39046" y="24752"/>
                    <a:pt x="41624" y="28238"/>
                    <a:pt x="50331" y="14119"/>
                  </a:cubicBezTo>
                  <a:cubicBezTo>
                    <a:pt x="59054" y="0"/>
                    <a:pt x="67904" y="7068"/>
                    <a:pt x="68875" y="5922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4128325" y="1805525"/>
              <a:ext cx="1727075" cy="1246375"/>
            </a:xfrm>
            <a:custGeom>
              <a:avLst/>
              <a:gdLst/>
              <a:ahLst/>
              <a:cxnLst/>
              <a:rect l="l" t="t" r="r" b="b"/>
              <a:pathLst>
                <a:path w="69083" h="49855" fill="none" extrusionOk="0">
                  <a:moveTo>
                    <a:pt x="1" y="47546"/>
                  </a:moveTo>
                  <a:cubicBezTo>
                    <a:pt x="3996" y="44570"/>
                    <a:pt x="7689" y="49854"/>
                    <a:pt x="13531" y="45445"/>
                  </a:cubicBezTo>
                  <a:cubicBezTo>
                    <a:pt x="19388" y="41052"/>
                    <a:pt x="22763" y="27984"/>
                    <a:pt x="31104" y="26360"/>
                  </a:cubicBezTo>
                  <a:cubicBezTo>
                    <a:pt x="39460" y="24721"/>
                    <a:pt x="41896" y="27936"/>
                    <a:pt x="50603" y="13960"/>
                  </a:cubicBezTo>
                  <a:cubicBezTo>
                    <a:pt x="59293" y="1"/>
                    <a:pt x="68048" y="7020"/>
                    <a:pt x="69083" y="57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4124350" y="1807925"/>
              <a:ext cx="1732250" cy="1254700"/>
            </a:xfrm>
            <a:custGeom>
              <a:avLst/>
              <a:gdLst/>
              <a:ahLst/>
              <a:cxnLst/>
              <a:rect l="l" t="t" r="r" b="b"/>
              <a:pathLst>
                <a:path w="69290" h="50188" fill="none" extrusionOk="0">
                  <a:moveTo>
                    <a:pt x="1" y="48007"/>
                  </a:moveTo>
                  <a:cubicBezTo>
                    <a:pt x="3916" y="45078"/>
                    <a:pt x="7944" y="50188"/>
                    <a:pt x="13769" y="45556"/>
                  </a:cubicBezTo>
                  <a:cubicBezTo>
                    <a:pt x="19611" y="40940"/>
                    <a:pt x="23081" y="28126"/>
                    <a:pt x="31470" y="26407"/>
                  </a:cubicBezTo>
                  <a:cubicBezTo>
                    <a:pt x="39858" y="24704"/>
                    <a:pt x="42182" y="27633"/>
                    <a:pt x="50857" y="13817"/>
                  </a:cubicBezTo>
                  <a:cubicBezTo>
                    <a:pt x="59548" y="0"/>
                    <a:pt x="68175" y="7004"/>
                    <a:pt x="69289" y="569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120375" y="1810300"/>
              <a:ext cx="1737425" cy="1263475"/>
            </a:xfrm>
            <a:custGeom>
              <a:avLst/>
              <a:gdLst/>
              <a:ahLst/>
              <a:cxnLst/>
              <a:rect l="l" t="t" r="r" b="b"/>
              <a:pathLst>
                <a:path w="69497" h="50539" fill="none" extrusionOk="0">
                  <a:moveTo>
                    <a:pt x="1" y="48469"/>
                  </a:moveTo>
                  <a:cubicBezTo>
                    <a:pt x="3853" y="45604"/>
                    <a:pt x="8182" y="50539"/>
                    <a:pt x="14008" y="45684"/>
                  </a:cubicBezTo>
                  <a:cubicBezTo>
                    <a:pt x="19850" y="40813"/>
                    <a:pt x="23399" y="28270"/>
                    <a:pt x="31836" y="26471"/>
                  </a:cubicBezTo>
                  <a:cubicBezTo>
                    <a:pt x="40256" y="24673"/>
                    <a:pt x="42468" y="27331"/>
                    <a:pt x="51127" y="13674"/>
                  </a:cubicBezTo>
                  <a:cubicBezTo>
                    <a:pt x="59787" y="1"/>
                    <a:pt x="68318" y="6989"/>
                    <a:pt x="69496" y="558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16400" y="1813100"/>
              <a:ext cx="1742575" cy="1271825"/>
            </a:xfrm>
            <a:custGeom>
              <a:avLst/>
              <a:gdLst/>
              <a:ahLst/>
              <a:cxnLst/>
              <a:rect l="l" t="t" r="r" b="b"/>
              <a:pathLst>
                <a:path w="69703" h="50873" fill="none" extrusionOk="0">
                  <a:moveTo>
                    <a:pt x="0" y="48899"/>
                  </a:moveTo>
                  <a:cubicBezTo>
                    <a:pt x="3773" y="46097"/>
                    <a:pt x="8437" y="50872"/>
                    <a:pt x="14247" y="45779"/>
                  </a:cubicBezTo>
                  <a:cubicBezTo>
                    <a:pt x="20072" y="40685"/>
                    <a:pt x="23733" y="28397"/>
                    <a:pt x="32201" y="26519"/>
                  </a:cubicBezTo>
                  <a:cubicBezTo>
                    <a:pt x="40670" y="24640"/>
                    <a:pt x="42739" y="27028"/>
                    <a:pt x="51398" y="13514"/>
                  </a:cubicBezTo>
                  <a:cubicBezTo>
                    <a:pt x="60041" y="0"/>
                    <a:pt x="68445" y="6956"/>
                    <a:pt x="69703" y="546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112025" y="1815475"/>
              <a:ext cx="1748150" cy="1280200"/>
            </a:xfrm>
            <a:custGeom>
              <a:avLst/>
              <a:gdLst/>
              <a:ahLst/>
              <a:cxnLst/>
              <a:rect l="l" t="t" r="r" b="b"/>
              <a:pathLst>
                <a:path w="69926" h="51208" fill="none" extrusionOk="0">
                  <a:moveTo>
                    <a:pt x="0" y="49361"/>
                  </a:moveTo>
                  <a:cubicBezTo>
                    <a:pt x="3725" y="46607"/>
                    <a:pt x="8691" y="51207"/>
                    <a:pt x="14501" y="45891"/>
                  </a:cubicBezTo>
                  <a:cubicBezTo>
                    <a:pt x="20311" y="40574"/>
                    <a:pt x="24068" y="28541"/>
                    <a:pt x="32583" y="26583"/>
                  </a:cubicBezTo>
                  <a:cubicBezTo>
                    <a:pt x="41083" y="24625"/>
                    <a:pt x="43041" y="26726"/>
                    <a:pt x="51668" y="13355"/>
                  </a:cubicBezTo>
                  <a:cubicBezTo>
                    <a:pt x="60312" y="1"/>
                    <a:pt x="68589" y="6941"/>
                    <a:pt x="69926" y="536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08050" y="1817875"/>
              <a:ext cx="1753325" cy="1288925"/>
            </a:xfrm>
            <a:custGeom>
              <a:avLst/>
              <a:gdLst/>
              <a:ahLst/>
              <a:cxnLst/>
              <a:rect l="l" t="t" r="r" b="b"/>
              <a:pathLst>
                <a:path w="70133" h="51557" fill="none" extrusionOk="0">
                  <a:moveTo>
                    <a:pt x="0" y="49822"/>
                  </a:moveTo>
                  <a:cubicBezTo>
                    <a:pt x="3645" y="47116"/>
                    <a:pt x="8946" y="51557"/>
                    <a:pt x="14740" y="46002"/>
                  </a:cubicBezTo>
                  <a:cubicBezTo>
                    <a:pt x="20550" y="40462"/>
                    <a:pt x="24402" y="28683"/>
                    <a:pt x="32933" y="26646"/>
                  </a:cubicBezTo>
                  <a:cubicBezTo>
                    <a:pt x="41481" y="24609"/>
                    <a:pt x="43327" y="26423"/>
                    <a:pt x="51939" y="13212"/>
                  </a:cubicBezTo>
                  <a:cubicBezTo>
                    <a:pt x="60550" y="0"/>
                    <a:pt x="68732" y="6924"/>
                    <a:pt x="70132" y="525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104075" y="1820650"/>
              <a:ext cx="1758500" cy="1296900"/>
            </a:xfrm>
            <a:custGeom>
              <a:avLst/>
              <a:gdLst/>
              <a:ahLst/>
              <a:cxnLst/>
              <a:rect l="l" t="t" r="r" b="b"/>
              <a:pathLst>
                <a:path w="70340" h="51876" fill="none" extrusionOk="0">
                  <a:moveTo>
                    <a:pt x="0" y="50268"/>
                  </a:moveTo>
                  <a:cubicBezTo>
                    <a:pt x="3581" y="47610"/>
                    <a:pt x="9184" y="51876"/>
                    <a:pt x="14978" y="46098"/>
                  </a:cubicBezTo>
                  <a:cubicBezTo>
                    <a:pt x="20772" y="40319"/>
                    <a:pt x="24720" y="28811"/>
                    <a:pt x="33299" y="26694"/>
                  </a:cubicBezTo>
                  <a:cubicBezTo>
                    <a:pt x="41879" y="24561"/>
                    <a:pt x="43614" y="26121"/>
                    <a:pt x="52209" y="13053"/>
                  </a:cubicBezTo>
                  <a:cubicBezTo>
                    <a:pt x="60805" y="1"/>
                    <a:pt x="68859" y="6893"/>
                    <a:pt x="70339" y="512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4100075" y="1823050"/>
              <a:ext cx="1763675" cy="1305650"/>
            </a:xfrm>
            <a:custGeom>
              <a:avLst/>
              <a:gdLst/>
              <a:ahLst/>
              <a:cxnLst/>
              <a:rect l="l" t="t" r="r" b="b"/>
              <a:pathLst>
                <a:path w="70547" h="52226" fill="none" extrusionOk="0">
                  <a:moveTo>
                    <a:pt x="1" y="50729"/>
                  </a:moveTo>
                  <a:cubicBezTo>
                    <a:pt x="3503" y="48119"/>
                    <a:pt x="9440" y="52225"/>
                    <a:pt x="15218" y="46224"/>
                  </a:cubicBezTo>
                  <a:cubicBezTo>
                    <a:pt x="21012" y="40208"/>
                    <a:pt x="25055" y="28954"/>
                    <a:pt x="33666" y="26741"/>
                  </a:cubicBezTo>
                  <a:cubicBezTo>
                    <a:pt x="42293" y="24545"/>
                    <a:pt x="43885" y="25818"/>
                    <a:pt x="52465" y="12909"/>
                  </a:cubicBezTo>
                  <a:cubicBezTo>
                    <a:pt x="61044" y="0"/>
                    <a:pt x="69003" y="6877"/>
                    <a:pt x="70547" y="503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4096100" y="1825425"/>
              <a:ext cx="1768850" cy="1314000"/>
            </a:xfrm>
            <a:custGeom>
              <a:avLst/>
              <a:gdLst/>
              <a:ahLst/>
              <a:cxnLst/>
              <a:rect l="l" t="t" r="r" b="b"/>
              <a:pathLst>
                <a:path w="70754" h="52560" fill="none" extrusionOk="0">
                  <a:moveTo>
                    <a:pt x="1" y="51191"/>
                  </a:moveTo>
                  <a:cubicBezTo>
                    <a:pt x="3439" y="48644"/>
                    <a:pt x="9694" y="52560"/>
                    <a:pt x="15456" y="46336"/>
                  </a:cubicBezTo>
                  <a:cubicBezTo>
                    <a:pt x="21235" y="40097"/>
                    <a:pt x="25373" y="29098"/>
                    <a:pt x="34032" y="26806"/>
                  </a:cubicBezTo>
                  <a:cubicBezTo>
                    <a:pt x="42691" y="24529"/>
                    <a:pt x="44172" y="25516"/>
                    <a:pt x="52735" y="12766"/>
                  </a:cubicBezTo>
                  <a:cubicBezTo>
                    <a:pt x="61299" y="1"/>
                    <a:pt x="69130" y="6845"/>
                    <a:pt x="70754" y="491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4092125" y="1828225"/>
              <a:ext cx="1774025" cy="1322350"/>
            </a:xfrm>
            <a:custGeom>
              <a:avLst/>
              <a:gdLst/>
              <a:ahLst/>
              <a:cxnLst/>
              <a:rect l="l" t="t" r="r" b="b"/>
              <a:pathLst>
                <a:path w="70961" h="52894" fill="none" extrusionOk="0">
                  <a:moveTo>
                    <a:pt x="0" y="51636"/>
                  </a:moveTo>
                  <a:cubicBezTo>
                    <a:pt x="3359" y="49137"/>
                    <a:pt x="9933" y="52894"/>
                    <a:pt x="15695" y="46431"/>
                  </a:cubicBezTo>
                  <a:cubicBezTo>
                    <a:pt x="21473" y="39969"/>
                    <a:pt x="25691" y="29224"/>
                    <a:pt x="34398" y="26853"/>
                  </a:cubicBezTo>
                  <a:cubicBezTo>
                    <a:pt x="43089" y="24497"/>
                    <a:pt x="44458" y="25197"/>
                    <a:pt x="53006" y="12607"/>
                  </a:cubicBezTo>
                  <a:cubicBezTo>
                    <a:pt x="61553" y="0"/>
                    <a:pt x="69273" y="6813"/>
                    <a:pt x="70960" y="480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4088150" y="1830600"/>
              <a:ext cx="1779600" cy="1331125"/>
            </a:xfrm>
            <a:custGeom>
              <a:avLst/>
              <a:gdLst/>
              <a:ahLst/>
              <a:cxnLst/>
              <a:rect l="l" t="t" r="r" b="b"/>
              <a:pathLst>
                <a:path w="71184" h="53245" fill="none" extrusionOk="0">
                  <a:moveTo>
                    <a:pt x="0" y="52098"/>
                  </a:moveTo>
                  <a:cubicBezTo>
                    <a:pt x="3295" y="49647"/>
                    <a:pt x="10187" y="53244"/>
                    <a:pt x="15934" y="46543"/>
                  </a:cubicBezTo>
                  <a:cubicBezTo>
                    <a:pt x="21696" y="39858"/>
                    <a:pt x="26025" y="29352"/>
                    <a:pt x="34764" y="26917"/>
                  </a:cubicBezTo>
                  <a:cubicBezTo>
                    <a:pt x="43503" y="24482"/>
                    <a:pt x="44728" y="24911"/>
                    <a:pt x="53260" y="12448"/>
                  </a:cubicBezTo>
                  <a:cubicBezTo>
                    <a:pt x="61792" y="1"/>
                    <a:pt x="69400" y="6797"/>
                    <a:pt x="71183" y="469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4084175" y="1833400"/>
              <a:ext cx="1784750" cy="1339075"/>
            </a:xfrm>
            <a:custGeom>
              <a:avLst/>
              <a:gdLst/>
              <a:ahLst/>
              <a:cxnLst/>
              <a:rect l="l" t="t" r="r" b="b"/>
              <a:pathLst>
                <a:path w="71390" h="53563" fill="none" extrusionOk="0">
                  <a:moveTo>
                    <a:pt x="0" y="52543"/>
                  </a:moveTo>
                  <a:cubicBezTo>
                    <a:pt x="3215" y="50140"/>
                    <a:pt x="10426" y="53562"/>
                    <a:pt x="16172" y="46638"/>
                  </a:cubicBezTo>
                  <a:cubicBezTo>
                    <a:pt x="21918" y="39714"/>
                    <a:pt x="26344" y="29479"/>
                    <a:pt x="35130" y="26964"/>
                  </a:cubicBezTo>
                  <a:cubicBezTo>
                    <a:pt x="43900" y="24433"/>
                    <a:pt x="45015" y="24592"/>
                    <a:pt x="53531" y="12288"/>
                  </a:cubicBezTo>
                  <a:cubicBezTo>
                    <a:pt x="62046" y="0"/>
                    <a:pt x="69528" y="6765"/>
                    <a:pt x="71390" y="456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4080175" y="1835775"/>
              <a:ext cx="1789950" cy="1347825"/>
            </a:xfrm>
            <a:custGeom>
              <a:avLst/>
              <a:gdLst/>
              <a:ahLst/>
              <a:cxnLst/>
              <a:rect l="l" t="t" r="r" b="b"/>
              <a:pathLst>
                <a:path w="71598" h="53913" fill="none" extrusionOk="0">
                  <a:moveTo>
                    <a:pt x="1" y="53006"/>
                  </a:moveTo>
                  <a:cubicBezTo>
                    <a:pt x="3153" y="50650"/>
                    <a:pt x="10682" y="53913"/>
                    <a:pt x="16412" y="46750"/>
                  </a:cubicBezTo>
                  <a:cubicBezTo>
                    <a:pt x="22158" y="39603"/>
                    <a:pt x="26679" y="29623"/>
                    <a:pt x="35481" y="27028"/>
                  </a:cubicBezTo>
                  <a:cubicBezTo>
                    <a:pt x="44299" y="24418"/>
                    <a:pt x="45302" y="24291"/>
                    <a:pt x="53802" y="12146"/>
                  </a:cubicBezTo>
                  <a:cubicBezTo>
                    <a:pt x="62286" y="1"/>
                    <a:pt x="69672" y="6750"/>
                    <a:pt x="71598" y="447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4075800" y="1838175"/>
              <a:ext cx="1795525" cy="1356175"/>
            </a:xfrm>
            <a:custGeom>
              <a:avLst/>
              <a:gdLst/>
              <a:ahLst/>
              <a:cxnLst/>
              <a:rect l="l" t="t" r="r" b="b"/>
              <a:pathLst>
                <a:path w="71821" h="54247" fill="none" extrusionOk="0">
                  <a:moveTo>
                    <a:pt x="1" y="53467"/>
                  </a:moveTo>
                  <a:cubicBezTo>
                    <a:pt x="3089" y="51159"/>
                    <a:pt x="10936" y="54247"/>
                    <a:pt x="16666" y="46877"/>
                  </a:cubicBezTo>
                  <a:cubicBezTo>
                    <a:pt x="22397" y="39491"/>
                    <a:pt x="27013" y="29766"/>
                    <a:pt x="35863" y="27076"/>
                  </a:cubicBezTo>
                  <a:cubicBezTo>
                    <a:pt x="44729" y="24401"/>
                    <a:pt x="45588" y="24004"/>
                    <a:pt x="54072" y="12002"/>
                  </a:cubicBezTo>
                  <a:cubicBezTo>
                    <a:pt x="62556" y="0"/>
                    <a:pt x="69815" y="6733"/>
                    <a:pt x="71820" y="436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4071825" y="1840950"/>
              <a:ext cx="1800700" cy="1364550"/>
            </a:xfrm>
            <a:custGeom>
              <a:avLst/>
              <a:gdLst/>
              <a:ahLst/>
              <a:cxnLst/>
              <a:rect l="l" t="t" r="r" b="b"/>
              <a:pathLst>
                <a:path w="72028" h="54582" fill="none" extrusionOk="0">
                  <a:moveTo>
                    <a:pt x="1" y="53897"/>
                  </a:moveTo>
                  <a:cubicBezTo>
                    <a:pt x="3025" y="51668"/>
                    <a:pt x="11191" y="54581"/>
                    <a:pt x="16905" y="46973"/>
                  </a:cubicBezTo>
                  <a:cubicBezTo>
                    <a:pt x="22635" y="39364"/>
                    <a:pt x="27347" y="29893"/>
                    <a:pt x="36229" y="27124"/>
                  </a:cubicBezTo>
                  <a:cubicBezTo>
                    <a:pt x="45127" y="24370"/>
                    <a:pt x="45875" y="23686"/>
                    <a:pt x="54343" y="11843"/>
                  </a:cubicBezTo>
                  <a:cubicBezTo>
                    <a:pt x="62795" y="0"/>
                    <a:pt x="69958" y="6702"/>
                    <a:pt x="72027" y="423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4067850" y="1843325"/>
              <a:ext cx="1805850" cy="1373300"/>
            </a:xfrm>
            <a:custGeom>
              <a:avLst/>
              <a:gdLst/>
              <a:ahLst/>
              <a:cxnLst/>
              <a:rect l="l" t="t" r="r" b="b"/>
              <a:pathLst>
                <a:path w="72234" h="54932" fill="none" extrusionOk="0">
                  <a:moveTo>
                    <a:pt x="1" y="54359"/>
                  </a:moveTo>
                  <a:cubicBezTo>
                    <a:pt x="2945" y="52178"/>
                    <a:pt x="11445" y="54932"/>
                    <a:pt x="17144" y="47085"/>
                  </a:cubicBezTo>
                  <a:cubicBezTo>
                    <a:pt x="22858" y="39237"/>
                    <a:pt x="27665" y="30037"/>
                    <a:pt x="36595" y="27188"/>
                  </a:cubicBezTo>
                  <a:cubicBezTo>
                    <a:pt x="45524" y="24339"/>
                    <a:pt x="46161" y="23384"/>
                    <a:pt x="54597" y="11700"/>
                  </a:cubicBezTo>
                  <a:cubicBezTo>
                    <a:pt x="63050" y="1"/>
                    <a:pt x="70085" y="6670"/>
                    <a:pt x="72234" y="414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4063875" y="1845725"/>
              <a:ext cx="1811025" cy="1381650"/>
            </a:xfrm>
            <a:custGeom>
              <a:avLst/>
              <a:gdLst/>
              <a:ahLst/>
              <a:cxnLst/>
              <a:rect l="l" t="t" r="r" b="b"/>
              <a:pathLst>
                <a:path w="72441" h="55266" fill="none" extrusionOk="0">
                  <a:moveTo>
                    <a:pt x="0" y="54820"/>
                  </a:moveTo>
                  <a:cubicBezTo>
                    <a:pt x="2865" y="52687"/>
                    <a:pt x="11684" y="55266"/>
                    <a:pt x="17382" y="47196"/>
                  </a:cubicBezTo>
                  <a:cubicBezTo>
                    <a:pt x="23097" y="39125"/>
                    <a:pt x="27983" y="30180"/>
                    <a:pt x="36961" y="27251"/>
                  </a:cubicBezTo>
                  <a:cubicBezTo>
                    <a:pt x="45922" y="24322"/>
                    <a:pt x="46447" y="23081"/>
                    <a:pt x="54868" y="11541"/>
                  </a:cubicBezTo>
                  <a:cubicBezTo>
                    <a:pt x="63304" y="0"/>
                    <a:pt x="70212" y="6654"/>
                    <a:pt x="72441" y="402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4059900" y="1848500"/>
              <a:ext cx="1816200" cy="1390025"/>
            </a:xfrm>
            <a:custGeom>
              <a:avLst/>
              <a:gdLst/>
              <a:ahLst/>
              <a:cxnLst/>
              <a:rect l="l" t="t" r="r" b="b"/>
              <a:pathLst>
                <a:path w="72648" h="55601" fill="none" extrusionOk="0">
                  <a:moveTo>
                    <a:pt x="0" y="55266"/>
                  </a:moveTo>
                  <a:cubicBezTo>
                    <a:pt x="2802" y="53181"/>
                    <a:pt x="11938" y="55600"/>
                    <a:pt x="17621" y="47292"/>
                  </a:cubicBezTo>
                  <a:cubicBezTo>
                    <a:pt x="23319" y="38999"/>
                    <a:pt x="28317" y="30308"/>
                    <a:pt x="37327" y="27299"/>
                  </a:cubicBezTo>
                  <a:cubicBezTo>
                    <a:pt x="46336" y="24291"/>
                    <a:pt x="46718" y="22779"/>
                    <a:pt x="55138" y="11382"/>
                  </a:cubicBezTo>
                  <a:cubicBezTo>
                    <a:pt x="63543" y="1"/>
                    <a:pt x="70355" y="6623"/>
                    <a:pt x="72647" y="390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4055900" y="1850900"/>
              <a:ext cx="1821400" cy="1398375"/>
            </a:xfrm>
            <a:custGeom>
              <a:avLst/>
              <a:gdLst/>
              <a:ahLst/>
              <a:cxnLst/>
              <a:rect l="l" t="t" r="r" b="b"/>
              <a:pathLst>
                <a:path w="72856" h="55935" fill="none" extrusionOk="0">
                  <a:moveTo>
                    <a:pt x="1" y="55727"/>
                  </a:moveTo>
                  <a:cubicBezTo>
                    <a:pt x="2723" y="53690"/>
                    <a:pt x="12178" y="55934"/>
                    <a:pt x="17860" y="47418"/>
                  </a:cubicBezTo>
                  <a:cubicBezTo>
                    <a:pt x="23543" y="38887"/>
                    <a:pt x="28636" y="30450"/>
                    <a:pt x="37694" y="27362"/>
                  </a:cubicBezTo>
                  <a:cubicBezTo>
                    <a:pt x="46735" y="24274"/>
                    <a:pt x="47005" y="22476"/>
                    <a:pt x="55394" y="11238"/>
                  </a:cubicBezTo>
                  <a:cubicBezTo>
                    <a:pt x="63798" y="0"/>
                    <a:pt x="70483" y="6606"/>
                    <a:pt x="72855" y="380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4051925" y="1853675"/>
              <a:ext cx="1826550" cy="1406725"/>
            </a:xfrm>
            <a:custGeom>
              <a:avLst/>
              <a:gdLst/>
              <a:ahLst/>
              <a:cxnLst/>
              <a:rect l="l" t="t" r="r" b="b"/>
              <a:pathLst>
                <a:path w="73062" h="56269" fill="none" extrusionOk="0">
                  <a:moveTo>
                    <a:pt x="1" y="56173"/>
                  </a:moveTo>
                  <a:cubicBezTo>
                    <a:pt x="2659" y="54200"/>
                    <a:pt x="12432" y="56269"/>
                    <a:pt x="18099" y="47514"/>
                  </a:cubicBezTo>
                  <a:cubicBezTo>
                    <a:pt x="23781" y="38744"/>
                    <a:pt x="28971" y="30578"/>
                    <a:pt x="38059" y="27411"/>
                  </a:cubicBezTo>
                  <a:cubicBezTo>
                    <a:pt x="47132" y="24227"/>
                    <a:pt x="47292" y="22158"/>
                    <a:pt x="55664" y="11079"/>
                  </a:cubicBezTo>
                  <a:cubicBezTo>
                    <a:pt x="64037" y="1"/>
                    <a:pt x="70627" y="6575"/>
                    <a:pt x="73062" y="367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4047950" y="1856075"/>
              <a:ext cx="1831725" cy="1415875"/>
            </a:xfrm>
            <a:custGeom>
              <a:avLst/>
              <a:gdLst/>
              <a:ahLst/>
              <a:cxnLst/>
              <a:rect l="l" t="t" r="r" b="b"/>
              <a:pathLst>
                <a:path w="73269" h="56635" fill="none" extrusionOk="0">
                  <a:moveTo>
                    <a:pt x="1" y="56634"/>
                  </a:moveTo>
                  <a:cubicBezTo>
                    <a:pt x="2579" y="54708"/>
                    <a:pt x="12671" y="56619"/>
                    <a:pt x="18338" y="47625"/>
                  </a:cubicBezTo>
                  <a:cubicBezTo>
                    <a:pt x="24004" y="38632"/>
                    <a:pt x="29289" y="30721"/>
                    <a:pt x="38409" y="27458"/>
                  </a:cubicBezTo>
                  <a:cubicBezTo>
                    <a:pt x="47546" y="24211"/>
                    <a:pt x="47562" y="21871"/>
                    <a:pt x="55935" y="10936"/>
                  </a:cubicBezTo>
                  <a:cubicBezTo>
                    <a:pt x="64291" y="0"/>
                    <a:pt x="70754" y="6558"/>
                    <a:pt x="73269" y="356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4043975" y="1858450"/>
              <a:ext cx="1836900" cy="1427425"/>
            </a:xfrm>
            <a:custGeom>
              <a:avLst/>
              <a:gdLst/>
              <a:ahLst/>
              <a:cxnLst/>
              <a:rect l="l" t="t" r="r" b="b"/>
              <a:pathLst>
                <a:path w="73476" h="57097" fill="none" extrusionOk="0">
                  <a:moveTo>
                    <a:pt x="0" y="57097"/>
                  </a:moveTo>
                  <a:cubicBezTo>
                    <a:pt x="2515" y="55218"/>
                    <a:pt x="12925" y="56953"/>
                    <a:pt x="18576" y="47737"/>
                  </a:cubicBezTo>
                  <a:cubicBezTo>
                    <a:pt x="24243" y="38521"/>
                    <a:pt x="29607" y="30865"/>
                    <a:pt x="38775" y="27522"/>
                  </a:cubicBezTo>
                  <a:cubicBezTo>
                    <a:pt x="47944" y="24195"/>
                    <a:pt x="47848" y="21569"/>
                    <a:pt x="56189" y="10793"/>
                  </a:cubicBezTo>
                  <a:cubicBezTo>
                    <a:pt x="64546" y="1"/>
                    <a:pt x="70897" y="6543"/>
                    <a:pt x="73475" y="347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4039600" y="1861250"/>
              <a:ext cx="1842475" cy="1438550"/>
            </a:xfrm>
            <a:custGeom>
              <a:avLst/>
              <a:gdLst/>
              <a:ahLst/>
              <a:cxnLst/>
              <a:rect l="l" t="t" r="r" b="b"/>
              <a:pathLst>
                <a:path w="73699" h="57542" fill="none" extrusionOk="0">
                  <a:moveTo>
                    <a:pt x="0" y="57542"/>
                  </a:moveTo>
                  <a:cubicBezTo>
                    <a:pt x="2452" y="55711"/>
                    <a:pt x="13196" y="57287"/>
                    <a:pt x="18831" y="47832"/>
                  </a:cubicBezTo>
                  <a:cubicBezTo>
                    <a:pt x="24481" y="38393"/>
                    <a:pt x="29957" y="30976"/>
                    <a:pt x="39157" y="27569"/>
                  </a:cubicBezTo>
                  <a:cubicBezTo>
                    <a:pt x="48358" y="24163"/>
                    <a:pt x="48151" y="21250"/>
                    <a:pt x="56475" y="10617"/>
                  </a:cubicBezTo>
                  <a:cubicBezTo>
                    <a:pt x="64800" y="0"/>
                    <a:pt x="71040" y="6510"/>
                    <a:pt x="73698" y="334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4035625" y="1863625"/>
              <a:ext cx="1848025" cy="1450100"/>
            </a:xfrm>
            <a:custGeom>
              <a:avLst/>
              <a:gdLst/>
              <a:ahLst/>
              <a:cxnLst/>
              <a:rect l="l" t="t" r="r" b="b"/>
              <a:pathLst>
                <a:path w="73921" h="58004" fill="none" extrusionOk="0">
                  <a:moveTo>
                    <a:pt x="0" y="58004"/>
                  </a:moveTo>
                  <a:cubicBezTo>
                    <a:pt x="2388" y="56221"/>
                    <a:pt x="13435" y="57622"/>
                    <a:pt x="19069" y="47944"/>
                  </a:cubicBezTo>
                  <a:cubicBezTo>
                    <a:pt x="24720" y="38266"/>
                    <a:pt x="30275" y="31119"/>
                    <a:pt x="39523" y="27633"/>
                  </a:cubicBezTo>
                  <a:cubicBezTo>
                    <a:pt x="48771" y="24132"/>
                    <a:pt x="48437" y="20948"/>
                    <a:pt x="56746" y="10474"/>
                  </a:cubicBezTo>
                  <a:cubicBezTo>
                    <a:pt x="65055" y="1"/>
                    <a:pt x="71167" y="6479"/>
                    <a:pt x="73921" y="324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4031650" y="1866025"/>
              <a:ext cx="1853200" cy="1461225"/>
            </a:xfrm>
            <a:custGeom>
              <a:avLst/>
              <a:gdLst/>
              <a:ahLst/>
              <a:cxnLst/>
              <a:rect l="l" t="t" r="r" b="b"/>
              <a:pathLst>
                <a:path w="74128" h="58449" fill="none" extrusionOk="0">
                  <a:moveTo>
                    <a:pt x="0" y="58449"/>
                  </a:moveTo>
                  <a:cubicBezTo>
                    <a:pt x="2308" y="56730"/>
                    <a:pt x="13689" y="57971"/>
                    <a:pt x="19308" y="48071"/>
                  </a:cubicBezTo>
                  <a:cubicBezTo>
                    <a:pt x="24943" y="38154"/>
                    <a:pt x="30609" y="31262"/>
                    <a:pt x="39889" y="27697"/>
                  </a:cubicBezTo>
                  <a:cubicBezTo>
                    <a:pt x="49169" y="24115"/>
                    <a:pt x="48707" y="20661"/>
                    <a:pt x="57000" y="10331"/>
                  </a:cubicBezTo>
                  <a:cubicBezTo>
                    <a:pt x="65293" y="0"/>
                    <a:pt x="71310" y="6463"/>
                    <a:pt x="74128" y="313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4027650" y="1868800"/>
              <a:ext cx="1858400" cy="1472400"/>
            </a:xfrm>
            <a:custGeom>
              <a:avLst/>
              <a:gdLst/>
              <a:ahLst/>
              <a:cxnLst/>
              <a:rect l="l" t="t" r="r" b="b"/>
              <a:pathLst>
                <a:path w="74336" h="58896" fill="none" extrusionOk="0">
                  <a:moveTo>
                    <a:pt x="1" y="58895"/>
                  </a:moveTo>
                  <a:cubicBezTo>
                    <a:pt x="2245" y="57240"/>
                    <a:pt x="13929" y="58306"/>
                    <a:pt x="19547" y="48167"/>
                  </a:cubicBezTo>
                  <a:cubicBezTo>
                    <a:pt x="25182" y="38027"/>
                    <a:pt x="30928" y="31390"/>
                    <a:pt x="40256" y="27745"/>
                  </a:cubicBezTo>
                  <a:cubicBezTo>
                    <a:pt x="49568" y="24084"/>
                    <a:pt x="48995" y="20343"/>
                    <a:pt x="57272" y="10172"/>
                  </a:cubicBezTo>
                  <a:cubicBezTo>
                    <a:pt x="65549" y="1"/>
                    <a:pt x="71438" y="6431"/>
                    <a:pt x="74335" y="300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4023675" y="1871200"/>
              <a:ext cx="1863575" cy="1483925"/>
            </a:xfrm>
            <a:custGeom>
              <a:avLst/>
              <a:gdLst/>
              <a:ahLst/>
              <a:cxnLst/>
              <a:rect l="l" t="t" r="r" b="b"/>
              <a:pathLst>
                <a:path w="74543" h="59357" fill="none" extrusionOk="0">
                  <a:moveTo>
                    <a:pt x="1" y="59356"/>
                  </a:moveTo>
                  <a:cubicBezTo>
                    <a:pt x="2165" y="57749"/>
                    <a:pt x="14183" y="58640"/>
                    <a:pt x="19786" y="48278"/>
                  </a:cubicBezTo>
                  <a:cubicBezTo>
                    <a:pt x="25405" y="37915"/>
                    <a:pt x="31263" y="31533"/>
                    <a:pt x="40622" y="27792"/>
                  </a:cubicBezTo>
                  <a:cubicBezTo>
                    <a:pt x="49966" y="24067"/>
                    <a:pt x="49281" y="20040"/>
                    <a:pt x="57542" y="10028"/>
                  </a:cubicBezTo>
                  <a:cubicBezTo>
                    <a:pt x="65787" y="0"/>
                    <a:pt x="71581" y="6415"/>
                    <a:pt x="74542" y="291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4019700" y="1873575"/>
              <a:ext cx="1868725" cy="1495475"/>
            </a:xfrm>
            <a:custGeom>
              <a:avLst/>
              <a:gdLst/>
              <a:ahLst/>
              <a:cxnLst/>
              <a:rect l="l" t="t" r="r" b="b"/>
              <a:pathLst>
                <a:path w="74749" h="59819" fill="none" extrusionOk="0">
                  <a:moveTo>
                    <a:pt x="1" y="59818"/>
                  </a:moveTo>
                  <a:cubicBezTo>
                    <a:pt x="2102" y="58258"/>
                    <a:pt x="14422" y="58991"/>
                    <a:pt x="20025" y="48390"/>
                  </a:cubicBezTo>
                  <a:cubicBezTo>
                    <a:pt x="25628" y="37805"/>
                    <a:pt x="31581" y="31676"/>
                    <a:pt x="40972" y="27856"/>
                  </a:cubicBezTo>
                  <a:cubicBezTo>
                    <a:pt x="50379" y="24036"/>
                    <a:pt x="49552" y="19754"/>
                    <a:pt x="57797" y="9885"/>
                  </a:cubicBezTo>
                  <a:cubicBezTo>
                    <a:pt x="66042" y="1"/>
                    <a:pt x="71709" y="6399"/>
                    <a:pt x="74749" y="280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4015725" y="1876375"/>
              <a:ext cx="1873900" cy="1506600"/>
            </a:xfrm>
            <a:custGeom>
              <a:avLst/>
              <a:gdLst/>
              <a:ahLst/>
              <a:cxnLst/>
              <a:rect l="l" t="t" r="r" b="b"/>
              <a:pathLst>
                <a:path w="74956" h="60264" fill="none" extrusionOk="0">
                  <a:moveTo>
                    <a:pt x="0" y="60263"/>
                  </a:moveTo>
                  <a:cubicBezTo>
                    <a:pt x="2022" y="58751"/>
                    <a:pt x="14676" y="59308"/>
                    <a:pt x="20263" y="48485"/>
                  </a:cubicBezTo>
                  <a:cubicBezTo>
                    <a:pt x="25866" y="37661"/>
                    <a:pt x="31899" y="31803"/>
                    <a:pt x="41338" y="27903"/>
                  </a:cubicBezTo>
                  <a:cubicBezTo>
                    <a:pt x="50777" y="24004"/>
                    <a:pt x="49838" y="19435"/>
                    <a:pt x="58067" y="9710"/>
                  </a:cubicBezTo>
                  <a:cubicBezTo>
                    <a:pt x="66296" y="0"/>
                    <a:pt x="71852" y="6367"/>
                    <a:pt x="74956" y="267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4011750" y="1878750"/>
              <a:ext cx="1879075" cy="1518150"/>
            </a:xfrm>
            <a:custGeom>
              <a:avLst/>
              <a:gdLst/>
              <a:ahLst/>
              <a:cxnLst/>
              <a:rect l="l" t="t" r="r" b="b"/>
              <a:pathLst>
                <a:path w="75163" h="60726" fill="none" extrusionOk="0">
                  <a:moveTo>
                    <a:pt x="0" y="60726"/>
                  </a:moveTo>
                  <a:cubicBezTo>
                    <a:pt x="1958" y="59261"/>
                    <a:pt x="14931" y="59659"/>
                    <a:pt x="20502" y="48612"/>
                  </a:cubicBezTo>
                  <a:cubicBezTo>
                    <a:pt x="26089" y="37550"/>
                    <a:pt x="32233" y="31947"/>
                    <a:pt x="41704" y="27968"/>
                  </a:cubicBezTo>
                  <a:cubicBezTo>
                    <a:pt x="51175" y="23988"/>
                    <a:pt x="50124" y="19133"/>
                    <a:pt x="58338" y="9567"/>
                  </a:cubicBezTo>
                  <a:cubicBezTo>
                    <a:pt x="66535" y="1"/>
                    <a:pt x="71979" y="6352"/>
                    <a:pt x="75162" y="257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4007750" y="1881550"/>
              <a:ext cx="1884275" cy="1529275"/>
            </a:xfrm>
            <a:custGeom>
              <a:avLst/>
              <a:gdLst/>
              <a:ahLst/>
              <a:cxnLst/>
              <a:rect l="l" t="t" r="r" b="b"/>
              <a:pathLst>
                <a:path w="75371" h="61171" fill="none" extrusionOk="0">
                  <a:moveTo>
                    <a:pt x="1" y="61171"/>
                  </a:moveTo>
                  <a:cubicBezTo>
                    <a:pt x="1879" y="59770"/>
                    <a:pt x="15170" y="59993"/>
                    <a:pt x="20741" y="48707"/>
                  </a:cubicBezTo>
                  <a:cubicBezTo>
                    <a:pt x="26328" y="37422"/>
                    <a:pt x="32552" y="32074"/>
                    <a:pt x="42071" y="28015"/>
                  </a:cubicBezTo>
                  <a:cubicBezTo>
                    <a:pt x="51589" y="23956"/>
                    <a:pt x="50412" y="18830"/>
                    <a:pt x="58593" y="9407"/>
                  </a:cubicBezTo>
                  <a:cubicBezTo>
                    <a:pt x="66791" y="0"/>
                    <a:pt x="72107" y="6303"/>
                    <a:pt x="75370" y="245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4003375" y="1883925"/>
              <a:ext cx="1889825" cy="1540825"/>
            </a:xfrm>
            <a:custGeom>
              <a:avLst/>
              <a:gdLst/>
              <a:ahLst/>
              <a:cxnLst/>
              <a:rect l="l" t="t" r="r" b="b"/>
              <a:pathLst>
                <a:path w="75593" h="61633" fill="none" extrusionOk="0">
                  <a:moveTo>
                    <a:pt x="1" y="61633"/>
                  </a:moveTo>
                  <a:cubicBezTo>
                    <a:pt x="1831" y="60280"/>
                    <a:pt x="15441" y="60328"/>
                    <a:pt x="20996" y="48819"/>
                  </a:cubicBezTo>
                  <a:cubicBezTo>
                    <a:pt x="26567" y="37311"/>
                    <a:pt x="32902" y="32217"/>
                    <a:pt x="42453" y="28079"/>
                  </a:cubicBezTo>
                  <a:cubicBezTo>
                    <a:pt x="52003" y="23924"/>
                    <a:pt x="50698" y="18528"/>
                    <a:pt x="58880" y="9264"/>
                  </a:cubicBezTo>
                  <a:cubicBezTo>
                    <a:pt x="67045" y="1"/>
                    <a:pt x="72266" y="6288"/>
                    <a:pt x="75593" y="234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999400" y="1886325"/>
              <a:ext cx="1895000" cy="1552350"/>
            </a:xfrm>
            <a:custGeom>
              <a:avLst/>
              <a:gdLst/>
              <a:ahLst/>
              <a:cxnLst/>
              <a:rect l="l" t="t" r="r" b="b"/>
              <a:pathLst>
                <a:path w="75800" h="62094" fill="none" extrusionOk="0">
                  <a:moveTo>
                    <a:pt x="1" y="62094"/>
                  </a:moveTo>
                  <a:cubicBezTo>
                    <a:pt x="1752" y="60789"/>
                    <a:pt x="15679" y="60677"/>
                    <a:pt x="21235" y="48930"/>
                  </a:cubicBezTo>
                  <a:cubicBezTo>
                    <a:pt x="26806" y="37183"/>
                    <a:pt x="33220" y="32360"/>
                    <a:pt x="42819" y="28126"/>
                  </a:cubicBezTo>
                  <a:cubicBezTo>
                    <a:pt x="52401" y="23908"/>
                    <a:pt x="50984" y="18225"/>
                    <a:pt x="59134" y="9121"/>
                  </a:cubicBezTo>
                  <a:cubicBezTo>
                    <a:pt x="67300" y="0"/>
                    <a:pt x="72393" y="6272"/>
                    <a:pt x="75800" y="224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995425" y="1889100"/>
              <a:ext cx="1900175" cy="1563500"/>
            </a:xfrm>
            <a:custGeom>
              <a:avLst/>
              <a:gdLst/>
              <a:ahLst/>
              <a:cxnLst/>
              <a:rect l="l" t="t" r="r" b="b"/>
              <a:pathLst>
                <a:path w="76007" h="62540" fill="none" extrusionOk="0">
                  <a:moveTo>
                    <a:pt x="1" y="62540"/>
                  </a:moveTo>
                  <a:cubicBezTo>
                    <a:pt x="1688" y="61283"/>
                    <a:pt x="15934" y="60996"/>
                    <a:pt x="21473" y="49026"/>
                  </a:cubicBezTo>
                  <a:cubicBezTo>
                    <a:pt x="27028" y="37056"/>
                    <a:pt x="33555" y="32488"/>
                    <a:pt x="43185" y="28174"/>
                  </a:cubicBezTo>
                  <a:cubicBezTo>
                    <a:pt x="52815" y="23877"/>
                    <a:pt x="51271" y="17908"/>
                    <a:pt x="59404" y="8962"/>
                  </a:cubicBezTo>
                  <a:cubicBezTo>
                    <a:pt x="67554" y="0"/>
                    <a:pt x="72536" y="6240"/>
                    <a:pt x="76006" y="211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991450" y="1891475"/>
              <a:ext cx="1905350" cy="1575075"/>
            </a:xfrm>
            <a:custGeom>
              <a:avLst/>
              <a:gdLst/>
              <a:ahLst/>
              <a:cxnLst/>
              <a:rect l="l" t="t" r="r" b="b"/>
              <a:pathLst>
                <a:path w="76214" h="63003" fill="none" extrusionOk="0">
                  <a:moveTo>
                    <a:pt x="0" y="63002"/>
                  </a:moveTo>
                  <a:cubicBezTo>
                    <a:pt x="1608" y="61792"/>
                    <a:pt x="16172" y="61347"/>
                    <a:pt x="21712" y="49138"/>
                  </a:cubicBezTo>
                  <a:cubicBezTo>
                    <a:pt x="27251" y="36945"/>
                    <a:pt x="33873" y="32632"/>
                    <a:pt x="43535" y="28238"/>
                  </a:cubicBezTo>
                  <a:cubicBezTo>
                    <a:pt x="53212" y="23861"/>
                    <a:pt x="51541" y="17622"/>
                    <a:pt x="59675" y="8803"/>
                  </a:cubicBezTo>
                  <a:cubicBezTo>
                    <a:pt x="67793" y="1"/>
                    <a:pt x="72664" y="6225"/>
                    <a:pt x="76213" y="200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987475" y="1893875"/>
              <a:ext cx="1910500" cy="1586200"/>
            </a:xfrm>
            <a:custGeom>
              <a:avLst/>
              <a:gdLst/>
              <a:ahLst/>
              <a:cxnLst/>
              <a:rect l="l" t="t" r="r" b="b"/>
              <a:pathLst>
                <a:path w="76420" h="63448" fill="none" extrusionOk="0">
                  <a:moveTo>
                    <a:pt x="0" y="63447"/>
                  </a:moveTo>
                  <a:cubicBezTo>
                    <a:pt x="1544" y="62301"/>
                    <a:pt x="16427" y="61696"/>
                    <a:pt x="21950" y="49265"/>
                  </a:cubicBezTo>
                  <a:cubicBezTo>
                    <a:pt x="27490" y="36833"/>
                    <a:pt x="34191" y="32759"/>
                    <a:pt x="43901" y="28302"/>
                  </a:cubicBezTo>
                  <a:cubicBezTo>
                    <a:pt x="53610" y="23829"/>
                    <a:pt x="51827" y="17319"/>
                    <a:pt x="59929" y="8660"/>
                  </a:cubicBezTo>
                  <a:cubicBezTo>
                    <a:pt x="68047" y="0"/>
                    <a:pt x="72807" y="6208"/>
                    <a:pt x="76420" y="19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983500" y="1896650"/>
              <a:ext cx="1916075" cy="1597350"/>
            </a:xfrm>
            <a:custGeom>
              <a:avLst/>
              <a:gdLst/>
              <a:ahLst/>
              <a:cxnLst/>
              <a:rect l="l" t="t" r="r" b="b"/>
              <a:pathLst>
                <a:path w="76643" h="63894" fill="none" extrusionOk="0">
                  <a:moveTo>
                    <a:pt x="0" y="63893"/>
                  </a:moveTo>
                  <a:cubicBezTo>
                    <a:pt x="1464" y="62811"/>
                    <a:pt x="16681" y="62015"/>
                    <a:pt x="22189" y="49361"/>
                  </a:cubicBezTo>
                  <a:cubicBezTo>
                    <a:pt x="27712" y="36691"/>
                    <a:pt x="34525" y="32886"/>
                    <a:pt x="44266" y="28350"/>
                  </a:cubicBezTo>
                  <a:cubicBezTo>
                    <a:pt x="54008" y="23797"/>
                    <a:pt x="52114" y="17001"/>
                    <a:pt x="60200" y="8501"/>
                  </a:cubicBezTo>
                  <a:cubicBezTo>
                    <a:pt x="68286" y="1"/>
                    <a:pt x="72934" y="6177"/>
                    <a:pt x="76643" y="178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979500" y="1899050"/>
              <a:ext cx="1921275" cy="1608875"/>
            </a:xfrm>
            <a:custGeom>
              <a:avLst/>
              <a:gdLst/>
              <a:ahLst/>
              <a:cxnLst/>
              <a:rect l="l" t="t" r="r" b="b"/>
              <a:pathLst>
                <a:path w="76851" h="64355" fill="none" extrusionOk="0">
                  <a:moveTo>
                    <a:pt x="1" y="64355"/>
                  </a:moveTo>
                  <a:cubicBezTo>
                    <a:pt x="1402" y="63320"/>
                    <a:pt x="16921" y="62365"/>
                    <a:pt x="22429" y="49472"/>
                  </a:cubicBezTo>
                  <a:cubicBezTo>
                    <a:pt x="27952" y="36579"/>
                    <a:pt x="34844" y="33029"/>
                    <a:pt x="44633" y="28413"/>
                  </a:cubicBezTo>
                  <a:cubicBezTo>
                    <a:pt x="54423" y="23781"/>
                    <a:pt x="52401" y="16714"/>
                    <a:pt x="60471" y="8357"/>
                  </a:cubicBezTo>
                  <a:cubicBezTo>
                    <a:pt x="68541" y="0"/>
                    <a:pt x="73062" y="6160"/>
                    <a:pt x="76850" y="167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975525" y="1901825"/>
              <a:ext cx="1926450" cy="1620025"/>
            </a:xfrm>
            <a:custGeom>
              <a:avLst/>
              <a:gdLst/>
              <a:ahLst/>
              <a:cxnLst/>
              <a:rect l="l" t="t" r="r" b="b"/>
              <a:pathLst>
                <a:path w="77058" h="64801" fill="none" extrusionOk="0">
                  <a:moveTo>
                    <a:pt x="1" y="64801"/>
                  </a:moveTo>
                  <a:cubicBezTo>
                    <a:pt x="1322" y="63814"/>
                    <a:pt x="17176" y="62684"/>
                    <a:pt x="22667" y="49568"/>
                  </a:cubicBezTo>
                  <a:cubicBezTo>
                    <a:pt x="28175" y="36452"/>
                    <a:pt x="35178" y="33157"/>
                    <a:pt x="44999" y="28445"/>
                  </a:cubicBezTo>
                  <a:cubicBezTo>
                    <a:pt x="54820" y="23750"/>
                    <a:pt x="52671" y="16396"/>
                    <a:pt x="60726" y="8198"/>
                  </a:cubicBezTo>
                  <a:cubicBezTo>
                    <a:pt x="68780" y="1"/>
                    <a:pt x="73205" y="6113"/>
                    <a:pt x="77057" y="156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971550" y="1904225"/>
              <a:ext cx="1931600" cy="1631550"/>
            </a:xfrm>
            <a:custGeom>
              <a:avLst/>
              <a:gdLst/>
              <a:ahLst/>
              <a:cxnLst/>
              <a:rect l="l" t="t" r="r" b="b"/>
              <a:pathLst>
                <a:path w="77264" h="65262" fill="none" extrusionOk="0">
                  <a:moveTo>
                    <a:pt x="0" y="65262"/>
                  </a:moveTo>
                  <a:cubicBezTo>
                    <a:pt x="1258" y="64323"/>
                    <a:pt x="17414" y="63033"/>
                    <a:pt x="22906" y="49679"/>
                  </a:cubicBezTo>
                  <a:cubicBezTo>
                    <a:pt x="28413" y="36340"/>
                    <a:pt x="35496" y="33300"/>
                    <a:pt x="45365" y="28508"/>
                  </a:cubicBezTo>
                  <a:cubicBezTo>
                    <a:pt x="55218" y="23717"/>
                    <a:pt x="52958" y="16093"/>
                    <a:pt x="60996" y="8055"/>
                  </a:cubicBezTo>
                  <a:cubicBezTo>
                    <a:pt x="69034" y="0"/>
                    <a:pt x="73332" y="6097"/>
                    <a:pt x="77264" y="144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967175" y="1906600"/>
              <a:ext cx="1937175" cy="1643100"/>
            </a:xfrm>
            <a:custGeom>
              <a:avLst/>
              <a:gdLst/>
              <a:ahLst/>
              <a:cxnLst/>
              <a:rect l="l" t="t" r="r" b="b"/>
              <a:pathLst>
                <a:path w="77487" h="65724" fill="none" extrusionOk="0">
                  <a:moveTo>
                    <a:pt x="0" y="65724"/>
                  </a:moveTo>
                  <a:cubicBezTo>
                    <a:pt x="1194" y="64832"/>
                    <a:pt x="17685" y="63384"/>
                    <a:pt x="23176" y="49806"/>
                  </a:cubicBezTo>
                  <a:cubicBezTo>
                    <a:pt x="28652" y="36229"/>
                    <a:pt x="35846" y="33443"/>
                    <a:pt x="45747" y="28573"/>
                  </a:cubicBezTo>
                  <a:cubicBezTo>
                    <a:pt x="55648" y="23702"/>
                    <a:pt x="53260" y="15791"/>
                    <a:pt x="61283" y="7896"/>
                  </a:cubicBezTo>
                  <a:cubicBezTo>
                    <a:pt x="69305" y="1"/>
                    <a:pt x="73491" y="6081"/>
                    <a:pt x="77487" y="135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963200" y="1909400"/>
              <a:ext cx="1942350" cy="1654225"/>
            </a:xfrm>
            <a:custGeom>
              <a:avLst/>
              <a:gdLst/>
              <a:ahLst/>
              <a:cxnLst/>
              <a:rect l="l" t="t" r="r" b="b"/>
              <a:pathLst>
                <a:path w="77694" h="66169" fill="none" extrusionOk="0">
                  <a:moveTo>
                    <a:pt x="0" y="66169"/>
                  </a:moveTo>
                  <a:cubicBezTo>
                    <a:pt x="1130" y="65341"/>
                    <a:pt x="17923" y="63702"/>
                    <a:pt x="23399" y="49901"/>
                  </a:cubicBezTo>
                  <a:cubicBezTo>
                    <a:pt x="28890" y="36085"/>
                    <a:pt x="36165" y="33570"/>
                    <a:pt x="46113" y="28620"/>
                  </a:cubicBezTo>
                  <a:cubicBezTo>
                    <a:pt x="56046" y="23669"/>
                    <a:pt x="53531" y="15488"/>
                    <a:pt x="61537" y="7736"/>
                  </a:cubicBezTo>
                  <a:cubicBezTo>
                    <a:pt x="69544" y="0"/>
                    <a:pt x="73618" y="6049"/>
                    <a:pt x="77693" y="122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959225" y="1911775"/>
              <a:ext cx="1947525" cy="1665800"/>
            </a:xfrm>
            <a:custGeom>
              <a:avLst/>
              <a:gdLst/>
              <a:ahLst/>
              <a:cxnLst/>
              <a:rect l="l" t="t" r="r" b="b"/>
              <a:pathLst>
                <a:path w="77901" h="66632" fill="none" extrusionOk="0">
                  <a:moveTo>
                    <a:pt x="0" y="66631"/>
                  </a:moveTo>
                  <a:cubicBezTo>
                    <a:pt x="1051" y="65851"/>
                    <a:pt x="18178" y="64052"/>
                    <a:pt x="23653" y="50013"/>
                  </a:cubicBezTo>
                  <a:cubicBezTo>
                    <a:pt x="29113" y="35974"/>
                    <a:pt x="36483" y="33714"/>
                    <a:pt x="46463" y="28684"/>
                  </a:cubicBezTo>
                  <a:cubicBezTo>
                    <a:pt x="56443" y="23654"/>
                    <a:pt x="53817" y="15186"/>
                    <a:pt x="61807" y="7593"/>
                  </a:cubicBezTo>
                  <a:cubicBezTo>
                    <a:pt x="69798" y="1"/>
                    <a:pt x="73761" y="6033"/>
                    <a:pt x="77900" y="111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955225" y="1914175"/>
              <a:ext cx="1952700" cy="1677325"/>
            </a:xfrm>
            <a:custGeom>
              <a:avLst/>
              <a:gdLst/>
              <a:ahLst/>
              <a:cxnLst/>
              <a:rect l="l" t="t" r="r" b="b"/>
              <a:pathLst>
                <a:path w="78108" h="67093" fill="none" extrusionOk="0">
                  <a:moveTo>
                    <a:pt x="1" y="67092"/>
                  </a:moveTo>
                  <a:cubicBezTo>
                    <a:pt x="988" y="66360"/>
                    <a:pt x="18433" y="64386"/>
                    <a:pt x="23893" y="50124"/>
                  </a:cubicBezTo>
                  <a:cubicBezTo>
                    <a:pt x="29337" y="35862"/>
                    <a:pt x="36818" y="33857"/>
                    <a:pt x="46830" y="28747"/>
                  </a:cubicBezTo>
                  <a:cubicBezTo>
                    <a:pt x="56858" y="23622"/>
                    <a:pt x="54104" y="14883"/>
                    <a:pt x="62079" y="7450"/>
                  </a:cubicBezTo>
                  <a:cubicBezTo>
                    <a:pt x="70038" y="0"/>
                    <a:pt x="73890" y="6017"/>
                    <a:pt x="78108" y="101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951250" y="1916950"/>
              <a:ext cx="1957875" cy="1688475"/>
            </a:xfrm>
            <a:custGeom>
              <a:avLst/>
              <a:gdLst/>
              <a:ahLst/>
              <a:cxnLst/>
              <a:rect l="l" t="t" r="r" b="b"/>
              <a:pathLst>
                <a:path w="78315" h="67539" fill="none" extrusionOk="0">
                  <a:moveTo>
                    <a:pt x="1" y="67538"/>
                  </a:moveTo>
                  <a:cubicBezTo>
                    <a:pt x="908" y="66854"/>
                    <a:pt x="18672" y="64721"/>
                    <a:pt x="24132" y="50220"/>
                  </a:cubicBezTo>
                  <a:cubicBezTo>
                    <a:pt x="29575" y="35735"/>
                    <a:pt x="37136" y="33984"/>
                    <a:pt x="47196" y="28779"/>
                  </a:cubicBezTo>
                  <a:cubicBezTo>
                    <a:pt x="57256" y="23590"/>
                    <a:pt x="54391" y="14581"/>
                    <a:pt x="62333" y="7291"/>
                  </a:cubicBezTo>
                  <a:cubicBezTo>
                    <a:pt x="70292" y="1"/>
                    <a:pt x="74017" y="5986"/>
                    <a:pt x="78315" y="89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3947275" y="1919350"/>
              <a:ext cx="1963050" cy="1700000"/>
            </a:xfrm>
            <a:custGeom>
              <a:avLst/>
              <a:gdLst/>
              <a:ahLst/>
              <a:cxnLst/>
              <a:rect l="l" t="t" r="r" b="b"/>
              <a:pathLst>
                <a:path w="78522" h="68000" fill="none" extrusionOk="0">
                  <a:moveTo>
                    <a:pt x="1" y="67999"/>
                  </a:moveTo>
                  <a:cubicBezTo>
                    <a:pt x="844" y="67363"/>
                    <a:pt x="18926" y="65071"/>
                    <a:pt x="24370" y="50331"/>
                  </a:cubicBezTo>
                  <a:cubicBezTo>
                    <a:pt x="29798" y="35607"/>
                    <a:pt x="37470" y="34127"/>
                    <a:pt x="47562" y="28843"/>
                  </a:cubicBezTo>
                  <a:cubicBezTo>
                    <a:pt x="57654" y="23574"/>
                    <a:pt x="54661" y="14278"/>
                    <a:pt x="62604" y="7131"/>
                  </a:cubicBezTo>
                  <a:cubicBezTo>
                    <a:pt x="70531" y="0"/>
                    <a:pt x="74160" y="5953"/>
                    <a:pt x="78521" y="78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943300" y="1921725"/>
              <a:ext cx="1968225" cy="1711150"/>
            </a:xfrm>
            <a:custGeom>
              <a:avLst/>
              <a:gdLst/>
              <a:ahLst/>
              <a:cxnLst/>
              <a:rect l="l" t="t" r="r" b="b"/>
              <a:pathLst>
                <a:path w="78729" h="68446" fill="none" extrusionOk="0">
                  <a:moveTo>
                    <a:pt x="0" y="68446"/>
                  </a:moveTo>
                  <a:cubicBezTo>
                    <a:pt x="764" y="67873"/>
                    <a:pt x="19165" y="65405"/>
                    <a:pt x="24609" y="50459"/>
                  </a:cubicBezTo>
                  <a:cubicBezTo>
                    <a:pt x="30037" y="35497"/>
                    <a:pt x="37788" y="34271"/>
                    <a:pt x="47928" y="28907"/>
                  </a:cubicBezTo>
                  <a:cubicBezTo>
                    <a:pt x="58067" y="23558"/>
                    <a:pt x="54947" y="13976"/>
                    <a:pt x="62858" y="6988"/>
                  </a:cubicBezTo>
                  <a:cubicBezTo>
                    <a:pt x="70785" y="1"/>
                    <a:pt x="74287" y="5938"/>
                    <a:pt x="78728" y="68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39325" y="1924525"/>
              <a:ext cx="1973375" cy="1722275"/>
            </a:xfrm>
            <a:custGeom>
              <a:avLst/>
              <a:gdLst/>
              <a:ahLst/>
              <a:cxnLst/>
              <a:rect l="l" t="t" r="r" b="b"/>
              <a:pathLst>
                <a:path w="78935" h="68891" fill="none" extrusionOk="0">
                  <a:moveTo>
                    <a:pt x="0" y="68891"/>
                  </a:moveTo>
                  <a:cubicBezTo>
                    <a:pt x="701" y="68381"/>
                    <a:pt x="19419" y="65739"/>
                    <a:pt x="24847" y="50554"/>
                  </a:cubicBezTo>
                  <a:cubicBezTo>
                    <a:pt x="30259" y="35369"/>
                    <a:pt x="38122" y="34382"/>
                    <a:pt x="48294" y="28954"/>
                  </a:cubicBezTo>
                  <a:cubicBezTo>
                    <a:pt x="58465" y="23510"/>
                    <a:pt x="55234" y="13657"/>
                    <a:pt x="63129" y="6829"/>
                  </a:cubicBezTo>
                  <a:cubicBezTo>
                    <a:pt x="71040" y="0"/>
                    <a:pt x="74430" y="5905"/>
                    <a:pt x="78935" y="55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935350" y="1926900"/>
              <a:ext cx="1978550" cy="1733825"/>
            </a:xfrm>
            <a:custGeom>
              <a:avLst/>
              <a:gdLst/>
              <a:ahLst/>
              <a:cxnLst/>
              <a:rect l="l" t="t" r="r" b="b"/>
              <a:pathLst>
                <a:path w="79142" h="69353" fill="none" extrusionOk="0">
                  <a:moveTo>
                    <a:pt x="0" y="69353"/>
                  </a:moveTo>
                  <a:cubicBezTo>
                    <a:pt x="621" y="68891"/>
                    <a:pt x="19674" y="66074"/>
                    <a:pt x="25086" y="50666"/>
                  </a:cubicBezTo>
                  <a:cubicBezTo>
                    <a:pt x="30498" y="35258"/>
                    <a:pt x="38441" y="34526"/>
                    <a:pt x="48660" y="29018"/>
                  </a:cubicBezTo>
                  <a:cubicBezTo>
                    <a:pt x="58863" y="23495"/>
                    <a:pt x="55504" y="13371"/>
                    <a:pt x="63399" y="6686"/>
                  </a:cubicBezTo>
                  <a:cubicBezTo>
                    <a:pt x="71278" y="1"/>
                    <a:pt x="74557" y="5890"/>
                    <a:pt x="79142" y="44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931350" y="1929700"/>
              <a:ext cx="1984150" cy="1744950"/>
            </a:xfrm>
            <a:custGeom>
              <a:avLst/>
              <a:gdLst/>
              <a:ahLst/>
              <a:cxnLst/>
              <a:rect l="l" t="t" r="r" b="b"/>
              <a:pathLst>
                <a:path w="79366" h="69798" fill="none" extrusionOk="0">
                  <a:moveTo>
                    <a:pt x="1" y="69798"/>
                  </a:moveTo>
                  <a:cubicBezTo>
                    <a:pt x="558" y="69384"/>
                    <a:pt x="19914" y="66408"/>
                    <a:pt x="25325" y="50761"/>
                  </a:cubicBezTo>
                  <a:cubicBezTo>
                    <a:pt x="30722" y="35114"/>
                    <a:pt x="38760" y="34652"/>
                    <a:pt x="49011" y="29065"/>
                  </a:cubicBezTo>
                  <a:cubicBezTo>
                    <a:pt x="59261" y="23462"/>
                    <a:pt x="55791" y="13052"/>
                    <a:pt x="63655" y="6526"/>
                  </a:cubicBezTo>
                  <a:cubicBezTo>
                    <a:pt x="71534" y="0"/>
                    <a:pt x="74701" y="5858"/>
                    <a:pt x="79365" y="33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926975" y="1932075"/>
              <a:ext cx="1989700" cy="1756525"/>
            </a:xfrm>
            <a:custGeom>
              <a:avLst/>
              <a:gdLst/>
              <a:ahLst/>
              <a:cxnLst/>
              <a:rect l="l" t="t" r="r" b="b"/>
              <a:pathLst>
                <a:path w="79588" h="70261" fill="none" extrusionOk="0">
                  <a:moveTo>
                    <a:pt x="1" y="70260"/>
                  </a:moveTo>
                  <a:cubicBezTo>
                    <a:pt x="494" y="69894"/>
                    <a:pt x="20184" y="66758"/>
                    <a:pt x="25580" y="50873"/>
                  </a:cubicBezTo>
                  <a:cubicBezTo>
                    <a:pt x="30960" y="35003"/>
                    <a:pt x="39110" y="34796"/>
                    <a:pt x="49393" y="29114"/>
                  </a:cubicBezTo>
                  <a:cubicBezTo>
                    <a:pt x="59691" y="23447"/>
                    <a:pt x="56094" y="12750"/>
                    <a:pt x="63941" y="6383"/>
                  </a:cubicBezTo>
                  <a:cubicBezTo>
                    <a:pt x="71788" y="1"/>
                    <a:pt x="74845" y="5842"/>
                    <a:pt x="79588" y="22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923000" y="1934475"/>
              <a:ext cx="1994875" cy="1768050"/>
            </a:xfrm>
            <a:custGeom>
              <a:avLst/>
              <a:gdLst/>
              <a:ahLst/>
              <a:cxnLst/>
              <a:rect l="l" t="t" r="r" b="b"/>
              <a:pathLst>
                <a:path w="79795" h="70722" fill="none" extrusionOk="0">
                  <a:moveTo>
                    <a:pt x="1" y="70721"/>
                  </a:moveTo>
                  <a:cubicBezTo>
                    <a:pt x="430" y="70403"/>
                    <a:pt x="20423" y="67092"/>
                    <a:pt x="25819" y="50999"/>
                  </a:cubicBezTo>
                  <a:cubicBezTo>
                    <a:pt x="31199" y="34891"/>
                    <a:pt x="39428" y="34939"/>
                    <a:pt x="49759" y="29177"/>
                  </a:cubicBezTo>
                  <a:cubicBezTo>
                    <a:pt x="60089" y="23415"/>
                    <a:pt x="56380" y="12463"/>
                    <a:pt x="64212" y="6224"/>
                  </a:cubicBezTo>
                  <a:cubicBezTo>
                    <a:pt x="72043" y="0"/>
                    <a:pt x="74972" y="5826"/>
                    <a:pt x="79795" y="1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919025" y="1937250"/>
              <a:ext cx="2000050" cy="1779200"/>
            </a:xfrm>
            <a:custGeom>
              <a:avLst/>
              <a:gdLst/>
              <a:ahLst/>
              <a:cxnLst/>
              <a:rect l="l" t="t" r="r" b="b"/>
              <a:pathLst>
                <a:path w="80002" h="71168" fill="none" extrusionOk="0">
                  <a:moveTo>
                    <a:pt x="0" y="71167"/>
                  </a:moveTo>
                  <a:cubicBezTo>
                    <a:pt x="351" y="70913"/>
                    <a:pt x="20677" y="67427"/>
                    <a:pt x="26057" y="51095"/>
                  </a:cubicBezTo>
                  <a:cubicBezTo>
                    <a:pt x="31421" y="34764"/>
                    <a:pt x="39762" y="35067"/>
                    <a:pt x="50124" y="29225"/>
                  </a:cubicBezTo>
                  <a:cubicBezTo>
                    <a:pt x="60487" y="23383"/>
                    <a:pt x="56651" y="12145"/>
                    <a:pt x="64466" y="6065"/>
                  </a:cubicBezTo>
                  <a:cubicBezTo>
                    <a:pt x="72297" y="0"/>
                    <a:pt x="75115" y="5779"/>
                    <a:pt x="80001" y="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915050" y="1936850"/>
              <a:ext cx="2005225" cy="1793525"/>
            </a:xfrm>
            <a:custGeom>
              <a:avLst/>
              <a:gdLst/>
              <a:ahLst/>
              <a:cxnLst/>
              <a:rect l="l" t="t" r="r" b="b"/>
              <a:pathLst>
                <a:path w="80209" h="71741" fill="none" extrusionOk="0">
                  <a:moveTo>
                    <a:pt x="0" y="71740"/>
                  </a:moveTo>
                  <a:cubicBezTo>
                    <a:pt x="287" y="71533"/>
                    <a:pt x="20916" y="67872"/>
                    <a:pt x="26296" y="51318"/>
                  </a:cubicBezTo>
                  <a:cubicBezTo>
                    <a:pt x="31660" y="34748"/>
                    <a:pt x="40080" y="35321"/>
                    <a:pt x="50490" y="29400"/>
                  </a:cubicBezTo>
                  <a:cubicBezTo>
                    <a:pt x="60900" y="23479"/>
                    <a:pt x="56937" y="11955"/>
                    <a:pt x="64736" y="6033"/>
                  </a:cubicBezTo>
                  <a:cubicBezTo>
                    <a:pt x="72536" y="112"/>
                    <a:pt x="75242" y="5874"/>
                    <a:pt x="80208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911075" y="1936850"/>
              <a:ext cx="2010375" cy="1807450"/>
            </a:xfrm>
            <a:custGeom>
              <a:avLst/>
              <a:gdLst/>
              <a:ahLst/>
              <a:cxnLst/>
              <a:rect l="l" t="t" r="r" b="b"/>
              <a:pathLst>
                <a:path w="80415" h="72298" fill="none" extrusionOk="0">
                  <a:moveTo>
                    <a:pt x="0" y="72297"/>
                  </a:moveTo>
                  <a:cubicBezTo>
                    <a:pt x="207" y="72138"/>
                    <a:pt x="21170" y="68318"/>
                    <a:pt x="26534" y="51525"/>
                  </a:cubicBezTo>
                  <a:cubicBezTo>
                    <a:pt x="31883" y="34732"/>
                    <a:pt x="40399" y="35560"/>
                    <a:pt x="50856" y="29559"/>
                  </a:cubicBezTo>
                  <a:cubicBezTo>
                    <a:pt x="61298" y="23558"/>
                    <a:pt x="57223" y="11764"/>
                    <a:pt x="65007" y="5986"/>
                  </a:cubicBezTo>
                  <a:cubicBezTo>
                    <a:pt x="72791" y="207"/>
                    <a:pt x="75385" y="5954"/>
                    <a:pt x="80415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907075" y="1936450"/>
              <a:ext cx="2015575" cy="1821775"/>
            </a:xfrm>
            <a:custGeom>
              <a:avLst/>
              <a:gdLst/>
              <a:ahLst/>
              <a:cxnLst/>
              <a:rect l="l" t="t" r="r" b="b"/>
              <a:pathLst>
                <a:path w="80623" h="72871" fill="none" extrusionOk="0">
                  <a:moveTo>
                    <a:pt x="1" y="72871"/>
                  </a:moveTo>
                  <a:cubicBezTo>
                    <a:pt x="144" y="72759"/>
                    <a:pt x="21426" y="68764"/>
                    <a:pt x="26774" y="51748"/>
                  </a:cubicBezTo>
                  <a:cubicBezTo>
                    <a:pt x="32122" y="34732"/>
                    <a:pt x="40734" y="35815"/>
                    <a:pt x="51223" y="29734"/>
                  </a:cubicBezTo>
                  <a:cubicBezTo>
                    <a:pt x="61697" y="23638"/>
                    <a:pt x="57495" y="11573"/>
                    <a:pt x="65262" y="5954"/>
                  </a:cubicBezTo>
                  <a:cubicBezTo>
                    <a:pt x="73030" y="335"/>
                    <a:pt x="75513" y="6049"/>
                    <a:pt x="80623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903100" y="1936050"/>
              <a:ext cx="2020750" cy="1836100"/>
            </a:xfrm>
            <a:custGeom>
              <a:avLst/>
              <a:gdLst/>
              <a:ahLst/>
              <a:cxnLst/>
              <a:rect l="l" t="t" r="r" b="b"/>
              <a:pathLst>
                <a:path w="80830" h="73444" fill="none" extrusionOk="0">
                  <a:moveTo>
                    <a:pt x="1" y="73444"/>
                  </a:moveTo>
                  <a:cubicBezTo>
                    <a:pt x="64" y="73380"/>
                    <a:pt x="21664" y="69226"/>
                    <a:pt x="27013" y="51971"/>
                  </a:cubicBezTo>
                  <a:cubicBezTo>
                    <a:pt x="32345" y="34733"/>
                    <a:pt x="41052" y="36070"/>
                    <a:pt x="51573" y="29910"/>
                  </a:cubicBezTo>
                  <a:cubicBezTo>
                    <a:pt x="62111" y="23734"/>
                    <a:pt x="57781" y="11382"/>
                    <a:pt x="65533" y="5922"/>
                  </a:cubicBezTo>
                  <a:cubicBezTo>
                    <a:pt x="73285" y="446"/>
                    <a:pt x="75656" y="6145"/>
                    <a:pt x="80829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899125" y="1936050"/>
              <a:ext cx="2025925" cy="1849625"/>
            </a:xfrm>
            <a:custGeom>
              <a:avLst/>
              <a:gdLst/>
              <a:ahLst/>
              <a:cxnLst/>
              <a:rect l="l" t="t" r="r" b="b"/>
              <a:pathLst>
                <a:path w="81037" h="73985" fill="none" extrusionOk="0">
                  <a:moveTo>
                    <a:pt x="1" y="73985"/>
                  </a:moveTo>
                  <a:cubicBezTo>
                    <a:pt x="1" y="73985"/>
                    <a:pt x="21919" y="69671"/>
                    <a:pt x="27251" y="52194"/>
                  </a:cubicBezTo>
                  <a:cubicBezTo>
                    <a:pt x="32568" y="34717"/>
                    <a:pt x="41386" y="36308"/>
                    <a:pt x="51939" y="30053"/>
                  </a:cubicBezTo>
                  <a:cubicBezTo>
                    <a:pt x="62508" y="23813"/>
                    <a:pt x="58067" y="11175"/>
                    <a:pt x="65803" y="5858"/>
                  </a:cubicBezTo>
                  <a:cubicBezTo>
                    <a:pt x="73523" y="558"/>
                    <a:pt x="75783" y="6224"/>
                    <a:pt x="81036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3"/>
          <p:cNvSpPr/>
          <p:nvPr/>
        </p:nvSpPr>
        <p:spPr>
          <a:xfrm rot="-5173964" flipH="1">
            <a:off x="5905136" y="2479105"/>
            <a:ext cx="4723730" cy="5822776"/>
          </a:xfrm>
          <a:custGeom>
            <a:avLst/>
            <a:gdLst/>
            <a:ahLst/>
            <a:cxnLst/>
            <a:rect l="l" t="t" r="r" b="b"/>
            <a:pathLst>
              <a:path w="62891" h="68923" extrusionOk="0">
                <a:moveTo>
                  <a:pt x="62890" y="0"/>
                </a:moveTo>
                <a:cubicBezTo>
                  <a:pt x="28158" y="0"/>
                  <a:pt x="0" y="28158"/>
                  <a:pt x="0" y="62906"/>
                </a:cubicBezTo>
                <a:lnTo>
                  <a:pt x="0" y="62906"/>
                </a:lnTo>
                <a:lnTo>
                  <a:pt x="0" y="68922"/>
                </a:lnTo>
                <a:cubicBezTo>
                  <a:pt x="0" y="34191"/>
                  <a:pt x="28158" y="6017"/>
                  <a:pt x="62890" y="6017"/>
                </a:cubicBezTo>
                <a:lnTo>
                  <a:pt x="62890" y="6017"/>
                </a:lnTo>
                <a:lnTo>
                  <a:pt x="62890" y="6017"/>
                </a:lnTo>
                <a:lnTo>
                  <a:pt x="62890" y="0"/>
                </a:lnTo>
                <a:close/>
              </a:path>
            </a:pathLst>
          </a:custGeom>
          <a:solidFill>
            <a:srgbClr val="FF88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"/>
          <p:cNvSpPr/>
          <p:nvPr/>
        </p:nvSpPr>
        <p:spPr>
          <a:xfrm rot="-6219643">
            <a:off x="-3799067" y="-5372436"/>
            <a:ext cx="7394227" cy="6425049"/>
          </a:xfrm>
          <a:prstGeom prst="flowChartOnlineStorag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"/>
          <p:cNvSpPr/>
          <p:nvPr/>
        </p:nvSpPr>
        <p:spPr>
          <a:xfrm rot="-8518940">
            <a:off x="-1881120" y="-2804764"/>
            <a:ext cx="4723685" cy="5822753"/>
          </a:xfrm>
          <a:custGeom>
            <a:avLst/>
            <a:gdLst/>
            <a:ahLst/>
            <a:cxnLst/>
            <a:rect l="l" t="t" r="r" b="b"/>
            <a:pathLst>
              <a:path w="62891" h="68923" extrusionOk="0">
                <a:moveTo>
                  <a:pt x="62890" y="0"/>
                </a:moveTo>
                <a:cubicBezTo>
                  <a:pt x="28158" y="0"/>
                  <a:pt x="0" y="28158"/>
                  <a:pt x="0" y="62906"/>
                </a:cubicBezTo>
                <a:lnTo>
                  <a:pt x="0" y="62906"/>
                </a:lnTo>
                <a:lnTo>
                  <a:pt x="0" y="68922"/>
                </a:lnTo>
                <a:cubicBezTo>
                  <a:pt x="0" y="34191"/>
                  <a:pt x="28158" y="6017"/>
                  <a:pt x="62890" y="6017"/>
                </a:cubicBezTo>
                <a:lnTo>
                  <a:pt x="62890" y="6017"/>
                </a:lnTo>
                <a:lnTo>
                  <a:pt x="62890" y="6017"/>
                </a:lnTo>
                <a:lnTo>
                  <a:pt x="62890" y="0"/>
                </a:lnTo>
                <a:close/>
              </a:path>
            </a:pathLst>
          </a:custGeom>
          <a:solidFill>
            <a:srgbClr val="FF88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"/>
          <p:cNvSpPr txBox="1">
            <a:spLocks noGrp="1"/>
          </p:cNvSpPr>
          <p:nvPr>
            <p:ph type="title" hasCustomPrompt="1"/>
          </p:nvPr>
        </p:nvSpPr>
        <p:spPr>
          <a:xfrm>
            <a:off x="3885150" y="1029011"/>
            <a:ext cx="1373700" cy="10263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 i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i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i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i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i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i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i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i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 i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3"/>
          <p:cNvSpPr txBox="1">
            <a:spLocks noGrp="1"/>
          </p:cNvSpPr>
          <p:nvPr>
            <p:ph type="ctrTitle" idx="2"/>
          </p:nvPr>
        </p:nvSpPr>
        <p:spPr>
          <a:xfrm flipH="1">
            <a:off x="2640900" y="2066749"/>
            <a:ext cx="3862200" cy="14175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 i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"/>
          <p:cNvSpPr txBox="1">
            <a:spLocks noGrp="1"/>
          </p:cNvSpPr>
          <p:nvPr>
            <p:ph type="subTitle" idx="1"/>
          </p:nvPr>
        </p:nvSpPr>
        <p:spPr>
          <a:xfrm>
            <a:off x="3346600" y="3535785"/>
            <a:ext cx="2451000" cy="578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4"/>
          <p:cNvGrpSpPr/>
          <p:nvPr/>
        </p:nvGrpSpPr>
        <p:grpSpPr>
          <a:xfrm rot="-7423038">
            <a:off x="-1529488" y="-4360029"/>
            <a:ext cx="13362600" cy="13296472"/>
            <a:chOff x="3899125" y="1769725"/>
            <a:chExt cx="2025925" cy="2015950"/>
          </a:xfrm>
        </p:grpSpPr>
        <p:sp>
          <p:nvSpPr>
            <p:cNvPr id="388" name="Google Shape;388;p4"/>
            <p:cNvSpPr/>
            <p:nvPr/>
          </p:nvSpPr>
          <p:spPr>
            <a:xfrm>
              <a:off x="4184450" y="1769725"/>
              <a:ext cx="1653850" cy="1128175"/>
            </a:xfrm>
            <a:custGeom>
              <a:avLst/>
              <a:gdLst/>
              <a:ahLst/>
              <a:cxnLst/>
              <a:rect l="l" t="t" r="r" b="b"/>
              <a:pathLst>
                <a:path w="66154" h="45127" fill="none" extrusionOk="0">
                  <a:moveTo>
                    <a:pt x="66153" y="7370"/>
                  </a:moveTo>
                  <a:cubicBezTo>
                    <a:pt x="66153" y="7370"/>
                    <a:pt x="55807" y="0"/>
                    <a:pt x="46877" y="16109"/>
                  </a:cubicBezTo>
                  <a:cubicBezTo>
                    <a:pt x="37932" y="32201"/>
                    <a:pt x="33793" y="25086"/>
                    <a:pt x="25994" y="25595"/>
                  </a:cubicBezTo>
                  <a:cubicBezTo>
                    <a:pt x="18194" y="26089"/>
                    <a:pt x="16157" y="42754"/>
                    <a:pt x="10172" y="43948"/>
                  </a:cubicBezTo>
                  <a:cubicBezTo>
                    <a:pt x="4203" y="45126"/>
                    <a:pt x="4982" y="37502"/>
                    <a:pt x="0" y="411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4180475" y="1772500"/>
              <a:ext cx="1659000" cy="1136525"/>
            </a:xfrm>
            <a:custGeom>
              <a:avLst/>
              <a:gdLst/>
              <a:ahLst/>
              <a:cxnLst/>
              <a:rect l="l" t="t" r="r" b="b"/>
              <a:pathLst>
                <a:path w="66360" h="45461" fill="none" extrusionOk="0">
                  <a:moveTo>
                    <a:pt x="0" y="41641"/>
                  </a:moveTo>
                  <a:cubicBezTo>
                    <a:pt x="4903" y="37996"/>
                    <a:pt x="4441" y="45461"/>
                    <a:pt x="10410" y="44044"/>
                  </a:cubicBezTo>
                  <a:cubicBezTo>
                    <a:pt x="16379" y="42628"/>
                    <a:pt x="18512" y="26217"/>
                    <a:pt x="26359" y="25644"/>
                  </a:cubicBezTo>
                  <a:cubicBezTo>
                    <a:pt x="34207" y="25055"/>
                    <a:pt x="38218" y="31883"/>
                    <a:pt x="47132" y="15934"/>
                  </a:cubicBezTo>
                  <a:cubicBezTo>
                    <a:pt x="56061" y="1"/>
                    <a:pt x="66280" y="7339"/>
                    <a:pt x="66360" y="725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4176475" y="1774900"/>
              <a:ext cx="1664200" cy="1145275"/>
            </a:xfrm>
            <a:custGeom>
              <a:avLst/>
              <a:gdLst/>
              <a:ahLst/>
              <a:cxnLst/>
              <a:rect l="l" t="t" r="r" b="b"/>
              <a:pathLst>
                <a:path w="66568" h="45811" fill="none" extrusionOk="0">
                  <a:moveTo>
                    <a:pt x="1" y="42102"/>
                  </a:moveTo>
                  <a:cubicBezTo>
                    <a:pt x="4840" y="38504"/>
                    <a:pt x="4697" y="45810"/>
                    <a:pt x="10650" y="44155"/>
                  </a:cubicBezTo>
                  <a:cubicBezTo>
                    <a:pt x="16603" y="42516"/>
                    <a:pt x="18847" y="26359"/>
                    <a:pt x="26726" y="25707"/>
                  </a:cubicBezTo>
                  <a:cubicBezTo>
                    <a:pt x="34606" y="25038"/>
                    <a:pt x="38505" y="31580"/>
                    <a:pt x="47403" y="15790"/>
                  </a:cubicBezTo>
                  <a:cubicBezTo>
                    <a:pt x="56301" y="0"/>
                    <a:pt x="66424" y="7322"/>
                    <a:pt x="66568" y="714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4172500" y="1777275"/>
              <a:ext cx="1669375" cy="1153650"/>
            </a:xfrm>
            <a:custGeom>
              <a:avLst/>
              <a:gdLst/>
              <a:ahLst/>
              <a:cxnLst/>
              <a:rect l="l" t="t" r="r" b="b"/>
              <a:pathLst>
                <a:path w="66775" h="46146" fill="none" extrusionOk="0">
                  <a:moveTo>
                    <a:pt x="1" y="42564"/>
                  </a:moveTo>
                  <a:cubicBezTo>
                    <a:pt x="4760" y="39014"/>
                    <a:pt x="4951" y="46145"/>
                    <a:pt x="10888" y="44267"/>
                  </a:cubicBezTo>
                  <a:cubicBezTo>
                    <a:pt x="16841" y="42389"/>
                    <a:pt x="19165" y="26503"/>
                    <a:pt x="27092" y="25755"/>
                  </a:cubicBezTo>
                  <a:cubicBezTo>
                    <a:pt x="35003" y="25023"/>
                    <a:pt x="38776" y="31294"/>
                    <a:pt x="47674" y="15648"/>
                  </a:cubicBezTo>
                  <a:cubicBezTo>
                    <a:pt x="56555" y="1"/>
                    <a:pt x="66552" y="7307"/>
                    <a:pt x="66774" y="703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4168525" y="1780075"/>
              <a:ext cx="1674550" cy="1161975"/>
            </a:xfrm>
            <a:custGeom>
              <a:avLst/>
              <a:gdLst/>
              <a:ahLst/>
              <a:cxnLst/>
              <a:rect l="l" t="t" r="r" b="b"/>
              <a:pathLst>
                <a:path w="66982" h="46479" fill="none" extrusionOk="0">
                  <a:moveTo>
                    <a:pt x="1" y="43009"/>
                  </a:moveTo>
                  <a:cubicBezTo>
                    <a:pt x="4696" y="39507"/>
                    <a:pt x="5190" y="46479"/>
                    <a:pt x="11127" y="44378"/>
                  </a:cubicBezTo>
                  <a:cubicBezTo>
                    <a:pt x="17064" y="42261"/>
                    <a:pt x="19484" y="26630"/>
                    <a:pt x="27458" y="25802"/>
                  </a:cubicBezTo>
                  <a:cubicBezTo>
                    <a:pt x="35417" y="24975"/>
                    <a:pt x="39062" y="30975"/>
                    <a:pt x="47928" y="15488"/>
                  </a:cubicBezTo>
                  <a:cubicBezTo>
                    <a:pt x="56794" y="0"/>
                    <a:pt x="66679" y="7274"/>
                    <a:pt x="66981" y="692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4164550" y="1782450"/>
              <a:ext cx="1679700" cy="1170350"/>
            </a:xfrm>
            <a:custGeom>
              <a:avLst/>
              <a:gdLst/>
              <a:ahLst/>
              <a:cxnLst/>
              <a:rect l="l" t="t" r="r" b="b"/>
              <a:pathLst>
                <a:path w="67188" h="46814" fill="none" extrusionOk="0">
                  <a:moveTo>
                    <a:pt x="0" y="43471"/>
                  </a:moveTo>
                  <a:cubicBezTo>
                    <a:pt x="4617" y="40033"/>
                    <a:pt x="5444" y="46814"/>
                    <a:pt x="11366" y="44490"/>
                  </a:cubicBezTo>
                  <a:cubicBezTo>
                    <a:pt x="17303" y="42150"/>
                    <a:pt x="19818" y="26774"/>
                    <a:pt x="27808" y="25866"/>
                  </a:cubicBezTo>
                  <a:cubicBezTo>
                    <a:pt x="35815" y="24959"/>
                    <a:pt x="39348" y="30673"/>
                    <a:pt x="48198" y="15345"/>
                  </a:cubicBezTo>
                  <a:cubicBezTo>
                    <a:pt x="57049" y="1"/>
                    <a:pt x="66822" y="7259"/>
                    <a:pt x="67188" y="681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4160575" y="1785250"/>
              <a:ext cx="1684875" cy="1178700"/>
            </a:xfrm>
            <a:custGeom>
              <a:avLst/>
              <a:gdLst/>
              <a:ahLst/>
              <a:cxnLst/>
              <a:rect l="l" t="t" r="r" b="b"/>
              <a:pathLst>
                <a:path w="67395" h="47148" fill="none" extrusionOk="0">
                  <a:moveTo>
                    <a:pt x="0" y="43900"/>
                  </a:moveTo>
                  <a:cubicBezTo>
                    <a:pt x="4553" y="40526"/>
                    <a:pt x="5683" y="47147"/>
                    <a:pt x="11604" y="44585"/>
                  </a:cubicBezTo>
                  <a:cubicBezTo>
                    <a:pt x="17525" y="42022"/>
                    <a:pt x="20136" y="26900"/>
                    <a:pt x="28174" y="25914"/>
                  </a:cubicBezTo>
                  <a:cubicBezTo>
                    <a:pt x="36212" y="24927"/>
                    <a:pt x="39635" y="30355"/>
                    <a:pt x="48469" y="15185"/>
                  </a:cubicBezTo>
                  <a:cubicBezTo>
                    <a:pt x="57303" y="0"/>
                    <a:pt x="66949" y="7227"/>
                    <a:pt x="67395" y="668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4156600" y="1787625"/>
              <a:ext cx="1690050" cy="1187475"/>
            </a:xfrm>
            <a:custGeom>
              <a:avLst/>
              <a:gdLst/>
              <a:ahLst/>
              <a:cxnLst/>
              <a:rect l="l" t="t" r="r" b="b"/>
              <a:pathLst>
                <a:path w="67602" h="47499" fill="none" extrusionOk="0">
                  <a:moveTo>
                    <a:pt x="0" y="44362"/>
                  </a:moveTo>
                  <a:cubicBezTo>
                    <a:pt x="4473" y="41036"/>
                    <a:pt x="5937" y="47498"/>
                    <a:pt x="11843" y="44697"/>
                  </a:cubicBezTo>
                  <a:cubicBezTo>
                    <a:pt x="17764" y="41911"/>
                    <a:pt x="20470" y="27044"/>
                    <a:pt x="28540" y="25978"/>
                  </a:cubicBezTo>
                  <a:cubicBezTo>
                    <a:pt x="36626" y="24911"/>
                    <a:pt x="39905" y="30069"/>
                    <a:pt x="48723" y="15027"/>
                  </a:cubicBezTo>
                  <a:cubicBezTo>
                    <a:pt x="57542" y="1"/>
                    <a:pt x="67092" y="7195"/>
                    <a:pt x="67601" y="659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4152600" y="1790025"/>
              <a:ext cx="1695250" cy="1195800"/>
            </a:xfrm>
            <a:custGeom>
              <a:avLst/>
              <a:gdLst/>
              <a:ahLst/>
              <a:cxnLst/>
              <a:rect l="l" t="t" r="r" b="b"/>
              <a:pathLst>
                <a:path w="67810" h="47832" fill="none" extrusionOk="0">
                  <a:moveTo>
                    <a:pt x="1" y="44823"/>
                  </a:moveTo>
                  <a:cubicBezTo>
                    <a:pt x="4410" y="41544"/>
                    <a:pt x="6177" y="47832"/>
                    <a:pt x="12082" y="44808"/>
                  </a:cubicBezTo>
                  <a:cubicBezTo>
                    <a:pt x="17988" y="41783"/>
                    <a:pt x="20789" y="27187"/>
                    <a:pt x="28907" y="26041"/>
                  </a:cubicBezTo>
                  <a:cubicBezTo>
                    <a:pt x="37025" y="24879"/>
                    <a:pt x="40192" y="29766"/>
                    <a:pt x="48995" y="14883"/>
                  </a:cubicBezTo>
                  <a:cubicBezTo>
                    <a:pt x="57797" y="0"/>
                    <a:pt x="67220" y="7179"/>
                    <a:pt x="67809" y="647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4148225" y="1792800"/>
              <a:ext cx="1700800" cy="1204175"/>
            </a:xfrm>
            <a:custGeom>
              <a:avLst/>
              <a:gdLst/>
              <a:ahLst/>
              <a:cxnLst/>
              <a:rect l="l" t="t" r="r" b="b"/>
              <a:pathLst>
                <a:path w="68032" h="48167" fill="none" extrusionOk="0">
                  <a:moveTo>
                    <a:pt x="1" y="45270"/>
                  </a:moveTo>
                  <a:cubicBezTo>
                    <a:pt x="4346" y="42038"/>
                    <a:pt x="6447" y="48167"/>
                    <a:pt x="12337" y="44903"/>
                  </a:cubicBezTo>
                  <a:cubicBezTo>
                    <a:pt x="18226" y="41656"/>
                    <a:pt x="21123" y="27315"/>
                    <a:pt x="29289" y="26073"/>
                  </a:cubicBezTo>
                  <a:cubicBezTo>
                    <a:pt x="37439" y="24848"/>
                    <a:pt x="40495" y="29448"/>
                    <a:pt x="49281" y="14724"/>
                  </a:cubicBezTo>
                  <a:cubicBezTo>
                    <a:pt x="58052" y="0"/>
                    <a:pt x="67379" y="7147"/>
                    <a:pt x="68032" y="636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4144250" y="1795175"/>
              <a:ext cx="1705975" cy="1212550"/>
            </a:xfrm>
            <a:custGeom>
              <a:avLst/>
              <a:gdLst/>
              <a:ahLst/>
              <a:cxnLst/>
              <a:rect l="l" t="t" r="r" b="b"/>
              <a:pathLst>
                <a:path w="68239" h="48502" fill="none" extrusionOk="0">
                  <a:moveTo>
                    <a:pt x="1" y="45732"/>
                  </a:moveTo>
                  <a:cubicBezTo>
                    <a:pt x="4282" y="42548"/>
                    <a:pt x="6702" y="48501"/>
                    <a:pt x="12575" y="45031"/>
                  </a:cubicBezTo>
                  <a:cubicBezTo>
                    <a:pt x="18465" y="41545"/>
                    <a:pt x="21457" y="27459"/>
                    <a:pt x="29655" y="26137"/>
                  </a:cubicBezTo>
                  <a:cubicBezTo>
                    <a:pt x="37836" y="24832"/>
                    <a:pt x="40765" y="29162"/>
                    <a:pt x="49536" y="14581"/>
                  </a:cubicBezTo>
                  <a:cubicBezTo>
                    <a:pt x="58306" y="1"/>
                    <a:pt x="67507" y="7132"/>
                    <a:pt x="68239" y="625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4140275" y="1797575"/>
              <a:ext cx="1711550" cy="1221300"/>
            </a:xfrm>
            <a:custGeom>
              <a:avLst/>
              <a:gdLst/>
              <a:ahLst/>
              <a:cxnLst/>
              <a:rect l="l" t="t" r="r" b="b"/>
              <a:pathLst>
                <a:path w="68462" h="48852" fill="none" extrusionOk="0">
                  <a:moveTo>
                    <a:pt x="0" y="46193"/>
                  </a:moveTo>
                  <a:cubicBezTo>
                    <a:pt x="4203" y="43073"/>
                    <a:pt x="6940" y="48851"/>
                    <a:pt x="12814" y="45142"/>
                  </a:cubicBezTo>
                  <a:cubicBezTo>
                    <a:pt x="18688" y="41434"/>
                    <a:pt x="21776" y="27585"/>
                    <a:pt x="30021" y="26201"/>
                  </a:cubicBezTo>
                  <a:cubicBezTo>
                    <a:pt x="38250" y="24816"/>
                    <a:pt x="41052" y="28859"/>
                    <a:pt x="49806" y="14438"/>
                  </a:cubicBezTo>
                  <a:cubicBezTo>
                    <a:pt x="58561" y="0"/>
                    <a:pt x="67634" y="7116"/>
                    <a:pt x="68461" y="614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4136300" y="1800350"/>
              <a:ext cx="1716725" cy="1229650"/>
            </a:xfrm>
            <a:custGeom>
              <a:avLst/>
              <a:gdLst/>
              <a:ahLst/>
              <a:cxnLst/>
              <a:rect l="l" t="t" r="r" b="b"/>
              <a:pathLst>
                <a:path w="68669" h="49186" fill="none" extrusionOk="0">
                  <a:moveTo>
                    <a:pt x="0" y="46639"/>
                  </a:moveTo>
                  <a:cubicBezTo>
                    <a:pt x="4139" y="43567"/>
                    <a:pt x="7195" y="49186"/>
                    <a:pt x="13053" y="45238"/>
                  </a:cubicBezTo>
                  <a:cubicBezTo>
                    <a:pt x="18926" y="41291"/>
                    <a:pt x="22110" y="27713"/>
                    <a:pt x="30371" y="26249"/>
                  </a:cubicBezTo>
                  <a:cubicBezTo>
                    <a:pt x="38648" y="24768"/>
                    <a:pt x="41338" y="28541"/>
                    <a:pt x="50061" y="14279"/>
                  </a:cubicBezTo>
                  <a:cubicBezTo>
                    <a:pt x="58799" y="1"/>
                    <a:pt x="67777" y="7084"/>
                    <a:pt x="68668" y="603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4132325" y="1802750"/>
              <a:ext cx="1721875" cy="1238000"/>
            </a:xfrm>
            <a:custGeom>
              <a:avLst/>
              <a:gdLst/>
              <a:ahLst/>
              <a:cxnLst/>
              <a:rect l="l" t="t" r="r" b="b"/>
              <a:pathLst>
                <a:path w="68875" h="49520" fill="none" extrusionOk="0">
                  <a:moveTo>
                    <a:pt x="0" y="47100"/>
                  </a:moveTo>
                  <a:cubicBezTo>
                    <a:pt x="4059" y="44076"/>
                    <a:pt x="7434" y="49519"/>
                    <a:pt x="13291" y="45349"/>
                  </a:cubicBezTo>
                  <a:cubicBezTo>
                    <a:pt x="19149" y="41179"/>
                    <a:pt x="22428" y="27856"/>
                    <a:pt x="30737" y="26312"/>
                  </a:cubicBezTo>
                  <a:cubicBezTo>
                    <a:pt x="39046" y="24752"/>
                    <a:pt x="41624" y="28238"/>
                    <a:pt x="50331" y="14119"/>
                  </a:cubicBezTo>
                  <a:cubicBezTo>
                    <a:pt x="59054" y="0"/>
                    <a:pt x="67904" y="7068"/>
                    <a:pt x="68875" y="5922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4128325" y="1805525"/>
              <a:ext cx="1727075" cy="1246375"/>
            </a:xfrm>
            <a:custGeom>
              <a:avLst/>
              <a:gdLst/>
              <a:ahLst/>
              <a:cxnLst/>
              <a:rect l="l" t="t" r="r" b="b"/>
              <a:pathLst>
                <a:path w="69083" h="49855" fill="none" extrusionOk="0">
                  <a:moveTo>
                    <a:pt x="1" y="47546"/>
                  </a:moveTo>
                  <a:cubicBezTo>
                    <a:pt x="3996" y="44570"/>
                    <a:pt x="7689" y="49854"/>
                    <a:pt x="13531" y="45445"/>
                  </a:cubicBezTo>
                  <a:cubicBezTo>
                    <a:pt x="19388" y="41052"/>
                    <a:pt x="22763" y="27984"/>
                    <a:pt x="31104" y="26360"/>
                  </a:cubicBezTo>
                  <a:cubicBezTo>
                    <a:pt x="39460" y="24721"/>
                    <a:pt x="41896" y="27936"/>
                    <a:pt x="50603" y="13960"/>
                  </a:cubicBezTo>
                  <a:cubicBezTo>
                    <a:pt x="59293" y="1"/>
                    <a:pt x="68048" y="7020"/>
                    <a:pt x="69083" y="57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4124350" y="1807925"/>
              <a:ext cx="1732250" cy="1254700"/>
            </a:xfrm>
            <a:custGeom>
              <a:avLst/>
              <a:gdLst/>
              <a:ahLst/>
              <a:cxnLst/>
              <a:rect l="l" t="t" r="r" b="b"/>
              <a:pathLst>
                <a:path w="69290" h="50188" fill="none" extrusionOk="0">
                  <a:moveTo>
                    <a:pt x="1" y="48007"/>
                  </a:moveTo>
                  <a:cubicBezTo>
                    <a:pt x="3916" y="45078"/>
                    <a:pt x="7944" y="50188"/>
                    <a:pt x="13769" y="45556"/>
                  </a:cubicBezTo>
                  <a:cubicBezTo>
                    <a:pt x="19611" y="40940"/>
                    <a:pt x="23081" y="28126"/>
                    <a:pt x="31470" y="26407"/>
                  </a:cubicBezTo>
                  <a:cubicBezTo>
                    <a:pt x="39858" y="24704"/>
                    <a:pt x="42182" y="27633"/>
                    <a:pt x="50857" y="13817"/>
                  </a:cubicBezTo>
                  <a:cubicBezTo>
                    <a:pt x="59548" y="0"/>
                    <a:pt x="68175" y="7004"/>
                    <a:pt x="69289" y="569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4120375" y="1810300"/>
              <a:ext cx="1737425" cy="1263475"/>
            </a:xfrm>
            <a:custGeom>
              <a:avLst/>
              <a:gdLst/>
              <a:ahLst/>
              <a:cxnLst/>
              <a:rect l="l" t="t" r="r" b="b"/>
              <a:pathLst>
                <a:path w="69497" h="50539" fill="none" extrusionOk="0">
                  <a:moveTo>
                    <a:pt x="1" y="48469"/>
                  </a:moveTo>
                  <a:cubicBezTo>
                    <a:pt x="3853" y="45604"/>
                    <a:pt x="8182" y="50539"/>
                    <a:pt x="14008" y="45684"/>
                  </a:cubicBezTo>
                  <a:cubicBezTo>
                    <a:pt x="19850" y="40813"/>
                    <a:pt x="23399" y="28270"/>
                    <a:pt x="31836" y="26471"/>
                  </a:cubicBezTo>
                  <a:cubicBezTo>
                    <a:pt x="40256" y="24673"/>
                    <a:pt x="42468" y="27331"/>
                    <a:pt x="51127" y="13674"/>
                  </a:cubicBezTo>
                  <a:cubicBezTo>
                    <a:pt x="59787" y="1"/>
                    <a:pt x="68318" y="6989"/>
                    <a:pt x="69496" y="558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4116400" y="1813100"/>
              <a:ext cx="1742575" cy="1271825"/>
            </a:xfrm>
            <a:custGeom>
              <a:avLst/>
              <a:gdLst/>
              <a:ahLst/>
              <a:cxnLst/>
              <a:rect l="l" t="t" r="r" b="b"/>
              <a:pathLst>
                <a:path w="69703" h="50873" fill="none" extrusionOk="0">
                  <a:moveTo>
                    <a:pt x="0" y="48899"/>
                  </a:moveTo>
                  <a:cubicBezTo>
                    <a:pt x="3773" y="46097"/>
                    <a:pt x="8437" y="50872"/>
                    <a:pt x="14247" y="45779"/>
                  </a:cubicBezTo>
                  <a:cubicBezTo>
                    <a:pt x="20072" y="40685"/>
                    <a:pt x="23733" y="28397"/>
                    <a:pt x="32201" y="26519"/>
                  </a:cubicBezTo>
                  <a:cubicBezTo>
                    <a:pt x="40670" y="24640"/>
                    <a:pt x="42739" y="27028"/>
                    <a:pt x="51398" y="13514"/>
                  </a:cubicBezTo>
                  <a:cubicBezTo>
                    <a:pt x="60041" y="0"/>
                    <a:pt x="68445" y="6956"/>
                    <a:pt x="69703" y="546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4112025" y="1815475"/>
              <a:ext cx="1748150" cy="1280200"/>
            </a:xfrm>
            <a:custGeom>
              <a:avLst/>
              <a:gdLst/>
              <a:ahLst/>
              <a:cxnLst/>
              <a:rect l="l" t="t" r="r" b="b"/>
              <a:pathLst>
                <a:path w="69926" h="51208" fill="none" extrusionOk="0">
                  <a:moveTo>
                    <a:pt x="0" y="49361"/>
                  </a:moveTo>
                  <a:cubicBezTo>
                    <a:pt x="3725" y="46607"/>
                    <a:pt x="8691" y="51207"/>
                    <a:pt x="14501" y="45891"/>
                  </a:cubicBezTo>
                  <a:cubicBezTo>
                    <a:pt x="20311" y="40574"/>
                    <a:pt x="24068" y="28541"/>
                    <a:pt x="32583" y="26583"/>
                  </a:cubicBezTo>
                  <a:cubicBezTo>
                    <a:pt x="41083" y="24625"/>
                    <a:pt x="43041" y="26726"/>
                    <a:pt x="51668" y="13355"/>
                  </a:cubicBezTo>
                  <a:cubicBezTo>
                    <a:pt x="60312" y="1"/>
                    <a:pt x="68589" y="6941"/>
                    <a:pt x="69926" y="536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4108050" y="1817875"/>
              <a:ext cx="1753325" cy="1288925"/>
            </a:xfrm>
            <a:custGeom>
              <a:avLst/>
              <a:gdLst/>
              <a:ahLst/>
              <a:cxnLst/>
              <a:rect l="l" t="t" r="r" b="b"/>
              <a:pathLst>
                <a:path w="70133" h="51557" fill="none" extrusionOk="0">
                  <a:moveTo>
                    <a:pt x="0" y="49822"/>
                  </a:moveTo>
                  <a:cubicBezTo>
                    <a:pt x="3645" y="47116"/>
                    <a:pt x="8946" y="51557"/>
                    <a:pt x="14740" y="46002"/>
                  </a:cubicBezTo>
                  <a:cubicBezTo>
                    <a:pt x="20550" y="40462"/>
                    <a:pt x="24402" y="28683"/>
                    <a:pt x="32933" y="26646"/>
                  </a:cubicBezTo>
                  <a:cubicBezTo>
                    <a:pt x="41481" y="24609"/>
                    <a:pt x="43327" y="26423"/>
                    <a:pt x="51939" y="13212"/>
                  </a:cubicBezTo>
                  <a:cubicBezTo>
                    <a:pt x="60550" y="0"/>
                    <a:pt x="68732" y="6924"/>
                    <a:pt x="70132" y="525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4104075" y="1820650"/>
              <a:ext cx="1758500" cy="1296900"/>
            </a:xfrm>
            <a:custGeom>
              <a:avLst/>
              <a:gdLst/>
              <a:ahLst/>
              <a:cxnLst/>
              <a:rect l="l" t="t" r="r" b="b"/>
              <a:pathLst>
                <a:path w="70340" h="51876" fill="none" extrusionOk="0">
                  <a:moveTo>
                    <a:pt x="0" y="50268"/>
                  </a:moveTo>
                  <a:cubicBezTo>
                    <a:pt x="3581" y="47610"/>
                    <a:pt x="9184" y="51876"/>
                    <a:pt x="14978" y="46098"/>
                  </a:cubicBezTo>
                  <a:cubicBezTo>
                    <a:pt x="20772" y="40319"/>
                    <a:pt x="24720" y="28811"/>
                    <a:pt x="33299" y="26694"/>
                  </a:cubicBezTo>
                  <a:cubicBezTo>
                    <a:pt x="41879" y="24561"/>
                    <a:pt x="43614" y="26121"/>
                    <a:pt x="52209" y="13053"/>
                  </a:cubicBezTo>
                  <a:cubicBezTo>
                    <a:pt x="60805" y="1"/>
                    <a:pt x="68859" y="6893"/>
                    <a:pt x="70339" y="512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4100075" y="1823050"/>
              <a:ext cx="1763675" cy="1305650"/>
            </a:xfrm>
            <a:custGeom>
              <a:avLst/>
              <a:gdLst/>
              <a:ahLst/>
              <a:cxnLst/>
              <a:rect l="l" t="t" r="r" b="b"/>
              <a:pathLst>
                <a:path w="70547" h="52226" fill="none" extrusionOk="0">
                  <a:moveTo>
                    <a:pt x="1" y="50729"/>
                  </a:moveTo>
                  <a:cubicBezTo>
                    <a:pt x="3503" y="48119"/>
                    <a:pt x="9440" y="52225"/>
                    <a:pt x="15218" y="46224"/>
                  </a:cubicBezTo>
                  <a:cubicBezTo>
                    <a:pt x="21012" y="40208"/>
                    <a:pt x="25055" y="28954"/>
                    <a:pt x="33666" y="26741"/>
                  </a:cubicBezTo>
                  <a:cubicBezTo>
                    <a:pt x="42293" y="24545"/>
                    <a:pt x="43885" y="25818"/>
                    <a:pt x="52465" y="12909"/>
                  </a:cubicBezTo>
                  <a:cubicBezTo>
                    <a:pt x="61044" y="0"/>
                    <a:pt x="69003" y="6877"/>
                    <a:pt x="70547" y="503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4096100" y="1825425"/>
              <a:ext cx="1768850" cy="1314000"/>
            </a:xfrm>
            <a:custGeom>
              <a:avLst/>
              <a:gdLst/>
              <a:ahLst/>
              <a:cxnLst/>
              <a:rect l="l" t="t" r="r" b="b"/>
              <a:pathLst>
                <a:path w="70754" h="52560" fill="none" extrusionOk="0">
                  <a:moveTo>
                    <a:pt x="1" y="51191"/>
                  </a:moveTo>
                  <a:cubicBezTo>
                    <a:pt x="3439" y="48644"/>
                    <a:pt x="9694" y="52560"/>
                    <a:pt x="15456" y="46336"/>
                  </a:cubicBezTo>
                  <a:cubicBezTo>
                    <a:pt x="21235" y="40097"/>
                    <a:pt x="25373" y="29098"/>
                    <a:pt x="34032" y="26806"/>
                  </a:cubicBezTo>
                  <a:cubicBezTo>
                    <a:pt x="42691" y="24529"/>
                    <a:pt x="44172" y="25516"/>
                    <a:pt x="52735" y="12766"/>
                  </a:cubicBezTo>
                  <a:cubicBezTo>
                    <a:pt x="61299" y="1"/>
                    <a:pt x="69130" y="6845"/>
                    <a:pt x="70754" y="491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4092125" y="1828225"/>
              <a:ext cx="1774025" cy="1322350"/>
            </a:xfrm>
            <a:custGeom>
              <a:avLst/>
              <a:gdLst/>
              <a:ahLst/>
              <a:cxnLst/>
              <a:rect l="l" t="t" r="r" b="b"/>
              <a:pathLst>
                <a:path w="70961" h="52894" fill="none" extrusionOk="0">
                  <a:moveTo>
                    <a:pt x="0" y="51636"/>
                  </a:moveTo>
                  <a:cubicBezTo>
                    <a:pt x="3359" y="49137"/>
                    <a:pt x="9933" y="52894"/>
                    <a:pt x="15695" y="46431"/>
                  </a:cubicBezTo>
                  <a:cubicBezTo>
                    <a:pt x="21473" y="39969"/>
                    <a:pt x="25691" y="29224"/>
                    <a:pt x="34398" y="26853"/>
                  </a:cubicBezTo>
                  <a:cubicBezTo>
                    <a:pt x="43089" y="24497"/>
                    <a:pt x="44458" y="25197"/>
                    <a:pt x="53006" y="12607"/>
                  </a:cubicBezTo>
                  <a:cubicBezTo>
                    <a:pt x="61553" y="0"/>
                    <a:pt x="69273" y="6813"/>
                    <a:pt x="70960" y="480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4088150" y="1830600"/>
              <a:ext cx="1779600" cy="1331125"/>
            </a:xfrm>
            <a:custGeom>
              <a:avLst/>
              <a:gdLst/>
              <a:ahLst/>
              <a:cxnLst/>
              <a:rect l="l" t="t" r="r" b="b"/>
              <a:pathLst>
                <a:path w="71184" h="53245" fill="none" extrusionOk="0">
                  <a:moveTo>
                    <a:pt x="0" y="52098"/>
                  </a:moveTo>
                  <a:cubicBezTo>
                    <a:pt x="3295" y="49647"/>
                    <a:pt x="10187" y="53244"/>
                    <a:pt x="15934" y="46543"/>
                  </a:cubicBezTo>
                  <a:cubicBezTo>
                    <a:pt x="21696" y="39858"/>
                    <a:pt x="26025" y="29352"/>
                    <a:pt x="34764" y="26917"/>
                  </a:cubicBezTo>
                  <a:cubicBezTo>
                    <a:pt x="43503" y="24482"/>
                    <a:pt x="44728" y="24911"/>
                    <a:pt x="53260" y="12448"/>
                  </a:cubicBezTo>
                  <a:cubicBezTo>
                    <a:pt x="61792" y="1"/>
                    <a:pt x="69400" y="6797"/>
                    <a:pt x="71183" y="469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4084175" y="1833400"/>
              <a:ext cx="1784750" cy="1339075"/>
            </a:xfrm>
            <a:custGeom>
              <a:avLst/>
              <a:gdLst/>
              <a:ahLst/>
              <a:cxnLst/>
              <a:rect l="l" t="t" r="r" b="b"/>
              <a:pathLst>
                <a:path w="71390" h="53563" fill="none" extrusionOk="0">
                  <a:moveTo>
                    <a:pt x="0" y="52543"/>
                  </a:moveTo>
                  <a:cubicBezTo>
                    <a:pt x="3215" y="50140"/>
                    <a:pt x="10426" y="53562"/>
                    <a:pt x="16172" y="46638"/>
                  </a:cubicBezTo>
                  <a:cubicBezTo>
                    <a:pt x="21918" y="39714"/>
                    <a:pt x="26344" y="29479"/>
                    <a:pt x="35130" y="26964"/>
                  </a:cubicBezTo>
                  <a:cubicBezTo>
                    <a:pt x="43900" y="24433"/>
                    <a:pt x="45015" y="24592"/>
                    <a:pt x="53531" y="12288"/>
                  </a:cubicBezTo>
                  <a:cubicBezTo>
                    <a:pt x="62046" y="0"/>
                    <a:pt x="69528" y="6765"/>
                    <a:pt x="71390" y="456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4080175" y="1835775"/>
              <a:ext cx="1789950" cy="1347825"/>
            </a:xfrm>
            <a:custGeom>
              <a:avLst/>
              <a:gdLst/>
              <a:ahLst/>
              <a:cxnLst/>
              <a:rect l="l" t="t" r="r" b="b"/>
              <a:pathLst>
                <a:path w="71598" h="53913" fill="none" extrusionOk="0">
                  <a:moveTo>
                    <a:pt x="1" y="53006"/>
                  </a:moveTo>
                  <a:cubicBezTo>
                    <a:pt x="3153" y="50650"/>
                    <a:pt x="10682" y="53913"/>
                    <a:pt x="16412" y="46750"/>
                  </a:cubicBezTo>
                  <a:cubicBezTo>
                    <a:pt x="22158" y="39603"/>
                    <a:pt x="26679" y="29623"/>
                    <a:pt x="35481" y="27028"/>
                  </a:cubicBezTo>
                  <a:cubicBezTo>
                    <a:pt x="44299" y="24418"/>
                    <a:pt x="45302" y="24291"/>
                    <a:pt x="53802" y="12146"/>
                  </a:cubicBezTo>
                  <a:cubicBezTo>
                    <a:pt x="62286" y="1"/>
                    <a:pt x="69672" y="6750"/>
                    <a:pt x="71598" y="447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4075800" y="1838175"/>
              <a:ext cx="1795525" cy="1356175"/>
            </a:xfrm>
            <a:custGeom>
              <a:avLst/>
              <a:gdLst/>
              <a:ahLst/>
              <a:cxnLst/>
              <a:rect l="l" t="t" r="r" b="b"/>
              <a:pathLst>
                <a:path w="71821" h="54247" fill="none" extrusionOk="0">
                  <a:moveTo>
                    <a:pt x="1" y="53467"/>
                  </a:moveTo>
                  <a:cubicBezTo>
                    <a:pt x="3089" y="51159"/>
                    <a:pt x="10936" y="54247"/>
                    <a:pt x="16666" y="46877"/>
                  </a:cubicBezTo>
                  <a:cubicBezTo>
                    <a:pt x="22397" y="39491"/>
                    <a:pt x="27013" y="29766"/>
                    <a:pt x="35863" y="27076"/>
                  </a:cubicBezTo>
                  <a:cubicBezTo>
                    <a:pt x="44729" y="24401"/>
                    <a:pt x="45588" y="24004"/>
                    <a:pt x="54072" y="12002"/>
                  </a:cubicBezTo>
                  <a:cubicBezTo>
                    <a:pt x="62556" y="0"/>
                    <a:pt x="69815" y="6733"/>
                    <a:pt x="71820" y="436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4071825" y="1840950"/>
              <a:ext cx="1800700" cy="1364550"/>
            </a:xfrm>
            <a:custGeom>
              <a:avLst/>
              <a:gdLst/>
              <a:ahLst/>
              <a:cxnLst/>
              <a:rect l="l" t="t" r="r" b="b"/>
              <a:pathLst>
                <a:path w="72028" h="54582" fill="none" extrusionOk="0">
                  <a:moveTo>
                    <a:pt x="1" y="53897"/>
                  </a:moveTo>
                  <a:cubicBezTo>
                    <a:pt x="3025" y="51668"/>
                    <a:pt x="11191" y="54581"/>
                    <a:pt x="16905" y="46973"/>
                  </a:cubicBezTo>
                  <a:cubicBezTo>
                    <a:pt x="22635" y="39364"/>
                    <a:pt x="27347" y="29893"/>
                    <a:pt x="36229" y="27124"/>
                  </a:cubicBezTo>
                  <a:cubicBezTo>
                    <a:pt x="45127" y="24370"/>
                    <a:pt x="45875" y="23686"/>
                    <a:pt x="54343" y="11843"/>
                  </a:cubicBezTo>
                  <a:cubicBezTo>
                    <a:pt x="62795" y="0"/>
                    <a:pt x="69958" y="6702"/>
                    <a:pt x="72027" y="423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4067850" y="1843325"/>
              <a:ext cx="1805850" cy="1373300"/>
            </a:xfrm>
            <a:custGeom>
              <a:avLst/>
              <a:gdLst/>
              <a:ahLst/>
              <a:cxnLst/>
              <a:rect l="l" t="t" r="r" b="b"/>
              <a:pathLst>
                <a:path w="72234" h="54932" fill="none" extrusionOk="0">
                  <a:moveTo>
                    <a:pt x="1" y="54359"/>
                  </a:moveTo>
                  <a:cubicBezTo>
                    <a:pt x="2945" y="52178"/>
                    <a:pt x="11445" y="54932"/>
                    <a:pt x="17144" y="47085"/>
                  </a:cubicBezTo>
                  <a:cubicBezTo>
                    <a:pt x="22858" y="39237"/>
                    <a:pt x="27665" y="30037"/>
                    <a:pt x="36595" y="27188"/>
                  </a:cubicBezTo>
                  <a:cubicBezTo>
                    <a:pt x="45524" y="24339"/>
                    <a:pt x="46161" y="23384"/>
                    <a:pt x="54597" y="11700"/>
                  </a:cubicBezTo>
                  <a:cubicBezTo>
                    <a:pt x="63050" y="1"/>
                    <a:pt x="70085" y="6670"/>
                    <a:pt x="72234" y="414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4063875" y="1845725"/>
              <a:ext cx="1811025" cy="1381650"/>
            </a:xfrm>
            <a:custGeom>
              <a:avLst/>
              <a:gdLst/>
              <a:ahLst/>
              <a:cxnLst/>
              <a:rect l="l" t="t" r="r" b="b"/>
              <a:pathLst>
                <a:path w="72441" h="55266" fill="none" extrusionOk="0">
                  <a:moveTo>
                    <a:pt x="0" y="54820"/>
                  </a:moveTo>
                  <a:cubicBezTo>
                    <a:pt x="2865" y="52687"/>
                    <a:pt x="11684" y="55266"/>
                    <a:pt x="17382" y="47196"/>
                  </a:cubicBezTo>
                  <a:cubicBezTo>
                    <a:pt x="23097" y="39125"/>
                    <a:pt x="27983" y="30180"/>
                    <a:pt x="36961" y="27251"/>
                  </a:cubicBezTo>
                  <a:cubicBezTo>
                    <a:pt x="45922" y="24322"/>
                    <a:pt x="46447" y="23081"/>
                    <a:pt x="54868" y="11541"/>
                  </a:cubicBezTo>
                  <a:cubicBezTo>
                    <a:pt x="63304" y="0"/>
                    <a:pt x="70212" y="6654"/>
                    <a:pt x="72441" y="402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4059900" y="1848500"/>
              <a:ext cx="1816200" cy="1390025"/>
            </a:xfrm>
            <a:custGeom>
              <a:avLst/>
              <a:gdLst/>
              <a:ahLst/>
              <a:cxnLst/>
              <a:rect l="l" t="t" r="r" b="b"/>
              <a:pathLst>
                <a:path w="72648" h="55601" fill="none" extrusionOk="0">
                  <a:moveTo>
                    <a:pt x="0" y="55266"/>
                  </a:moveTo>
                  <a:cubicBezTo>
                    <a:pt x="2802" y="53181"/>
                    <a:pt x="11938" y="55600"/>
                    <a:pt x="17621" y="47292"/>
                  </a:cubicBezTo>
                  <a:cubicBezTo>
                    <a:pt x="23319" y="38999"/>
                    <a:pt x="28317" y="30308"/>
                    <a:pt x="37327" y="27299"/>
                  </a:cubicBezTo>
                  <a:cubicBezTo>
                    <a:pt x="46336" y="24291"/>
                    <a:pt x="46718" y="22779"/>
                    <a:pt x="55138" y="11382"/>
                  </a:cubicBezTo>
                  <a:cubicBezTo>
                    <a:pt x="63543" y="1"/>
                    <a:pt x="70355" y="6623"/>
                    <a:pt x="72647" y="390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4055900" y="1850900"/>
              <a:ext cx="1821400" cy="1398375"/>
            </a:xfrm>
            <a:custGeom>
              <a:avLst/>
              <a:gdLst/>
              <a:ahLst/>
              <a:cxnLst/>
              <a:rect l="l" t="t" r="r" b="b"/>
              <a:pathLst>
                <a:path w="72856" h="55935" fill="none" extrusionOk="0">
                  <a:moveTo>
                    <a:pt x="1" y="55727"/>
                  </a:moveTo>
                  <a:cubicBezTo>
                    <a:pt x="2723" y="53690"/>
                    <a:pt x="12178" y="55934"/>
                    <a:pt x="17860" y="47418"/>
                  </a:cubicBezTo>
                  <a:cubicBezTo>
                    <a:pt x="23543" y="38887"/>
                    <a:pt x="28636" y="30450"/>
                    <a:pt x="37694" y="27362"/>
                  </a:cubicBezTo>
                  <a:cubicBezTo>
                    <a:pt x="46735" y="24274"/>
                    <a:pt x="47005" y="22476"/>
                    <a:pt x="55394" y="11238"/>
                  </a:cubicBezTo>
                  <a:cubicBezTo>
                    <a:pt x="63798" y="0"/>
                    <a:pt x="70483" y="6606"/>
                    <a:pt x="72855" y="380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4051925" y="1853675"/>
              <a:ext cx="1826550" cy="1406725"/>
            </a:xfrm>
            <a:custGeom>
              <a:avLst/>
              <a:gdLst/>
              <a:ahLst/>
              <a:cxnLst/>
              <a:rect l="l" t="t" r="r" b="b"/>
              <a:pathLst>
                <a:path w="73062" h="56269" fill="none" extrusionOk="0">
                  <a:moveTo>
                    <a:pt x="1" y="56173"/>
                  </a:moveTo>
                  <a:cubicBezTo>
                    <a:pt x="2659" y="54200"/>
                    <a:pt x="12432" y="56269"/>
                    <a:pt x="18099" y="47514"/>
                  </a:cubicBezTo>
                  <a:cubicBezTo>
                    <a:pt x="23781" y="38744"/>
                    <a:pt x="28971" y="30578"/>
                    <a:pt x="38059" y="27411"/>
                  </a:cubicBezTo>
                  <a:cubicBezTo>
                    <a:pt x="47132" y="24227"/>
                    <a:pt x="47292" y="22158"/>
                    <a:pt x="55664" y="11079"/>
                  </a:cubicBezTo>
                  <a:cubicBezTo>
                    <a:pt x="64037" y="1"/>
                    <a:pt x="70627" y="6575"/>
                    <a:pt x="73062" y="367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4047950" y="1856075"/>
              <a:ext cx="1831725" cy="1415875"/>
            </a:xfrm>
            <a:custGeom>
              <a:avLst/>
              <a:gdLst/>
              <a:ahLst/>
              <a:cxnLst/>
              <a:rect l="l" t="t" r="r" b="b"/>
              <a:pathLst>
                <a:path w="73269" h="56635" fill="none" extrusionOk="0">
                  <a:moveTo>
                    <a:pt x="1" y="56634"/>
                  </a:moveTo>
                  <a:cubicBezTo>
                    <a:pt x="2579" y="54708"/>
                    <a:pt x="12671" y="56619"/>
                    <a:pt x="18338" y="47625"/>
                  </a:cubicBezTo>
                  <a:cubicBezTo>
                    <a:pt x="24004" y="38632"/>
                    <a:pt x="29289" y="30721"/>
                    <a:pt x="38409" y="27458"/>
                  </a:cubicBezTo>
                  <a:cubicBezTo>
                    <a:pt x="47546" y="24211"/>
                    <a:pt x="47562" y="21871"/>
                    <a:pt x="55935" y="10936"/>
                  </a:cubicBezTo>
                  <a:cubicBezTo>
                    <a:pt x="64291" y="0"/>
                    <a:pt x="70754" y="6558"/>
                    <a:pt x="73269" y="356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4043975" y="1858450"/>
              <a:ext cx="1836900" cy="1427425"/>
            </a:xfrm>
            <a:custGeom>
              <a:avLst/>
              <a:gdLst/>
              <a:ahLst/>
              <a:cxnLst/>
              <a:rect l="l" t="t" r="r" b="b"/>
              <a:pathLst>
                <a:path w="73476" h="57097" fill="none" extrusionOk="0">
                  <a:moveTo>
                    <a:pt x="0" y="57097"/>
                  </a:moveTo>
                  <a:cubicBezTo>
                    <a:pt x="2515" y="55218"/>
                    <a:pt x="12925" y="56953"/>
                    <a:pt x="18576" y="47737"/>
                  </a:cubicBezTo>
                  <a:cubicBezTo>
                    <a:pt x="24243" y="38521"/>
                    <a:pt x="29607" y="30865"/>
                    <a:pt x="38775" y="27522"/>
                  </a:cubicBezTo>
                  <a:cubicBezTo>
                    <a:pt x="47944" y="24195"/>
                    <a:pt x="47848" y="21569"/>
                    <a:pt x="56189" y="10793"/>
                  </a:cubicBezTo>
                  <a:cubicBezTo>
                    <a:pt x="64546" y="1"/>
                    <a:pt x="70897" y="6543"/>
                    <a:pt x="73475" y="347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4039600" y="1861250"/>
              <a:ext cx="1842475" cy="1438550"/>
            </a:xfrm>
            <a:custGeom>
              <a:avLst/>
              <a:gdLst/>
              <a:ahLst/>
              <a:cxnLst/>
              <a:rect l="l" t="t" r="r" b="b"/>
              <a:pathLst>
                <a:path w="73699" h="57542" fill="none" extrusionOk="0">
                  <a:moveTo>
                    <a:pt x="0" y="57542"/>
                  </a:moveTo>
                  <a:cubicBezTo>
                    <a:pt x="2452" y="55711"/>
                    <a:pt x="13196" y="57287"/>
                    <a:pt x="18831" y="47832"/>
                  </a:cubicBezTo>
                  <a:cubicBezTo>
                    <a:pt x="24481" y="38393"/>
                    <a:pt x="29957" y="30976"/>
                    <a:pt x="39157" y="27569"/>
                  </a:cubicBezTo>
                  <a:cubicBezTo>
                    <a:pt x="48358" y="24163"/>
                    <a:pt x="48151" y="21250"/>
                    <a:pt x="56475" y="10617"/>
                  </a:cubicBezTo>
                  <a:cubicBezTo>
                    <a:pt x="64800" y="0"/>
                    <a:pt x="71040" y="6510"/>
                    <a:pt x="73698" y="334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4035625" y="1863625"/>
              <a:ext cx="1848025" cy="1450100"/>
            </a:xfrm>
            <a:custGeom>
              <a:avLst/>
              <a:gdLst/>
              <a:ahLst/>
              <a:cxnLst/>
              <a:rect l="l" t="t" r="r" b="b"/>
              <a:pathLst>
                <a:path w="73921" h="58004" fill="none" extrusionOk="0">
                  <a:moveTo>
                    <a:pt x="0" y="58004"/>
                  </a:moveTo>
                  <a:cubicBezTo>
                    <a:pt x="2388" y="56221"/>
                    <a:pt x="13435" y="57622"/>
                    <a:pt x="19069" y="47944"/>
                  </a:cubicBezTo>
                  <a:cubicBezTo>
                    <a:pt x="24720" y="38266"/>
                    <a:pt x="30275" y="31119"/>
                    <a:pt x="39523" y="27633"/>
                  </a:cubicBezTo>
                  <a:cubicBezTo>
                    <a:pt x="48771" y="24132"/>
                    <a:pt x="48437" y="20948"/>
                    <a:pt x="56746" y="10474"/>
                  </a:cubicBezTo>
                  <a:cubicBezTo>
                    <a:pt x="65055" y="1"/>
                    <a:pt x="71167" y="6479"/>
                    <a:pt x="73921" y="324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4031650" y="1866025"/>
              <a:ext cx="1853200" cy="1461225"/>
            </a:xfrm>
            <a:custGeom>
              <a:avLst/>
              <a:gdLst/>
              <a:ahLst/>
              <a:cxnLst/>
              <a:rect l="l" t="t" r="r" b="b"/>
              <a:pathLst>
                <a:path w="74128" h="58449" fill="none" extrusionOk="0">
                  <a:moveTo>
                    <a:pt x="0" y="58449"/>
                  </a:moveTo>
                  <a:cubicBezTo>
                    <a:pt x="2308" y="56730"/>
                    <a:pt x="13689" y="57971"/>
                    <a:pt x="19308" y="48071"/>
                  </a:cubicBezTo>
                  <a:cubicBezTo>
                    <a:pt x="24943" y="38154"/>
                    <a:pt x="30609" y="31262"/>
                    <a:pt x="39889" y="27697"/>
                  </a:cubicBezTo>
                  <a:cubicBezTo>
                    <a:pt x="49169" y="24115"/>
                    <a:pt x="48707" y="20661"/>
                    <a:pt x="57000" y="10331"/>
                  </a:cubicBezTo>
                  <a:cubicBezTo>
                    <a:pt x="65293" y="0"/>
                    <a:pt x="71310" y="6463"/>
                    <a:pt x="74128" y="313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4027650" y="1868800"/>
              <a:ext cx="1858400" cy="1472400"/>
            </a:xfrm>
            <a:custGeom>
              <a:avLst/>
              <a:gdLst/>
              <a:ahLst/>
              <a:cxnLst/>
              <a:rect l="l" t="t" r="r" b="b"/>
              <a:pathLst>
                <a:path w="74336" h="58896" fill="none" extrusionOk="0">
                  <a:moveTo>
                    <a:pt x="1" y="58895"/>
                  </a:moveTo>
                  <a:cubicBezTo>
                    <a:pt x="2245" y="57240"/>
                    <a:pt x="13929" y="58306"/>
                    <a:pt x="19547" y="48167"/>
                  </a:cubicBezTo>
                  <a:cubicBezTo>
                    <a:pt x="25182" y="38027"/>
                    <a:pt x="30928" y="31390"/>
                    <a:pt x="40256" y="27745"/>
                  </a:cubicBezTo>
                  <a:cubicBezTo>
                    <a:pt x="49568" y="24084"/>
                    <a:pt x="48995" y="20343"/>
                    <a:pt x="57272" y="10172"/>
                  </a:cubicBezTo>
                  <a:cubicBezTo>
                    <a:pt x="65549" y="1"/>
                    <a:pt x="71438" y="6431"/>
                    <a:pt x="74335" y="300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4023675" y="1871200"/>
              <a:ext cx="1863575" cy="1483925"/>
            </a:xfrm>
            <a:custGeom>
              <a:avLst/>
              <a:gdLst/>
              <a:ahLst/>
              <a:cxnLst/>
              <a:rect l="l" t="t" r="r" b="b"/>
              <a:pathLst>
                <a:path w="74543" h="59357" fill="none" extrusionOk="0">
                  <a:moveTo>
                    <a:pt x="1" y="59356"/>
                  </a:moveTo>
                  <a:cubicBezTo>
                    <a:pt x="2165" y="57749"/>
                    <a:pt x="14183" y="58640"/>
                    <a:pt x="19786" y="48278"/>
                  </a:cubicBezTo>
                  <a:cubicBezTo>
                    <a:pt x="25405" y="37915"/>
                    <a:pt x="31263" y="31533"/>
                    <a:pt x="40622" y="27792"/>
                  </a:cubicBezTo>
                  <a:cubicBezTo>
                    <a:pt x="49966" y="24067"/>
                    <a:pt x="49281" y="20040"/>
                    <a:pt x="57542" y="10028"/>
                  </a:cubicBezTo>
                  <a:cubicBezTo>
                    <a:pt x="65787" y="0"/>
                    <a:pt x="71581" y="6415"/>
                    <a:pt x="74542" y="291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4019700" y="1873575"/>
              <a:ext cx="1868725" cy="1495475"/>
            </a:xfrm>
            <a:custGeom>
              <a:avLst/>
              <a:gdLst/>
              <a:ahLst/>
              <a:cxnLst/>
              <a:rect l="l" t="t" r="r" b="b"/>
              <a:pathLst>
                <a:path w="74749" h="59819" fill="none" extrusionOk="0">
                  <a:moveTo>
                    <a:pt x="1" y="59818"/>
                  </a:moveTo>
                  <a:cubicBezTo>
                    <a:pt x="2102" y="58258"/>
                    <a:pt x="14422" y="58991"/>
                    <a:pt x="20025" y="48390"/>
                  </a:cubicBezTo>
                  <a:cubicBezTo>
                    <a:pt x="25628" y="37805"/>
                    <a:pt x="31581" y="31676"/>
                    <a:pt x="40972" y="27856"/>
                  </a:cubicBezTo>
                  <a:cubicBezTo>
                    <a:pt x="50379" y="24036"/>
                    <a:pt x="49552" y="19754"/>
                    <a:pt x="57797" y="9885"/>
                  </a:cubicBezTo>
                  <a:cubicBezTo>
                    <a:pt x="66042" y="1"/>
                    <a:pt x="71709" y="6399"/>
                    <a:pt x="74749" y="280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4015725" y="1876375"/>
              <a:ext cx="1873900" cy="1506600"/>
            </a:xfrm>
            <a:custGeom>
              <a:avLst/>
              <a:gdLst/>
              <a:ahLst/>
              <a:cxnLst/>
              <a:rect l="l" t="t" r="r" b="b"/>
              <a:pathLst>
                <a:path w="74956" h="60264" fill="none" extrusionOk="0">
                  <a:moveTo>
                    <a:pt x="0" y="60263"/>
                  </a:moveTo>
                  <a:cubicBezTo>
                    <a:pt x="2022" y="58751"/>
                    <a:pt x="14676" y="59308"/>
                    <a:pt x="20263" y="48485"/>
                  </a:cubicBezTo>
                  <a:cubicBezTo>
                    <a:pt x="25866" y="37661"/>
                    <a:pt x="31899" y="31803"/>
                    <a:pt x="41338" y="27903"/>
                  </a:cubicBezTo>
                  <a:cubicBezTo>
                    <a:pt x="50777" y="24004"/>
                    <a:pt x="49838" y="19435"/>
                    <a:pt x="58067" y="9710"/>
                  </a:cubicBezTo>
                  <a:cubicBezTo>
                    <a:pt x="66296" y="0"/>
                    <a:pt x="71852" y="6367"/>
                    <a:pt x="74956" y="267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4011750" y="1878750"/>
              <a:ext cx="1879075" cy="1518150"/>
            </a:xfrm>
            <a:custGeom>
              <a:avLst/>
              <a:gdLst/>
              <a:ahLst/>
              <a:cxnLst/>
              <a:rect l="l" t="t" r="r" b="b"/>
              <a:pathLst>
                <a:path w="75163" h="60726" fill="none" extrusionOk="0">
                  <a:moveTo>
                    <a:pt x="0" y="60726"/>
                  </a:moveTo>
                  <a:cubicBezTo>
                    <a:pt x="1958" y="59261"/>
                    <a:pt x="14931" y="59659"/>
                    <a:pt x="20502" y="48612"/>
                  </a:cubicBezTo>
                  <a:cubicBezTo>
                    <a:pt x="26089" y="37550"/>
                    <a:pt x="32233" y="31947"/>
                    <a:pt x="41704" y="27968"/>
                  </a:cubicBezTo>
                  <a:cubicBezTo>
                    <a:pt x="51175" y="23988"/>
                    <a:pt x="50124" y="19133"/>
                    <a:pt x="58338" y="9567"/>
                  </a:cubicBezTo>
                  <a:cubicBezTo>
                    <a:pt x="66535" y="1"/>
                    <a:pt x="71979" y="6352"/>
                    <a:pt x="75162" y="257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4007750" y="1881550"/>
              <a:ext cx="1884275" cy="1529275"/>
            </a:xfrm>
            <a:custGeom>
              <a:avLst/>
              <a:gdLst/>
              <a:ahLst/>
              <a:cxnLst/>
              <a:rect l="l" t="t" r="r" b="b"/>
              <a:pathLst>
                <a:path w="75371" h="61171" fill="none" extrusionOk="0">
                  <a:moveTo>
                    <a:pt x="1" y="61171"/>
                  </a:moveTo>
                  <a:cubicBezTo>
                    <a:pt x="1879" y="59770"/>
                    <a:pt x="15170" y="59993"/>
                    <a:pt x="20741" y="48707"/>
                  </a:cubicBezTo>
                  <a:cubicBezTo>
                    <a:pt x="26328" y="37422"/>
                    <a:pt x="32552" y="32074"/>
                    <a:pt x="42071" y="28015"/>
                  </a:cubicBezTo>
                  <a:cubicBezTo>
                    <a:pt x="51589" y="23956"/>
                    <a:pt x="50412" y="18830"/>
                    <a:pt x="58593" y="9407"/>
                  </a:cubicBezTo>
                  <a:cubicBezTo>
                    <a:pt x="66791" y="0"/>
                    <a:pt x="72107" y="6303"/>
                    <a:pt x="75370" y="245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4003375" y="1883925"/>
              <a:ext cx="1889825" cy="1540825"/>
            </a:xfrm>
            <a:custGeom>
              <a:avLst/>
              <a:gdLst/>
              <a:ahLst/>
              <a:cxnLst/>
              <a:rect l="l" t="t" r="r" b="b"/>
              <a:pathLst>
                <a:path w="75593" h="61633" fill="none" extrusionOk="0">
                  <a:moveTo>
                    <a:pt x="1" y="61633"/>
                  </a:moveTo>
                  <a:cubicBezTo>
                    <a:pt x="1831" y="60280"/>
                    <a:pt x="15441" y="60328"/>
                    <a:pt x="20996" y="48819"/>
                  </a:cubicBezTo>
                  <a:cubicBezTo>
                    <a:pt x="26567" y="37311"/>
                    <a:pt x="32902" y="32217"/>
                    <a:pt x="42453" y="28079"/>
                  </a:cubicBezTo>
                  <a:cubicBezTo>
                    <a:pt x="52003" y="23924"/>
                    <a:pt x="50698" y="18528"/>
                    <a:pt x="58880" y="9264"/>
                  </a:cubicBezTo>
                  <a:cubicBezTo>
                    <a:pt x="67045" y="1"/>
                    <a:pt x="72266" y="6288"/>
                    <a:pt x="75593" y="234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3999400" y="1886325"/>
              <a:ext cx="1895000" cy="1552350"/>
            </a:xfrm>
            <a:custGeom>
              <a:avLst/>
              <a:gdLst/>
              <a:ahLst/>
              <a:cxnLst/>
              <a:rect l="l" t="t" r="r" b="b"/>
              <a:pathLst>
                <a:path w="75800" h="62094" fill="none" extrusionOk="0">
                  <a:moveTo>
                    <a:pt x="1" y="62094"/>
                  </a:moveTo>
                  <a:cubicBezTo>
                    <a:pt x="1752" y="60789"/>
                    <a:pt x="15679" y="60677"/>
                    <a:pt x="21235" y="48930"/>
                  </a:cubicBezTo>
                  <a:cubicBezTo>
                    <a:pt x="26806" y="37183"/>
                    <a:pt x="33220" y="32360"/>
                    <a:pt x="42819" y="28126"/>
                  </a:cubicBezTo>
                  <a:cubicBezTo>
                    <a:pt x="52401" y="23908"/>
                    <a:pt x="50984" y="18225"/>
                    <a:pt x="59134" y="9121"/>
                  </a:cubicBezTo>
                  <a:cubicBezTo>
                    <a:pt x="67300" y="0"/>
                    <a:pt x="72393" y="6272"/>
                    <a:pt x="75800" y="224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3995425" y="1889100"/>
              <a:ext cx="1900175" cy="1563500"/>
            </a:xfrm>
            <a:custGeom>
              <a:avLst/>
              <a:gdLst/>
              <a:ahLst/>
              <a:cxnLst/>
              <a:rect l="l" t="t" r="r" b="b"/>
              <a:pathLst>
                <a:path w="76007" h="62540" fill="none" extrusionOk="0">
                  <a:moveTo>
                    <a:pt x="1" y="62540"/>
                  </a:moveTo>
                  <a:cubicBezTo>
                    <a:pt x="1688" y="61283"/>
                    <a:pt x="15934" y="60996"/>
                    <a:pt x="21473" y="49026"/>
                  </a:cubicBezTo>
                  <a:cubicBezTo>
                    <a:pt x="27028" y="37056"/>
                    <a:pt x="33555" y="32488"/>
                    <a:pt x="43185" y="28174"/>
                  </a:cubicBezTo>
                  <a:cubicBezTo>
                    <a:pt x="52815" y="23877"/>
                    <a:pt x="51271" y="17908"/>
                    <a:pt x="59404" y="8962"/>
                  </a:cubicBezTo>
                  <a:cubicBezTo>
                    <a:pt x="67554" y="0"/>
                    <a:pt x="72536" y="6240"/>
                    <a:pt x="76006" y="211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3991450" y="1891475"/>
              <a:ext cx="1905350" cy="1575075"/>
            </a:xfrm>
            <a:custGeom>
              <a:avLst/>
              <a:gdLst/>
              <a:ahLst/>
              <a:cxnLst/>
              <a:rect l="l" t="t" r="r" b="b"/>
              <a:pathLst>
                <a:path w="76214" h="63003" fill="none" extrusionOk="0">
                  <a:moveTo>
                    <a:pt x="0" y="63002"/>
                  </a:moveTo>
                  <a:cubicBezTo>
                    <a:pt x="1608" y="61792"/>
                    <a:pt x="16172" y="61347"/>
                    <a:pt x="21712" y="49138"/>
                  </a:cubicBezTo>
                  <a:cubicBezTo>
                    <a:pt x="27251" y="36945"/>
                    <a:pt x="33873" y="32632"/>
                    <a:pt x="43535" y="28238"/>
                  </a:cubicBezTo>
                  <a:cubicBezTo>
                    <a:pt x="53212" y="23861"/>
                    <a:pt x="51541" y="17622"/>
                    <a:pt x="59675" y="8803"/>
                  </a:cubicBezTo>
                  <a:cubicBezTo>
                    <a:pt x="67793" y="1"/>
                    <a:pt x="72664" y="6225"/>
                    <a:pt x="76213" y="200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3987475" y="1893875"/>
              <a:ext cx="1910500" cy="1586200"/>
            </a:xfrm>
            <a:custGeom>
              <a:avLst/>
              <a:gdLst/>
              <a:ahLst/>
              <a:cxnLst/>
              <a:rect l="l" t="t" r="r" b="b"/>
              <a:pathLst>
                <a:path w="76420" h="63448" fill="none" extrusionOk="0">
                  <a:moveTo>
                    <a:pt x="0" y="63447"/>
                  </a:moveTo>
                  <a:cubicBezTo>
                    <a:pt x="1544" y="62301"/>
                    <a:pt x="16427" y="61696"/>
                    <a:pt x="21950" y="49265"/>
                  </a:cubicBezTo>
                  <a:cubicBezTo>
                    <a:pt x="27490" y="36833"/>
                    <a:pt x="34191" y="32759"/>
                    <a:pt x="43901" y="28302"/>
                  </a:cubicBezTo>
                  <a:cubicBezTo>
                    <a:pt x="53610" y="23829"/>
                    <a:pt x="51827" y="17319"/>
                    <a:pt x="59929" y="8660"/>
                  </a:cubicBezTo>
                  <a:cubicBezTo>
                    <a:pt x="68047" y="0"/>
                    <a:pt x="72807" y="6208"/>
                    <a:pt x="76420" y="19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3983500" y="1896650"/>
              <a:ext cx="1916075" cy="1597350"/>
            </a:xfrm>
            <a:custGeom>
              <a:avLst/>
              <a:gdLst/>
              <a:ahLst/>
              <a:cxnLst/>
              <a:rect l="l" t="t" r="r" b="b"/>
              <a:pathLst>
                <a:path w="76643" h="63894" fill="none" extrusionOk="0">
                  <a:moveTo>
                    <a:pt x="0" y="63893"/>
                  </a:moveTo>
                  <a:cubicBezTo>
                    <a:pt x="1464" y="62811"/>
                    <a:pt x="16681" y="62015"/>
                    <a:pt x="22189" y="49361"/>
                  </a:cubicBezTo>
                  <a:cubicBezTo>
                    <a:pt x="27712" y="36691"/>
                    <a:pt x="34525" y="32886"/>
                    <a:pt x="44266" y="28350"/>
                  </a:cubicBezTo>
                  <a:cubicBezTo>
                    <a:pt x="54008" y="23797"/>
                    <a:pt x="52114" y="17001"/>
                    <a:pt x="60200" y="8501"/>
                  </a:cubicBezTo>
                  <a:cubicBezTo>
                    <a:pt x="68286" y="1"/>
                    <a:pt x="72934" y="6177"/>
                    <a:pt x="76643" y="178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3979500" y="1899050"/>
              <a:ext cx="1921275" cy="1608875"/>
            </a:xfrm>
            <a:custGeom>
              <a:avLst/>
              <a:gdLst/>
              <a:ahLst/>
              <a:cxnLst/>
              <a:rect l="l" t="t" r="r" b="b"/>
              <a:pathLst>
                <a:path w="76851" h="64355" fill="none" extrusionOk="0">
                  <a:moveTo>
                    <a:pt x="1" y="64355"/>
                  </a:moveTo>
                  <a:cubicBezTo>
                    <a:pt x="1402" y="63320"/>
                    <a:pt x="16921" y="62365"/>
                    <a:pt x="22429" y="49472"/>
                  </a:cubicBezTo>
                  <a:cubicBezTo>
                    <a:pt x="27952" y="36579"/>
                    <a:pt x="34844" y="33029"/>
                    <a:pt x="44633" y="28413"/>
                  </a:cubicBezTo>
                  <a:cubicBezTo>
                    <a:pt x="54423" y="23781"/>
                    <a:pt x="52401" y="16714"/>
                    <a:pt x="60471" y="8357"/>
                  </a:cubicBezTo>
                  <a:cubicBezTo>
                    <a:pt x="68541" y="0"/>
                    <a:pt x="73062" y="6160"/>
                    <a:pt x="76850" y="167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3975525" y="1901825"/>
              <a:ext cx="1926450" cy="1620025"/>
            </a:xfrm>
            <a:custGeom>
              <a:avLst/>
              <a:gdLst/>
              <a:ahLst/>
              <a:cxnLst/>
              <a:rect l="l" t="t" r="r" b="b"/>
              <a:pathLst>
                <a:path w="77058" h="64801" fill="none" extrusionOk="0">
                  <a:moveTo>
                    <a:pt x="1" y="64801"/>
                  </a:moveTo>
                  <a:cubicBezTo>
                    <a:pt x="1322" y="63814"/>
                    <a:pt x="17176" y="62684"/>
                    <a:pt x="22667" y="49568"/>
                  </a:cubicBezTo>
                  <a:cubicBezTo>
                    <a:pt x="28175" y="36452"/>
                    <a:pt x="35178" y="33157"/>
                    <a:pt x="44999" y="28445"/>
                  </a:cubicBezTo>
                  <a:cubicBezTo>
                    <a:pt x="54820" y="23750"/>
                    <a:pt x="52671" y="16396"/>
                    <a:pt x="60726" y="8198"/>
                  </a:cubicBezTo>
                  <a:cubicBezTo>
                    <a:pt x="68780" y="1"/>
                    <a:pt x="73205" y="6113"/>
                    <a:pt x="77057" y="156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3971550" y="1904225"/>
              <a:ext cx="1931600" cy="1631550"/>
            </a:xfrm>
            <a:custGeom>
              <a:avLst/>
              <a:gdLst/>
              <a:ahLst/>
              <a:cxnLst/>
              <a:rect l="l" t="t" r="r" b="b"/>
              <a:pathLst>
                <a:path w="77264" h="65262" fill="none" extrusionOk="0">
                  <a:moveTo>
                    <a:pt x="0" y="65262"/>
                  </a:moveTo>
                  <a:cubicBezTo>
                    <a:pt x="1258" y="64323"/>
                    <a:pt x="17414" y="63033"/>
                    <a:pt x="22906" y="49679"/>
                  </a:cubicBezTo>
                  <a:cubicBezTo>
                    <a:pt x="28413" y="36340"/>
                    <a:pt x="35496" y="33300"/>
                    <a:pt x="45365" y="28508"/>
                  </a:cubicBezTo>
                  <a:cubicBezTo>
                    <a:pt x="55218" y="23717"/>
                    <a:pt x="52958" y="16093"/>
                    <a:pt x="60996" y="8055"/>
                  </a:cubicBezTo>
                  <a:cubicBezTo>
                    <a:pt x="69034" y="0"/>
                    <a:pt x="73332" y="6097"/>
                    <a:pt x="77264" y="144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3967175" y="1906600"/>
              <a:ext cx="1937175" cy="1643100"/>
            </a:xfrm>
            <a:custGeom>
              <a:avLst/>
              <a:gdLst/>
              <a:ahLst/>
              <a:cxnLst/>
              <a:rect l="l" t="t" r="r" b="b"/>
              <a:pathLst>
                <a:path w="77487" h="65724" fill="none" extrusionOk="0">
                  <a:moveTo>
                    <a:pt x="0" y="65724"/>
                  </a:moveTo>
                  <a:cubicBezTo>
                    <a:pt x="1194" y="64832"/>
                    <a:pt x="17685" y="63384"/>
                    <a:pt x="23176" y="49806"/>
                  </a:cubicBezTo>
                  <a:cubicBezTo>
                    <a:pt x="28652" y="36229"/>
                    <a:pt x="35846" y="33443"/>
                    <a:pt x="45747" y="28573"/>
                  </a:cubicBezTo>
                  <a:cubicBezTo>
                    <a:pt x="55648" y="23702"/>
                    <a:pt x="53260" y="15791"/>
                    <a:pt x="61283" y="7896"/>
                  </a:cubicBezTo>
                  <a:cubicBezTo>
                    <a:pt x="69305" y="1"/>
                    <a:pt x="73491" y="6081"/>
                    <a:pt x="77487" y="135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3963200" y="1909400"/>
              <a:ext cx="1942350" cy="1654225"/>
            </a:xfrm>
            <a:custGeom>
              <a:avLst/>
              <a:gdLst/>
              <a:ahLst/>
              <a:cxnLst/>
              <a:rect l="l" t="t" r="r" b="b"/>
              <a:pathLst>
                <a:path w="77694" h="66169" fill="none" extrusionOk="0">
                  <a:moveTo>
                    <a:pt x="0" y="66169"/>
                  </a:moveTo>
                  <a:cubicBezTo>
                    <a:pt x="1130" y="65341"/>
                    <a:pt x="17923" y="63702"/>
                    <a:pt x="23399" y="49901"/>
                  </a:cubicBezTo>
                  <a:cubicBezTo>
                    <a:pt x="28890" y="36085"/>
                    <a:pt x="36165" y="33570"/>
                    <a:pt x="46113" y="28620"/>
                  </a:cubicBezTo>
                  <a:cubicBezTo>
                    <a:pt x="56046" y="23669"/>
                    <a:pt x="53531" y="15488"/>
                    <a:pt x="61537" y="7736"/>
                  </a:cubicBezTo>
                  <a:cubicBezTo>
                    <a:pt x="69544" y="0"/>
                    <a:pt x="73618" y="6049"/>
                    <a:pt x="77693" y="122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3959225" y="1911775"/>
              <a:ext cx="1947525" cy="1665800"/>
            </a:xfrm>
            <a:custGeom>
              <a:avLst/>
              <a:gdLst/>
              <a:ahLst/>
              <a:cxnLst/>
              <a:rect l="l" t="t" r="r" b="b"/>
              <a:pathLst>
                <a:path w="77901" h="66632" fill="none" extrusionOk="0">
                  <a:moveTo>
                    <a:pt x="0" y="66631"/>
                  </a:moveTo>
                  <a:cubicBezTo>
                    <a:pt x="1051" y="65851"/>
                    <a:pt x="18178" y="64052"/>
                    <a:pt x="23653" y="50013"/>
                  </a:cubicBezTo>
                  <a:cubicBezTo>
                    <a:pt x="29113" y="35974"/>
                    <a:pt x="36483" y="33714"/>
                    <a:pt x="46463" y="28684"/>
                  </a:cubicBezTo>
                  <a:cubicBezTo>
                    <a:pt x="56443" y="23654"/>
                    <a:pt x="53817" y="15186"/>
                    <a:pt x="61807" y="7593"/>
                  </a:cubicBezTo>
                  <a:cubicBezTo>
                    <a:pt x="69798" y="1"/>
                    <a:pt x="73761" y="6033"/>
                    <a:pt x="77900" y="111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3955225" y="1914175"/>
              <a:ext cx="1952700" cy="1677325"/>
            </a:xfrm>
            <a:custGeom>
              <a:avLst/>
              <a:gdLst/>
              <a:ahLst/>
              <a:cxnLst/>
              <a:rect l="l" t="t" r="r" b="b"/>
              <a:pathLst>
                <a:path w="78108" h="67093" fill="none" extrusionOk="0">
                  <a:moveTo>
                    <a:pt x="1" y="67092"/>
                  </a:moveTo>
                  <a:cubicBezTo>
                    <a:pt x="988" y="66360"/>
                    <a:pt x="18433" y="64386"/>
                    <a:pt x="23893" y="50124"/>
                  </a:cubicBezTo>
                  <a:cubicBezTo>
                    <a:pt x="29337" y="35862"/>
                    <a:pt x="36818" y="33857"/>
                    <a:pt x="46830" y="28747"/>
                  </a:cubicBezTo>
                  <a:cubicBezTo>
                    <a:pt x="56858" y="23622"/>
                    <a:pt x="54104" y="14883"/>
                    <a:pt x="62079" y="7450"/>
                  </a:cubicBezTo>
                  <a:cubicBezTo>
                    <a:pt x="70038" y="0"/>
                    <a:pt x="73890" y="6017"/>
                    <a:pt x="78108" y="101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3951250" y="1916950"/>
              <a:ext cx="1957875" cy="1688475"/>
            </a:xfrm>
            <a:custGeom>
              <a:avLst/>
              <a:gdLst/>
              <a:ahLst/>
              <a:cxnLst/>
              <a:rect l="l" t="t" r="r" b="b"/>
              <a:pathLst>
                <a:path w="78315" h="67539" fill="none" extrusionOk="0">
                  <a:moveTo>
                    <a:pt x="1" y="67538"/>
                  </a:moveTo>
                  <a:cubicBezTo>
                    <a:pt x="908" y="66854"/>
                    <a:pt x="18672" y="64721"/>
                    <a:pt x="24132" y="50220"/>
                  </a:cubicBezTo>
                  <a:cubicBezTo>
                    <a:pt x="29575" y="35735"/>
                    <a:pt x="37136" y="33984"/>
                    <a:pt x="47196" y="28779"/>
                  </a:cubicBezTo>
                  <a:cubicBezTo>
                    <a:pt x="57256" y="23590"/>
                    <a:pt x="54391" y="14581"/>
                    <a:pt x="62333" y="7291"/>
                  </a:cubicBezTo>
                  <a:cubicBezTo>
                    <a:pt x="70292" y="1"/>
                    <a:pt x="74017" y="5986"/>
                    <a:pt x="78315" y="89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3947275" y="1919350"/>
              <a:ext cx="1963050" cy="1700000"/>
            </a:xfrm>
            <a:custGeom>
              <a:avLst/>
              <a:gdLst/>
              <a:ahLst/>
              <a:cxnLst/>
              <a:rect l="l" t="t" r="r" b="b"/>
              <a:pathLst>
                <a:path w="78522" h="68000" fill="none" extrusionOk="0">
                  <a:moveTo>
                    <a:pt x="1" y="67999"/>
                  </a:moveTo>
                  <a:cubicBezTo>
                    <a:pt x="844" y="67363"/>
                    <a:pt x="18926" y="65071"/>
                    <a:pt x="24370" y="50331"/>
                  </a:cubicBezTo>
                  <a:cubicBezTo>
                    <a:pt x="29798" y="35607"/>
                    <a:pt x="37470" y="34127"/>
                    <a:pt x="47562" y="28843"/>
                  </a:cubicBezTo>
                  <a:cubicBezTo>
                    <a:pt x="57654" y="23574"/>
                    <a:pt x="54661" y="14278"/>
                    <a:pt x="62604" y="7131"/>
                  </a:cubicBezTo>
                  <a:cubicBezTo>
                    <a:pt x="70531" y="0"/>
                    <a:pt x="74160" y="5953"/>
                    <a:pt x="78521" y="78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3943300" y="1921725"/>
              <a:ext cx="1968225" cy="1711150"/>
            </a:xfrm>
            <a:custGeom>
              <a:avLst/>
              <a:gdLst/>
              <a:ahLst/>
              <a:cxnLst/>
              <a:rect l="l" t="t" r="r" b="b"/>
              <a:pathLst>
                <a:path w="78729" h="68446" fill="none" extrusionOk="0">
                  <a:moveTo>
                    <a:pt x="0" y="68446"/>
                  </a:moveTo>
                  <a:cubicBezTo>
                    <a:pt x="764" y="67873"/>
                    <a:pt x="19165" y="65405"/>
                    <a:pt x="24609" y="50459"/>
                  </a:cubicBezTo>
                  <a:cubicBezTo>
                    <a:pt x="30037" y="35497"/>
                    <a:pt x="37788" y="34271"/>
                    <a:pt x="47928" y="28907"/>
                  </a:cubicBezTo>
                  <a:cubicBezTo>
                    <a:pt x="58067" y="23558"/>
                    <a:pt x="54947" y="13976"/>
                    <a:pt x="62858" y="6988"/>
                  </a:cubicBezTo>
                  <a:cubicBezTo>
                    <a:pt x="70785" y="1"/>
                    <a:pt x="74287" y="5938"/>
                    <a:pt x="78728" y="68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3939325" y="1924525"/>
              <a:ext cx="1973375" cy="1722275"/>
            </a:xfrm>
            <a:custGeom>
              <a:avLst/>
              <a:gdLst/>
              <a:ahLst/>
              <a:cxnLst/>
              <a:rect l="l" t="t" r="r" b="b"/>
              <a:pathLst>
                <a:path w="78935" h="68891" fill="none" extrusionOk="0">
                  <a:moveTo>
                    <a:pt x="0" y="68891"/>
                  </a:moveTo>
                  <a:cubicBezTo>
                    <a:pt x="701" y="68381"/>
                    <a:pt x="19419" y="65739"/>
                    <a:pt x="24847" y="50554"/>
                  </a:cubicBezTo>
                  <a:cubicBezTo>
                    <a:pt x="30259" y="35369"/>
                    <a:pt x="38122" y="34382"/>
                    <a:pt x="48294" y="28954"/>
                  </a:cubicBezTo>
                  <a:cubicBezTo>
                    <a:pt x="58465" y="23510"/>
                    <a:pt x="55234" y="13657"/>
                    <a:pt x="63129" y="6829"/>
                  </a:cubicBezTo>
                  <a:cubicBezTo>
                    <a:pt x="71040" y="0"/>
                    <a:pt x="74430" y="5905"/>
                    <a:pt x="78935" y="55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3935350" y="1926900"/>
              <a:ext cx="1978550" cy="1733825"/>
            </a:xfrm>
            <a:custGeom>
              <a:avLst/>
              <a:gdLst/>
              <a:ahLst/>
              <a:cxnLst/>
              <a:rect l="l" t="t" r="r" b="b"/>
              <a:pathLst>
                <a:path w="79142" h="69353" fill="none" extrusionOk="0">
                  <a:moveTo>
                    <a:pt x="0" y="69353"/>
                  </a:moveTo>
                  <a:cubicBezTo>
                    <a:pt x="621" y="68891"/>
                    <a:pt x="19674" y="66074"/>
                    <a:pt x="25086" y="50666"/>
                  </a:cubicBezTo>
                  <a:cubicBezTo>
                    <a:pt x="30498" y="35258"/>
                    <a:pt x="38441" y="34526"/>
                    <a:pt x="48660" y="29018"/>
                  </a:cubicBezTo>
                  <a:cubicBezTo>
                    <a:pt x="58863" y="23495"/>
                    <a:pt x="55504" y="13371"/>
                    <a:pt x="63399" y="6686"/>
                  </a:cubicBezTo>
                  <a:cubicBezTo>
                    <a:pt x="71278" y="1"/>
                    <a:pt x="74557" y="5890"/>
                    <a:pt x="79142" y="44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3931350" y="1929700"/>
              <a:ext cx="1984150" cy="1744950"/>
            </a:xfrm>
            <a:custGeom>
              <a:avLst/>
              <a:gdLst/>
              <a:ahLst/>
              <a:cxnLst/>
              <a:rect l="l" t="t" r="r" b="b"/>
              <a:pathLst>
                <a:path w="79366" h="69798" fill="none" extrusionOk="0">
                  <a:moveTo>
                    <a:pt x="1" y="69798"/>
                  </a:moveTo>
                  <a:cubicBezTo>
                    <a:pt x="558" y="69384"/>
                    <a:pt x="19914" y="66408"/>
                    <a:pt x="25325" y="50761"/>
                  </a:cubicBezTo>
                  <a:cubicBezTo>
                    <a:pt x="30722" y="35114"/>
                    <a:pt x="38760" y="34652"/>
                    <a:pt x="49011" y="29065"/>
                  </a:cubicBezTo>
                  <a:cubicBezTo>
                    <a:pt x="59261" y="23462"/>
                    <a:pt x="55791" y="13052"/>
                    <a:pt x="63655" y="6526"/>
                  </a:cubicBezTo>
                  <a:cubicBezTo>
                    <a:pt x="71534" y="0"/>
                    <a:pt x="74701" y="5858"/>
                    <a:pt x="79365" y="33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3926975" y="1932075"/>
              <a:ext cx="1989700" cy="1756525"/>
            </a:xfrm>
            <a:custGeom>
              <a:avLst/>
              <a:gdLst/>
              <a:ahLst/>
              <a:cxnLst/>
              <a:rect l="l" t="t" r="r" b="b"/>
              <a:pathLst>
                <a:path w="79588" h="70261" fill="none" extrusionOk="0">
                  <a:moveTo>
                    <a:pt x="1" y="70260"/>
                  </a:moveTo>
                  <a:cubicBezTo>
                    <a:pt x="494" y="69894"/>
                    <a:pt x="20184" y="66758"/>
                    <a:pt x="25580" y="50873"/>
                  </a:cubicBezTo>
                  <a:cubicBezTo>
                    <a:pt x="30960" y="35003"/>
                    <a:pt x="39110" y="34796"/>
                    <a:pt x="49393" y="29114"/>
                  </a:cubicBezTo>
                  <a:cubicBezTo>
                    <a:pt x="59691" y="23447"/>
                    <a:pt x="56094" y="12750"/>
                    <a:pt x="63941" y="6383"/>
                  </a:cubicBezTo>
                  <a:cubicBezTo>
                    <a:pt x="71788" y="1"/>
                    <a:pt x="74845" y="5842"/>
                    <a:pt x="79588" y="22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3923000" y="1934475"/>
              <a:ext cx="1994875" cy="1768050"/>
            </a:xfrm>
            <a:custGeom>
              <a:avLst/>
              <a:gdLst/>
              <a:ahLst/>
              <a:cxnLst/>
              <a:rect l="l" t="t" r="r" b="b"/>
              <a:pathLst>
                <a:path w="79795" h="70722" fill="none" extrusionOk="0">
                  <a:moveTo>
                    <a:pt x="1" y="70721"/>
                  </a:moveTo>
                  <a:cubicBezTo>
                    <a:pt x="430" y="70403"/>
                    <a:pt x="20423" y="67092"/>
                    <a:pt x="25819" y="50999"/>
                  </a:cubicBezTo>
                  <a:cubicBezTo>
                    <a:pt x="31199" y="34891"/>
                    <a:pt x="39428" y="34939"/>
                    <a:pt x="49759" y="29177"/>
                  </a:cubicBezTo>
                  <a:cubicBezTo>
                    <a:pt x="60089" y="23415"/>
                    <a:pt x="56380" y="12463"/>
                    <a:pt x="64212" y="6224"/>
                  </a:cubicBezTo>
                  <a:cubicBezTo>
                    <a:pt x="72043" y="0"/>
                    <a:pt x="74972" y="5826"/>
                    <a:pt x="79795" y="1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3919025" y="1937250"/>
              <a:ext cx="2000050" cy="1779200"/>
            </a:xfrm>
            <a:custGeom>
              <a:avLst/>
              <a:gdLst/>
              <a:ahLst/>
              <a:cxnLst/>
              <a:rect l="l" t="t" r="r" b="b"/>
              <a:pathLst>
                <a:path w="80002" h="71168" fill="none" extrusionOk="0">
                  <a:moveTo>
                    <a:pt x="0" y="71167"/>
                  </a:moveTo>
                  <a:cubicBezTo>
                    <a:pt x="351" y="70913"/>
                    <a:pt x="20677" y="67427"/>
                    <a:pt x="26057" y="51095"/>
                  </a:cubicBezTo>
                  <a:cubicBezTo>
                    <a:pt x="31421" y="34764"/>
                    <a:pt x="39762" y="35067"/>
                    <a:pt x="50124" y="29225"/>
                  </a:cubicBezTo>
                  <a:cubicBezTo>
                    <a:pt x="60487" y="23383"/>
                    <a:pt x="56651" y="12145"/>
                    <a:pt x="64466" y="6065"/>
                  </a:cubicBezTo>
                  <a:cubicBezTo>
                    <a:pt x="72297" y="0"/>
                    <a:pt x="75115" y="5779"/>
                    <a:pt x="80001" y="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3915050" y="1936850"/>
              <a:ext cx="2005225" cy="1793525"/>
            </a:xfrm>
            <a:custGeom>
              <a:avLst/>
              <a:gdLst/>
              <a:ahLst/>
              <a:cxnLst/>
              <a:rect l="l" t="t" r="r" b="b"/>
              <a:pathLst>
                <a:path w="80209" h="71741" fill="none" extrusionOk="0">
                  <a:moveTo>
                    <a:pt x="0" y="71740"/>
                  </a:moveTo>
                  <a:cubicBezTo>
                    <a:pt x="287" y="71533"/>
                    <a:pt x="20916" y="67872"/>
                    <a:pt x="26296" y="51318"/>
                  </a:cubicBezTo>
                  <a:cubicBezTo>
                    <a:pt x="31660" y="34748"/>
                    <a:pt x="40080" y="35321"/>
                    <a:pt x="50490" y="29400"/>
                  </a:cubicBezTo>
                  <a:cubicBezTo>
                    <a:pt x="60900" y="23479"/>
                    <a:pt x="56937" y="11955"/>
                    <a:pt x="64736" y="6033"/>
                  </a:cubicBezTo>
                  <a:cubicBezTo>
                    <a:pt x="72536" y="112"/>
                    <a:pt x="75242" y="5874"/>
                    <a:pt x="80208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3911075" y="1936850"/>
              <a:ext cx="2010375" cy="1807450"/>
            </a:xfrm>
            <a:custGeom>
              <a:avLst/>
              <a:gdLst/>
              <a:ahLst/>
              <a:cxnLst/>
              <a:rect l="l" t="t" r="r" b="b"/>
              <a:pathLst>
                <a:path w="80415" h="72298" fill="none" extrusionOk="0">
                  <a:moveTo>
                    <a:pt x="0" y="72297"/>
                  </a:moveTo>
                  <a:cubicBezTo>
                    <a:pt x="207" y="72138"/>
                    <a:pt x="21170" y="68318"/>
                    <a:pt x="26534" y="51525"/>
                  </a:cubicBezTo>
                  <a:cubicBezTo>
                    <a:pt x="31883" y="34732"/>
                    <a:pt x="40399" y="35560"/>
                    <a:pt x="50856" y="29559"/>
                  </a:cubicBezTo>
                  <a:cubicBezTo>
                    <a:pt x="61298" y="23558"/>
                    <a:pt x="57223" y="11764"/>
                    <a:pt x="65007" y="5986"/>
                  </a:cubicBezTo>
                  <a:cubicBezTo>
                    <a:pt x="72791" y="207"/>
                    <a:pt x="75385" y="5954"/>
                    <a:pt x="80415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3907075" y="1936450"/>
              <a:ext cx="2015575" cy="1821775"/>
            </a:xfrm>
            <a:custGeom>
              <a:avLst/>
              <a:gdLst/>
              <a:ahLst/>
              <a:cxnLst/>
              <a:rect l="l" t="t" r="r" b="b"/>
              <a:pathLst>
                <a:path w="80623" h="72871" fill="none" extrusionOk="0">
                  <a:moveTo>
                    <a:pt x="1" y="72871"/>
                  </a:moveTo>
                  <a:cubicBezTo>
                    <a:pt x="144" y="72759"/>
                    <a:pt x="21426" y="68764"/>
                    <a:pt x="26774" y="51748"/>
                  </a:cubicBezTo>
                  <a:cubicBezTo>
                    <a:pt x="32122" y="34732"/>
                    <a:pt x="40734" y="35815"/>
                    <a:pt x="51223" y="29734"/>
                  </a:cubicBezTo>
                  <a:cubicBezTo>
                    <a:pt x="61697" y="23638"/>
                    <a:pt x="57495" y="11573"/>
                    <a:pt x="65262" y="5954"/>
                  </a:cubicBezTo>
                  <a:cubicBezTo>
                    <a:pt x="73030" y="335"/>
                    <a:pt x="75513" y="6049"/>
                    <a:pt x="80623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3903100" y="1936050"/>
              <a:ext cx="2020750" cy="1836100"/>
            </a:xfrm>
            <a:custGeom>
              <a:avLst/>
              <a:gdLst/>
              <a:ahLst/>
              <a:cxnLst/>
              <a:rect l="l" t="t" r="r" b="b"/>
              <a:pathLst>
                <a:path w="80830" h="73444" fill="none" extrusionOk="0">
                  <a:moveTo>
                    <a:pt x="1" y="73444"/>
                  </a:moveTo>
                  <a:cubicBezTo>
                    <a:pt x="64" y="73380"/>
                    <a:pt x="21664" y="69226"/>
                    <a:pt x="27013" y="51971"/>
                  </a:cubicBezTo>
                  <a:cubicBezTo>
                    <a:pt x="32345" y="34733"/>
                    <a:pt x="41052" y="36070"/>
                    <a:pt x="51573" y="29910"/>
                  </a:cubicBezTo>
                  <a:cubicBezTo>
                    <a:pt x="62111" y="23734"/>
                    <a:pt x="57781" y="11382"/>
                    <a:pt x="65533" y="5922"/>
                  </a:cubicBezTo>
                  <a:cubicBezTo>
                    <a:pt x="73285" y="446"/>
                    <a:pt x="75656" y="6145"/>
                    <a:pt x="80829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3899125" y="1936050"/>
              <a:ext cx="2025925" cy="1849625"/>
            </a:xfrm>
            <a:custGeom>
              <a:avLst/>
              <a:gdLst/>
              <a:ahLst/>
              <a:cxnLst/>
              <a:rect l="l" t="t" r="r" b="b"/>
              <a:pathLst>
                <a:path w="81037" h="73985" fill="none" extrusionOk="0">
                  <a:moveTo>
                    <a:pt x="1" y="73985"/>
                  </a:moveTo>
                  <a:cubicBezTo>
                    <a:pt x="1" y="73985"/>
                    <a:pt x="21919" y="69671"/>
                    <a:pt x="27251" y="52194"/>
                  </a:cubicBezTo>
                  <a:cubicBezTo>
                    <a:pt x="32568" y="34717"/>
                    <a:pt x="41386" y="36308"/>
                    <a:pt x="51939" y="30053"/>
                  </a:cubicBezTo>
                  <a:cubicBezTo>
                    <a:pt x="62508" y="23813"/>
                    <a:pt x="58067" y="11175"/>
                    <a:pt x="65803" y="5858"/>
                  </a:cubicBezTo>
                  <a:cubicBezTo>
                    <a:pt x="73523" y="558"/>
                    <a:pt x="75783" y="6224"/>
                    <a:pt x="81036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4"/>
          <p:cNvSpPr txBox="1">
            <a:spLocks noGrp="1"/>
          </p:cNvSpPr>
          <p:nvPr>
            <p:ph type="body" idx="1"/>
          </p:nvPr>
        </p:nvSpPr>
        <p:spPr>
          <a:xfrm>
            <a:off x="720000" y="1453325"/>
            <a:ext cx="7704000" cy="32502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  <a:defRPr sz="10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romanLcPeriod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romanLcPeriod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lphaLcPeriod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romanLcPeriod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1" name="Google Shape;461;p4"/>
          <p:cNvSpPr txBox="1">
            <a:spLocks noGrp="1"/>
          </p:cNvSpPr>
          <p:nvPr>
            <p:ph type="ctrTitle"/>
          </p:nvPr>
        </p:nvSpPr>
        <p:spPr>
          <a:xfrm flipH="1">
            <a:off x="2187075" y="445025"/>
            <a:ext cx="4769700" cy="10083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4000" b="1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2" name="Google Shape;462;p4"/>
          <p:cNvSpPr/>
          <p:nvPr/>
        </p:nvSpPr>
        <p:spPr>
          <a:xfrm rot="-7508672">
            <a:off x="5234381" y="4132269"/>
            <a:ext cx="7394227" cy="6425049"/>
          </a:xfrm>
          <a:prstGeom prst="flowChartOnlineStorag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"/>
          <p:cNvSpPr/>
          <p:nvPr/>
        </p:nvSpPr>
        <p:spPr>
          <a:xfrm rot="-9807865">
            <a:off x="4339316" y="1327178"/>
            <a:ext cx="4723829" cy="5822724"/>
          </a:xfrm>
          <a:custGeom>
            <a:avLst/>
            <a:gdLst/>
            <a:ahLst/>
            <a:cxnLst/>
            <a:rect l="l" t="t" r="r" b="b"/>
            <a:pathLst>
              <a:path w="62891" h="68923" extrusionOk="0">
                <a:moveTo>
                  <a:pt x="62890" y="0"/>
                </a:moveTo>
                <a:cubicBezTo>
                  <a:pt x="28158" y="0"/>
                  <a:pt x="0" y="28158"/>
                  <a:pt x="0" y="62906"/>
                </a:cubicBezTo>
                <a:lnTo>
                  <a:pt x="0" y="62906"/>
                </a:lnTo>
                <a:lnTo>
                  <a:pt x="0" y="68922"/>
                </a:lnTo>
                <a:cubicBezTo>
                  <a:pt x="0" y="34191"/>
                  <a:pt x="28158" y="6017"/>
                  <a:pt x="62890" y="6017"/>
                </a:cubicBezTo>
                <a:lnTo>
                  <a:pt x="62890" y="6017"/>
                </a:lnTo>
                <a:lnTo>
                  <a:pt x="62890" y="6017"/>
                </a:lnTo>
                <a:lnTo>
                  <a:pt x="62890" y="0"/>
                </a:lnTo>
                <a:close/>
              </a:path>
            </a:pathLst>
          </a:custGeom>
          <a:solidFill>
            <a:srgbClr val="FF88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6"/>
          <p:cNvGrpSpPr/>
          <p:nvPr/>
        </p:nvGrpSpPr>
        <p:grpSpPr>
          <a:xfrm rot="-7423038">
            <a:off x="-1529488" y="-4360029"/>
            <a:ext cx="13362600" cy="13296472"/>
            <a:chOff x="3899125" y="1769725"/>
            <a:chExt cx="2025925" cy="2015950"/>
          </a:xfrm>
        </p:grpSpPr>
        <p:sp>
          <p:nvSpPr>
            <p:cNvPr id="547" name="Google Shape;547;p6"/>
            <p:cNvSpPr/>
            <p:nvPr/>
          </p:nvSpPr>
          <p:spPr>
            <a:xfrm>
              <a:off x="4184450" y="1769725"/>
              <a:ext cx="1653850" cy="1128175"/>
            </a:xfrm>
            <a:custGeom>
              <a:avLst/>
              <a:gdLst/>
              <a:ahLst/>
              <a:cxnLst/>
              <a:rect l="l" t="t" r="r" b="b"/>
              <a:pathLst>
                <a:path w="66154" h="45127" fill="none" extrusionOk="0">
                  <a:moveTo>
                    <a:pt x="66153" y="7370"/>
                  </a:moveTo>
                  <a:cubicBezTo>
                    <a:pt x="66153" y="7370"/>
                    <a:pt x="55807" y="0"/>
                    <a:pt x="46877" y="16109"/>
                  </a:cubicBezTo>
                  <a:cubicBezTo>
                    <a:pt x="37932" y="32201"/>
                    <a:pt x="33793" y="25086"/>
                    <a:pt x="25994" y="25595"/>
                  </a:cubicBezTo>
                  <a:cubicBezTo>
                    <a:pt x="18194" y="26089"/>
                    <a:pt x="16157" y="42754"/>
                    <a:pt x="10172" y="43948"/>
                  </a:cubicBezTo>
                  <a:cubicBezTo>
                    <a:pt x="4203" y="45126"/>
                    <a:pt x="4982" y="37502"/>
                    <a:pt x="0" y="411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4180475" y="1772500"/>
              <a:ext cx="1659000" cy="1136525"/>
            </a:xfrm>
            <a:custGeom>
              <a:avLst/>
              <a:gdLst/>
              <a:ahLst/>
              <a:cxnLst/>
              <a:rect l="l" t="t" r="r" b="b"/>
              <a:pathLst>
                <a:path w="66360" h="45461" fill="none" extrusionOk="0">
                  <a:moveTo>
                    <a:pt x="0" y="41641"/>
                  </a:moveTo>
                  <a:cubicBezTo>
                    <a:pt x="4903" y="37996"/>
                    <a:pt x="4441" y="45461"/>
                    <a:pt x="10410" y="44044"/>
                  </a:cubicBezTo>
                  <a:cubicBezTo>
                    <a:pt x="16379" y="42628"/>
                    <a:pt x="18512" y="26217"/>
                    <a:pt x="26359" y="25644"/>
                  </a:cubicBezTo>
                  <a:cubicBezTo>
                    <a:pt x="34207" y="25055"/>
                    <a:pt x="38218" y="31883"/>
                    <a:pt x="47132" y="15934"/>
                  </a:cubicBezTo>
                  <a:cubicBezTo>
                    <a:pt x="56061" y="1"/>
                    <a:pt x="66280" y="7339"/>
                    <a:pt x="66360" y="725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4176475" y="1774900"/>
              <a:ext cx="1664200" cy="1145275"/>
            </a:xfrm>
            <a:custGeom>
              <a:avLst/>
              <a:gdLst/>
              <a:ahLst/>
              <a:cxnLst/>
              <a:rect l="l" t="t" r="r" b="b"/>
              <a:pathLst>
                <a:path w="66568" h="45811" fill="none" extrusionOk="0">
                  <a:moveTo>
                    <a:pt x="1" y="42102"/>
                  </a:moveTo>
                  <a:cubicBezTo>
                    <a:pt x="4840" y="38504"/>
                    <a:pt x="4697" y="45810"/>
                    <a:pt x="10650" y="44155"/>
                  </a:cubicBezTo>
                  <a:cubicBezTo>
                    <a:pt x="16603" y="42516"/>
                    <a:pt x="18847" y="26359"/>
                    <a:pt x="26726" y="25707"/>
                  </a:cubicBezTo>
                  <a:cubicBezTo>
                    <a:pt x="34606" y="25038"/>
                    <a:pt x="38505" y="31580"/>
                    <a:pt x="47403" y="15790"/>
                  </a:cubicBezTo>
                  <a:cubicBezTo>
                    <a:pt x="56301" y="0"/>
                    <a:pt x="66424" y="7322"/>
                    <a:pt x="66568" y="714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4172500" y="1777275"/>
              <a:ext cx="1669375" cy="1153650"/>
            </a:xfrm>
            <a:custGeom>
              <a:avLst/>
              <a:gdLst/>
              <a:ahLst/>
              <a:cxnLst/>
              <a:rect l="l" t="t" r="r" b="b"/>
              <a:pathLst>
                <a:path w="66775" h="46146" fill="none" extrusionOk="0">
                  <a:moveTo>
                    <a:pt x="1" y="42564"/>
                  </a:moveTo>
                  <a:cubicBezTo>
                    <a:pt x="4760" y="39014"/>
                    <a:pt x="4951" y="46145"/>
                    <a:pt x="10888" y="44267"/>
                  </a:cubicBezTo>
                  <a:cubicBezTo>
                    <a:pt x="16841" y="42389"/>
                    <a:pt x="19165" y="26503"/>
                    <a:pt x="27092" y="25755"/>
                  </a:cubicBezTo>
                  <a:cubicBezTo>
                    <a:pt x="35003" y="25023"/>
                    <a:pt x="38776" y="31294"/>
                    <a:pt x="47674" y="15648"/>
                  </a:cubicBezTo>
                  <a:cubicBezTo>
                    <a:pt x="56555" y="1"/>
                    <a:pt x="66552" y="7307"/>
                    <a:pt x="66774" y="703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4168525" y="1780075"/>
              <a:ext cx="1674550" cy="1161975"/>
            </a:xfrm>
            <a:custGeom>
              <a:avLst/>
              <a:gdLst/>
              <a:ahLst/>
              <a:cxnLst/>
              <a:rect l="l" t="t" r="r" b="b"/>
              <a:pathLst>
                <a:path w="66982" h="46479" fill="none" extrusionOk="0">
                  <a:moveTo>
                    <a:pt x="1" y="43009"/>
                  </a:moveTo>
                  <a:cubicBezTo>
                    <a:pt x="4696" y="39507"/>
                    <a:pt x="5190" y="46479"/>
                    <a:pt x="11127" y="44378"/>
                  </a:cubicBezTo>
                  <a:cubicBezTo>
                    <a:pt x="17064" y="42261"/>
                    <a:pt x="19484" y="26630"/>
                    <a:pt x="27458" y="25802"/>
                  </a:cubicBezTo>
                  <a:cubicBezTo>
                    <a:pt x="35417" y="24975"/>
                    <a:pt x="39062" y="30975"/>
                    <a:pt x="47928" y="15488"/>
                  </a:cubicBezTo>
                  <a:cubicBezTo>
                    <a:pt x="56794" y="0"/>
                    <a:pt x="66679" y="7274"/>
                    <a:pt x="66981" y="692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4164550" y="1782450"/>
              <a:ext cx="1679700" cy="1170350"/>
            </a:xfrm>
            <a:custGeom>
              <a:avLst/>
              <a:gdLst/>
              <a:ahLst/>
              <a:cxnLst/>
              <a:rect l="l" t="t" r="r" b="b"/>
              <a:pathLst>
                <a:path w="67188" h="46814" fill="none" extrusionOk="0">
                  <a:moveTo>
                    <a:pt x="0" y="43471"/>
                  </a:moveTo>
                  <a:cubicBezTo>
                    <a:pt x="4617" y="40033"/>
                    <a:pt x="5444" y="46814"/>
                    <a:pt x="11366" y="44490"/>
                  </a:cubicBezTo>
                  <a:cubicBezTo>
                    <a:pt x="17303" y="42150"/>
                    <a:pt x="19818" y="26774"/>
                    <a:pt x="27808" y="25866"/>
                  </a:cubicBezTo>
                  <a:cubicBezTo>
                    <a:pt x="35815" y="24959"/>
                    <a:pt x="39348" y="30673"/>
                    <a:pt x="48198" y="15345"/>
                  </a:cubicBezTo>
                  <a:cubicBezTo>
                    <a:pt x="57049" y="1"/>
                    <a:pt x="66822" y="7259"/>
                    <a:pt x="67188" y="681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4160575" y="1785250"/>
              <a:ext cx="1684875" cy="1178700"/>
            </a:xfrm>
            <a:custGeom>
              <a:avLst/>
              <a:gdLst/>
              <a:ahLst/>
              <a:cxnLst/>
              <a:rect l="l" t="t" r="r" b="b"/>
              <a:pathLst>
                <a:path w="67395" h="47148" fill="none" extrusionOk="0">
                  <a:moveTo>
                    <a:pt x="0" y="43900"/>
                  </a:moveTo>
                  <a:cubicBezTo>
                    <a:pt x="4553" y="40526"/>
                    <a:pt x="5683" y="47147"/>
                    <a:pt x="11604" y="44585"/>
                  </a:cubicBezTo>
                  <a:cubicBezTo>
                    <a:pt x="17525" y="42022"/>
                    <a:pt x="20136" y="26900"/>
                    <a:pt x="28174" y="25914"/>
                  </a:cubicBezTo>
                  <a:cubicBezTo>
                    <a:pt x="36212" y="24927"/>
                    <a:pt x="39635" y="30355"/>
                    <a:pt x="48469" y="15185"/>
                  </a:cubicBezTo>
                  <a:cubicBezTo>
                    <a:pt x="57303" y="0"/>
                    <a:pt x="66949" y="7227"/>
                    <a:pt x="67395" y="668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4156600" y="1787625"/>
              <a:ext cx="1690050" cy="1187475"/>
            </a:xfrm>
            <a:custGeom>
              <a:avLst/>
              <a:gdLst/>
              <a:ahLst/>
              <a:cxnLst/>
              <a:rect l="l" t="t" r="r" b="b"/>
              <a:pathLst>
                <a:path w="67602" h="47499" fill="none" extrusionOk="0">
                  <a:moveTo>
                    <a:pt x="0" y="44362"/>
                  </a:moveTo>
                  <a:cubicBezTo>
                    <a:pt x="4473" y="41036"/>
                    <a:pt x="5937" y="47498"/>
                    <a:pt x="11843" y="44697"/>
                  </a:cubicBezTo>
                  <a:cubicBezTo>
                    <a:pt x="17764" y="41911"/>
                    <a:pt x="20470" y="27044"/>
                    <a:pt x="28540" y="25978"/>
                  </a:cubicBezTo>
                  <a:cubicBezTo>
                    <a:pt x="36626" y="24911"/>
                    <a:pt x="39905" y="30069"/>
                    <a:pt x="48723" y="15027"/>
                  </a:cubicBezTo>
                  <a:cubicBezTo>
                    <a:pt x="57542" y="1"/>
                    <a:pt x="67092" y="7195"/>
                    <a:pt x="67601" y="659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4152600" y="1790025"/>
              <a:ext cx="1695250" cy="1195800"/>
            </a:xfrm>
            <a:custGeom>
              <a:avLst/>
              <a:gdLst/>
              <a:ahLst/>
              <a:cxnLst/>
              <a:rect l="l" t="t" r="r" b="b"/>
              <a:pathLst>
                <a:path w="67810" h="47832" fill="none" extrusionOk="0">
                  <a:moveTo>
                    <a:pt x="1" y="44823"/>
                  </a:moveTo>
                  <a:cubicBezTo>
                    <a:pt x="4410" y="41544"/>
                    <a:pt x="6177" y="47832"/>
                    <a:pt x="12082" y="44808"/>
                  </a:cubicBezTo>
                  <a:cubicBezTo>
                    <a:pt x="17988" y="41783"/>
                    <a:pt x="20789" y="27187"/>
                    <a:pt x="28907" y="26041"/>
                  </a:cubicBezTo>
                  <a:cubicBezTo>
                    <a:pt x="37025" y="24879"/>
                    <a:pt x="40192" y="29766"/>
                    <a:pt x="48995" y="14883"/>
                  </a:cubicBezTo>
                  <a:cubicBezTo>
                    <a:pt x="57797" y="0"/>
                    <a:pt x="67220" y="7179"/>
                    <a:pt x="67809" y="647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4148225" y="1792800"/>
              <a:ext cx="1700800" cy="1204175"/>
            </a:xfrm>
            <a:custGeom>
              <a:avLst/>
              <a:gdLst/>
              <a:ahLst/>
              <a:cxnLst/>
              <a:rect l="l" t="t" r="r" b="b"/>
              <a:pathLst>
                <a:path w="68032" h="48167" fill="none" extrusionOk="0">
                  <a:moveTo>
                    <a:pt x="1" y="45270"/>
                  </a:moveTo>
                  <a:cubicBezTo>
                    <a:pt x="4346" y="42038"/>
                    <a:pt x="6447" y="48167"/>
                    <a:pt x="12337" y="44903"/>
                  </a:cubicBezTo>
                  <a:cubicBezTo>
                    <a:pt x="18226" y="41656"/>
                    <a:pt x="21123" y="27315"/>
                    <a:pt x="29289" y="26073"/>
                  </a:cubicBezTo>
                  <a:cubicBezTo>
                    <a:pt x="37439" y="24848"/>
                    <a:pt x="40495" y="29448"/>
                    <a:pt x="49281" y="14724"/>
                  </a:cubicBezTo>
                  <a:cubicBezTo>
                    <a:pt x="58052" y="0"/>
                    <a:pt x="67379" y="7147"/>
                    <a:pt x="68032" y="636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4144250" y="1795175"/>
              <a:ext cx="1705975" cy="1212550"/>
            </a:xfrm>
            <a:custGeom>
              <a:avLst/>
              <a:gdLst/>
              <a:ahLst/>
              <a:cxnLst/>
              <a:rect l="l" t="t" r="r" b="b"/>
              <a:pathLst>
                <a:path w="68239" h="48502" fill="none" extrusionOk="0">
                  <a:moveTo>
                    <a:pt x="1" y="45732"/>
                  </a:moveTo>
                  <a:cubicBezTo>
                    <a:pt x="4282" y="42548"/>
                    <a:pt x="6702" y="48501"/>
                    <a:pt x="12575" y="45031"/>
                  </a:cubicBezTo>
                  <a:cubicBezTo>
                    <a:pt x="18465" y="41545"/>
                    <a:pt x="21457" y="27459"/>
                    <a:pt x="29655" y="26137"/>
                  </a:cubicBezTo>
                  <a:cubicBezTo>
                    <a:pt x="37836" y="24832"/>
                    <a:pt x="40765" y="29162"/>
                    <a:pt x="49536" y="14581"/>
                  </a:cubicBezTo>
                  <a:cubicBezTo>
                    <a:pt x="58306" y="1"/>
                    <a:pt x="67507" y="7132"/>
                    <a:pt x="68239" y="625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4140275" y="1797575"/>
              <a:ext cx="1711550" cy="1221300"/>
            </a:xfrm>
            <a:custGeom>
              <a:avLst/>
              <a:gdLst/>
              <a:ahLst/>
              <a:cxnLst/>
              <a:rect l="l" t="t" r="r" b="b"/>
              <a:pathLst>
                <a:path w="68462" h="48852" fill="none" extrusionOk="0">
                  <a:moveTo>
                    <a:pt x="0" y="46193"/>
                  </a:moveTo>
                  <a:cubicBezTo>
                    <a:pt x="4203" y="43073"/>
                    <a:pt x="6940" y="48851"/>
                    <a:pt x="12814" y="45142"/>
                  </a:cubicBezTo>
                  <a:cubicBezTo>
                    <a:pt x="18688" y="41434"/>
                    <a:pt x="21776" y="27585"/>
                    <a:pt x="30021" y="26201"/>
                  </a:cubicBezTo>
                  <a:cubicBezTo>
                    <a:pt x="38250" y="24816"/>
                    <a:pt x="41052" y="28859"/>
                    <a:pt x="49806" y="14438"/>
                  </a:cubicBezTo>
                  <a:cubicBezTo>
                    <a:pt x="58561" y="0"/>
                    <a:pt x="67634" y="7116"/>
                    <a:pt x="68461" y="614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4136300" y="1800350"/>
              <a:ext cx="1716725" cy="1229650"/>
            </a:xfrm>
            <a:custGeom>
              <a:avLst/>
              <a:gdLst/>
              <a:ahLst/>
              <a:cxnLst/>
              <a:rect l="l" t="t" r="r" b="b"/>
              <a:pathLst>
                <a:path w="68669" h="49186" fill="none" extrusionOk="0">
                  <a:moveTo>
                    <a:pt x="0" y="46639"/>
                  </a:moveTo>
                  <a:cubicBezTo>
                    <a:pt x="4139" y="43567"/>
                    <a:pt x="7195" y="49186"/>
                    <a:pt x="13053" y="45238"/>
                  </a:cubicBezTo>
                  <a:cubicBezTo>
                    <a:pt x="18926" y="41291"/>
                    <a:pt x="22110" y="27713"/>
                    <a:pt x="30371" y="26249"/>
                  </a:cubicBezTo>
                  <a:cubicBezTo>
                    <a:pt x="38648" y="24768"/>
                    <a:pt x="41338" y="28541"/>
                    <a:pt x="50061" y="14279"/>
                  </a:cubicBezTo>
                  <a:cubicBezTo>
                    <a:pt x="58799" y="1"/>
                    <a:pt x="67777" y="7084"/>
                    <a:pt x="68668" y="603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4132325" y="1802750"/>
              <a:ext cx="1721875" cy="1238000"/>
            </a:xfrm>
            <a:custGeom>
              <a:avLst/>
              <a:gdLst/>
              <a:ahLst/>
              <a:cxnLst/>
              <a:rect l="l" t="t" r="r" b="b"/>
              <a:pathLst>
                <a:path w="68875" h="49520" fill="none" extrusionOk="0">
                  <a:moveTo>
                    <a:pt x="0" y="47100"/>
                  </a:moveTo>
                  <a:cubicBezTo>
                    <a:pt x="4059" y="44076"/>
                    <a:pt x="7434" y="49519"/>
                    <a:pt x="13291" y="45349"/>
                  </a:cubicBezTo>
                  <a:cubicBezTo>
                    <a:pt x="19149" y="41179"/>
                    <a:pt x="22428" y="27856"/>
                    <a:pt x="30737" y="26312"/>
                  </a:cubicBezTo>
                  <a:cubicBezTo>
                    <a:pt x="39046" y="24752"/>
                    <a:pt x="41624" y="28238"/>
                    <a:pt x="50331" y="14119"/>
                  </a:cubicBezTo>
                  <a:cubicBezTo>
                    <a:pt x="59054" y="0"/>
                    <a:pt x="67904" y="7068"/>
                    <a:pt x="68875" y="5922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4128325" y="1805525"/>
              <a:ext cx="1727075" cy="1246375"/>
            </a:xfrm>
            <a:custGeom>
              <a:avLst/>
              <a:gdLst/>
              <a:ahLst/>
              <a:cxnLst/>
              <a:rect l="l" t="t" r="r" b="b"/>
              <a:pathLst>
                <a:path w="69083" h="49855" fill="none" extrusionOk="0">
                  <a:moveTo>
                    <a:pt x="1" y="47546"/>
                  </a:moveTo>
                  <a:cubicBezTo>
                    <a:pt x="3996" y="44570"/>
                    <a:pt x="7689" y="49854"/>
                    <a:pt x="13531" y="45445"/>
                  </a:cubicBezTo>
                  <a:cubicBezTo>
                    <a:pt x="19388" y="41052"/>
                    <a:pt x="22763" y="27984"/>
                    <a:pt x="31104" y="26360"/>
                  </a:cubicBezTo>
                  <a:cubicBezTo>
                    <a:pt x="39460" y="24721"/>
                    <a:pt x="41896" y="27936"/>
                    <a:pt x="50603" y="13960"/>
                  </a:cubicBezTo>
                  <a:cubicBezTo>
                    <a:pt x="59293" y="1"/>
                    <a:pt x="68048" y="7020"/>
                    <a:pt x="69083" y="57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4124350" y="1807925"/>
              <a:ext cx="1732250" cy="1254700"/>
            </a:xfrm>
            <a:custGeom>
              <a:avLst/>
              <a:gdLst/>
              <a:ahLst/>
              <a:cxnLst/>
              <a:rect l="l" t="t" r="r" b="b"/>
              <a:pathLst>
                <a:path w="69290" h="50188" fill="none" extrusionOk="0">
                  <a:moveTo>
                    <a:pt x="1" y="48007"/>
                  </a:moveTo>
                  <a:cubicBezTo>
                    <a:pt x="3916" y="45078"/>
                    <a:pt x="7944" y="50188"/>
                    <a:pt x="13769" y="45556"/>
                  </a:cubicBezTo>
                  <a:cubicBezTo>
                    <a:pt x="19611" y="40940"/>
                    <a:pt x="23081" y="28126"/>
                    <a:pt x="31470" y="26407"/>
                  </a:cubicBezTo>
                  <a:cubicBezTo>
                    <a:pt x="39858" y="24704"/>
                    <a:pt x="42182" y="27633"/>
                    <a:pt x="50857" y="13817"/>
                  </a:cubicBezTo>
                  <a:cubicBezTo>
                    <a:pt x="59548" y="0"/>
                    <a:pt x="68175" y="7004"/>
                    <a:pt x="69289" y="569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4120375" y="1810300"/>
              <a:ext cx="1737425" cy="1263475"/>
            </a:xfrm>
            <a:custGeom>
              <a:avLst/>
              <a:gdLst/>
              <a:ahLst/>
              <a:cxnLst/>
              <a:rect l="l" t="t" r="r" b="b"/>
              <a:pathLst>
                <a:path w="69497" h="50539" fill="none" extrusionOk="0">
                  <a:moveTo>
                    <a:pt x="1" y="48469"/>
                  </a:moveTo>
                  <a:cubicBezTo>
                    <a:pt x="3853" y="45604"/>
                    <a:pt x="8182" y="50539"/>
                    <a:pt x="14008" y="45684"/>
                  </a:cubicBezTo>
                  <a:cubicBezTo>
                    <a:pt x="19850" y="40813"/>
                    <a:pt x="23399" y="28270"/>
                    <a:pt x="31836" y="26471"/>
                  </a:cubicBezTo>
                  <a:cubicBezTo>
                    <a:pt x="40256" y="24673"/>
                    <a:pt x="42468" y="27331"/>
                    <a:pt x="51127" y="13674"/>
                  </a:cubicBezTo>
                  <a:cubicBezTo>
                    <a:pt x="59787" y="1"/>
                    <a:pt x="68318" y="6989"/>
                    <a:pt x="69496" y="558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4116400" y="1813100"/>
              <a:ext cx="1742575" cy="1271825"/>
            </a:xfrm>
            <a:custGeom>
              <a:avLst/>
              <a:gdLst/>
              <a:ahLst/>
              <a:cxnLst/>
              <a:rect l="l" t="t" r="r" b="b"/>
              <a:pathLst>
                <a:path w="69703" h="50873" fill="none" extrusionOk="0">
                  <a:moveTo>
                    <a:pt x="0" y="48899"/>
                  </a:moveTo>
                  <a:cubicBezTo>
                    <a:pt x="3773" y="46097"/>
                    <a:pt x="8437" y="50872"/>
                    <a:pt x="14247" y="45779"/>
                  </a:cubicBezTo>
                  <a:cubicBezTo>
                    <a:pt x="20072" y="40685"/>
                    <a:pt x="23733" y="28397"/>
                    <a:pt x="32201" y="26519"/>
                  </a:cubicBezTo>
                  <a:cubicBezTo>
                    <a:pt x="40670" y="24640"/>
                    <a:pt x="42739" y="27028"/>
                    <a:pt x="51398" y="13514"/>
                  </a:cubicBezTo>
                  <a:cubicBezTo>
                    <a:pt x="60041" y="0"/>
                    <a:pt x="68445" y="6956"/>
                    <a:pt x="69703" y="546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4112025" y="1815475"/>
              <a:ext cx="1748150" cy="1280200"/>
            </a:xfrm>
            <a:custGeom>
              <a:avLst/>
              <a:gdLst/>
              <a:ahLst/>
              <a:cxnLst/>
              <a:rect l="l" t="t" r="r" b="b"/>
              <a:pathLst>
                <a:path w="69926" h="51208" fill="none" extrusionOk="0">
                  <a:moveTo>
                    <a:pt x="0" y="49361"/>
                  </a:moveTo>
                  <a:cubicBezTo>
                    <a:pt x="3725" y="46607"/>
                    <a:pt x="8691" y="51207"/>
                    <a:pt x="14501" y="45891"/>
                  </a:cubicBezTo>
                  <a:cubicBezTo>
                    <a:pt x="20311" y="40574"/>
                    <a:pt x="24068" y="28541"/>
                    <a:pt x="32583" y="26583"/>
                  </a:cubicBezTo>
                  <a:cubicBezTo>
                    <a:pt x="41083" y="24625"/>
                    <a:pt x="43041" y="26726"/>
                    <a:pt x="51668" y="13355"/>
                  </a:cubicBezTo>
                  <a:cubicBezTo>
                    <a:pt x="60312" y="1"/>
                    <a:pt x="68589" y="6941"/>
                    <a:pt x="69926" y="536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4108050" y="1817875"/>
              <a:ext cx="1753325" cy="1288925"/>
            </a:xfrm>
            <a:custGeom>
              <a:avLst/>
              <a:gdLst/>
              <a:ahLst/>
              <a:cxnLst/>
              <a:rect l="l" t="t" r="r" b="b"/>
              <a:pathLst>
                <a:path w="70133" h="51557" fill="none" extrusionOk="0">
                  <a:moveTo>
                    <a:pt x="0" y="49822"/>
                  </a:moveTo>
                  <a:cubicBezTo>
                    <a:pt x="3645" y="47116"/>
                    <a:pt x="8946" y="51557"/>
                    <a:pt x="14740" y="46002"/>
                  </a:cubicBezTo>
                  <a:cubicBezTo>
                    <a:pt x="20550" y="40462"/>
                    <a:pt x="24402" y="28683"/>
                    <a:pt x="32933" y="26646"/>
                  </a:cubicBezTo>
                  <a:cubicBezTo>
                    <a:pt x="41481" y="24609"/>
                    <a:pt x="43327" y="26423"/>
                    <a:pt x="51939" y="13212"/>
                  </a:cubicBezTo>
                  <a:cubicBezTo>
                    <a:pt x="60550" y="0"/>
                    <a:pt x="68732" y="6924"/>
                    <a:pt x="70132" y="525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4104075" y="1820650"/>
              <a:ext cx="1758500" cy="1296900"/>
            </a:xfrm>
            <a:custGeom>
              <a:avLst/>
              <a:gdLst/>
              <a:ahLst/>
              <a:cxnLst/>
              <a:rect l="l" t="t" r="r" b="b"/>
              <a:pathLst>
                <a:path w="70340" h="51876" fill="none" extrusionOk="0">
                  <a:moveTo>
                    <a:pt x="0" y="50268"/>
                  </a:moveTo>
                  <a:cubicBezTo>
                    <a:pt x="3581" y="47610"/>
                    <a:pt x="9184" y="51876"/>
                    <a:pt x="14978" y="46098"/>
                  </a:cubicBezTo>
                  <a:cubicBezTo>
                    <a:pt x="20772" y="40319"/>
                    <a:pt x="24720" y="28811"/>
                    <a:pt x="33299" y="26694"/>
                  </a:cubicBezTo>
                  <a:cubicBezTo>
                    <a:pt x="41879" y="24561"/>
                    <a:pt x="43614" y="26121"/>
                    <a:pt x="52209" y="13053"/>
                  </a:cubicBezTo>
                  <a:cubicBezTo>
                    <a:pt x="60805" y="1"/>
                    <a:pt x="68859" y="6893"/>
                    <a:pt x="70339" y="512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4100075" y="1823050"/>
              <a:ext cx="1763675" cy="1305650"/>
            </a:xfrm>
            <a:custGeom>
              <a:avLst/>
              <a:gdLst/>
              <a:ahLst/>
              <a:cxnLst/>
              <a:rect l="l" t="t" r="r" b="b"/>
              <a:pathLst>
                <a:path w="70547" h="52226" fill="none" extrusionOk="0">
                  <a:moveTo>
                    <a:pt x="1" y="50729"/>
                  </a:moveTo>
                  <a:cubicBezTo>
                    <a:pt x="3503" y="48119"/>
                    <a:pt x="9440" y="52225"/>
                    <a:pt x="15218" y="46224"/>
                  </a:cubicBezTo>
                  <a:cubicBezTo>
                    <a:pt x="21012" y="40208"/>
                    <a:pt x="25055" y="28954"/>
                    <a:pt x="33666" y="26741"/>
                  </a:cubicBezTo>
                  <a:cubicBezTo>
                    <a:pt x="42293" y="24545"/>
                    <a:pt x="43885" y="25818"/>
                    <a:pt x="52465" y="12909"/>
                  </a:cubicBezTo>
                  <a:cubicBezTo>
                    <a:pt x="61044" y="0"/>
                    <a:pt x="69003" y="6877"/>
                    <a:pt x="70547" y="503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4096100" y="1825425"/>
              <a:ext cx="1768850" cy="1314000"/>
            </a:xfrm>
            <a:custGeom>
              <a:avLst/>
              <a:gdLst/>
              <a:ahLst/>
              <a:cxnLst/>
              <a:rect l="l" t="t" r="r" b="b"/>
              <a:pathLst>
                <a:path w="70754" h="52560" fill="none" extrusionOk="0">
                  <a:moveTo>
                    <a:pt x="1" y="51191"/>
                  </a:moveTo>
                  <a:cubicBezTo>
                    <a:pt x="3439" y="48644"/>
                    <a:pt x="9694" y="52560"/>
                    <a:pt x="15456" y="46336"/>
                  </a:cubicBezTo>
                  <a:cubicBezTo>
                    <a:pt x="21235" y="40097"/>
                    <a:pt x="25373" y="29098"/>
                    <a:pt x="34032" y="26806"/>
                  </a:cubicBezTo>
                  <a:cubicBezTo>
                    <a:pt x="42691" y="24529"/>
                    <a:pt x="44172" y="25516"/>
                    <a:pt x="52735" y="12766"/>
                  </a:cubicBezTo>
                  <a:cubicBezTo>
                    <a:pt x="61299" y="1"/>
                    <a:pt x="69130" y="6845"/>
                    <a:pt x="70754" y="491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4092125" y="1828225"/>
              <a:ext cx="1774025" cy="1322350"/>
            </a:xfrm>
            <a:custGeom>
              <a:avLst/>
              <a:gdLst/>
              <a:ahLst/>
              <a:cxnLst/>
              <a:rect l="l" t="t" r="r" b="b"/>
              <a:pathLst>
                <a:path w="70961" h="52894" fill="none" extrusionOk="0">
                  <a:moveTo>
                    <a:pt x="0" y="51636"/>
                  </a:moveTo>
                  <a:cubicBezTo>
                    <a:pt x="3359" y="49137"/>
                    <a:pt x="9933" y="52894"/>
                    <a:pt x="15695" y="46431"/>
                  </a:cubicBezTo>
                  <a:cubicBezTo>
                    <a:pt x="21473" y="39969"/>
                    <a:pt x="25691" y="29224"/>
                    <a:pt x="34398" y="26853"/>
                  </a:cubicBezTo>
                  <a:cubicBezTo>
                    <a:pt x="43089" y="24497"/>
                    <a:pt x="44458" y="25197"/>
                    <a:pt x="53006" y="12607"/>
                  </a:cubicBezTo>
                  <a:cubicBezTo>
                    <a:pt x="61553" y="0"/>
                    <a:pt x="69273" y="6813"/>
                    <a:pt x="70960" y="480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4088150" y="1830600"/>
              <a:ext cx="1779600" cy="1331125"/>
            </a:xfrm>
            <a:custGeom>
              <a:avLst/>
              <a:gdLst/>
              <a:ahLst/>
              <a:cxnLst/>
              <a:rect l="l" t="t" r="r" b="b"/>
              <a:pathLst>
                <a:path w="71184" h="53245" fill="none" extrusionOk="0">
                  <a:moveTo>
                    <a:pt x="0" y="52098"/>
                  </a:moveTo>
                  <a:cubicBezTo>
                    <a:pt x="3295" y="49647"/>
                    <a:pt x="10187" y="53244"/>
                    <a:pt x="15934" y="46543"/>
                  </a:cubicBezTo>
                  <a:cubicBezTo>
                    <a:pt x="21696" y="39858"/>
                    <a:pt x="26025" y="29352"/>
                    <a:pt x="34764" y="26917"/>
                  </a:cubicBezTo>
                  <a:cubicBezTo>
                    <a:pt x="43503" y="24482"/>
                    <a:pt x="44728" y="24911"/>
                    <a:pt x="53260" y="12448"/>
                  </a:cubicBezTo>
                  <a:cubicBezTo>
                    <a:pt x="61792" y="1"/>
                    <a:pt x="69400" y="6797"/>
                    <a:pt x="71183" y="469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4084175" y="1833400"/>
              <a:ext cx="1784750" cy="1339075"/>
            </a:xfrm>
            <a:custGeom>
              <a:avLst/>
              <a:gdLst/>
              <a:ahLst/>
              <a:cxnLst/>
              <a:rect l="l" t="t" r="r" b="b"/>
              <a:pathLst>
                <a:path w="71390" h="53563" fill="none" extrusionOk="0">
                  <a:moveTo>
                    <a:pt x="0" y="52543"/>
                  </a:moveTo>
                  <a:cubicBezTo>
                    <a:pt x="3215" y="50140"/>
                    <a:pt x="10426" y="53562"/>
                    <a:pt x="16172" y="46638"/>
                  </a:cubicBezTo>
                  <a:cubicBezTo>
                    <a:pt x="21918" y="39714"/>
                    <a:pt x="26344" y="29479"/>
                    <a:pt x="35130" y="26964"/>
                  </a:cubicBezTo>
                  <a:cubicBezTo>
                    <a:pt x="43900" y="24433"/>
                    <a:pt x="45015" y="24592"/>
                    <a:pt x="53531" y="12288"/>
                  </a:cubicBezTo>
                  <a:cubicBezTo>
                    <a:pt x="62046" y="0"/>
                    <a:pt x="69528" y="6765"/>
                    <a:pt x="71390" y="456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4080175" y="1835775"/>
              <a:ext cx="1789950" cy="1347825"/>
            </a:xfrm>
            <a:custGeom>
              <a:avLst/>
              <a:gdLst/>
              <a:ahLst/>
              <a:cxnLst/>
              <a:rect l="l" t="t" r="r" b="b"/>
              <a:pathLst>
                <a:path w="71598" h="53913" fill="none" extrusionOk="0">
                  <a:moveTo>
                    <a:pt x="1" y="53006"/>
                  </a:moveTo>
                  <a:cubicBezTo>
                    <a:pt x="3153" y="50650"/>
                    <a:pt x="10682" y="53913"/>
                    <a:pt x="16412" y="46750"/>
                  </a:cubicBezTo>
                  <a:cubicBezTo>
                    <a:pt x="22158" y="39603"/>
                    <a:pt x="26679" y="29623"/>
                    <a:pt x="35481" y="27028"/>
                  </a:cubicBezTo>
                  <a:cubicBezTo>
                    <a:pt x="44299" y="24418"/>
                    <a:pt x="45302" y="24291"/>
                    <a:pt x="53802" y="12146"/>
                  </a:cubicBezTo>
                  <a:cubicBezTo>
                    <a:pt x="62286" y="1"/>
                    <a:pt x="69672" y="6750"/>
                    <a:pt x="71598" y="447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4075800" y="1838175"/>
              <a:ext cx="1795525" cy="1356175"/>
            </a:xfrm>
            <a:custGeom>
              <a:avLst/>
              <a:gdLst/>
              <a:ahLst/>
              <a:cxnLst/>
              <a:rect l="l" t="t" r="r" b="b"/>
              <a:pathLst>
                <a:path w="71821" h="54247" fill="none" extrusionOk="0">
                  <a:moveTo>
                    <a:pt x="1" y="53467"/>
                  </a:moveTo>
                  <a:cubicBezTo>
                    <a:pt x="3089" y="51159"/>
                    <a:pt x="10936" y="54247"/>
                    <a:pt x="16666" y="46877"/>
                  </a:cubicBezTo>
                  <a:cubicBezTo>
                    <a:pt x="22397" y="39491"/>
                    <a:pt x="27013" y="29766"/>
                    <a:pt x="35863" y="27076"/>
                  </a:cubicBezTo>
                  <a:cubicBezTo>
                    <a:pt x="44729" y="24401"/>
                    <a:pt x="45588" y="24004"/>
                    <a:pt x="54072" y="12002"/>
                  </a:cubicBezTo>
                  <a:cubicBezTo>
                    <a:pt x="62556" y="0"/>
                    <a:pt x="69815" y="6733"/>
                    <a:pt x="71820" y="436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4071825" y="1840950"/>
              <a:ext cx="1800700" cy="1364550"/>
            </a:xfrm>
            <a:custGeom>
              <a:avLst/>
              <a:gdLst/>
              <a:ahLst/>
              <a:cxnLst/>
              <a:rect l="l" t="t" r="r" b="b"/>
              <a:pathLst>
                <a:path w="72028" h="54582" fill="none" extrusionOk="0">
                  <a:moveTo>
                    <a:pt x="1" y="53897"/>
                  </a:moveTo>
                  <a:cubicBezTo>
                    <a:pt x="3025" y="51668"/>
                    <a:pt x="11191" y="54581"/>
                    <a:pt x="16905" y="46973"/>
                  </a:cubicBezTo>
                  <a:cubicBezTo>
                    <a:pt x="22635" y="39364"/>
                    <a:pt x="27347" y="29893"/>
                    <a:pt x="36229" y="27124"/>
                  </a:cubicBezTo>
                  <a:cubicBezTo>
                    <a:pt x="45127" y="24370"/>
                    <a:pt x="45875" y="23686"/>
                    <a:pt x="54343" y="11843"/>
                  </a:cubicBezTo>
                  <a:cubicBezTo>
                    <a:pt x="62795" y="0"/>
                    <a:pt x="69958" y="6702"/>
                    <a:pt x="72027" y="423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4067850" y="1843325"/>
              <a:ext cx="1805850" cy="1373300"/>
            </a:xfrm>
            <a:custGeom>
              <a:avLst/>
              <a:gdLst/>
              <a:ahLst/>
              <a:cxnLst/>
              <a:rect l="l" t="t" r="r" b="b"/>
              <a:pathLst>
                <a:path w="72234" h="54932" fill="none" extrusionOk="0">
                  <a:moveTo>
                    <a:pt x="1" y="54359"/>
                  </a:moveTo>
                  <a:cubicBezTo>
                    <a:pt x="2945" y="52178"/>
                    <a:pt x="11445" y="54932"/>
                    <a:pt x="17144" y="47085"/>
                  </a:cubicBezTo>
                  <a:cubicBezTo>
                    <a:pt x="22858" y="39237"/>
                    <a:pt x="27665" y="30037"/>
                    <a:pt x="36595" y="27188"/>
                  </a:cubicBezTo>
                  <a:cubicBezTo>
                    <a:pt x="45524" y="24339"/>
                    <a:pt x="46161" y="23384"/>
                    <a:pt x="54597" y="11700"/>
                  </a:cubicBezTo>
                  <a:cubicBezTo>
                    <a:pt x="63050" y="1"/>
                    <a:pt x="70085" y="6670"/>
                    <a:pt x="72234" y="414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4063875" y="1845725"/>
              <a:ext cx="1811025" cy="1381650"/>
            </a:xfrm>
            <a:custGeom>
              <a:avLst/>
              <a:gdLst/>
              <a:ahLst/>
              <a:cxnLst/>
              <a:rect l="l" t="t" r="r" b="b"/>
              <a:pathLst>
                <a:path w="72441" h="55266" fill="none" extrusionOk="0">
                  <a:moveTo>
                    <a:pt x="0" y="54820"/>
                  </a:moveTo>
                  <a:cubicBezTo>
                    <a:pt x="2865" y="52687"/>
                    <a:pt x="11684" y="55266"/>
                    <a:pt x="17382" y="47196"/>
                  </a:cubicBezTo>
                  <a:cubicBezTo>
                    <a:pt x="23097" y="39125"/>
                    <a:pt x="27983" y="30180"/>
                    <a:pt x="36961" y="27251"/>
                  </a:cubicBezTo>
                  <a:cubicBezTo>
                    <a:pt x="45922" y="24322"/>
                    <a:pt x="46447" y="23081"/>
                    <a:pt x="54868" y="11541"/>
                  </a:cubicBezTo>
                  <a:cubicBezTo>
                    <a:pt x="63304" y="0"/>
                    <a:pt x="70212" y="6654"/>
                    <a:pt x="72441" y="402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4059900" y="1848500"/>
              <a:ext cx="1816200" cy="1390025"/>
            </a:xfrm>
            <a:custGeom>
              <a:avLst/>
              <a:gdLst/>
              <a:ahLst/>
              <a:cxnLst/>
              <a:rect l="l" t="t" r="r" b="b"/>
              <a:pathLst>
                <a:path w="72648" h="55601" fill="none" extrusionOk="0">
                  <a:moveTo>
                    <a:pt x="0" y="55266"/>
                  </a:moveTo>
                  <a:cubicBezTo>
                    <a:pt x="2802" y="53181"/>
                    <a:pt x="11938" y="55600"/>
                    <a:pt x="17621" y="47292"/>
                  </a:cubicBezTo>
                  <a:cubicBezTo>
                    <a:pt x="23319" y="38999"/>
                    <a:pt x="28317" y="30308"/>
                    <a:pt x="37327" y="27299"/>
                  </a:cubicBezTo>
                  <a:cubicBezTo>
                    <a:pt x="46336" y="24291"/>
                    <a:pt x="46718" y="22779"/>
                    <a:pt x="55138" y="11382"/>
                  </a:cubicBezTo>
                  <a:cubicBezTo>
                    <a:pt x="63543" y="1"/>
                    <a:pt x="70355" y="6623"/>
                    <a:pt x="72647" y="390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4055900" y="1850900"/>
              <a:ext cx="1821400" cy="1398375"/>
            </a:xfrm>
            <a:custGeom>
              <a:avLst/>
              <a:gdLst/>
              <a:ahLst/>
              <a:cxnLst/>
              <a:rect l="l" t="t" r="r" b="b"/>
              <a:pathLst>
                <a:path w="72856" h="55935" fill="none" extrusionOk="0">
                  <a:moveTo>
                    <a:pt x="1" y="55727"/>
                  </a:moveTo>
                  <a:cubicBezTo>
                    <a:pt x="2723" y="53690"/>
                    <a:pt x="12178" y="55934"/>
                    <a:pt x="17860" y="47418"/>
                  </a:cubicBezTo>
                  <a:cubicBezTo>
                    <a:pt x="23543" y="38887"/>
                    <a:pt x="28636" y="30450"/>
                    <a:pt x="37694" y="27362"/>
                  </a:cubicBezTo>
                  <a:cubicBezTo>
                    <a:pt x="46735" y="24274"/>
                    <a:pt x="47005" y="22476"/>
                    <a:pt x="55394" y="11238"/>
                  </a:cubicBezTo>
                  <a:cubicBezTo>
                    <a:pt x="63798" y="0"/>
                    <a:pt x="70483" y="6606"/>
                    <a:pt x="72855" y="380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4051925" y="1853675"/>
              <a:ext cx="1826550" cy="1406725"/>
            </a:xfrm>
            <a:custGeom>
              <a:avLst/>
              <a:gdLst/>
              <a:ahLst/>
              <a:cxnLst/>
              <a:rect l="l" t="t" r="r" b="b"/>
              <a:pathLst>
                <a:path w="73062" h="56269" fill="none" extrusionOk="0">
                  <a:moveTo>
                    <a:pt x="1" y="56173"/>
                  </a:moveTo>
                  <a:cubicBezTo>
                    <a:pt x="2659" y="54200"/>
                    <a:pt x="12432" y="56269"/>
                    <a:pt x="18099" y="47514"/>
                  </a:cubicBezTo>
                  <a:cubicBezTo>
                    <a:pt x="23781" y="38744"/>
                    <a:pt x="28971" y="30578"/>
                    <a:pt x="38059" y="27411"/>
                  </a:cubicBezTo>
                  <a:cubicBezTo>
                    <a:pt x="47132" y="24227"/>
                    <a:pt x="47292" y="22158"/>
                    <a:pt x="55664" y="11079"/>
                  </a:cubicBezTo>
                  <a:cubicBezTo>
                    <a:pt x="64037" y="1"/>
                    <a:pt x="70627" y="6575"/>
                    <a:pt x="73062" y="367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4047950" y="1856075"/>
              <a:ext cx="1831725" cy="1415875"/>
            </a:xfrm>
            <a:custGeom>
              <a:avLst/>
              <a:gdLst/>
              <a:ahLst/>
              <a:cxnLst/>
              <a:rect l="l" t="t" r="r" b="b"/>
              <a:pathLst>
                <a:path w="73269" h="56635" fill="none" extrusionOk="0">
                  <a:moveTo>
                    <a:pt x="1" y="56634"/>
                  </a:moveTo>
                  <a:cubicBezTo>
                    <a:pt x="2579" y="54708"/>
                    <a:pt x="12671" y="56619"/>
                    <a:pt x="18338" y="47625"/>
                  </a:cubicBezTo>
                  <a:cubicBezTo>
                    <a:pt x="24004" y="38632"/>
                    <a:pt x="29289" y="30721"/>
                    <a:pt x="38409" y="27458"/>
                  </a:cubicBezTo>
                  <a:cubicBezTo>
                    <a:pt x="47546" y="24211"/>
                    <a:pt x="47562" y="21871"/>
                    <a:pt x="55935" y="10936"/>
                  </a:cubicBezTo>
                  <a:cubicBezTo>
                    <a:pt x="64291" y="0"/>
                    <a:pt x="70754" y="6558"/>
                    <a:pt x="73269" y="356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4043975" y="1858450"/>
              <a:ext cx="1836900" cy="1427425"/>
            </a:xfrm>
            <a:custGeom>
              <a:avLst/>
              <a:gdLst/>
              <a:ahLst/>
              <a:cxnLst/>
              <a:rect l="l" t="t" r="r" b="b"/>
              <a:pathLst>
                <a:path w="73476" h="57097" fill="none" extrusionOk="0">
                  <a:moveTo>
                    <a:pt x="0" y="57097"/>
                  </a:moveTo>
                  <a:cubicBezTo>
                    <a:pt x="2515" y="55218"/>
                    <a:pt x="12925" y="56953"/>
                    <a:pt x="18576" y="47737"/>
                  </a:cubicBezTo>
                  <a:cubicBezTo>
                    <a:pt x="24243" y="38521"/>
                    <a:pt x="29607" y="30865"/>
                    <a:pt x="38775" y="27522"/>
                  </a:cubicBezTo>
                  <a:cubicBezTo>
                    <a:pt x="47944" y="24195"/>
                    <a:pt x="47848" y="21569"/>
                    <a:pt x="56189" y="10793"/>
                  </a:cubicBezTo>
                  <a:cubicBezTo>
                    <a:pt x="64546" y="1"/>
                    <a:pt x="70897" y="6543"/>
                    <a:pt x="73475" y="347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4039600" y="1861250"/>
              <a:ext cx="1842475" cy="1438550"/>
            </a:xfrm>
            <a:custGeom>
              <a:avLst/>
              <a:gdLst/>
              <a:ahLst/>
              <a:cxnLst/>
              <a:rect l="l" t="t" r="r" b="b"/>
              <a:pathLst>
                <a:path w="73699" h="57542" fill="none" extrusionOk="0">
                  <a:moveTo>
                    <a:pt x="0" y="57542"/>
                  </a:moveTo>
                  <a:cubicBezTo>
                    <a:pt x="2452" y="55711"/>
                    <a:pt x="13196" y="57287"/>
                    <a:pt x="18831" y="47832"/>
                  </a:cubicBezTo>
                  <a:cubicBezTo>
                    <a:pt x="24481" y="38393"/>
                    <a:pt x="29957" y="30976"/>
                    <a:pt x="39157" y="27569"/>
                  </a:cubicBezTo>
                  <a:cubicBezTo>
                    <a:pt x="48358" y="24163"/>
                    <a:pt x="48151" y="21250"/>
                    <a:pt x="56475" y="10617"/>
                  </a:cubicBezTo>
                  <a:cubicBezTo>
                    <a:pt x="64800" y="0"/>
                    <a:pt x="71040" y="6510"/>
                    <a:pt x="73698" y="334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4035625" y="1863625"/>
              <a:ext cx="1848025" cy="1450100"/>
            </a:xfrm>
            <a:custGeom>
              <a:avLst/>
              <a:gdLst/>
              <a:ahLst/>
              <a:cxnLst/>
              <a:rect l="l" t="t" r="r" b="b"/>
              <a:pathLst>
                <a:path w="73921" h="58004" fill="none" extrusionOk="0">
                  <a:moveTo>
                    <a:pt x="0" y="58004"/>
                  </a:moveTo>
                  <a:cubicBezTo>
                    <a:pt x="2388" y="56221"/>
                    <a:pt x="13435" y="57622"/>
                    <a:pt x="19069" y="47944"/>
                  </a:cubicBezTo>
                  <a:cubicBezTo>
                    <a:pt x="24720" y="38266"/>
                    <a:pt x="30275" y="31119"/>
                    <a:pt x="39523" y="27633"/>
                  </a:cubicBezTo>
                  <a:cubicBezTo>
                    <a:pt x="48771" y="24132"/>
                    <a:pt x="48437" y="20948"/>
                    <a:pt x="56746" y="10474"/>
                  </a:cubicBezTo>
                  <a:cubicBezTo>
                    <a:pt x="65055" y="1"/>
                    <a:pt x="71167" y="6479"/>
                    <a:pt x="73921" y="324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4031650" y="1866025"/>
              <a:ext cx="1853200" cy="1461225"/>
            </a:xfrm>
            <a:custGeom>
              <a:avLst/>
              <a:gdLst/>
              <a:ahLst/>
              <a:cxnLst/>
              <a:rect l="l" t="t" r="r" b="b"/>
              <a:pathLst>
                <a:path w="74128" h="58449" fill="none" extrusionOk="0">
                  <a:moveTo>
                    <a:pt x="0" y="58449"/>
                  </a:moveTo>
                  <a:cubicBezTo>
                    <a:pt x="2308" y="56730"/>
                    <a:pt x="13689" y="57971"/>
                    <a:pt x="19308" y="48071"/>
                  </a:cubicBezTo>
                  <a:cubicBezTo>
                    <a:pt x="24943" y="38154"/>
                    <a:pt x="30609" y="31262"/>
                    <a:pt x="39889" y="27697"/>
                  </a:cubicBezTo>
                  <a:cubicBezTo>
                    <a:pt x="49169" y="24115"/>
                    <a:pt x="48707" y="20661"/>
                    <a:pt x="57000" y="10331"/>
                  </a:cubicBezTo>
                  <a:cubicBezTo>
                    <a:pt x="65293" y="0"/>
                    <a:pt x="71310" y="6463"/>
                    <a:pt x="74128" y="313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4027650" y="1868800"/>
              <a:ext cx="1858400" cy="1472400"/>
            </a:xfrm>
            <a:custGeom>
              <a:avLst/>
              <a:gdLst/>
              <a:ahLst/>
              <a:cxnLst/>
              <a:rect l="l" t="t" r="r" b="b"/>
              <a:pathLst>
                <a:path w="74336" h="58896" fill="none" extrusionOk="0">
                  <a:moveTo>
                    <a:pt x="1" y="58895"/>
                  </a:moveTo>
                  <a:cubicBezTo>
                    <a:pt x="2245" y="57240"/>
                    <a:pt x="13929" y="58306"/>
                    <a:pt x="19547" y="48167"/>
                  </a:cubicBezTo>
                  <a:cubicBezTo>
                    <a:pt x="25182" y="38027"/>
                    <a:pt x="30928" y="31390"/>
                    <a:pt x="40256" y="27745"/>
                  </a:cubicBezTo>
                  <a:cubicBezTo>
                    <a:pt x="49568" y="24084"/>
                    <a:pt x="48995" y="20343"/>
                    <a:pt x="57272" y="10172"/>
                  </a:cubicBezTo>
                  <a:cubicBezTo>
                    <a:pt x="65549" y="1"/>
                    <a:pt x="71438" y="6431"/>
                    <a:pt x="74335" y="300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4023675" y="1871200"/>
              <a:ext cx="1863575" cy="1483925"/>
            </a:xfrm>
            <a:custGeom>
              <a:avLst/>
              <a:gdLst/>
              <a:ahLst/>
              <a:cxnLst/>
              <a:rect l="l" t="t" r="r" b="b"/>
              <a:pathLst>
                <a:path w="74543" h="59357" fill="none" extrusionOk="0">
                  <a:moveTo>
                    <a:pt x="1" y="59356"/>
                  </a:moveTo>
                  <a:cubicBezTo>
                    <a:pt x="2165" y="57749"/>
                    <a:pt x="14183" y="58640"/>
                    <a:pt x="19786" y="48278"/>
                  </a:cubicBezTo>
                  <a:cubicBezTo>
                    <a:pt x="25405" y="37915"/>
                    <a:pt x="31263" y="31533"/>
                    <a:pt x="40622" y="27792"/>
                  </a:cubicBezTo>
                  <a:cubicBezTo>
                    <a:pt x="49966" y="24067"/>
                    <a:pt x="49281" y="20040"/>
                    <a:pt x="57542" y="10028"/>
                  </a:cubicBezTo>
                  <a:cubicBezTo>
                    <a:pt x="65787" y="0"/>
                    <a:pt x="71581" y="6415"/>
                    <a:pt x="74542" y="291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4019700" y="1873575"/>
              <a:ext cx="1868725" cy="1495475"/>
            </a:xfrm>
            <a:custGeom>
              <a:avLst/>
              <a:gdLst/>
              <a:ahLst/>
              <a:cxnLst/>
              <a:rect l="l" t="t" r="r" b="b"/>
              <a:pathLst>
                <a:path w="74749" h="59819" fill="none" extrusionOk="0">
                  <a:moveTo>
                    <a:pt x="1" y="59818"/>
                  </a:moveTo>
                  <a:cubicBezTo>
                    <a:pt x="2102" y="58258"/>
                    <a:pt x="14422" y="58991"/>
                    <a:pt x="20025" y="48390"/>
                  </a:cubicBezTo>
                  <a:cubicBezTo>
                    <a:pt x="25628" y="37805"/>
                    <a:pt x="31581" y="31676"/>
                    <a:pt x="40972" y="27856"/>
                  </a:cubicBezTo>
                  <a:cubicBezTo>
                    <a:pt x="50379" y="24036"/>
                    <a:pt x="49552" y="19754"/>
                    <a:pt x="57797" y="9885"/>
                  </a:cubicBezTo>
                  <a:cubicBezTo>
                    <a:pt x="66042" y="1"/>
                    <a:pt x="71709" y="6399"/>
                    <a:pt x="74749" y="280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015725" y="1876375"/>
              <a:ext cx="1873900" cy="1506600"/>
            </a:xfrm>
            <a:custGeom>
              <a:avLst/>
              <a:gdLst/>
              <a:ahLst/>
              <a:cxnLst/>
              <a:rect l="l" t="t" r="r" b="b"/>
              <a:pathLst>
                <a:path w="74956" h="60264" fill="none" extrusionOk="0">
                  <a:moveTo>
                    <a:pt x="0" y="60263"/>
                  </a:moveTo>
                  <a:cubicBezTo>
                    <a:pt x="2022" y="58751"/>
                    <a:pt x="14676" y="59308"/>
                    <a:pt x="20263" y="48485"/>
                  </a:cubicBezTo>
                  <a:cubicBezTo>
                    <a:pt x="25866" y="37661"/>
                    <a:pt x="31899" y="31803"/>
                    <a:pt x="41338" y="27903"/>
                  </a:cubicBezTo>
                  <a:cubicBezTo>
                    <a:pt x="50777" y="24004"/>
                    <a:pt x="49838" y="19435"/>
                    <a:pt x="58067" y="9710"/>
                  </a:cubicBezTo>
                  <a:cubicBezTo>
                    <a:pt x="66296" y="0"/>
                    <a:pt x="71852" y="6367"/>
                    <a:pt x="74956" y="267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4011750" y="1878750"/>
              <a:ext cx="1879075" cy="1518150"/>
            </a:xfrm>
            <a:custGeom>
              <a:avLst/>
              <a:gdLst/>
              <a:ahLst/>
              <a:cxnLst/>
              <a:rect l="l" t="t" r="r" b="b"/>
              <a:pathLst>
                <a:path w="75163" h="60726" fill="none" extrusionOk="0">
                  <a:moveTo>
                    <a:pt x="0" y="60726"/>
                  </a:moveTo>
                  <a:cubicBezTo>
                    <a:pt x="1958" y="59261"/>
                    <a:pt x="14931" y="59659"/>
                    <a:pt x="20502" y="48612"/>
                  </a:cubicBezTo>
                  <a:cubicBezTo>
                    <a:pt x="26089" y="37550"/>
                    <a:pt x="32233" y="31947"/>
                    <a:pt x="41704" y="27968"/>
                  </a:cubicBezTo>
                  <a:cubicBezTo>
                    <a:pt x="51175" y="23988"/>
                    <a:pt x="50124" y="19133"/>
                    <a:pt x="58338" y="9567"/>
                  </a:cubicBezTo>
                  <a:cubicBezTo>
                    <a:pt x="66535" y="1"/>
                    <a:pt x="71979" y="6352"/>
                    <a:pt x="75162" y="257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4007750" y="1881550"/>
              <a:ext cx="1884275" cy="1529275"/>
            </a:xfrm>
            <a:custGeom>
              <a:avLst/>
              <a:gdLst/>
              <a:ahLst/>
              <a:cxnLst/>
              <a:rect l="l" t="t" r="r" b="b"/>
              <a:pathLst>
                <a:path w="75371" h="61171" fill="none" extrusionOk="0">
                  <a:moveTo>
                    <a:pt x="1" y="61171"/>
                  </a:moveTo>
                  <a:cubicBezTo>
                    <a:pt x="1879" y="59770"/>
                    <a:pt x="15170" y="59993"/>
                    <a:pt x="20741" y="48707"/>
                  </a:cubicBezTo>
                  <a:cubicBezTo>
                    <a:pt x="26328" y="37422"/>
                    <a:pt x="32552" y="32074"/>
                    <a:pt x="42071" y="28015"/>
                  </a:cubicBezTo>
                  <a:cubicBezTo>
                    <a:pt x="51589" y="23956"/>
                    <a:pt x="50412" y="18830"/>
                    <a:pt x="58593" y="9407"/>
                  </a:cubicBezTo>
                  <a:cubicBezTo>
                    <a:pt x="66791" y="0"/>
                    <a:pt x="72107" y="6303"/>
                    <a:pt x="75370" y="245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4003375" y="1883925"/>
              <a:ext cx="1889825" cy="1540825"/>
            </a:xfrm>
            <a:custGeom>
              <a:avLst/>
              <a:gdLst/>
              <a:ahLst/>
              <a:cxnLst/>
              <a:rect l="l" t="t" r="r" b="b"/>
              <a:pathLst>
                <a:path w="75593" h="61633" fill="none" extrusionOk="0">
                  <a:moveTo>
                    <a:pt x="1" y="61633"/>
                  </a:moveTo>
                  <a:cubicBezTo>
                    <a:pt x="1831" y="60280"/>
                    <a:pt x="15441" y="60328"/>
                    <a:pt x="20996" y="48819"/>
                  </a:cubicBezTo>
                  <a:cubicBezTo>
                    <a:pt x="26567" y="37311"/>
                    <a:pt x="32902" y="32217"/>
                    <a:pt x="42453" y="28079"/>
                  </a:cubicBezTo>
                  <a:cubicBezTo>
                    <a:pt x="52003" y="23924"/>
                    <a:pt x="50698" y="18528"/>
                    <a:pt x="58880" y="9264"/>
                  </a:cubicBezTo>
                  <a:cubicBezTo>
                    <a:pt x="67045" y="1"/>
                    <a:pt x="72266" y="6288"/>
                    <a:pt x="75593" y="234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3999400" y="1886325"/>
              <a:ext cx="1895000" cy="1552350"/>
            </a:xfrm>
            <a:custGeom>
              <a:avLst/>
              <a:gdLst/>
              <a:ahLst/>
              <a:cxnLst/>
              <a:rect l="l" t="t" r="r" b="b"/>
              <a:pathLst>
                <a:path w="75800" h="62094" fill="none" extrusionOk="0">
                  <a:moveTo>
                    <a:pt x="1" y="62094"/>
                  </a:moveTo>
                  <a:cubicBezTo>
                    <a:pt x="1752" y="60789"/>
                    <a:pt x="15679" y="60677"/>
                    <a:pt x="21235" y="48930"/>
                  </a:cubicBezTo>
                  <a:cubicBezTo>
                    <a:pt x="26806" y="37183"/>
                    <a:pt x="33220" y="32360"/>
                    <a:pt x="42819" y="28126"/>
                  </a:cubicBezTo>
                  <a:cubicBezTo>
                    <a:pt x="52401" y="23908"/>
                    <a:pt x="50984" y="18225"/>
                    <a:pt x="59134" y="9121"/>
                  </a:cubicBezTo>
                  <a:cubicBezTo>
                    <a:pt x="67300" y="0"/>
                    <a:pt x="72393" y="6272"/>
                    <a:pt x="75800" y="224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3995425" y="1889100"/>
              <a:ext cx="1900175" cy="1563500"/>
            </a:xfrm>
            <a:custGeom>
              <a:avLst/>
              <a:gdLst/>
              <a:ahLst/>
              <a:cxnLst/>
              <a:rect l="l" t="t" r="r" b="b"/>
              <a:pathLst>
                <a:path w="76007" h="62540" fill="none" extrusionOk="0">
                  <a:moveTo>
                    <a:pt x="1" y="62540"/>
                  </a:moveTo>
                  <a:cubicBezTo>
                    <a:pt x="1688" y="61283"/>
                    <a:pt x="15934" y="60996"/>
                    <a:pt x="21473" y="49026"/>
                  </a:cubicBezTo>
                  <a:cubicBezTo>
                    <a:pt x="27028" y="37056"/>
                    <a:pt x="33555" y="32488"/>
                    <a:pt x="43185" y="28174"/>
                  </a:cubicBezTo>
                  <a:cubicBezTo>
                    <a:pt x="52815" y="23877"/>
                    <a:pt x="51271" y="17908"/>
                    <a:pt x="59404" y="8962"/>
                  </a:cubicBezTo>
                  <a:cubicBezTo>
                    <a:pt x="67554" y="0"/>
                    <a:pt x="72536" y="6240"/>
                    <a:pt x="76006" y="211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3991450" y="1891475"/>
              <a:ext cx="1905350" cy="1575075"/>
            </a:xfrm>
            <a:custGeom>
              <a:avLst/>
              <a:gdLst/>
              <a:ahLst/>
              <a:cxnLst/>
              <a:rect l="l" t="t" r="r" b="b"/>
              <a:pathLst>
                <a:path w="76214" h="63003" fill="none" extrusionOk="0">
                  <a:moveTo>
                    <a:pt x="0" y="63002"/>
                  </a:moveTo>
                  <a:cubicBezTo>
                    <a:pt x="1608" y="61792"/>
                    <a:pt x="16172" y="61347"/>
                    <a:pt x="21712" y="49138"/>
                  </a:cubicBezTo>
                  <a:cubicBezTo>
                    <a:pt x="27251" y="36945"/>
                    <a:pt x="33873" y="32632"/>
                    <a:pt x="43535" y="28238"/>
                  </a:cubicBezTo>
                  <a:cubicBezTo>
                    <a:pt x="53212" y="23861"/>
                    <a:pt x="51541" y="17622"/>
                    <a:pt x="59675" y="8803"/>
                  </a:cubicBezTo>
                  <a:cubicBezTo>
                    <a:pt x="67793" y="1"/>
                    <a:pt x="72664" y="6225"/>
                    <a:pt x="76213" y="200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3987475" y="1893875"/>
              <a:ext cx="1910500" cy="1586200"/>
            </a:xfrm>
            <a:custGeom>
              <a:avLst/>
              <a:gdLst/>
              <a:ahLst/>
              <a:cxnLst/>
              <a:rect l="l" t="t" r="r" b="b"/>
              <a:pathLst>
                <a:path w="76420" h="63448" fill="none" extrusionOk="0">
                  <a:moveTo>
                    <a:pt x="0" y="63447"/>
                  </a:moveTo>
                  <a:cubicBezTo>
                    <a:pt x="1544" y="62301"/>
                    <a:pt x="16427" y="61696"/>
                    <a:pt x="21950" y="49265"/>
                  </a:cubicBezTo>
                  <a:cubicBezTo>
                    <a:pt x="27490" y="36833"/>
                    <a:pt x="34191" y="32759"/>
                    <a:pt x="43901" y="28302"/>
                  </a:cubicBezTo>
                  <a:cubicBezTo>
                    <a:pt x="53610" y="23829"/>
                    <a:pt x="51827" y="17319"/>
                    <a:pt x="59929" y="8660"/>
                  </a:cubicBezTo>
                  <a:cubicBezTo>
                    <a:pt x="68047" y="0"/>
                    <a:pt x="72807" y="6208"/>
                    <a:pt x="76420" y="19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3983500" y="1896650"/>
              <a:ext cx="1916075" cy="1597350"/>
            </a:xfrm>
            <a:custGeom>
              <a:avLst/>
              <a:gdLst/>
              <a:ahLst/>
              <a:cxnLst/>
              <a:rect l="l" t="t" r="r" b="b"/>
              <a:pathLst>
                <a:path w="76643" h="63894" fill="none" extrusionOk="0">
                  <a:moveTo>
                    <a:pt x="0" y="63893"/>
                  </a:moveTo>
                  <a:cubicBezTo>
                    <a:pt x="1464" y="62811"/>
                    <a:pt x="16681" y="62015"/>
                    <a:pt x="22189" y="49361"/>
                  </a:cubicBezTo>
                  <a:cubicBezTo>
                    <a:pt x="27712" y="36691"/>
                    <a:pt x="34525" y="32886"/>
                    <a:pt x="44266" y="28350"/>
                  </a:cubicBezTo>
                  <a:cubicBezTo>
                    <a:pt x="54008" y="23797"/>
                    <a:pt x="52114" y="17001"/>
                    <a:pt x="60200" y="8501"/>
                  </a:cubicBezTo>
                  <a:cubicBezTo>
                    <a:pt x="68286" y="1"/>
                    <a:pt x="72934" y="6177"/>
                    <a:pt x="76643" y="178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3979500" y="1899050"/>
              <a:ext cx="1921275" cy="1608875"/>
            </a:xfrm>
            <a:custGeom>
              <a:avLst/>
              <a:gdLst/>
              <a:ahLst/>
              <a:cxnLst/>
              <a:rect l="l" t="t" r="r" b="b"/>
              <a:pathLst>
                <a:path w="76851" h="64355" fill="none" extrusionOk="0">
                  <a:moveTo>
                    <a:pt x="1" y="64355"/>
                  </a:moveTo>
                  <a:cubicBezTo>
                    <a:pt x="1402" y="63320"/>
                    <a:pt x="16921" y="62365"/>
                    <a:pt x="22429" y="49472"/>
                  </a:cubicBezTo>
                  <a:cubicBezTo>
                    <a:pt x="27952" y="36579"/>
                    <a:pt x="34844" y="33029"/>
                    <a:pt x="44633" y="28413"/>
                  </a:cubicBezTo>
                  <a:cubicBezTo>
                    <a:pt x="54423" y="23781"/>
                    <a:pt x="52401" y="16714"/>
                    <a:pt x="60471" y="8357"/>
                  </a:cubicBezTo>
                  <a:cubicBezTo>
                    <a:pt x="68541" y="0"/>
                    <a:pt x="73062" y="6160"/>
                    <a:pt x="76850" y="167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3975525" y="1901825"/>
              <a:ext cx="1926450" cy="1620025"/>
            </a:xfrm>
            <a:custGeom>
              <a:avLst/>
              <a:gdLst/>
              <a:ahLst/>
              <a:cxnLst/>
              <a:rect l="l" t="t" r="r" b="b"/>
              <a:pathLst>
                <a:path w="77058" h="64801" fill="none" extrusionOk="0">
                  <a:moveTo>
                    <a:pt x="1" y="64801"/>
                  </a:moveTo>
                  <a:cubicBezTo>
                    <a:pt x="1322" y="63814"/>
                    <a:pt x="17176" y="62684"/>
                    <a:pt x="22667" y="49568"/>
                  </a:cubicBezTo>
                  <a:cubicBezTo>
                    <a:pt x="28175" y="36452"/>
                    <a:pt x="35178" y="33157"/>
                    <a:pt x="44999" y="28445"/>
                  </a:cubicBezTo>
                  <a:cubicBezTo>
                    <a:pt x="54820" y="23750"/>
                    <a:pt x="52671" y="16396"/>
                    <a:pt x="60726" y="8198"/>
                  </a:cubicBezTo>
                  <a:cubicBezTo>
                    <a:pt x="68780" y="1"/>
                    <a:pt x="73205" y="6113"/>
                    <a:pt x="77057" y="156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3971550" y="1904225"/>
              <a:ext cx="1931600" cy="1631550"/>
            </a:xfrm>
            <a:custGeom>
              <a:avLst/>
              <a:gdLst/>
              <a:ahLst/>
              <a:cxnLst/>
              <a:rect l="l" t="t" r="r" b="b"/>
              <a:pathLst>
                <a:path w="77264" h="65262" fill="none" extrusionOk="0">
                  <a:moveTo>
                    <a:pt x="0" y="65262"/>
                  </a:moveTo>
                  <a:cubicBezTo>
                    <a:pt x="1258" y="64323"/>
                    <a:pt x="17414" y="63033"/>
                    <a:pt x="22906" y="49679"/>
                  </a:cubicBezTo>
                  <a:cubicBezTo>
                    <a:pt x="28413" y="36340"/>
                    <a:pt x="35496" y="33300"/>
                    <a:pt x="45365" y="28508"/>
                  </a:cubicBezTo>
                  <a:cubicBezTo>
                    <a:pt x="55218" y="23717"/>
                    <a:pt x="52958" y="16093"/>
                    <a:pt x="60996" y="8055"/>
                  </a:cubicBezTo>
                  <a:cubicBezTo>
                    <a:pt x="69034" y="0"/>
                    <a:pt x="73332" y="6097"/>
                    <a:pt x="77264" y="144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3967175" y="1906600"/>
              <a:ext cx="1937175" cy="1643100"/>
            </a:xfrm>
            <a:custGeom>
              <a:avLst/>
              <a:gdLst/>
              <a:ahLst/>
              <a:cxnLst/>
              <a:rect l="l" t="t" r="r" b="b"/>
              <a:pathLst>
                <a:path w="77487" h="65724" fill="none" extrusionOk="0">
                  <a:moveTo>
                    <a:pt x="0" y="65724"/>
                  </a:moveTo>
                  <a:cubicBezTo>
                    <a:pt x="1194" y="64832"/>
                    <a:pt x="17685" y="63384"/>
                    <a:pt x="23176" y="49806"/>
                  </a:cubicBezTo>
                  <a:cubicBezTo>
                    <a:pt x="28652" y="36229"/>
                    <a:pt x="35846" y="33443"/>
                    <a:pt x="45747" y="28573"/>
                  </a:cubicBezTo>
                  <a:cubicBezTo>
                    <a:pt x="55648" y="23702"/>
                    <a:pt x="53260" y="15791"/>
                    <a:pt x="61283" y="7896"/>
                  </a:cubicBezTo>
                  <a:cubicBezTo>
                    <a:pt x="69305" y="1"/>
                    <a:pt x="73491" y="6081"/>
                    <a:pt x="77487" y="135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3963200" y="1909400"/>
              <a:ext cx="1942350" cy="1654225"/>
            </a:xfrm>
            <a:custGeom>
              <a:avLst/>
              <a:gdLst/>
              <a:ahLst/>
              <a:cxnLst/>
              <a:rect l="l" t="t" r="r" b="b"/>
              <a:pathLst>
                <a:path w="77694" h="66169" fill="none" extrusionOk="0">
                  <a:moveTo>
                    <a:pt x="0" y="66169"/>
                  </a:moveTo>
                  <a:cubicBezTo>
                    <a:pt x="1130" y="65341"/>
                    <a:pt x="17923" y="63702"/>
                    <a:pt x="23399" y="49901"/>
                  </a:cubicBezTo>
                  <a:cubicBezTo>
                    <a:pt x="28890" y="36085"/>
                    <a:pt x="36165" y="33570"/>
                    <a:pt x="46113" y="28620"/>
                  </a:cubicBezTo>
                  <a:cubicBezTo>
                    <a:pt x="56046" y="23669"/>
                    <a:pt x="53531" y="15488"/>
                    <a:pt x="61537" y="7736"/>
                  </a:cubicBezTo>
                  <a:cubicBezTo>
                    <a:pt x="69544" y="0"/>
                    <a:pt x="73618" y="6049"/>
                    <a:pt x="77693" y="122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3959225" y="1911775"/>
              <a:ext cx="1947525" cy="1665800"/>
            </a:xfrm>
            <a:custGeom>
              <a:avLst/>
              <a:gdLst/>
              <a:ahLst/>
              <a:cxnLst/>
              <a:rect l="l" t="t" r="r" b="b"/>
              <a:pathLst>
                <a:path w="77901" h="66632" fill="none" extrusionOk="0">
                  <a:moveTo>
                    <a:pt x="0" y="66631"/>
                  </a:moveTo>
                  <a:cubicBezTo>
                    <a:pt x="1051" y="65851"/>
                    <a:pt x="18178" y="64052"/>
                    <a:pt x="23653" y="50013"/>
                  </a:cubicBezTo>
                  <a:cubicBezTo>
                    <a:pt x="29113" y="35974"/>
                    <a:pt x="36483" y="33714"/>
                    <a:pt x="46463" y="28684"/>
                  </a:cubicBezTo>
                  <a:cubicBezTo>
                    <a:pt x="56443" y="23654"/>
                    <a:pt x="53817" y="15186"/>
                    <a:pt x="61807" y="7593"/>
                  </a:cubicBezTo>
                  <a:cubicBezTo>
                    <a:pt x="69798" y="1"/>
                    <a:pt x="73761" y="6033"/>
                    <a:pt x="77900" y="111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3955225" y="1914175"/>
              <a:ext cx="1952700" cy="1677325"/>
            </a:xfrm>
            <a:custGeom>
              <a:avLst/>
              <a:gdLst/>
              <a:ahLst/>
              <a:cxnLst/>
              <a:rect l="l" t="t" r="r" b="b"/>
              <a:pathLst>
                <a:path w="78108" h="67093" fill="none" extrusionOk="0">
                  <a:moveTo>
                    <a:pt x="1" y="67092"/>
                  </a:moveTo>
                  <a:cubicBezTo>
                    <a:pt x="988" y="66360"/>
                    <a:pt x="18433" y="64386"/>
                    <a:pt x="23893" y="50124"/>
                  </a:cubicBezTo>
                  <a:cubicBezTo>
                    <a:pt x="29337" y="35862"/>
                    <a:pt x="36818" y="33857"/>
                    <a:pt x="46830" y="28747"/>
                  </a:cubicBezTo>
                  <a:cubicBezTo>
                    <a:pt x="56858" y="23622"/>
                    <a:pt x="54104" y="14883"/>
                    <a:pt x="62079" y="7450"/>
                  </a:cubicBezTo>
                  <a:cubicBezTo>
                    <a:pt x="70038" y="0"/>
                    <a:pt x="73890" y="6017"/>
                    <a:pt x="78108" y="101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3951250" y="1916950"/>
              <a:ext cx="1957875" cy="1688475"/>
            </a:xfrm>
            <a:custGeom>
              <a:avLst/>
              <a:gdLst/>
              <a:ahLst/>
              <a:cxnLst/>
              <a:rect l="l" t="t" r="r" b="b"/>
              <a:pathLst>
                <a:path w="78315" h="67539" fill="none" extrusionOk="0">
                  <a:moveTo>
                    <a:pt x="1" y="67538"/>
                  </a:moveTo>
                  <a:cubicBezTo>
                    <a:pt x="908" y="66854"/>
                    <a:pt x="18672" y="64721"/>
                    <a:pt x="24132" y="50220"/>
                  </a:cubicBezTo>
                  <a:cubicBezTo>
                    <a:pt x="29575" y="35735"/>
                    <a:pt x="37136" y="33984"/>
                    <a:pt x="47196" y="28779"/>
                  </a:cubicBezTo>
                  <a:cubicBezTo>
                    <a:pt x="57256" y="23590"/>
                    <a:pt x="54391" y="14581"/>
                    <a:pt x="62333" y="7291"/>
                  </a:cubicBezTo>
                  <a:cubicBezTo>
                    <a:pt x="70292" y="1"/>
                    <a:pt x="74017" y="5986"/>
                    <a:pt x="78315" y="89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3947275" y="1919350"/>
              <a:ext cx="1963050" cy="1700000"/>
            </a:xfrm>
            <a:custGeom>
              <a:avLst/>
              <a:gdLst/>
              <a:ahLst/>
              <a:cxnLst/>
              <a:rect l="l" t="t" r="r" b="b"/>
              <a:pathLst>
                <a:path w="78522" h="68000" fill="none" extrusionOk="0">
                  <a:moveTo>
                    <a:pt x="1" y="67999"/>
                  </a:moveTo>
                  <a:cubicBezTo>
                    <a:pt x="844" y="67363"/>
                    <a:pt x="18926" y="65071"/>
                    <a:pt x="24370" y="50331"/>
                  </a:cubicBezTo>
                  <a:cubicBezTo>
                    <a:pt x="29798" y="35607"/>
                    <a:pt x="37470" y="34127"/>
                    <a:pt x="47562" y="28843"/>
                  </a:cubicBezTo>
                  <a:cubicBezTo>
                    <a:pt x="57654" y="23574"/>
                    <a:pt x="54661" y="14278"/>
                    <a:pt x="62604" y="7131"/>
                  </a:cubicBezTo>
                  <a:cubicBezTo>
                    <a:pt x="70531" y="0"/>
                    <a:pt x="74160" y="5953"/>
                    <a:pt x="78521" y="78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3943300" y="1921725"/>
              <a:ext cx="1968225" cy="1711150"/>
            </a:xfrm>
            <a:custGeom>
              <a:avLst/>
              <a:gdLst/>
              <a:ahLst/>
              <a:cxnLst/>
              <a:rect l="l" t="t" r="r" b="b"/>
              <a:pathLst>
                <a:path w="78729" h="68446" fill="none" extrusionOk="0">
                  <a:moveTo>
                    <a:pt x="0" y="68446"/>
                  </a:moveTo>
                  <a:cubicBezTo>
                    <a:pt x="764" y="67873"/>
                    <a:pt x="19165" y="65405"/>
                    <a:pt x="24609" y="50459"/>
                  </a:cubicBezTo>
                  <a:cubicBezTo>
                    <a:pt x="30037" y="35497"/>
                    <a:pt x="37788" y="34271"/>
                    <a:pt x="47928" y="28907"/>
                  </a:cubicBezTo>
                  <a:cubicBezTo>
                    <a:pt x="58067" y="23558"/>
                    <a:pt x="54947" y="13976"/>
                    <a:pt x="62858" y="6988"/>
                  </a:cubicBezTo>
                  <a:cubicBezTo>
                    <a:pt x="70785" y="1"/>
                    <a:pt x="74287" y="5938"/>
                    <a:pt x="78728" y="68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3939325" y="1924525"/>
              <a:ext cx="1973375" cy="1722275"/>
            </a:xfrm>
            <a:custGeom>
              <a:avLst/>
              <a:gdLst/>
              <a:ahLst/>
              <a:cxnLst/>
              <a:rect l="l" t="t" r="r" b="b"/>
              <a:pathLst>
                <a:path w="78935" h="68891" fill="none" extrusionOk="0">
                  <a:moveTo>
                    <a:pt x="0" y="68891"/>
                  </a:moveTo>
                  <a:cubicBezTo>
                    <a:pt x="701" y="68381"/>
                    <a:pt x="19419" y="65739"/>
                    <a:pt x="24847" y="50554"/>
                  </a:cubicBezTo>
                  <a:cubicBezTo>
                    <a:pt x="30259" y="35369"/>
                    <a:pt x="38122" y="34382"/>
                    <a:pt x="48294" y="28954"/>
                  </a:cubicBezTo>
                  <a:cubicBezTo>
                    <a:pt x="58465" y="23510"/>
                    <a:pt x="55234" y="13657"/>
                    <a:pt x="63129" y="6829"/>
                  </a:cubicBezTo>
                  <a:cubicBezTo>
                    <a:pt x="71040" y="0"/>
                    <a:pt x="74430" y="5905"/>
                    <a:pt x="78935" y="55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3935350" y="1926900"/>
              <a:ext cx="1978550" cy="1733825"/>
            </a:xfrm>
            <a:custGeom>
              <a:avLst/>
              <a:gdLst/>
              <a:ahLst/>
              <a:cxnLst/>
              <a:rect l="l" t="t" r="r" b="b"/>
              <a:pathLst>
                <a:path w="79142" h="69353" fill="none" extrusionOk="0">
                  <a:moveTo>
                    <a:pt x="0" y="69353"/>
                  </a:moveTo>
                  <a:cubicBezTo>
                    <a:pt x="621" y="68891"/>
                    <a:pt x="19674" y="66074"/>
                    <a:pt x="25086" y="50666"/>
                  </a:cubicBezTo>
                  <a:cubicBezTo>
                    <a:pt x="30498" y="35258"/>
                    <a:pt x="38441" y="34526"/>
                    <a:pt x="48660" y="29018"/>
                  </a:cubicBezTo>
                  <a:cubicBezTo>
                    <a:pt x="58863" y="23495"/>
                    <a:pt x="55504" y="13371"/>
                    <a:pt x="63399" y="6686"/>
                  </a:cubicBezTo>
                  <a:cubicBezTo>
                    <a:pt x="71278" y="1"/>
                    <a:pt x="74557" y="5890"/>
                    <a:pt x="79142" y="44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3931350" y="1929700"/>
              <a:ext cx="1984150" cy="1744950"/>
            </a:xfrm>
            <a:custGeom>
              <a:avLst/>
              <a:gdLst/>
              <a:ahLst/>
              <a:cxnLst/>
              <a:rect l="l" t="t" r="r" b="b"/>
              <a:pathLst>
                <a:path w="79366" h="69798" fill="none" extrusionOk="0">
                  <a:moveTo>
                    <a:pt x="1" y="69798"/>
                  </a:moveTo>
                  <a:cubicBezTo>
                    <a:pt x="558" y="69384"/>
                    <a:pt x="19914" y="66408"/>
                    <a:pt x="25325" y="50761"/>
                  </a:cubicBezTo>
                  <a:cubicBezTo>
                    <a:pt x="30722" y="35114"/>
                    <a:pt x="38760" y="34652"/>
                    <a:pt x="49011" y="29065"/>
                  </a:cubicBezTo>
                  <a:cubicBezTo>
                    <a:pt x="59261" y="23462"/>
                    <a:pt x="55791" y="13052"/>
                    <a:pt x="63655" y="6526"/>
                  </a:cubicBezTo>
                  <a:cubicBezTo>
                    <a:pt x="71534" y="0"/>
                    <a:pt x="74701" y="5858"/>
                    <a:pt x="79365" y="33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3926975" y="1932075"/>
              <a:ext cx="1989700" cy="1756525"/>
            </a:xfrm>
            <a:custGeom>
              <a:avLst/>
              <a:gdLst/>
              <a:ahLst/>
              <a:cxnLst/>
              <a:rect l="l" t="t" r="r" b="b"/>
              <a:pathLst>
                <a:path w="79588" h="70261" fill="none" extrusionOk="0">
                  <a:moveTo>
                    <a:pt x="1" y="70260"/>
                  </a:moveTo>
                  <a:cubicBezTo>
                    <a:pt x="494" y="69894"/>
                    <a:pt x="20184" y="66758"/>
                    <a:pt x="25580" y="50873"/>
                  </a:cubicBezTo>
                  <a:cubicBezTo>
                    <a:pt x="30960" y="35003"/>
                    <a:pt x="39110" y="34796"/>
                    <a:pt x="49393" y="29114"/>
                  </a:cubicBezTo>
                  <a:cubicBezTo>
                    <a:pt x="59691" y="23447"/>
                    <a:pt x="56094" y="12750"/>
                    <a:pt x="63941" y="6383"/>
                  </a:cubicBezTo>
                  <a:cubicBezTo>
                    <a:pt x="71788" y="1"/>
                    <a:pt x="74845" y="5842"/>
                    <a:pt x="79588" y="22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3923000" y="1934475"/>
              <a:ext cx="1994875" cy="1768050"/>
            </a:xfrm>
            <a:custGeom>
              <a:avLst/>
              <a:gdLst/>
              <a:ahLst/>
              <a:cxnLst/>
              <a:rect l="l" t="t" r="r" b="b"/>
              <a:pathLst>
                <a:path w="79795" h="70722" fill="none" extrusionOk="0">
                  <a:moveTo>
                    <a:pt x="1" y="70721"/>
                  </a:moveTo>
                  <a:cubicBezTo>
                    <a:pt x="430" y="70403"/>
                    <a:pt x="20423" y="67092"/>
                    <a:pt x="25819" y="50999"/>
                  </a:cubicBezTo>
                  <a:cubicBezTo>
                    <a:pt x="31199" y="34891"/>
                    <a:pt x="39428" y="34939"/>
                    <a:pt x="49759" y="29177"/>
                  </a:cubicBezTo>
                  <a:cubicBezTo>
                    <a:pt x="60089" y="23415"/>
                    <a:pt x="56380" y="12463"/>
                    <a:pt x="64212" y="6224"/>
                  </a:cubicBezTo>
                  <a:cubicBezTo>
                    <a:pt x="72043" y="0"/>
                    <a:pt x="74972" y="5826"/>
                    <a:pt x="79795" y="1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3919025" y="1937250"/>
              <a:ext cx="2000050" cy="1779200"/>
            </a:xfrm>
            <a:custGeom>
              <a:avLst/>
              <a:gdLst/>
              <a:ahLst/>
              <a:cxnLst/>
              <a:rect l="l" t="t" r="r" b="b"/>
              <a:pathLst>
                <a:path w="80002" h="71168" fill="none" extrusionOk="0">
                  <a:moveTo>
                    <a:pt x="0" y="71167"/>
                  </a:moveTo>
                  <a:cubicBezTo>
                    <a:pt x="351" y="70913"/>
                    <a:pt x="20677" y="67427"/>
                    <a:pt x="26057" y="51095"/>
                  </a:cubicBezTo>
                  <a:cubicBezTo>
                    <a:pt x="31421" y="34764"/>
                    <a:pt x="39762" y="35067"/>
                    <a:pt x="50124" y="29225"/>
                  </a:cubicBezTo>
                  <a:cubicBezTo>
                    <a:pt x="60487" y="23383"/>
                    <a:pt x="56651" y="12145"/>
                    <a:pt x="64466" y="6065"/>
                  </a:cubicBezTo>
                  <a:cubicBezTo>
                    <a:pt x="72297" y="0"/>
                    <a:pt x="75115" y="5779"/>
                    <a:pt x="80001" y="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3915050" y="1936850"/>
              <a:ext cx="2005225" cy="1793525"/>
            </a:xfrm>
            <a:custGeom>
              <a:avLst/>
              <a:gdLst/>
              <a:ahLst/>
              <a:cxnLst/>
              <a:rect l="l" t="t" r="r" b="b"/>
              <a:pathLst>
                <a:path w="80209" h="71741" fill="none" extrusionOk="0">
                  <a:moveTo>
                    <a:pt x="0" y="71740"/>
                  </a:moveTo>
                  <a:cubicBezTo>
                    <a:pt x="287" y="71533"/>
                    <a:pt x="20916" y="67872"/>
                    <a:pt x="26296" y="51318"/>
                  </a:cubicBezTo>
                  <a:cubicBezTo>
                    <a:pt x="31660" y="34748"/>
                    <a:pt x="40080" y="35321"/>
                    <a:pt x="50490" y="29400"/>
                  </a:cubicBezTo>
                  <a:cubicBezTo>
                    <a:pt x="60900" y="23479"/>
                    <a:pt x="56937" y="11955"/>
                    <a:pt x="64736" y="6033"/>
                  </a:cubicBezTo>
                  <a:cubicBezTo>
                    <a:pt x="72536" y="112"/>
                    <a:pt x="75242" y="5874"/>
                    <a:pt x="80208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3911075" y="1936850"/>
              <a:ext cx="2010375" cy="1807450"/>
            </a:xfrm>
            <a:custGeom>
              <a:avLst/>
              <a:gdLst/>
              <a:ahLst/>
              <a:cxnLst/>
              <a:rect l="l" t="t" r="r" b="b"/>
              <a:pathLst>
                <a:path w="80415" h="72298" fill="none" extrusionOk="0">
                  <a:moveTo>
                    <a:pt x="0" y="72297"/>
                  </a:moveTo>
                  <a:cubicBezTo>
                    <a:pt x="207" y="72138"/>
                    <a:pt x="21170" y="68318"/>
                    <a:pt x="26534" y="51525"/>
                  </a:cubicBezTo>
                  <a:cubicBezTo>
                    <a:pt x="31883" y="34732"/>
                    <a:pt x="40399" y="35560"/>
                    <a:pt x="50856" y="29559"/>
                  </a:cubicBezTo>
                  <a:cubicBezTo>
                    <a:pt x="61298" y="23558"/>
                    <a:pt x="57223" y="11764"/>
                    <a:pt x="65007" y="5986"/>
                  </a:cubicBezTo>
                  <a:cubicBezTo>
                    <a:pt x="72791" y="207"/>
                    <a:pt x="75385" y="5954"/>
                    <a:pt x="80415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3907075" y="1936450"/>
              <a:ext cx="2015575" cy="1821775"/>
            </a:xfrm>
            <a:custGeom>
              <a:avLst/>
              <a:gdLst/>
              <a:ahLst/>
              <a:cxnLst/>
              <a:rect l="l" t="t" r="r" b="b"/>
              <a:pathLst>
                <a:path w="80623" h="72871" fill="none" extrusionOk="0">
                  <a:moveTo>
                    <a:pt x="1" y="72871"/>
                  </a:moveTo>
                  <a:cubicBezTo>
                    <a:pt x="144" y="72759"/>
                    <a:pt x="21426" y="68764"/>
                    <a:pt x="26774" y="51748"/>
                  </a:cubicBezTo>
                  <a:cubicBezTo>
                    <a:pt x="32122" y="34732"/>
                    <a:pt x="40734" y="35815"/>
                    <a:pt x="51223" y="29734"/>
                  </a:cubicBezTo>
                  <a:cubicBezTo>
                    <a:pt x="61697" y="23638"/>
                    <a:pt x="57495" y="11573"/>
                    <a:pt x="65262" y="5954"/>
                  </a:cubicBezTo>
                  <a:cubicBezTo>
                    <a:pt x="73030" y="335"/>
                    <a:pt x="75513" y="6049"/>
                    <a:pt x="80623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3903100" y="1936050"/>
              <a:ext cx="2020750" cy="1836100"/>
            </a:xfrm>
            <a:custGeom>
              <a:avLst/>
              <a:gdLst/>
              <a:ahLst/>
              <a:cxnLst/>
              <a:rect l="l" t="t" r="r" b="b"/>
              <a:pathLst>
                <a:path w="80830" h="73444" fill="none" extrusionOk="0">
                  <a:moveTo>
                    <a:pt x="1" y="73444"/>
                  </a:moveTo>
                  <a:cubicBezTo>
                    <a:pt x="64" y="73380"/>
                    <a:pt x="21664" y="69226"/>
                    <a:pt x="27013" y="51971"/>
                  </a:cubicBezTo>
                  <a:cubicBezTo>
                    <a:pt x="32345" y="34733"/>
                    <a:pt x="41052" y="36070"/>
                    <a:pt x="51573" y="29910"/>
                  </a:cubicBezTo>
                  <a:cubicBezTo>
                    <a:pt x="62111" y="23734"/>
                    <a:pt x="57781" y="11382"/>
                    <a:pt x="65533" y="5922"/>
                  </a:cubicBezTo>
                  <a:cubicBezTo>
                    <a:pt x="73285" y="446"/>
                    <a:pt x="75656" y="6145"/>
                    <a:pt x="80829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3899125" y="1936050"/>
              <a:ext cx="2025925" cy="1849625"/>
            </a:xfrm>
            <a:custGeom>
              <a:avLst/>
              <a:gdLst/>
              <a:ahLst/>
              <a:cxnLst/>
              <a:rect l="l" t="t" r="r" b="b"/>
              <a:pathLst>
                <a:path w="81037" h="73985" fill="none" extrusionOk="0">
                  <a:moveTo>
                    <a:pt x="1" y="73985"/>
                  </a:moveTo>
                  <a:cubicBezTo>
                    <a:pt x="1" y="73985"/>
                    <a:pt x="21919" y="69671"/>
                    <a:pt x="27251" y="52194"/>
                  </a:cubicBezTo>
                  <a:cubicBezTo>
                    <a:pt x="32568" y="34717"/>
                    <a:pt x="41386" y="36308"/>
                    <a:pt x="51939" y="30053"/>
                  </a:cubicBezTo>
                  <a:cubicBezTo>
                    <a:pt x="62508" y="23813"/>
                    <a:pt x="58067" y="11175"/>
                    <a:pt x="65803" y="5858"/>
                  </a:cubicBezTo>
                  <a:cubicBezTo>
                    <a:pt x="73523" y="558"/>
                    <a:pt x="75783" y="6224"/>
                    <a:pt x="81036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6"/>
          <p:cNvSpPr txBox="1">
            <a:spLocks noGrp="1"/>
          </p:cNvSpPr>
          <p:nvPr>
            <p:ph type="ctrTitle"/>
          </p:nvPr>
        </p:nvSpPr>
        <p:spPr>
          <a:xfrm flipH="1">
            <a:off x="1954425" y="445025"/>
            <a:ext cx="5235000" cy="10083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4000" b="1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0" name="Google Shape;620;p6"/>
          <p:cNvSpPr/>
          <p:nvPr/>
        </p:nvSpPr>
        <p:spPr>
          <a:xfrm rot="-7508672">
            <a:off x="5234381" y="4132269"/>
            <a:ext cx="7394227" cy="6425049"/>
          </a:xfrm>
          <a:prstGeom prst="flowChartOnlineStorag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6"/>
          <p:cNvSpPr/>
          <p:nvPr/>
        </p:nvSpPr>
        <p:spPr>
          <a:xfrm rot="-9807865">
            <a:off x="4339316" y="1327178"/>
            <a:ext cx="4723829" cy="5822724"/>
          </a:xfrm>
          <a:custGeom>
            <a:avLst/>
            <a:gdLst/>
            <a:ahLst/>
            <a:cxnLst/>
            <a:rect l="l" t="t" r="r" b="b"/>
            <a:pathLst>
              <a:path w="62891" h="68923" extrusionOk="0">
                <a:moveTo>
                  <a:pt x="62890" y="0"/>
                </a:moveTo>
                <a:cubicBezTo>
                  <a:pt x="28158" y="0"/>
                  <a:pt x="0" y="28158"/>
                  <a:pt x="0" y="62906"/>
                </a:cubicBezTo>
                <a:lnTo>
                  <a:pt x="0" y="62906"/>
                </a:lnTo>
                <a:lnTo>
                  <a:pt x="0" y="68922"/>
                </a:lnTo>
                <a:cubicBezTo>
                  <a:pt x="0" y="34191"/>
                  <a:pt x="28158" y="6017"/>
                  <a:pt x="62890" y="6017"/>
                </a:cubicBezTo>
                <a:lnTo>
                  <a:pt x="62890" y="6017"/>
                </a:lnTo>
                <a:lnTo>
                  <a:pt x="62890" y="6017"/>
                </a:lnTo>
                <a:lnTo>
                  <a:pt x="62890" y="0"/>
                </a:lnTo>
                <a:close/>
              </a:path>
            </a:pathLst>
          </a:custGeom>
          <a:solidFill>
            <a:srgbClr val="FF88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8"/>
          <p:cNvGrpSpPr/>
          <p:nvPr/>
        </p:nvGrpSpPr>
        <p:grpSpPr>
          <a:xfrm rot="-8999978" flipH="1">
            <a:off x="-2330221" y="-2301963"/>
            <a:ext cx="16411789" cy="6541785"/>
            <a:chOff x="297400" y="1910975"/>
            <a:chExt cx="3410350" cy="1359375"/>
          </a:xfrm>
        </p:grpSpPr>
        <p:sp>
          <p:nvSpPr>
            <p:cNvPr id="775" name="Google Shape;775;p8"/>
            <p:cNvSpPr/>
            <p:nvPr/>
          </p:nvSpPr>
          <p:spPr>
            <a:xfrm>
              <a:off x="405250" y="1910975"/>
              <a:ext cx="2366950" cy="1209350"/>
            </a:xfrm>
            <a:custGeom>
              <a:avLst/>
              <a:gdLst/>
              <a:ahLst/>
              <a:cxnLst/>
              <a:rect l="l" t="t" r="r" b="b"/>
              <a:pathLst>
                <a:path w="94678" h="48374" fill="none" extrusionOk="0">
                  <a:moveTo>
                    <a:pt x="0" y="48374"/>
                  </a:moveTo>
                  <a:cubicBezTo>
                    <a:pt x="0" y="48374"/>
                    <a:pt x="6877" y="26822"/>
                    <a:pt x="26885" y="33030"/>
                  </a:cubicBezTo>
                  <a:cubicBezTo>
                    <a:pt x="46909" y="39237"/>
                    <a:pt x="47052" y="26010"/>
                    <a:pt x="56030" y="16444"/>
                  </a:cubicBezTo>
                  <a:cubicBezTo>
                    <a:pt x="65023" y="6877"/>
                    <a:pt x="77725" y="22651"/>
                    <a:pt x="85111" y="16221"/>
                  </a:cubicBezTo>
                  <a:cubicBezTo>
                    <a:pt x="92481" y="9790"/>
                    <a:pt x="86830" y="2357"/>
                    <a:pt x="94677" y="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404050" y="1920925"/>
              <a:ext cx="2381275" cy="1200600"/>
            </a:xfrm>
            <a:custGeom>
              <a:avLst/>
              <a:gdLst/>
              <a:ahLst/>
              <a:cxnLst/>
              <a:rect l="l" t="t" r="r" b="b"/>
              <a:pathLst>
                <a:path w="95251" h="48024" fill="none" extrusionOk="0">
                  <a:moveTo>
                    <a:pt x="95251" y="1"/>
                  </a:moveTo>
                  <a:cubicBezTo>
                    <a:pt x="87515" y="2325"/>
                    <a:pt x="92704" y="9997"/>
                    <a:pt x="85191" y="16157"/>
                  </a:cubicBezTo>
                  <a:cubicBezTo>
                    <a:pt x="77678" y="22333"/>
                    <a:pt x="65023" y="6957"/>
                    <a:pt x="55950" y="16491"/>
                  </a:cubicBezTo>
                  <a:cubicBezTo>
                    <a:pt x="46877" y="26010"/>
                    <a:pt x="46686" y="38776"/>
                    <a:pt x="26790" y="32711"/>
                  </a:cubicBezTo>
                  <a:cubicBezTo>
                    <a:pt x="6893" y="26647"/>
                    <a:pt x="128" y="48024"/>
                    <a:pt x="1" y="480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402450" y="1931275"/>
              <a:ext cx="2396000" cy="1191850"/>
            </a:xfrm>
            <a:custGeom>
              <a:avLst/>
              <a:gdLst/>
              <a:ahLst/>
              <a:cxnLst/>
              <a:rect l="l" t="t" r="r" b="b"/>
              <a:pathLst>
                <a:path w="95840" h="47674" fill="none" extrusionOk="0">
                  <a:moveTo>
                    <a:pt x="95840" y="1"/>
                  </a:moveTo>
                  <a:cubicBezTo>
                    <a:pt x="88215" y="2293"/>
                    <a:pt x="92959" y="10172"/>
                    <a:pt x="85303" y="16077"/>
                  </a:cubicBezTo>
                  <a:cubicBezTo>
                    <a:pt x="77646" y="21983"/>
                    <a:pt x="65056" y="7020"/>
                    <a:pt x="55887" y="16507"/>
                  </a:cubicBezTo>
                  <a:cubicBezTo>
                    <a:pt x="46719" y="26010"/>
                    <a:pt x="46496" y="38298"/>
                    <a:pt x="26694" y="32377"/>
                  </a:cubicBezTo>
                  <a:cubicBezTo>
                    <a:pt x="6909" y="26455"/>
                    <a:pt x="272" y="47673"/>
                    <a:pt x="1" y="47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400875" y="1941225"/>
              <a:ext cx="2410725" cy="1183100"/>
            </a:xfrm>
            <a:custGeom>
              <a:avLst/>
              <a:gdLst/>
              <a:ahLst/>
              <a:cxnLst/>
              <a:rect l="l" t="t" r="r" b="b"/>
              <a:pathLst>
                <a:path w="96429" h="47324" fill="none" extrusionOk="0">
                  <a:moveTo>
                    <a:pt x="96428" y="1"/>
                  </a:moveTo>
                  <a:cubicBezTo>
                    <a:pt x="88915" y="2261"/>
                    <a:pt x="93197" y="10379"/>
                    <a:pt x="85413" y="16014"/>
                  </a:cubicBezTo>
                  <a:cubicBezTo>
                    <a:pt x="77630" y="21664"/>
                    <a:pt x="65087" y="7100"/>
                    <a:pt x="55823" y="16555"/>
                  </a:cubicBezTo>
                  <a:cubicBezTo>
                    <a:pt x="46559" y="26010"/>
                    <a:pt x="46288" y="37820"/>
                    <a:pt x="26614" y="32058"/>
                  </a:cubicBezTo>
                  <a:cubicBezTo>
                    <a:pt x="6940" y="26296"/>
                    <a:pt x="414" y="47323"/>
                    <a:pt x="0" y="473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399275" y="1951575"/>
              <a:ext cx="2425450" cy="1173925"/>
            </a:xfrm>
            <a:custGeom>
              <a:avLst/>
              <a:gdLst/>
              <a:ahLst/>
              <a:cxnLst/>
              <a:rect l="l" t="t" r="r" b="b"/>
              <a:pathLst>
                <a:path w="97018" h="46957" fill="none" extrusionOk="0">
                  <a:moveTo>
                    <a:pt x="97017" y="1"/>
                  </a:moveTo>
                  <a:cubicBezTo>
                    <a:pt x="89632" y="2229"/>
                    <a:pt x="93436" y="10570"/>
                    <a:pt x="85509" y="15934"/>
                  </a:cubicBezTo>
                  <a:cubicBezTo>
                    <a:pt x="77598" y="21314"/>
                    <a:pt x="65119" y="7163"/>
                    <a:pt x="55759" y="16571"/>
                  </a:cubicBezTo>
                  <a:cubicBezTo>
                    <a:pt x="46400" y="25994"/>
                    <a:pt x="46082" y="37343"/>
                    <a:pt x="26535" y="31724"/>
                  </a:cubicBezTo>
                  <a:cubicBezTo>
                    <a:pt x="6972" y="26105"/>
                    <a:pt x="558" y="46957"/>
                    <a:pt x="1" y="469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397675" y="1961525"/>
              <a:ext cx="2440175" cy="1165575"/>
            </a:xfrm>
            <a:custGeom>
              <a:avLst/>
              <a:gdLst/>
              <a:ahLst/>
              <a:cxnLst/>
              <a:rect l="l" t="t" r="r" b="b"/>
              <a:pathLst>
                <a:path w="97607" h="46623" fill="none" extrusionOk="0">
                  <a:moveTo>
                    <a:pt x="97607" y="0"/>
                  </a:moveTo>
                  <a:cubicBezTo>
                    <a:pt x="90332" y="2197"/>
                    <a:pt x="93675" y="10777"/>
                    <a:pt x="85621" y="15870"/>
                  </a:cubicBezTo>
                  <a:cubicBezTo>
                    <a:pt x="77567" y="20980"/>
                    <a:pt x="65135" y="7243"/>
                    <a:pt x="55680" y="16618"/>
                  </a:cubicBezTo>
                  <a:cubicBezTo>
                    <a:pt x="46225" y="25994"/>
                    <a:pt x="45891" y="36881"/>
                    <a:pt x="26440" y="31406"/>
                  </a:cubicBezTo>
                  <a:cubicBezTo>
                    <a:pt x="7005" y="25930"/>
                    <a:pt x="685" y="46623"/>
                    <a:pt x="1" y="466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396100" y="1971875"/>
              <a:ext cx="2455275" cy="1156425"/>
            </a:xfrm>
            <a:custGeom>
              <a:avLst/>
              <a:gdLst/>
              <a:ahLst/>
              <a:cxnLst/>
              <a:rect l="l" t="t" r="r" b="b"/>
              <a:pathLst>
                <a:path w="98211" h="46257" fill="none" extrusionOk="0">
                  <a:moveTo>
                    <a:pt x="98211" y="0"/>
                  </a:moveTo>
                  <a:cubicBezTo>
                    <a:pt x="91032" y="2149"/>
                    <a:pt x="93913" y="10951"/>
                    <a:pt x="85732" y="15806"/>
                  </a:cubicBezTo>
                  <a:cubicBezTo>
                    <a:pt x="77550" y="20645"/>
                    <a:pt x="65166" y="7306"/>
                    <a:pt x="55616" y="16650"/>
                  </a:cubicBezTo>
                  <a:cubicBezTo>
                    <a:pt x="46065" y="25978"/>
                    <a:pt x="45683" y="36403"/>
                    <a:pt x="26360" y="31071"/>
                  </a:cubicBezTo>
                  <a:cubicBezTo>
                    <a:pt x="7036" y="25755"/>
                    <a:pt x="828" y="46256"/>
                    <a:pt x="0" y="462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8"/>
            <p:cNvSpPr/>
            <p:nvPr/>
          </p:nvSpPr>
          <p:spPr>
            <a:xfrm>
              <a:off x="394900" y="1981825"/>
              <a:ext cx="2469625" cy="1147675"/>
            </a:xfrm>
            <a:custGeom>
              <a:avLst/>
              <a:gdLst/>
              <a:ahLst/>
              <a:cxnLst/>
              <a:rect l="l" t="t" r="r" b="b"/>
              <a:pathLst>
                <a:path w="98785" h="45907" fill="none" extrusionOk="0">
                  <a:moveTo>
                    <a:pt x="98784" y="0"/>
                  </a:moveTo>
                  <a:cubicBezTo>
                    <a:pt x="91717" y="2133"/>
                    <a:pt x="94136" y="11158"/>
                    <a:pt x="85811" y="15743"/>
                  </a:cubicBezTo>
                  <a:cubicBezTo>
                    <a:pt x="77503" y="20311"/>
                    <a:pt x="65182" y="7386"/>
                    <a:pt x="55536" y="16682"/>
                  </a:cubicBezTo>
                  <a:cubicBezTo>
                    <a:pt x="45890" y="25977"/>
                    <a:pt x="45477" y="35942"/>
                    <a:pt x="26264" y="30769"/>
                  </a:cubicBezTo>
                  <a:cubicBezTo>
                    <a:pt x="7036" y="25580"/>
                    <a:pt x="956" y="45906"/>
                    <a:pt x="0" y="459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393300" y="1992175"/>
              <a:ext cx="2484350" cy="1138900"/>
            </a:xfrm>
            <a:custGeom>
              <a:avLst/>
              <a:gdLst/>
              <a:ahLst/>
              <a:cxnLst/>
              <a:rect l="l" t="t" r="r" b="b"/>
              <a:pathLst>
                <a:path w="99374" h="45556" fill="none" extrusionOk="0">
                  <a:moveTo>
                    <a:pt x="99373" y="0"/>
                  </a:moveTo>
                  <a:cubicBezTo>
                    <a:pt x="92418" y="2085"/>
                    <a:pt x="94375" y="11349"/>
                    <a:pt x="85923" y="15663"/>
                  </a:cubicBezTo>
                  <a:cubicBezTo>
                    <a:pt x="77471" y="19961"/>
                    <a:pt x="65215" y="7449"/>
                    <a:pt x="55473" y="16713"/>
                  </a:cubicBezTo>
                  <a:cubicBezTo>
                    <a:pt x="45732" y="25961"/>
                    <a:pt x="45270" y="35464"/>
                    <a:pt x="26169" y="30434"/>
                  </a:cubicBezTo>
                  <a:cubicBezTo>
                    <a:pt x="7068" y="25388"/>
                    <a:pt x="1099" y="45556"/>
                    <a:pt x="1" y="455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8"/>
            <p:cNvSpPr/>
            <p:nvPr/>
          </p:nvSpPr>
          <p:spPr>
            <a:xfrm>
              <a:off x="391725" y="2002125"/>
              <a:ext cx="2499050" cy="1130150"/>
            </a:xfrm>
            <a:custGeom>
              <a:avLst/>
              <a:gdLst/>
              <a:ahLst/>
              <a:cxnLst/>
              <a:rect l="l" t="t" r="r" b="b"/>
              <a:pathLst>
                <a:path w="99962" h="45206" fill="none" extrusionOk="0">
                  <a:moveTo>
                    <a:pt x="99962" y="0"/>
                  </a:moveTo>
                  <a:cubicBezTo>
                    <a:pt x="93117" y="2069"/>
                    <a:pt x="94613" y="11556"/>
                    <a:pt x="86034" y="15599"/>
                  </a:cubicBezTo>
                  <a:cubicBezTo>
                    <a:pt x="77454" y="19642"/>
                    <a:pt x="65230" y="7529"/>
                    <a:pt x="55409" y="16745"/>
                  </a:cubicBezTo>
                  <a:cubicBezTo>
                    <a:pt x="45572" y="25961"/>
                    <a:pt x="45078" y="35002"/>
                    <a:pt x="26089" y="30116"/>
                  </a:cubicBezTo>
                  <a:cubicBezTo>
                    <a:pt x="7099" y="25213"/>
                    <a:pt x="1242" y="45205"/>
                    <a:pt x="0" y="451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8"/>
            <p:cNvSpPr/>
            <p:nvPr/>
          </p:nvSpPr>
          <p:spPr>
            <a:xfrm>
              <a:off x="390125" y="2012450"/>
              <a:ext cx="2513775" cy="1121025"/>
            </a:xfrm>
            <a:custGeom>
              <a:avLst/>
              <a:gdLst/>
              <a:ahLst/>
              <a:cxnLst/>
              <a:rect l="l" t="t" r="r" b="b"/>
              <a:pathLst>
                <a:path w="100551" h="44841" fill="none" extrusionOk="0">
                  <a:moveTo>
                    <a:pt x="100551" y="1"/>
                  </a:moveTo>
                  <a:cubicBezTo>
                    <a:pt x="93818" y="2022"/>
                    <a:pt x="94853" y="11732"/>
                    <a:pt x="86146" y="15520"/>
                  </a:cubicBezTo>
                  <a:cubicBezTo>
                    <a:pt x="77423" y="19293"/>
                    <a:pt x="65262" y="7593"/>
                    <a:pt x="55345" y="16778"/>
                  </a:cubicBezTo>
                  <a:cubicBezTo>
                    <a:pt x="45413" y="25946"/>
                    <a:pt x="44872" y="34526"/>
                    <a:pt x="26010" y="29782"/>
                  </a:cubicBezTo>
                  <a:cubicBezTo>
                    <a:pt x="7131" y="25039"/>
                    <a:pt x="1369" y="44840"/>
                    <a:pt x="0" y="448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>
              <a:off x="388525" y="2022400"/>
              <a:ext cx="2528525" cy="1112650"/>
            </a:xfrm>
            <a:custGeom>
              <a:avLst/>
              <a:gdLst/>
              <a:ahLst/>
              <a:cxnLst/>
              <a:rect l="l" t="t" r="r" b="b"/>
              <a:pathLst>
                <a:path w="101141" h="44506" fill="none" extrusionOk="0">
                  <a:moveTo>
                    <a:pt x="101140" y="1"/>
                  </a:moveTo>
                  <a:cubicBezTo>
                    <a:pt x="94519" y="1990"/>
                    <a:pt x="95092" y="11939"/>
                    <a:pt x="86242" y="15457"/>
                  </a:cubicBezTo>
                  <a:cubicBezTo>
                    <a:pt x="77391" y="18974"/>
                    <a:pt x="65294" y="7673"/>
                    <a:pt x="55282" y="16810"/>
                  </a:cubicBezTo>
                  <a:cubicBezTo>
                    <a:pt x="45254" y="25946"/>
                    <a:pt x="44681" y="34064"/>
                    <a:pt x="25914" y="29464"/>
                  </a:cubicBezTo>
                  <a:cubicBezTo>
                    <a:pt x="7164" y="24864"/>
                    <a:pt x="1513" y="44506"/>
                    <a:pt x="1" y="444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>
              <a:off x="387350" y="2032750"/>
              <a:ext cx="2542825" cy="1103500"/>
            </a:xfrm>
            <a:custGeom>
              <a:avLst/>
              <a:gdLst/>
              <a:ahLst/>
              <a:cxnLst/>
              <a:rect l="l" t="t" r="r" b="b"/>
              <a:pathLst>
                <a:path w="101713" h="44140" fill="none" extrusionOk="0">
                  <a:moveTo>
                    <a:pt x="101713" y="1"/>
                  </a:moveTo>
                  <a:cubicBezTo>
                    <a:pt x="95202" y="1959"/>
                    <a:pt x="95330" y="12130"/>
                    <a:pt x="86336" y="15377"/>
                  </a:cubicBezTo>
                  <a:cubicBezTo>
                    <a:pt x="77343" y="18624"/>
                    <a:pt x="65309" y="7737"/>
                    <a:pt x="55202" y="16841"/>
                  </a:cubicBezTo>
                  <a:cubicBezTo>
                    <a:pt x="45078" y="25930"/>
                    <a:pt x="44457" y="33586"/>
                    <a:pt x="25818" y="29130"/>
                  </a:cubicBezTo>
                  <a:cubicBezTo>
                    <a:pt x="7163" y="24673"/>
                    <a:pt x="1640" y="44140"/>
                    <a:pt x="0" y="441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385750" y="2042700"/>
              <a:ext cx="2557550" cy="1094750"/>
            </a:xfrm>
            <a:custGeom>
              <a:avLst/>
              <a:gdLst/>
              <a:ahLst/>
              <a:cxnLst/>
              <a:rect l="l" t="t" r="r" b="b"/>
              <a:pathLst>
                <a:path w="102302" h="43790" fill="none" extrusionOk="0">
                  <a:moveTo>
                    <a:pt x="102302" y="1"/>
                  </a:moveTo>
                  <a:cubicBezTo>
                    <a:pt x="95903" y="1927"/>
                    <a:pt x="95569" y="12337"/>
                    <a:pt x="86448" y="15313"/>
                  </a:cubicBezTo>
                  <a:cubicBezTo>
                    <a:pt x="77327" y="18290"/>
                    <a:pt x="65341" y="7816"/>
                    <a:pt x="55122" y="16873"/>
                  </a:cubicBezTo>
                  <a:cubicBezTo>
                    <a:pt x="44919" y="25946"/>
                    <a:pt x="44267" y="33125"/>
                    <a:pt x="25723" y="28811"/>
                  </a:cubicBezTo>
                  <a:cubicBezTo>
                    <a:pt x="7195" y="24497"/>
                    <a:pt x="1783" y="43789"/>
                    <a:pt x="0" y="43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384150" y="2053050"/>
              <a:ext cx="2572300" cy="1086000"/>
            </a:xfrm>
            <a:custGeom>
              <a:avLst/>
              <a:gdLst/>
              <a:ahLst/>
              <a:cxnLst/>
              <a:rect l="l" t="t" r="r" b="b"/>
              <a:pathLst>
                <a:path w="102892" h="43440" fill="none" extrusionOk="0">
                  <a:moveTo>
                    <a:pt x="102891" y="0"/>
                  </a:moveTo>
                  <a:cubicBezTo>
                    <a:pt x="96604" y="1895"/>
                    <a:pt x="95808" y="12512"/>
                    <a:pt x="86544" y="15233"/>
                  </a:cubicBezTo>
                  <a:cubicBezTo>
                    <a:pt x="77296" y="17955"/>
                    <a:pt x="65358" y="7880"/>
                    <a:pt x="55059" y="16905"/>
                  </a:cubicBezTo>
                  <a:cubicBezTo>
                    <a:pt x="44761" y="25930"/>
                    <a:pt x="44060" y="32647"/>
                    <a:pt x="25644" y="28477"/>
                  </a:cubicBezTo>
                  <a:cubicBezTo>
                    <a:pt x="7227" y="24322"/>
                    <a:pt x="1927" y="43439"/>
                    <a:pt x="1" y="434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382575" y="2063000"/>
              <a:ext cx="2587400" cy="1077225"/>
            </a:xfrm>
            <a:custGeom>
              <a:avLst/>
              <a:gdLst/>
              <a:ahLst/>
              <a:cxnLst/>
              <a:rect l="l" t="t" r="r" b="b"/>
              <a:pathLst>
                <a:path w="103496" h="43089" fill="none" extrusionOk="0">
                  <a:moveTo>
                    <a:pt x="103495" y="0"/>
                  </a:moveTo>
                  <a:cubicBezTo>
                    <a:pt x="97303" y="1863"/>
                    <a:pt x="96046" y="12718"/>
                    <a:pt x="86655" y="15170"/>
                  </a:cubicBezTo>
                  <a:cubicBezTo>
                    <a:pt x="77263" y="17621"/>
                    <a:pt x="65389" y="7959"/>
                    <a:pt x="54995" y="16952"/>
                  </a:cubicBezTo>
                  <a:cubicBezTo>
                    <a:pt x="44601" y="25930"/>
                    <a:pt x="43869" y="32185"/>
                    <a:pt x="25563" y="28158"/>
                  </a:cubicBezTo>
                  <a:cubicBezTo>
                    <a:pt x="7258" y="24147"/>
                    <a:pt x="2053" y="43089"/>
                    <a:pt x="0" y="430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>
              <a:off x="380975" y="2073350"/>
              <a:ext cx="2602125" cy="1068075"/>
            </a:xfrm>
            <a:custGeom>
              <a:avLst/>
              <a:gdLst/>
              <a:ahLst/>
              <a:cxnLst/>
              <a:rect l="l" t="t" r="r" b="b"/>
              <a:pathLst>
                <a:path w="104085" h="42723" fill="none" extrusionOk="0">
                  <a:moveTo>
                    <a:pt x="104085" y="0"/>
                  </a:moveTo>
                  <a:cubicBezTo>
                    <a:pt x="98004" y="1815"/>
                    <a:pt x="96285" y="12909"/>
                    <a:pt x="86766" y="15090"/>
                  </a:cubicBezTo>
                  <a:cubicBezTo>
                    <a:pt x="77248" y="17287"/>
                    <a:pt x="65421" y="8023"/>
                    <a:pt x="54931" y="16968"/>
                  </a:cubicBezTo>
                  <a:cubicBezTo>
                    <a:pt x="44442" y="25914"/>
                    <a:pt x="43662" y="31708"/>
                    <a:pt x="25468" y="27840"/>
                  </a:cubicBezTo>
                  <a:cubicBezTo>
                    <a:pt x="7291" y="23956"/>
                    <a:pt x="2197" y="42723"/>
                    <a:pt x="0" y="427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8"/>
            <p:cNvSpPr/>
            <p:nvPr/>
          </p:nvSpPr>
          <p:spPr>
            <a:xfrm>
              <a:off x="379375" y="2083300"/>
              <a:ext cx="2616850" cy="1059725"/>
            </a:xfrm>
            <a:custGeom>
              <a:avLst/>
              <a:gdLst/>
              <a:ahLst/>
              <a:cxnLst/>
              <a:rect l="l" t="t" r="r" b="b"/>
              <a:pathLst>
                <a:path w="104674" h="42389" fill="none" extrusionOk="0">
                  <a:moveTo>
                    <a:pt x="104674" y="0"/>
                  </a:moveTo>
                  <a:cubicBezTo>
                    <a:pt x="98705" y="1799"/>
                    <a:pt x="96524" y="13116"/>
                    <a:pt x="86862" y="15026"/>
                  </a:cubicBezTo>
                  <a:cubicBezTo>
                    <a:pt x="77216" y="16952"/>
                    <a:pt x="65453" y="8102"/>
                    <a:pt x="54868" y="17016"/>
                  </a:cubicBezTo>
                  <a:cubicBezTo>
                    <a:pt x="44283" y="25914"/>
                    <a:pt x="43471" y="31246"/>
                    <a:pt x="25389" y="27521"/>
                  </a:cubicBezTo>
                  <a:cubicBezTo>
                    <a:pt x="7307" y="23797"/>
                    <a:pt x="2341" y="42388"/>
                    <a:pt x="1" y="423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8"/>
            <p:cNvSpPr/>
            <p:nvPr/>
          </p:nvSpPr>
          <p:spPr>
            <a:xfrm>
              <a:off x="378175" y="2093650"/>
              <a:ext cx="2631200" cy="1050550"/>
            </a:xfrm>
            <a:custGeom>
              <a:avLst/>
              <a:gdLst/>
              <a:ahLst/>
              <a:cxnLst/>
              <a:rect l="l" t="t" r="r" b="b"/>
              <a:pathLst>
                <a:path w="105248" h="42022" fill="none" extrusionOk="0">
                  <a:moveTo>
                    <a:pt x="105247" y="0"/>
                  </a:moveTo>
                  <a:cubicBezTo>
                    <a:pt x="99389" y="1751"/>
                    <a:pt x="96747" y="13291"/>
                    <a:pt x="86958" y="14946"/>
                  </a:cubicBezTo>
                  <a:cubicBezTo>
                    <a:pt x="77169" y="16602"/>
                    <a:pt x="65453" y="8166"/>
                    <a:pt x="54789" y="17032"/>
                  </a:cubicBezTo>
                  <a:cubicBezTo>
                    <a:pt x="44108" y="25898"/>
                    <a:pt x="43249" y="30768"/>
                    <a:pt x="25294" y="27187"/>
                  </a:cubicBezTo>
                  <a:cubicBezTo>
                    <a:pt x="7323" y="23606"/>
                    <a:pt x="2468" y="42022"/>
                    <a:pt x="1" y="420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376600" y="2103575"/>
              <a:ext cx="2645900" cy="1041825"/>
            </a:xfrm>
            <a:custGeom>
              <a:avLst/>
              <a:gdLst/>
              <a:ahLst/>
              <a:cxnLst/>
              <a:rect l="l" t="t" r="r" b="b"/>
              <a:pathLst>
                <a:path w="105836" h="41673" fill="none" extrusionOk="0">
                  <a:moveTo>
                    <a:pt x="105835" y="1"/>
                  </a:moveTo>
                  <a:cubicBezTo>
                    <a:pt x="100089" y="1736"/>
                    <a:pt x="96985" y="13499"/>
                    <a:pt x="87069" y="14884"/>
                  </a:cubicBezTo>
                  <a:cubicBezTo>
                    <a:pt x="77152" y="16284"/>
                    <a:pt x="65485" y="8246"/>
                    <a:pt x="54724" y="17080"/>
                  </a:cubicBezTo>
                  <a:cubicBezTo>
                    <a:pt x="43948" y="25899"/>
                    <a:pt x="43057" y="30308"/>
                    <a:pt x="25198" y="26870"/>
                  </a:cubicBezTo>
                  <a:cubicBezTo>
                    <a:pt x="7354" y="23431"/>
                    <a:pt x="2611" y="41673"/>
                    <a:pt x="0" y="41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375000" y="2113925"/>
              <a:ext cx="2660625" cy="1033075"/>
            </a:xfrm>
            <a:custGeom>
              <a:avLst/>
              <a:gdLst/>
              <a:ahLst/>
              <a:cxnLst/>
              <a:rect l="l" t="t" r="r" b="b"/>
              <a:pathLst>
                <a:path w="106425" h="41323" fill="none" extrusionOk="0">
                  <a:moveTo>
                    <a:pt x="106425" y="1"/>
                  </a:moveTo>
                  <a:cubicBezTo>
                    <a:pt x="100790" y="1688"/>
                    <a:pt x="97224" y="13690"/>
                    <a:pt x="87180" y="14804"/>
                  </a:cubicBezTo>
                  <a:cubicBezTo>
                    <a:pt x="77121" y="15934"/>
                    <a:pt x="65517" y="8310"/>
                    <a:pt x="54661" y="17096"/>
                  </a:cubicBezTo>
                  <a:cubicBezTo>
                    <a:pt x="43789" y="25883"/>
                    <a:pt x="42850" y="29830"/>
                    <a:pt x="25118" y="26535"/>
                  </a:cubicBezTo>
                  <a:cubicBezTo>
                    <a:pt x="7386" y="23240"/>
                    <a:pt x="2738" y="41322"/>
                    <a:pt x="1" y="4129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373400" y="2123875"/>
              <a:ext cx="2675350" cy="1024325"/>
            </a:xfrm>
            <a:custGeom>
              <a:avLst/>
              <a:gdLst/>
              <a:ahLst/>
              <a:cxnLst/>
              <a:rect l="l" t="t" r="r" b="b"/>
              <a:pathLst>
                <a:path w="107014" h="40973" fill="none" extrusionOk="0">
                  <a:moveTo>
                    <a:pt x="107014" y="1"/>
                  </a:moveTo>
                  <a:cubicBezTo>
                    <a:pt x="101491" y="1656"/>
                    <a:pt x="97463" y="13881"/>
                    <a:pt x="87276" y="14740"/>
                  </a:cubicBezTo>
                  <a:cubicBezTo>
                    <a:pt x="77089" y="15600"/>
                    <a:pt x="65549" y="8389"/>
                    <a:pt x="54582" y="17144"/>
                  </a:cubicBezTo>
                  <a:cubicBezTo>
                    <a:pt x="43631" y="25882"/>
                    <a:pt x="42644" y="29368"/>
                    <a:pt x="25023" y="26217"/>
                  </a:cubicBezTo>
                  <a:cubicBezTo>
                    <a:pt x="7403" y="23081"/>
                    <a:pt x="2882" y="40972"/>
                    <a:pt x="1" y="409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371825" y="2133825"/>
              <a:ext cx="2690075" cy="1015550"/>
            </a:xfrm>
            <a:custGeom>
              <a:avLst/>
              <a:gdLst/>
              <a:ahLst/>
              <a:cxnLst/>
              <a:rect l="l" t="t" r="r" b="b"/>
              <a:pathLst>
                <a:path w="107603" h="40622" fill="none" extrusionOk="0">
                  <a:moveTo>
                    <a:pt x="107602" y="1"/>
                  </a:moveTo>
                  <a:cubicBezTo>
                    <a:pt x="102190" y="1640"/>
                    <a:pt x="97717" y="14088"/>
                    <a:pt x="87387" y="14692"/>
                  </a:cubicBezTo>
                  <a:cubicBezTo>
                    <a:pt x="77057" y="15281"/>
                    <a:pt x="65564" y="8469"/>
                    <a:pt x="54518" y="17176"/>
                  </a:cubicBezTo>
                  <a:cubicBezTo>
                    <a:pt x="43471" y="25882"/>
                    <a:pt x="42452" y="28891"/>
                    <a:pt x="24943" y="25898"/>
                  </a:cubicBezTo>
                  <a:cubicBezTo>
                    <a:pt x="7434" y="22906"/>
                    <a:pt x="3025" y="40622"/>
                    <a:pt x="0" y="406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370625" y="2144175"/>
              <a:ext cx="2704400" cy="1006800"/>
            </a:xfrm>
            <a:custGeom>
              <a:avLst/>
              <a:gdLst/>
              <a:ahLst/>
              <a:cxnLst/>
              <a:rect l="l" t="t" r="r" b="b"/>
              <a:pathLst>
                <a:path w="108176" h="40272" fill="none" extrusionOk="0">
                  <a:moveTo>
                    <a:pt x="108175" y="1"/>
                  </a:moveTo>
                  <a:cubicBezTo>
                    <a:pt x="102875" y="1592"/>
                    <a:pt x="97941" y="14278"/>
                    <a:pt x="87483" y="14613"/>
                  </a:cubicBezTo>
                  <a:cubicBezTo>
                    <a:pt x="77025" y="14931"/>
                    <a:pt x="65580" y="8532"/>
                    <a:pt x="54438" y="17207"/>
                  </a:cubicBezTo>
                  <a:cubicBezTo>
                    <a:pt x="43296" y="25882"/>
                    <a:pt x="42229" y="28413"/>
                    <a:pt x="24848" y="25564"/>
                  </a:cubicBezTo>
                  <a:cubicBezTo>
                    <a:pt x="7450" y="22715"/>
                    <a:pt x="3152" y="40272"/>
                    <a:pt x="1" y="402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369025" y="2154125"/>
              <a:ext cx="2719525" cy="998050"/>
            </a:xfrm>
            <a:custGeom>
              <a:avLst/>
              <a:gdLst/>
              <a:ahLst/>
              <a:cxnLst/>
              <a:rect l="l" t="t" r="r" b="b"/>
              <a:pathLst>
                <a:path w="108781" h="39922" fill="none" extrusionOk="0">
                  <a:moveTo>
                    <a:pt x="108781" y="0"/>
                  </a:moveTo>
                  <a:cubicBezTo>
                    <a:pt x="103576" y="1576"/>
                    <a:pt x="98180" y="14485"/>
                    <a:pt x="87579" y="14549"/>
                  </a:cubicBezTo>
                  <a:cubicBezTo>
                    <a:pt x="76994" y="14613"/>
                    <a:pt x="65613" y="8612"/>
                    <a:pt x="54375" y="17255"/>
                  </a:cubicBezTo>
                  <a:cubicBezTo>
                    <a:pt x="43137" y="25882"/>
                    <a:pt x="42039" y="27951"/>
                    <a:pt x="24752" y="25245"/>
                  </a:cubicBezTo>
                  <a:cubicBezTo>
                    <a:pt x="7482" y="22555"/>
                    <a:pt x="3296" y="39921"/>
                    <a:pt x="1" y="399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8"/>
            <p:cNvSpPr/>
            <p:nvPr/>
          </p:nvSpPr>
          <p:spPr>
            <a:xfrm>
              <a:off x="367450" y="2164475"/>
              <a:ext cx="2734225" cy="988900"/>
            </a:xfrm>
            <a:custGeom>
              <a:avLst/>
              <a:gdLst/>
              <a:ahLst/>
              <a:cxnLst/>
              <a:rect l="l" t="t" r="r" b="b"/>
              <a:pathLst>
                <a:path w="109369" h="39556" fill="none" extrusionOk="0">
                  <a:moveTo>
                    <a:pt x="109369" y="0"/>
                  </a:moveTo>
                  <a:cubicBezTo>
                    <a:pt x="104275" y="1528"/>
                    <a:pt x="98418" y="14660"/>
                    <a:pt x="87689" y="14469"/>
                  </a:cubicBezTo>
                  <a:cubicBezTo>
                    <a:pt x="76961" y="14262"/>
                    <a:pt x="65644" y="8675"/>
                    <a:pt x="54311" y="17271"/>
                  </a:cubicBezTo>
                  <a:cubicBezTo>
                    <a:pt x="42977" y="25866"/>
                    <a:pt x="41831" y="27474"/>
                    <a:pt x="24672" y="24927"/>
                  </a:cubicBezTo>
                  <a:cubicBezTo>
                    <a:pt x="7513" y="22364"/>
                    <a:pt x="3422" y="39555"/>
                    <a:pt x="0" y="39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365850" y="2174425"/>
              <a:ext cx="2748975" cy="980525"/>
            </a:xfrm>
            <a:custGeom>
              <a:avLst/>
              <a:gdLst/>
              <a:ahLst/>
              <a:cxnLst/>
              <a:rect l="l" t="t" r="r" b="b"/>
              <a:pathLst>
                <a:path w="109959" h="39221" fill="none" extrusionOk="0">
                  <a:moveTo>
                    <a:pt x="109958" y="0"/>
                  </a:moveTo>
                  <a:cubicBezTo>
                    <a:pt x="104992" y="1497"/>
                    <a:pt x="98657" y="14867"/>
                    <a:pt x="87801" y="14406"/>
                  </a:cubicBezTo>
                  <a:cubicBezTo>
                    <a:pt x="76945" y="13928"/>
                    <a:pt x="65676" y="8755"/>
                    <a:pt x="54247" y="17318"/>
                  </a:cubicBezTo>
                  <a:cubicBezTo>
                    <a:pt x="42818" y="25866"/>
                    <a:pt x="41641" y="27012"/>
                    <a:pt x="24593" y="24609"/>
                  </a:cubicBezTo>
                  <a:cubicBezTo>
                    <a:pt x="7529" y="22189"/>
                    <a:pt x="3566" y="39221"/>
                    <a:pt x="1" y="391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364250" y="2184775"/>
              <a:ext cx="2763700" cy="971375"/>
            </a:xfrm>
            <a:custGeom>
              <a:avLst/>
              <a:gdLst/>
              <a:ahLst/>
              <a:cxnLst/>
              <a:rect l="l" t="t" r="r" b="b"/>
              <a:pathLst>
                <a:path w="110548" h="38855" fill="none" extrusionOk="0">
                  <a:moveTo>
                    <a:pt x="110548" y="0"/>
                  </a:moveTo>
                  <a:cubicBezTo>
                    <a:pt x="105693" y="1465"/>
                    <a:pt x="98896" y="15058"/>
                    <a:pt x="87897" y="14326"/>
                  </a:cubicBezTo>
                  <a:cubicBezTo>
                    <a:pt x="76914" y="13594"/>
                    <a:pt x="65692" y="8818"/>
                    <a:pt x="54184" y="17334"/>
                  </a:cubicBezTo>
                  <a:cubicBezTo>
                    <a:pt x="42660" y="25850"/>
                    <a:pt x="41434" y="26534"/>
                    <a:pt x="24498" y="24274"/>
                  </a:cubicBezTo>
                  <a:cubicBezTo>
                    <a:pt x="7562" y="21998"/>
                    <a:pt x="3710" y="38855"/>
                    <a:pt x="1" y="388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8"/>
            <p:cNvSpPr/>
            <p:nvPr/>
          </p:nvSpPr>
          <p:spPr>
            <a:xfrm>
              <a:off x="362675" y="2194725"/>
              <a:ext cx="2778400" cy="962625"/>
            </a:xfrm>
            <a:custGeom>
              <a:avLst/>
              <a:gdLst/>
              <a:ahLst/>
              <a:cxnLst/>
              <a:rect l="l" t="t" r="r" b="b"/>
              <a:pathLst>
                <a:path w="111136" h="38505" fill="none" extrusionOk="0">
                  <a:moveTo>
                    <a:pt x="111136" y="0"/>
                  </a:moveTo>
                  <a:cubicBezTo>
                    <a:pt x="106392" y="1433"/>
                    <a:pt x="99134" y="15265"/>
                    <a:pt x="88008" y="14262"/>
                  </a:cubicBezTo>
                  <a:cubicBezTo>
                    <a:pt x="76881" y="13259"/>
                    <a:pt x="65723" y="8914"/>
                    <a:pt x="54119" y="17382"/>
                  </a:cubicBezTo>
                  <a:cubicBezTo>
                    <a:pt x="42500" y="25850"/>
                    <a:pt x="41242" y="26073"/>
                    <a:pt x="24418" y="23956"/>
                  </a:cubicBezTo>
                  <a:cubicBezTo>
                    <a:pt x="7593" y="21839"/>
                    <a:pt x="3852" y="38504"/>
                    <a:pt x="0" y="384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8"/>
            <p:cNvSpPr/>
            <p:nvPr/>
          </p:nvSpPr>
          <p:spPr>
            <a:xfrm>
              <a:off x="361475" y="2205050"/>
              <a:ext cx="2792750" cy="953875"/>
            </a:xfrm>
            <a:custGeom>
              <a:avLst/>
              <a:gdLst/>
              <a:ahLst/>
              <a:cxnLst/>
              <a:rect l="l" t="t" r="r" b="b"/>
              <a:pathLst>
                <a:path w="111710" h="38155" fill="none" extrusionOk="0">
                  <a:moveTo>
                    <a:pt x="111709" y="1"/>
                  </a:moveTo>
                  <a:cubicBezTo>
                    <a:pt x="107077" y="1386"/>
                    <a:pt x="99357" y="15441"/>
                    <a:pt x="88103" y="14183"/>
                  </a:cubicBezTo>
                  <a:cubicBezTo>
                    <a:pt x="76850" y="12926"/>
                    <a:pt x="65739" y="8978"/>
                    <a:pt x="54024" y="17399"/>
                  </a:cubicBezTo>
                  <a:cubicBezTo>
                    <a:pt x="42325" y="25835"/>
                    <a:pt x="41020" y="25596"/>
                    <a:pt x="24306" y="23622"/>
                  </a:cubicBezTo>
                  <a:cubicBezTo>
                    <a:pt x="7609" y="21649"/>
                    <a:pt x="3980" y="38155"/>
                    <a:pt x="0" y="381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8"/>
            <p:cNvSpPr/>
            <p:nvPr/>
          </p:nvSpPr>
          <p:spPr>
            <a:xfrm>
              <a:off x="359875" y="2215000"/>
              <a:ext cx="2807475" cy="945125"/>
            </a:xfrm>
            <a:custGeom>
              <a:avLst/>
              <a:gdLst/>
              <a:ahLst/>
              <a:cxnLst/>
              <a:rect l="l" t="t" r="r" b="b"/>
              <a:pathLst>
                <a:path w="112299" h="37805" fill="none" extrusionOk="0">
                  <a:moveTo>
                    <a:pt x="112298" y="1"/>
                  </a:moveTo>
                  <a:cubicBezTo>
                    <a:pt x="107778" y="1370"/>
                    <a:pt x="99596" y="15648"/>
                    <a:pt x="88215" y="14120"/>
                  </a:cubicBezTo>
                  <a:cubicBezTo>
                    <a:pt x="76818" y="12592"/>
                    <a:pt x="65772" y="9058"/>
                    <a:pt x="53961" y="17446"/>
                  </a:cubicBezTo>
                  <a:cubicBezTo>
                    <a:pt x="42166" y="25835"/>
                    <a:pt x="40829" y="25134"/>
                    <a:pt x="24227" y="23304"/>
                  </a:cubicBezTo>
                  <a:cubicBezTo>
                    <a:pt x="7641" y="21473"/>
                    <a:pt x="4107" y="37805"/>
                    <a:pt x="1" y="37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358300" y="2225350"/>
              <a:ext cx="2822175" cy="935975"/>
            </a:xfrm>
            <a:custGeom>
              <a:avLst/>
              <a:gdLst/>
              <a:ahLst/>
              <a:cxnLst/>
              <a:rect l="l" t="t" r="r" b="b"/>
              <a:pathLst>
                <a:path w="112887" h="37439" fill="none" extrusionOk="0">
                  <a:moveTo>
                    <a:pt x="112887" y="1"/>
                  </a:moveTo>
                  <a:cubicBezTo>
                    <a:pt x="108477" y="1322"/>
                    <a:pt x="99834" y="15839"/>
                    <a:pt x="88310" y="14040"/>
                  </a:cubicBezTo>
                  <a:cubicBezTo>
                    <a:pt x="76786" y="12241"/>
                    <a:pt x="65787" y="9121"/>
                    <a:pt x="53897" y="17462"/>
                  </a:cubicBezTo>
                  <a:cubicBezTo>
                    <a:pt x="42006" y="25819"/>
                    <a:pt x="40621" y="24657"/>
                    <a:pt x="24147" y="22970"/>
                  </a:cubicBezTo>
                  <a:cubicBezTo>
                    <a:pt x="7656" y="21298"/>
                    <a:pt x="4250" y="37438"/>
                    <a:pt x="0" y="374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356700" y="2235300"/>
              <a:ext cx="2836900" cy="927625"/>
            </a:xfrm>
            <a:custGeom>
              <a:avLst/>
              <a:gdLst/>
              <a:ahLst/>
              <a:cxnLst/>
              <a:rect l="l" t="t" r="r" b="b"/>
              <a:pathLst>
                <a:path w="113476" h="37105" fill="none" extrusionOk="0">
                  <a:moveTo>
                    <a:pt x="113476" y="1"/>
                  </a:moveTo>
                  <a:cubicBezTo>
                    <a:pt x="109178" y="1306"/>
                    <a:pt x="100089" y="16045"/>
                    <a:pt x="88422" y="13976"/>
                  </a:cubicBezTo>
                  <a:cubicBezTo>
                    <a:pt x="76754" y="11923"/>
                    <a:pt x="65819" y="9201"/>
                    <a:pt x="53833" y="17510"/>
                  </a:cubicBezTo>
                  <a:cubicBezTo>
                    <a:pt x="41847" y="25819"/>
                    <a:pt x="40431" y="24195"/>
                    <a:pt x="24052" y="22651"/>
                  </a:cubicBezTo>
                  <a:cubicBezTo>
                    <a:pt x="7689" y="21123"/>
                    <a:pt x="4394" y="37104"/>
                    <a:pt x="0" y="370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355100" y="2245650"/>
              <a:ext cx="2851650" cy="918450"/>
            </a:xfrm>
            <a:custGeom>
              <a:avLst/>
              <a:gdLst/>
              <a:ahLst/>
              <a:cxnLst/>
              <a:rect l="l" t="t" r="r" b="b"/>
              <a:pathLst>
                <a:path w="114066" h="36738" fill="none" extrusionOk="0">
                  <a:moveTo>
                    <a:pt x="114065" y="0"/>
                  </a:moveTo>
                  <a:cubicBezTo>
                    <a:pt x="109879" y="1258"/>
                    <a:pt x="100328" y="16220"/>
                    <a:pt x="88534" y="13896"/>
                  </a:cubicBezTo>
                  <a:cubicBezTo>
                    <a:pt x="76739" y="11572"/>
                    <a:pt x="65851" y="9264"/>
                    <a:pt x="53770" y="17541"/>
                  </a:cubicBezTo>
                  <a:cubicBezTo>
                    <a:pt x="41689" y="25819"/>
                    <a:pt x="40224" y="23717"/>
                    <a:pt x="23972" y="22317"/>
                  </a:cubicBezTo>
                  <a:cubicBezTo>
                    <a:pt x="7721" y="20932"/>
                    <a:pt x="4537" y="36738"/>
                    <a:pt x="1" y="367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8"/>
            <p:cNvSpPr/>
            <p:nvPr/>
          </p:nvSpPr>
          <p:spPr>
            <a:xfrm>
              <a:off x="353525" y="2255600"/>
              <a:ext cx="2866750" cy="909700"/>
            </a:xfrm>
            <a:custGeom>
              <a:avLst/>
              <a:gdLst/>
              <a:ahLst/>
              <a:cxnLst/>
              <a:rect l="l" t="t" r="r" b="b"/>
              <a:pathLst>
                <a:path w="114670" h="36388" fill="none" extrusionOk="0">
                  <a:moveTo>
                    <a:pt x="114669" y="0"/>
                  </a:moveTo>
                  <a:cubicBezTo>
                    <a:pt x="110579" y="1226"/>
                    <a:pt x="100566" y="16427"/>
                    <a:pt x="88628" y="13833"/>
                  </a:cubicBezTo>
                  <a:cubicBezTo>
                    <a:pt x="76706" y="11254"/>
                    <a:pt x="65882" y="9344"/>
                    <a:pt x="53706" y="17573"/>
                  </a:cubicBezTo>
                  <a:cubicBezTo>
                    <a:pt x="41529" y="25818"/>
                    <a:pt x="40032" y="23256"/>
                    <a:pt x="23892" y="22014"/>
                  </a:cubicBezTo>
                  <a:cubicBezTo>
                    <a:pt x="7752" y="20757"/>
                    <a:pt x="4680" y="36388"/>
                    <a:pt x="0" y="363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8"/>
            <p:cNvSpPr/>
            <p:nvPr/>
          </p:nvSpPr>
          <p:spPr>
            <a:xfrm>
              <a:off x="352325" y="2265950"/>
              <a:ext cx="2881075" cy="900950"/>
            </a:xfrm>
            <a:custGeom>
              <a:avLst/>
              <a:gdLst/>
              <a:ahLst/>
              <a:cxnLst/>
              <a:rect l="l" t="t" r="r" b="b"/>
              <a:pathLst>
                <a:path w="115243" h="36038" fill="none" extrusionOk="0">
                  <a:moveTo>
                    <a:pt x="115243" y="0"/>
                  </a:moveTo>
                  <a:cubicBezTo>
                    <a:pt x="111263" y="1194"/>
                    <a:pt x="100790" y="16618"/>
                    <a:pt x="88724" y="13753"/>
                  </a:cubicBezTo>
                  <a:cubicBezTo>
                    <a:pt x="76659" y="10904"/>
                    <a:pt x="65899" y="9407"/>
                    <a:pt x="53626" y="17605"/>
                  </a:cubicBezTo>
                  <a:cubicBezTo>
                    <a:pt x="41354" y="25802"/>
                    <a:pt x="39810" y="22778"/>
                    <a:pt x="23781" y="21680"/>
                  </a:cubicBezTo>
                  <a:cubicBezTo>
                    <a:pt x="7768" y="20581"/>
                    <a:pt x="4791" y="36037"/>
                    <a:pt x="0" y="360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350725" y="2275900"/>
              <a:ext cx="2895800" cy="892200"/>
            </a:xfrm>
            <a:custGeom>
              <a:avLst/>
              <a:gdLst/>
              <a:ahLst/>
              <a:cxnLst/>
              <a:rect l="l" t="t" r="r" b="b"/>
              <a:pathLst>
                <a:path w="115832" h="35688" fill="none" extrusionOk="0">
                  <a:moveTo>
                    <a:pt x="115832" y="0"/>
                  </a:moveTo>
                  <a:cubicBezTo>
                    <a:pt x="111964" y="1162"/>
                    <a:pt x="101029" y="16809"/>
                    <a:pt x="88836" y="13689"/>
                  </a:cubicBezTo>
                  <a:cubicBezTo>
                    <a:pt x="76643" y="10569"/>
                    <a:pt x="65915" y="9487"/>
                    <a:pt x="53563" y="17637"/>
                  </a:cubicBezTo>
                  <a:cubicBezTo>
                    <a:pt x="41195" y="25802"/>
                    <a:pt x="39603" y="22316"/>
                    <a:pt x="23702" y="21361"/>
                  </a:cubicBezTo>
                  <a:cubicBezTo>
                    <a:pt x="7784" y="20406"/>
                    <a:pt x="4935" y="35687"/>
                    <a:pt x="1" y="35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349125" y="2286250"/>
              <a:ext cx="2910550" cy="883025"/>
            </a:xfrm>
            <a:custGeom>
              <a:avLst/>
              <a:gdLst/>
              <a:ahLst/>
              <a:cxnLst/>
              <a:rect l="l" t="t" r="r" b="b"/>
              <a:pathLst>
                <a:path w="116422" h="35321" fill="none" extrusionOk="0">
                  <a:moveTo>
                    <a:pt x="116421" y="0"/>
                  </a:moveTo>
                  <a:cubicBezTo>
                    <a:pt x="112665" y="1130"/>
                    <a:pt x="101268" y="17000"/>
                    <a:pt x="88948" y="13609"/>
                  </a:cubicBezTo>
                  <a:cubicBezTo>
                    <a:pt x="76612" y="10235"/>
                    <a:pt x="65947" y="9551"/>
                    <a:pt x="53484" y="17668"/>
                  </a:cubicBezTo>
                  <a:cubicBezTo>
                    <a:pt x="41036" y="25786"/>
                    <a:pt x="39413" y="21839"/>
                    <a:pt x="23622" y="21027"/>
                  </a:cubicBezTo>
                  <a:cubicBezTo>
                    <a:pt x="7816" y="20215"/>
                    <a:pt x="5079" y="35321"/>
                    <a:pt x="1" y="352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347550" y="2296175"/>
              <a:ext cx="2925250" cy="874700"/>
            </a:xfrm>
            <a:custGeom>
              <a:avLst/>
              <a:gdLst/>
              <a:ahLst/>
              <a:cxnLst/>
              <a:rect l="l" t="t" r="r" b="b"/>
              <a:pathLst>
                <a:path w="117010" h="34988" fill="none" extrusionOk="0">
                  <a:moveTo>
                    <a:pt x="117009" y="1"/>
                  </a:moveTo>
                  <a:cubicBezTo>
                    <a:pt x="113364" y="1099"/>
                    <a:pt x="101506" y="17208"/>
                    <a:pt x="89042" y="13563"/>
                  </a:cubicBezTo>
                  <a:cubicBezTo>
                    <a:pt x="76579" y="9902"/>
                    <a:pt x="65978" y="9631"/>
                    <a:pt x="53419" y="17701"/>
                  </a:cubicBezTo>
                  <a:cubicBezTo>
                    <a:pt x="40876" y="25787"/>
                    <a:pt x="39205" y="21378"/>
                    <a:pt x="23526" y="20710"/>
                  </a:cubicBezTo>
                  <a:cubicBezTo>
                    <a:pt x="7848" y="20041"/>
                    <a:pt x="5221" y="34987"/>
                    <a:pt x="0" y="349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345950" y="2306525"/>
              <a:ext cx="2939975" cy="865550"/>
            </a:xfrm>
            <a:custGeom>
              <a:avLst/>
              <a:gdLst/>
              <a:ahLst/>
              <a:cxnLst/>
              <a:rect l="l" t="t" r="r" b="b"/>
              <a:pathLst>
                <a:path w="117599" h="34622" fill="none" extrusionOk="0">
                  <a:moveTo>
                    <a:pt x="117599" y="1"/>
                  </a:moveTo>
                  <a:cubicBezTo>
                    <a:pt x="114065" y="1051"/>
                    <a:pt x="101745" y="17399"/>
                    <a:pt x="89154" y="13483"/>
                  </a:cubicBezTo>
                  <a:cubicBezTo>
                    <a:pt x="76564" y="9551"/>
                    <a:pt x="66010" y="9695"/>
                    <a:pt x="53356" y="17733"/>
                  </a:cubicBezTo>
                  <a:cubicBezTo>
                    <a:pt x="40717" y="25771"/>
                    <a:pt x="39014" y="20900"/>
                    <a:pt x="23447" y="20375"/>
                  </a:cubicBezTo>
                  <a:cubicBezTo>
                    <a:pt x="7880" y="19866"/>
                    <a:pt x="5349" y="34621"/>
                    <a:pt x="1" y="345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344750" y="2316475"/>
              <a:ext cx="2954325" cy="856775"/>
            </a:xfrm>
            <a:custGeom>
              <a:avLst/>
              <a:gdLst/>
              <a:ahLst/>
              <a:cxnLst/>
              <a:rect l="l" t="t" r="r" b="b"/>
              <a:pathLst>
                <a:path w="118173" h="34271" fill="none" extrusionOk="0">
                  <a:moveTo>
                    <a:pt x="118172" y="1"/>
                  </a:moveTo>
                  <a:cubicBezTo>
                    <a:pt x="114750" y="1035"/>
                    <a:pt x="101968" y="17590"/>
                    <a:pt x="89250" y="13419"/>
                  </a:cubicBezTo>
                  <a:cubicBezTo>
                    <a:pt x="76516" y="9233"/>
                    <a:pt x="66011" y="9774"/>
                    <a:pt x="53277" y="17765"/>
                  </a:cubicBezTo>
                  <a:cubicBezTo>
                    <a:pt x="40543" y="25771"/>
                    <a:pt x="38792" y="20439"/>
                    <a:pt x="23336" y="20057"/>
                  </a:cubicBezTo>
                  <a:cubicBezTo>
                    <a:pt x="7880" y="19691"/>
                    <a:pt x="5476" y="34271"/>
                    <a:pt x="1" y="342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343175" y="2326825"/>
              <a:ext cx="2969025" cy="848025"/>
            </a:xfrm>
            <a:custGeom>
              <a:avLst/>
              <a:gdLst/>
              <a:ahLst/>
              <a:cxnLst/>
              <a:rect l="l" t="t" r="r" b="b"/>
              <a:pathLst>
                <a:path w="118761" h="33921" fill="none" extrusionOk="0">
                  <a:moveTo>
                    <a:pt x="118760" y="1"/>
                  </a:moveTo>
                  <a:cubicBezTo>
                    <a:pt x="115449" y="988"/>
                    <a:pt x="102206" y="17780"/>
                    <a:pt x="89345" y="13339"/>
                  </a:cubicBezTo>
                  <a:cubicBezTo>
                    <a:pt x="76484" y="8883"/>
                    <a:pt x="66042" y="9838"/>
                    <a:pt x="53212" y="17796"/>
                  </a:cubicBezTo>
                  <a:cubicBezTo>
                    <a:pt x="40383" y="25755"/>
                    <a:pt x="38600" y="19961"/>
                    <a:pt x="23256" y="19722"/>
                  </a:cubicBezTo>
                  <a:cubicBezTo>
                    <a:pt x="7911" y="19499"/>
                    <a:pt x="5619" y="33921"/>
                    <a:pt x="0" y="338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341575" y="2336775"/>
              <a:ext cx="2983750" cy="839275"/>
            </a:xfrm>
            <a:custGeom>
              <a:avLst/>
              <a:gdLst/>
              <a:ahLst/>
              <a:cxnLst/>
              <a:rect l="l" t="t" r="r" b="b"/>
              <a:pathLst>
                <a:path w="119350" h="33571" fill="none" extrusionOk="0">
                  <a:moveTo>
                    <a:pt x="119350" y="1"/>
                  </a:moveTo>
                  <a:cubicBezTo>
                    <a:pt x="116150" y="972"/>
                    <a:pt x="102461" y="17987"/>
                    <a:pt x="89457" y="13276"/>
                  </a:cubicBezTo>
                  <a:cubicBezTo>
                    <a:pt x="76452" y="8564"/>
                    <a:pt x="66074" y="9917"/>
                    <a:pt x="53149" y="17844"/>
                  </a:cubicBezTo>
                  <a:cubicBezTo>
                    <a:pt x="40224" y="25755"/>
                    <a:pt x="38393" y="19483"/>
                    <a:pt x="23176" y="19404"/>
                  </a:cubicBezTo>
                  <a:cubicBezTo>
                    <a:pt x="7943" y="19340"/>
                    <a:pt x="5763" y="33570"/>
                    <a:pt x="1" y="33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339975" y="2347125"/>
              <a:ext cx="2998875" cy="830125"/>
            </a:xfrm>
            <a:custGeom>
              <a:avLst/>
              <a:gdLst/>
              <a:ahLst/>
              <a:cxnLst/>
              <a:rect l="l" t="t" r="r" b="b"/>
              <a:pathLst>
                <a:path w="119955" h="33205" fill="none" extrusionOk="0">
                  <a:moveTo>
                    <a:pt x="119955" y="0"/>
                  </a:moveTo>
                  <a:cubicBezTo>
                    <a:pt x="116851" y="924"/>
                    <a:pt x="102700" y="18178"/>
                    <a:pt x="89568" y="13196"/>
                  </a:cubicBezTo>
                  <a:cubicBezTo>
                    <a:pt x="76436" y="8214"/>
                    <a:pt x="66106" y="9981"/>
                    <a:pt x="53086" y="17860"/>
                  </a:cubicBezTo>
                  <a:cubicBezTo>
                    <a:pt x="40065" y="25739"/>
                    <a:pt x="38203" y="19006"/>
                    <a:pt x="23081" y="19085"/>
                  </a:cubicBezTo>
                  <a:cubicBezTo>
                    <a:pt x="7976" y="19149"/>
                    <a:pt x="5906" y="33204"/>
                    <a:pt x="1" y="331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338400" y="2357075"/>
              <a:ext cx="3013600" cy="821750"/>
            </a:xfrm>
            <a:custGeom>
              <a:avLst/>
              <a:gdLst/>
              <a:ahLst/>
              <a:cxnLst/>
              <a:rect l="l" t="t" r="r" b="b"/>
              <a:pathLst>
                <a:path w="120544" h="32870" fill="none" extrusionOk="0">
                  <a:moveTo>
                    <a:pt x="120543" y="0"/>
                  </a:moveTo>
                  <a:cubicBezTo>
                    <a:pt x="117551" y="892"/>
                    <a:pt x="102938" y="18369"/>
                    <a:pt x="89663" y="13132"/>
                  </a:cubicBezTo>
                  <a:cubicBezTo>
                    <a:pt x="76404" y="7879"/>
                    <a:pt x="66121" y="10060"/>
                    <a:pt x="53021" y="17907"/>
                  </a:cubicBezTo>
                  <a:cubicBezTo>
                    <a:pt x="39905" y="25755"/>
                    <a:pt x="37995" y="18544"/>
                    <a:pt x="23001" y="18767"/>
                  </a:cubicBezTo>
                  <a:cubicBezTo>
                    <a:pt x="8007" y="18974"/>
                    <a:pt x="6033" y="32870"/>
                    <a:pt x="0" y="3282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336800" y="2367425"/>
              <a:ext cx="3028325" cy="812600"/>
            </a:xfrm>
            <a:custGeom>
              <a:avLst/>
              <a:gdLst/>
              <a:ahLst/>
              <a:cxnLst/>
              <a:rect l="l" t="t" r="r" b="b"/>
              <a:pathLst>
                <a:path w="121133" h="32504" fill="none" extrusionOk="0">
                  <a:moveTo>
                    <a:pt x="121132" y="0"/>
                  </a:moveTo>
                  <a:cubicBezTo>
                    <a:pt x="118251" y="860"/>
                    <a:pt x="103177" y="18560"/>
                    <a:pt x="89775" y="13052"/>
                  </a:cubicBezTo>
                  <a:cubicBezTo>
                    <a:pt x="76372" y="7545"/>
                    <a:pt x="66153" y="10124"/>
                    <a:pt x="52942" y="17923"/>
                  </a:cubicBezTo>
                  <a:cubicBezTo>
                    <a:pt x="39746" y="25739"/>
                    <a:pt x="37804" y="18066"/>
                    <a:pt x="22922" y="18433"/>
                  </a:cubicBezTo>
                  <a:cubicBezTo>
                    <a:pt x="8023" y="18783"/>
                    <a:pt x="6176" y="32504"/>
                    <a:pt x="1" y="324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335600" y="2377375"/>
              <a:ext cx="3042650" cy="803850"/>
            </a:xfrm>
            <a:custGeom>
              <a:avLst/>
              <a:gdLst/>
              <a:ahLst/>
              <a:cxnLst/>
              <a:rect l="l" t="t" r="r" b="b"/>
              <a:pathLst>
                <a:path w="121706" h="32154" fill="none" extrusionOk="0">
                  <a:moveTo>
                    <a:pt x="121706" y="0"/>
                  </a:moveTo>
                  <a:cubicBezTo>
                    <a:pt x="118936" y="828"/>
                    <a:pt x="103401" y="18767"/>
                    <a:pt x="89871" y="12989"/>
                  </a:cubicBezTo>
                  <a:cubicBezTo>
                    <a:pt x="76341" y="7211"/>
                    <a:pt x="66170" y="10203"/>
                    <a:pt x="52863" y="17971"/>
                  </a:cubicBezTo>
                  <a:cubicBezTo>
                    <a:pt x="39572" y="25739"/>
                    <a:pt x="37582" y="17605"/>
                    <a:pt x="22810" y="18114"/>
                  </a:cubicBezTo>
                  <a:cubicBezTo>
                    <a:pt x="8039" y="18624"/>
                    <a:pt x="6304" y="32153"/>
                    <a:pt x="1" y="3212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334025" y="2387700"/>
              <a:ext cx="3057350" cy="795100"/>
            </a:xfrm>
            <a:custGeom>
              <a:avLst/>
              <a:gdLst/>
              <a:ahLst/>
              <a:cxnLst/>
              <a:rect l="l" t="t" r="r" b="b"/>
              <a:pathLst>
                <a:path w="122294" h="31804" fill="none" extrusionOk="0">
                  <a:moveTo>
                    <a:pt x="122294" y="1"/>
                  </a:moveTo>
                  <a:cubicBezTo>
                    <a:pt x="119636" y="797"/>
                    <a:pt x="103639" y="18959"/>
                    <a:pt x="89966" y="12910"/>
                  </a:cubicBezTo>
                  <a:cubicBezTo>
                    <a:pt x="76308" y="6877"/>
                    <a:pt x="66201" y="10268"/>
                    <a:pt x="52798" y="17988"/>
                  </a:cubicBezTo>
                  <a:cubicBezTo>
                    <a:pt x="39412" y="25724"/>
                    <a:pt x="37390" y="17128"/>
                    <a:pt x="22730" y="17781"/>
                  </a:cubicBezTo>
                  <a:cubicBezTo>
                    <a:pt x="8070" y="18433"/>
                    <a:pt x="6447" y="31804"/>
                    <a:pt x="0" y="317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332425" y="2397650"/>
              <a:ext cx="3072100" cy="786350"/>
            </a:xfrm>
            <a:custGeom>
              <a:avLst/>
              <a:gdLst/>
              <a:ahLst/>
              <a:cxnLst/>
              <a:rect l="l" t="t" r="r" b="b"/>
              <a:pathLst>
                <a:path w="122884" h="31454" fill="none" extrusionOk="0">
                  <a:moveTo>
                    <a:pt x="122883" y="1"/>
                  </a:moveTo>
                  <a:cubicBezTo>
                    <a:pt x="120352" y="765"/>
                    <a:pt x="103878" y="19150"/>
                    <a:pt x="90077" y="12846"/>
                  </a:cubicBezTo>
                  <a:cubicBezTo>
                    <a:pt x="76277" y="6543"/>
                    <a:pt x="66233" y="10347"/>
                    <a:pt x="52735" y="18035"/>
                  </a:cubicBezTo>
                  <a:cubicBezTo>
                    <a:pt x="39253" y="25723"/>
                    <a:pt x="37184" y="16666"/>
                    <a:pt x="22635" y="17462"/>
                  </a:cubicBezTo>
                  <a:cubicBezTo>
                    <a:pt x="8102" y="18258"/>
                    <a:pt x="6590" y="31454"/>
                    <a:pt x="0" y="314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330825" y="2408000"/>
              <a:ext cx="3086825" cy="777200"/>
            </a:xfrm>
            <a:custGeom>
              <a:avLst/>
              <a:gdLst/>
              <a:ahLst/>
              <a:cxnLst/>
              <a:rect l="l" t="t" r="r" b="b"/>
              <a:pathLst>
                <a:path w="123473" h="31088" fill="none" extrusionOk="0">
                  <a:moveTo>
                    <a:pt x="123472" y="1"/>
                  </a:moveTo>
                  <a:cubicBezTo>
                    <a:pt x="121053" y="717"/>
                    <a:pt x="104117" y="19340"/>
                    <a:pt x="90189" y="12767"/>
                  </a:cubicBezTo>
                  <a:cubicBezTo>
                    <a:pt x="76261" y="6193"/>
                    <a:pt x="66249" y="10411"/>
                    <a:pt x="52672" y="18051"/>
                  </a:cubicBezTo>
                  <a:cubicBezTo>
                    <a:pt x="39094" y="25707"/>
                    <a:pt x="36993" y="16189"/>
                    <a:pt x="22556" y="17128"/>
                  </a:cubicBezTo>
                  <a:cubicBezTo>
                    <a:pt x="8135" y="18067"/>
                    <a:pt x="6718" y="31087"/>
                    <a:pt x="1" y="310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329250" y="2417950"/>
              <a:ext cx="3101525" cy="768850"/>
            </a:xfrm>
            <a:custGeom>
              <a:avLst/>
              <a:gdLst/>
              <a:ahLst/>
              <a:cxnLst/>
              <a:rect l="l" t="t" r="r" b="b"/>
              <a:pathLst>
                <a:path w="124061" h="30754" fill="none" extrusionOk="0">
                  <a:moveTo>
                    <a:pt x="124061" y="1"/>
                  </a:moveTo>
                  <a:cubicBezTo>
                    <a:pt x="121753" y="701"/>
                    <a:pt x="104355" y="19547"/>
                    <a:pt x="90300" y="12703"/>
                  </a:cubicBezTo>
                  <a:cubicBezTo>
                    <a:pt x="76229" y="5874"/>
                    <a:pt x="66280" y="10490"/>
                    <a:pt x="52607" y="18099"/>
                  </a:cubicBezTo>
                  <a:cubicBezTo>
                    <a:pt x="38934" y="25707"/>
                    <a:pt x="36785" y="15727"/>
                    <a:pt x="22476" y="16810"/>
                  </a:cubicBezTo>
                  <a:cubicBezTo>
                    <a:pt x="8150" y="17908"/>
                    <a:pt x="6861" y="30753"/>
                    <a:pt x="0" y="307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328050" y="2427900"/>
              <a:ext cx="3115850" cy="760075"/>
            </a:xfrm>
            <a:custGeom>
              <a:avLst/>
              <a:gdLst/>
              <a:ahLst/>
              <a:cxnLst/>
              <a:rect l="l" t="t" r="r" b="b"/>
              <a:pathLst>
                <a:path w="124634" h="30403" fill="none" extrusionOk="0">
                  <a:moveTo>
                    <a:pt x="124634" y="1"/>
                  </a:moveTo>
                  <a:cubicBezTo>
                    <a:pt x="122437" y="669"/>
                    <a:pt x="104578" y="19754"/>
                    <a:pt x="90380" y="12639"/>
                  </a:cubicBezTo>
                  <a:cubicBezTo>
                    <a:pt x="76181" y="5540"/>
                    <a:pt x="66297" y="10570"/>
                    <a:pt x="52528" y="18147"/>
                  </a:cubicBezTo>
                  <a:cubicBezTo>
                    <a:pt x="38759" y="25707"/>
                    <a:pt x="36579" y="15265"/>
                    <a:pt x="22364" y="16507"/>
                  </a:cubicBezTo>
                  <a:cubicBezTo>
                    <a:pt x="8166" y="17733"/>
                    <a:pt x="6988" y="30403"/>
                    <a:pt x="0" y="303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326450" y="2438250"/>
              <a:ext cx="3131000" cy="751325"/>
            </a:xfrm>
            <a:custGeom>
              <a:avLst/>
              <a:gdLst/>
              <a:ahLst/>
              <a:cxnLst/>
              <a:rect l="l" t="t" r="r" b="b"/>
              <a:pathLst>
                <a:path w="125240" h="30053" fill="none" extrusionOk="0">
                  <a:moveTo>
                    <a:pt x="125239" y="1"/>
                  </a:moveTo>
                  <a:cubicBezTo>
                    <a:pt x="123138" y="637"/>
                    <a:pt x="104833" y="19929"/>
                    <a:pt x="90491" y="12559"/>
                  </a:cubicBezTo>
                  <a:cubicBezTo>
                    <a:pt x="76150" y="5190"/>
                    <a:pt x="66329" y="10633"/>
                    <a:pt x="52465" y="18162"/>
                  </a:cubicBezTo>
                  <a:cubicBezTo>
                    <a:pt x="38600" y="25691"/>
                    <a:pt x="36372" y="14788"/>
                    <a:pt x="22285" y="16173"/>
                  </a:cubicBezTo>
                  <a:cubicBezTo>
                    <a:pt x="8198" y="17541"/>
                    <a:pt x="7132" y="30053"/>
                    <a:pt x="1" y="299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324875" y="2448200"/>
              <a:ext cx="3145700" cy="742575"/>
            </a:xfrm>
            <a:custGeom>
              <a:avLst/>
              <a:gdLst/>
              <a:ahLst/>
              <a:cxnLst/>
              <a:rect l="l" t="t" r="r" b="b"/>
              <a:pathLst>
                <a:path w="125828" h="29703" fill="none" extrusionOk="0">
                  <a:moveTo>
                    <a:pt x="125827" y="0"/>
                  </a:moveTo>
                  <a:cubicBezTo>
                    <a:pt x="123838" y="605"/>
                    <a:pt x="105071" y="20136"/>
                    <a:pt x="90602" y="12496"/>
                  </a:cubicBezTo>
                  <a:cubicBezTo>
                    <a:pt x="76133" y="4871"/>
                    <a:pt x="66344" y="10713"/>
                    <a:pt x="52384" y="18210"/>
                  </a:cubicBezTo>
                  <a:cubicBezTo>
                    <a:pt x="38441" y="25691"/>
                    <a:pt x="36164" y="14326"/>
                    <a:pt x="22205" y="15854"/>
                  </a:cubicBezTo>
                  <a:cubicBezTo>
                    <a:pt x="8229" y="17382"/>
                    <a:pt x="7274" y="29702"/>
                    <a:pt x="0" y="29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323275" y="2458550"/>
              <a:ext cx="3160425" cy="733425"/>
            </a:xfrm>
            <a:custGeom>
              <a:avLst/>
              <a:gdLst/>
              <a:ahLst/>
              <a:cxnLst/>
              <a:rect l="l" t="t" r="r" b="b"/>
              <a:pathLst>
                <a:path w="126417" h="29337" fill="none" extrusionOk="0">
                  <a:moveTo>
                    <a:pt x="126417" y="0"/>
                  </a:moveTo>
                  <a:cubicBezTo>
                    <a:pt x="124538" y="557"/>
                    <a:pt x="105310" y="20327"/>
                    <a:pt x="90698" y="12416"/>
                  </a:cubicBezTo>
                  <a:cubicBezTo>
                    <a:pt x="76102" y="4521"/>
                    <a:pt x="66376" y="10776"/>
                    <a:pt x="52321" y="18226"/>
                  </a:cubicBezTo>
                  <a:cubicBezTo>
                    <a:pt x="38282" y="25691"/>
                    <a:pt x="35974" y="13848"/>
                    <a:pt x="22110" y="15520"/>
                  </a:cubicBezTo>
                  <a:cubicBezTo>
                    <a:pt x="8261" y="17191"/>
                    <a:pt x="7402" y="29336"/>
                    <a:pt x="0" y="292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321675" y="2468500"/>
              <a:ext cx="3175150" cy="725050"/>
            </a:xfrm>
            <a:custGeom>
              <a:avLst/>
              <a:gdLst/>
              <a:ahLst/>
              <a:cxnLst/>
              <a:rect l="l" t="t" r="r" b="b"/>
              <a:pathLst>
                <a:path w="127006" h="29002" fill="none" extrusionOk="0">
                  <a:moveTo>
                    <a:pt x="127006" y="0"/>
                  </a:moveTo>
                  <a:cubicBezTo>
                    <a:pt x="125239" y="541"/>
                    <a:pt x="105549" y="20518"/>
                    <a:pt x="90810" y="12368"/>
                  </a:cubicBezTo>
                  <a:cubicBezTo>
                    <a:pt x="76070" y="4202"/>
                    <a:pt x="66408" y="10856"/>
                    <a:pt x="52258" y="18273"/>
                  </a:cubicBezTo>
                  <a:cubicBezTo>
                    <a:pt x="38123" y="25691"/>
                    <a:pt x="35767" y="13387"/>
                    <a:pt x="22030" y="15201"/>
                  </a:cubicBezTo>
                  <a:cubicBezTo>
                    <a:pt x="8278" y="17016"/>
                    <a:pt x="7546" y="29002"/>
                    <a:pt x="1" y="2893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320075" y="2478850"/>
              <a:ext cx="3189900" cy="715900"/>
            </a:xfrm>
            <a:custGeom>
              <a:avLst/>
              <a:gdLst/>
              <a:ahLst/>
              <a:cxnLst/>
              <a:rect l="l" t="t" r="r" b="b"/>
              <a:pathLst>
                <a:path w="127596" h="28636" fill="none" extrusionOk="0">
                  <a:moveTo>
                    <a:pt x="127595" y="0"/>
                  </a:moveTo>
                  <a:cubicBezTo>
                    <a:pt x="125940" y="494"/>
                    <a:pt x="105788" y="20709"/>
                    <a:pt x="90921" y="12288"/>
                  </a:cubicBezTo>
                  <a:cubicBezTo>
                    <a:pt x="76055" y="3852"/>
                    <a:pt x="66440" y="10919"/>
                    <a:pt x="52194" y="18289"/>
                  </a:cubicBezTo>
                  <a:cubicBezTo>
                    <a:pt x="37964" y="25675"/>
                    <a:pt x="35576" y="12909"/>
                    <a:pt x="21935" y="14867"/>
                  </a:cubicBezTo>
                  <a:cubicBezTo>
                    <a:pt x="8310" y="16825"/>
                    <a:pt x="7689" y="28636"/>
                    <a:pt x="1" y="285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318900" y="2488800"/>
              <a:ext cx="3204200" cy="707150"/>
            </a:xfrm>
            <a:custGeom>
              <a:avLst/>
              <a:gdLst/>
              <a:ahLst/>
              <a:cxnLst/>
              <a:rect l="l" t="t" r="r" b="b"/>
              <a:pathLst>
                <a:path w="128168" h="28286" fill="none" extrusionOk="0">
                  <a:moveTo>
                    <a:pt x="128168" y="0"/>
                  </a:moveTo>
                  <a:cubicBezTo>
                    <a:pt x="126624" y="478"/>
                    <a:pt x="106010" y="20916"/>
                    <a:pt x="91000" y="12225"/>
                  </a:cubicBezTo>
                  <a:cubicBezTo>
                    <a:pt x="76006" y="3518"/>
                    <a:pt x="66440" y="10999"/>
                    <a:pt x="52114" y="18337"/>
                  </a:cubicBezTo>
                  <a:cubicBezTo>
                    <a:pt x="37788" y="25675"/>
                    <a:pt x="35353" y="12447"/>
                    <a:pt x="21839" y="14549"/>
                  </a:cubicBezTo>
                  <a:cubicBezTo>
                    <a:pt x="8325" y="16666"/>
                    <a:pt x="7816" y="28285"/>
                    <a:pt x="0" y="282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317300" y="2499125"/>
              <a:ext cx="3218925" cy="698400"/>
            </a:xfrm>
            <a:custGeom>
              <a:avLst/>
              <a:gdLst/>
              <a:ahLst/>
              <a:cxnLst/>
              <a:rect l="l" t="t" r="r" b="b"/>
              <a:pathLst>
                <a:path w="128757" h="27936" fill="none" extrusionOk="0">
                  <a:moveTo>
                    <a:pt x="128757" y="1"/>
                  </a:moveTo>
                  <a:cubicBezTo>
                    <a:pt x="127324" y="431"/>
                    <a:pt x="106250" y="21107"/>
                    <a:pt x="91112" y="12146"/>
                  </a:cubicBezTo>
                  <a:cubicBezTo>
                    <a:pt x="75975" y="3184"/>
                    <a:pt x="66472" y="11063"/>
                    <a:pt x="52051" y="18354"/>
                  </a:cubicBezTo>
                  <a:cubicBezTo>
                    <a:pt x="37629" y="25660"/>
                    <a:pt x="35162" y="11971"/>
                    <a:pt x="21760" y="14215"/>
                  </a:cubicBezTo>
                  <a:cubicBezTo>
                    <a:pt x="8357" y="16475"/>
                    <a:pt x="7959" y="27936"/>
                    <a:pt x="1" y="2787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315700" y="2509075"/>
              <a:ext cx="3233675" cy="689650"/>
            </a:xfrm>
            <a:custGeom>
              <a:avLst/>
              <a:gdLst/>
              <a:ahLst/>
              <a:cxnLst/>
              <a:rect l="l" t="t" r="r" b="b"/>
              <a:pathLst>
                <a:path w="129347" h="27586" fill="none" extrusionOk="0">
                  <a:moveTo>
                    <a:pt x="129346" y="1"/>
                  </a:moveTo>
                  <a:cubicBezTo>
                    <a:pt x="128025" y="399"/>
                    <a:pt x="106489" y="21298"/>
                    <a:pt x="91224" y="12082"/>
                  </a:cubicBezTo>
                  <a:cubicBezTo>
                    <a:pt x="75959" y="2850"/>
                    <a:pt x="66504" y="11143"/>
                    <a:pt x="51987" y="18401"/>
                  </a:cubicBezTo>
                  <a:cubicBezTo>
                    <a:pt x="37455" y="25660"/>
                    <a:pt x="34956" y="11509"/>
                    <a:pt x="21665" y="13897"/>
                  </a:cubicBezTo>
                  <a:cubicBezTo>
                    <a:pt x="8373" y="16300"/>
                    <a:pt x="8087" y="27586"/>
                    <a:pt x="1" y="2752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314125" y="2519425"/>
              <a:ext cx="3248375" cy="680500"/>
            </a:xfrm>
            <a:custGeom>
              <a:avLst/>
              <a:gdLst/>
              <a:ahLst/>
              <a:cxnLst/>
              <a:rect l="l" t="t" r="r" b="b"/>
              <a:pathLst>
                <a:path w="129935" h="27220" fill="none" extrusionOk="0">
                  <a:moveTo>
                    <a:pt x="129934" y="1"/>
                  </a:moveTo>
                  <a:cubicBezTo>
                    <a:pt x="128725" y="367"/>
                    <a:pt x="106727" y="21489"/>
                    <a:pt x="91335" y="12002"/>
                  </a:cubicBezTo>
                  <a:cubicBezTo>
                    <a:pt x="75926" y="2516"/>
                    <a:pt x="66535" y="11207"/>
                    <a:pt x="51923" y="18417"/>
                  </a:cubicBezTo>
                  <a:cubicBezTo>
                    <a:pt x="37295" y="25644"/>
                    <a:pt x="34764" y="11031"/>
                    <a:pt x="21584" y="13578"/>
                  </a:cubicBezTo>
                  <a:cubicBezTo>
                    <a:pt x="8405" y="16125"/>
                    <a:pt x="8230" y="27219"/>
                    <a:pt x="0" y="2715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312525" y="2529375"/>
              <a:ext cx="3263100" cy="672150"/>
            </a:xfrm>
            <a:custGeom>
              <a:avLst/>
              <a:gdLst/>
              <a:ahLst/>
              <a:cxnLst/>
              <a:rect l="l" t="t" r="r" b="b"/>
              <a:pathLst>
                <a:path w="130524" h="26886" fill="none" extrusionOk="0">
                  <a:moveTo>
                    <a:pt x="130524" y="1"/>
                  </a:moveTo>
                  <a:cubicBezTo>
                    <a:pt x="129425" y="335"/>
                    <a:pt x="106966" y="21696"/>
                    <a:pt x="91430" y="11939"/>
                  </a:cubicBezTo>
                  <a:cubicBezTo>
                    <a:pt x="75895" y="2181"/>
                    <a:pt x="66567" y="11286"/>
                    <a:pt x="51844" y="18465"/>
                  </a:cubicBezTo>
                  <a:cubicBezTo>
                    <a:pt x="37136" y="25644"/>
                    <a:pt x="34557" y="10554"/>
                    <a:pt x="21505" y="13260"/>
                  </a:cubicBezTo>
                  <a:cubicBezTo>
                    <a:pt x="8437" y="15950"/>
                    <a:pt x="8373" y="26885"/>
                    <a:pt x="1" y="2682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311325" y="2539725"/>
              <a:ext cx="3277825" cy="662975"/>
            </a:xfrm>
            <a:custGeom>
              <a:avLst/>
              <a:gdLst/>
              <a:ahLst/>
              <a:cxnLst/>
              <a:rect l="l" t="t" r="r" b="b"/>
              <a:pathLst>
                <a:path w="131113" h="26519" fill="none" extrusionOk="0">
                  <a:moveTo>
                    <a:pt x="131113" y="0"/>
                  </a:moveTo>
                  <a:cubicBezTo>
                    <a:pt x="130110" y="303"/>
                    <a:pt x="107205" y="21887"/>
                    <a:pt x="91526" y="11859"/>
                  </a:cubicBezTo>
                  <a:cubicBezTo>
                    <a:pt x="75847" y="1831"/>
                    <a:pt x="66568" y="11350"/>
                    <a:pt x="51764" y="18496"/>
                  </a:cubicBezTo>
                  <a:cubicBezTo>
                    <a:pt x="36961" y="25627"/>
                    <a:pt x="34351" y="10076"/>
                    <a:pt x="21394" y="12925"/>
                  </a:cubicBezTo>
                  <a:cubicBezTo>
                    <a:pt x="8453" y="15759"/>
                    <a:pt x="8501" y="26519"/>
                    <a:pt x="1" y="264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309750" y="2549675"/>
              <a:ext cx="3292550" cy="654225"/>
            </a:xfrm>
            <a:custGeom>
              <a:avLst/>
              <a:gdLst/>
              <a:ahLst/>
              <a:cxnLst/>
              <a:rect l="l" t="t" r="r" b="b"/>
              <a:pathLst>
                <a:path w="131702" h="26169" fill="none" extrusionOk="0">
                  <a:moveTo>
                    <a:pt x="131701" y="0"/>
                  </a:moveTo>
                  <a:cubicBezTo>
                    <a:pt x="130810" y="271"/>
                    <a:pt x="107443" y="22078"/>
                    <a:pt x="91637" y="11795"/>
                  </a:cubicBezTo>
                  <a:cubicBezTo>
                    <a:pt x="75831" y="1513"/>
                    <a:pt x="66599" y="11429"/>
                    <a:pt x="51700" y="18528"/>
                  </a:cubicBezTo>
                  <a:cubicBezTo>
                    <a:pt x="36801" y="25627"/>
                    <a:pt x="34143" y="9615"/>
                    <a:pt x="21314" y="12607"/>
                  </a:cubicBezTo>
                  <a:cubicBezTo>
                    <a:pt x="8484" y="15584"/>
                    <a:pt x="8643" y="26169"/>
                    <a:pt x="0" y="2610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308150" y="2560025"/>
              <a:ext cx="3307275" cy="645475"/>
            </a:xfrm>
            <a:custGeom>
              <a:avLst/>
              <a:gdLst/>
              <a:ahLst/>
              <a:cxnLst/>
              <a:rect l="l" t="t" r="r" b="b"/>
              <a:pathLst>
                <a:path w="132291" h="25819" fill="none" extrusionOk="0">
                  <a:moveTo>
                    <a:pt x="132290" y="0"/>
                  </a:moveTo>
                  <a:cubicBezTo>
                    <a:pt x="131510" y="223"/>
                    <a:pt x="107682" y="22269"/>
                    <a:pt x="91733" y="11715"/>
                  </a:cubicBezTo>
                  <a:cubicBezTo>
                    <a:pt x="75799" y="1162"/>
                    <a:pt x="66631" y="11493"/>
                    <a:pt x="51637" y="18560"/>
                  </a:cubicBezTo>
                  <a:cubicBezTo>
                    <a:pt x="36642" y="25627"/>
                    <a:pt x="33952" y="9137"/>
                    <a:pt x="21234" y="12273"/>
                  </a:cubicBezTo>
                  <a:cubicBezTo>
                    <a:pt x="8500" y="15408"/>
                    <a:pt x="8771" y="25818"/>
                    <a:pt x="0" y="257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306550" y="2569975"/>
              <a:ext cx="3322000" cy="640700"/>
            </a:xfrm>
            <a:custGeom>
              <a:avLst/>
              <a:gdLst/>
              <a:ahLst/>
              <a:cxnLst/>
              <a:rect l="l" t="t" r="r" b="b"/>
              <a:pathLst>
                <a:path w="132880" h="25628" fill="none" extrusionOk="0">
                  <a:moveTo>
                    <a:pt x="132880" y="0"/>
                  </a:moveTo>
                  <a:cubicBezTo>
                    <a:pt x="132211" y="207"/>
                    <a:pt x="107921" y="22476"/>
                    <a:pt x="91844" y="11652"/>
                  </a:cubicBezTo>
                  <a:cubicBezTo>
                    <a:pt x="75768" y="844"/>
                    <a:pt x="66663" y="11572"/>
                    <a:pt x="51573" y="18592"/>
                  </a:cubicBezTo>
                  <a:cubicBezTo>
                    <a:pt x="36484" y="25627"/>
                    <a:pt x="33746" y="8675"/>
                    <a:pt x="21139" y="11954"/>
                  </a:cubicBezTo>
                  <a:cubicBezTo>
                    <a:pt x="8533" y="15233"/>
                    <a:pt x="8915" y="25468"/>
                    <a:pt x="1" y="2540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304975" y="2580325"/>
              <a:ext cx="3336700" cy="640300"/>
            </a:xfrm>
            <a:custGeom>
              <a:avLst/>
              <a:gdLst/>
              <a:ahLst/>
              <a:cxnLst/>
              <a:rect l="l" t="t" r="r" b="b"/>
              <a:pathLst>
                <a:path w="133468" h="25612" fill="none" extrusionOk="0">
                  <a:moveTo>
                    <a:pt x="133468" y="0"/>
                  </a:moveTo>
                  <a:cubicBezTo>
                    <a:pt x="132911" y="159"/>
                    <a:pt x="108159" y="22666"/>
                    <a:pt x="91955" y="11572"/>
                  </a:cubicBezTo>
                  <a:cubicBezTo>
                    <a:pt x="75751" y="493"/>
                    <a:pt x="66678" y="11636"/>
                    <a:pt x="51509" y="18623"/>
                  </a:cubicBezTo>
                  <a:cubicBezTo>
                    <a:pt x="36324" y="25611"/>
                    <a:pt x="33554" y="8197"/>
                    <a:pt x="21059" y="11620"/>
                  </a:cubicBezTo>
                  <a:cubicBezTo>
                    <a:pt x="8564" y="15042"/>
                    <a:pt x="9057" y="25102"/>
                    <a:pt x="0" y="250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303375" y="2590250"/>
              <a:ext cx="3351450" cy="640325"/>
            </a:xfrm>
            <a:custGeom>
              <a:avLst/>
              <a:gdLst/>
              <a:ahLst/>
              <a:cxnLst/>
              <a:rect l="l" t="t" r="r" b="b"/>
              <a:pathLst>
                <a:path w="134058" h="25613" fill="none" extrusionOk="0">
                  <a:moveTo>
                    <a:pt x="134057" y="1"/>
                  </a:moveTo>
                  <a:cubicBezTo>
                    <a:pt x="133612" y="144"/>
                    <a:pt x="108398" y="22858"/>
                    <a:pt x="92051" y="11509"/>
                  </a:cubicBezTo>
                  <a:cubicBezTo>
                    <a:pt x="75720" y="160"/>
                    <a:pt x="66710" y="11716"/>
                    <a:pt x="51446" y="18656"/>
                  </a:cubicBezTo>
                  <a:cubicBezTo>
                    <a:pt x="36165" y="25612"/>
                    <a:pt x="33348" y="7737"/>
                    <a:pt x="20964" y="11302"/>
                  </a:cubicBezTo>
                  <a:cubicBezTo>
                    <a:pt x="8596" y="14868"/>
                    <a:pt x="9201" y="24768"/>
                    <a:pt x="0" y="24689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302175" y="2596225"/>
              <a:ext cx="3365775" cy="644300"/>
            </a:xfrm>
            <a:custGeom>
              <a:avLst/>
              <a:gdLst/>
              <a:ahLst/>
              <a:cxnLst/>
              <a:rect l="l" t="t" r="r" b="b"/>
              <a:pathLst>
                <a:path w="134631" h="25772" fill="none" extrusionOk="0">
                  <a:moveTo>
                    <a:pt x="134630" y="176"/>
                  </a:moveTo>
                  <a:cubicBezTo>
                    <a:pt x="134296" y="271"/>
                    <a:pt x="108621" y="23224"/>
                    <a:pt x="92147" y="11605"/>
                  </a:cubicBezTo>
                  <a:cubicBezTo>
                    <a:pt x="75672" y="1"/>
                    <a:pt x="66727" y="11955"/>
                    <a:pt x="51366" y="18863"/>
                  </a:cubicBezTo>
                  <a:cubicBezTo>
                    <a:pt x="35990" y="25771"/>
                    <a:pt x="33141" y="7434"/>
                    <a:pt x="20868" y="11143"/>
                  </a:cubicBezTo>
                  <a:cubicBezTo>
                    <a:pt x="8612" y="14868"/>
                    <a:pt x="9328" y="24577"/>
                    <a:pt x="1" y="2451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300600" y="2597825"/>
              <a:ext cx="3380475" cy="652625"/>
            </a:xfrm>
            <a:custGeom>
              <a:avLst/>
              <a:gdLst/>
              <a:ahLst/>
              <a:cxnLst/>
              <a:rect l="l" t="t" r="r" b="b"/>
              <a:pathLst>
                <a:path w="135219" h="26105" fill="none" extrusionOk="0">
                  <a:moveTo>
                    <a:pt x="135219" y="510"/>
                  </a:moveTo>
                  <a:cubicBezTo>
                    <a:pt x="134996" y="573"/>
                    <a:pt x="108859" y="23765"/>
                    <a:pt x="92258" y="11875"/>
                  </a:cubicBezTo>
                  <a:cubicBezTo>
                    <a:pt x="75656" y="0"/>
                    <a:pt x="66758" y="12368"/>
                    <a:pt x="51286" y="19229"/>
                  </a:cubicBezTo>
                  <a:cubicBezTo>
                    <a:pt x="35830" y="26105"/>
                    <a:pt x="32933" y="7306"/>
                    <a:pt x="20788" y="11174"/>
                  </a:cubicBezTo>
                  <a:cubicBezTo>
                    <a:pt x="8627" y="15026"/>
                    <a:pt x="9455" y="24561"/>
                    <a:pt x="0" y="24497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299000" y="2599425"/>
              <a:ext cx="3395225" cy="660975"/>
            </a:xfrm>
            <a:custGeom>
              <a:avLst/>
              <a:gdLst/>
              <a:ahLst/>
              <a:cxnLst/>
              <a:rect l="l" t="t" r="r" b="b"/>
              <a:pathLst>
                <a:path w="135809" h="26439" fill="none" extrusionOk="0">
                  <a:moveTo>
                    <a:pt x="135808" y="860"/>
                  </a:moveTo>
                  <a:cubicBezTo>
                    <a:pt x="135697" y="891"/>
                    <a:pt x="109099" y="24290"/>
                    <a:pt x="92369" y="12145"/>
                  </a:cubicBezTo>
                  <a:cubicBezTo>
                    <a:pt x="75624" y="0"/>
                    <a:pt x="66774" y="12782"/>
                    <a:pt x="51223" y="19610"/>
                  </a:cubicBezTo>
                  <a:cubicBezTo>
                    <a:pt x="35671" y="26439"/>
                    <a:pt x="32727" y="7179"/>
                    <a:pt x="20693" y="11190"/>
                  </a:cubicBezTo>
                  <a:cubicBezTo>
                    <a:pt x="8659" y="15185"/>
                    <a:pt x="9599" y="24561"/>
                    <a:pt x="0" y="2448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297400" y="2601400"/>
              <a:ext cx="3410350" cy="668950"/>
            </a:xfrm>
            <a:custGeom>
              <a:avLst/>
              <a:gdLst/>
              <a:ahLst/>
              <a:cxnLst/>
              <a:rect l="l" t="t" r="r" b="b"/>
              <a:pathLst>
                <a:path w="136414" h="26758" fill="none" extrusionOk="0">
                  <a:moveTo>
                    <a:pt x="136413" y="1179"/>
                  </a:moveTo>
                  <a:cubicBezTo>
                    <a:pt x="136413" y="1179"/>
                    <a:pt x="109338" y="24816"/>
                    <a:pt x="92465" y="12416"/>
                  </a:cubicBezTo>
                  <a:cubicBezTo>
                    <a:pt x="75593" y="1"/>
                    <a:pt x="66806" y="13180"/>
                    <a:pt x="51159" y="19977"/>
                  </a:cubicBezTo>
                  <a:cubicBezTo>
                    <a:pt x="35513" y="26758"/>
                    <a:pt x="32536" y="7036"/>
                    <a:pt x="20614" y="11191"/>
                  </a:cubicBezTo>
                  <a:cubicBezTo>
                    <a:pt x="8692" y="15345"/>
                    <a:pt x="9742" y="24529"/>
                    <a:pt x="1" y="2446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8"/>
          <p:cNvGrpSpPr/>
          <p:nvPr/>
        </p:nvGrpSpPr>
        <p:grpSpPr>
          <a:xfrm rot="-4606970" flipH="1">
            <a:off x="-7082328" y="-713322"/>
            <a:ext cx="13412148" cy="5346119"/>
            <a:chOff x="297400" y="1910975"/>
            <a:chExt cx="3410350" cy="1359375"/>
          </a:xfrm>
        </p:grpSpPr>
        <p:sp>
          <p:nvSpPr>
            <p:cNvPr id="848" name="Google Shape;848;p8"/>
            <p:cNvSpPr/>
            <p:nvPr/>
          </p:nvSpPr>
          <p:spPr>
            <a:xfrm>
              <a:off x="405250" y="1910975"/>
              <a:ext cx="2366950" cy="1209350"/>
            </a:xfrm>
            <a:custGeom>
              <a:avLst/>
              <a:gdLst/>
              <a:ahLst/>
              <a:cxnLst/>
              <a:rect l="l" t="t" r="r" b="b"/>
              <a:pathLst>
                <a:path w="94678" h="48374" fill="none" extrusionOk="0">
                  <a:moveTo>
                    <a:pt x="0" y="48374"/>
                  </a:moveTo>
                  <a:cubicBezTo>
                    <a:pt x="0" y="48374"/>
                    <a:pt x="6877" y="26822"/>
                    <a:pt x="26885" y="33030"/>
                  </a:cubicBezTo>
                  <a:cubicBezTo>
                    <a:pt x="46909" y="39237"/>
                    <a:pt x="47052" y="26010"/>
                    <a:pt x="56030" y="16444"/>
                  </a:cubicBezTo>
                  <a:cubicBezTo>
                    <a:pt x="65023" y="6877"/>
                    <a:pt x="77725" y="22651"/>
                    <a:pt x="85111" y="16221"/>
                  </a:cubicBezTo>
                  <a:cubicBezTo>
                    <a:pt x="92481" y="9790"/>
                    <a:pt x="86830" y="2357"/>
                    <a:pt x="94677" y="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404050" y="1920925"/>
              <a:ext cx="2381275" cy="1200600"/>
            </a:xfrm>
            <a:custGeom>
              <a:avLst/>
              <a:gdLst/>
              <a:ahLst/>
              <a:cxnLst/>
              <a:rect l="l" t="t" r="r" b="b"/>
              <a:pathLst>
                <a:path w="95251" h="48024" fill="none" extrusionOk="0">
                  <a:moveTo>
                    <a:pt x="95251" y="1"/>
                  </a:moveTo>
                  <a:cubicBezTo>
                    <a:pt x="87515" y="2325"/>
                    <a:pt x="92704" y="9997"/>
                    <a:pt x="85191" y="16157"/>
                  </a:cubicBezTo>
                  <a:cubicBezTo>
                    <a:pt x="77678" y="22333"/>
                    <a:pt x="65023" y="6957"/>
                    <a:pt x="55950" y="16491"/>
                  </a:cubicBezTo>
                  <a:cubicBezTo>
                    <a:pt x="46877" y="26010"/>
                    <a:pt x="46686" y="38776"/>
                    <a:pt x="26790" y="32711"/>
                  </a:cubicBezTo>
                  <a:cubicBezTo>
                    <a:pt x="6893" y="26647"/>
                    <a:pt x="128" y="48024"/>
                    <a:pt x="1" y="480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402450" y="1931275"/>
              <a:ext cx="2396000" cy="1191850"/>
            </a:xfrm>
            <a:custGeom>
              <a:avLst/>
              <a:gdLst/>
              <a:ahLst/>
              <a:cxnLst/>
              <a:rect l="l" t="t" r="r" b="b"/>
              <a:pathLst>
                <a:path w="95840" h="47674" fill="none" extrusionOk="0">
                  <a:moveTo>
                    <a:pt x="95840" y="1"/>
                  </a:moveTo>
                  <a:cubicBezTo>
                    <a:pt x="88215" y="2293"/>
                    <a:pt x="92959" y="10172"/>
                    <a:pt x="85303" y="16077"/>
                  </a:cubicBezTo>
                  <a:cubicBezTo>
                    <a:pt x="77646" y="21983"/>
                    <a:pt x="65056" y="7020"/>
                    <a:pt x="55887" y="16507"/>
                  </a:cubicBezTo>
                  <a:cubicBezTo>
                    <a:pt x="46719" y="26010"/>
                    <a:pt x="46496" y="38298"/>
                    <a:pt x="26694" y="32377"/>
                  </a:cubicBezTo>
                  <a:cubicBezTo>
                    <a:pt x="6909" y="26455"/>
                    <a:pt x="272" y="47673"/>
                    <a:pt x="1" y="47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400875" y="1941225"/>
              <a:ext cx="2410725" cy="1183100"/>
            </a:xfrm>
            <a:custGeom>
              <a:avLst/>
              <a:gdLst/>
              <a:ahLst/>
              <a:cxnLst/>
              <a:rect l="l" t="t" r="r" b="b"/>
              <a:pathLst>
                <a:path w="96429" h="47324" fill="none" extrusionOk="0">
                  <a:moveTo>
                    <a:pt x="96428" y="1"/>
                  </a:moveTo>
                  <a:cubicBezTo>
                    <a:pt x="88915" y="2261"/>
                    <a:pt x="93197" y="10379"/>
                    <a:pt x="85413" y="16014"/>
                  </a:cubicBezTo>
                  <a:cubicBezTo>
                    <a:pt x="77630" y="21664"/>
                    <a:pt x="65087" y="7100"/>
                    <a:pt x="55823" y="16555"/>
                  </a:cubicBezTo>
                  <a:cubicBezTo>
                    <a:pt x="46559" y="26010"/>
                    <a:pt x="46288" y="37820"/>
                    <a:pt x="26614" y="32058"/>
                  </a:cubicBezTo>
                  <a:cubicBezTo>
                    <a:pt x="6940" y="26296"/>
                    <a:pt x="414" y="47323"/>
                    <a:pt x="0" y="473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399275" y="1951575"/>
              <a:ext cx="2425450" cy="1173925"/>
            </a:xfrm>
            <a:custGeom>
              <a:avLst/>
              <a:gdLst/>
              <a:ahLst/>
              <a:cxnLst/>
              <a:rect l="l" t="t" r="r" b="b"/>
              <a:pathLst>
                <a:path w="97018" h="46957" fill="none" extrusionOk="0">
                  <a:moveTo>
                    <a:pt x="97017" y="1"/>
                  </a:moveTo>
                  <a:cubicBezTo>
                    <a:pt x="89632" y="2229"/>
                    <a:pt x="93436" y="10570"/>
                    <a:pt x="85509" y="15934"/>
                  </a:cubicBezTo>
                  <a:cubicBezTo>
                    <a:pt x="77598" y="21314"/>
                    <a:pt x="65119" y="7163"/>
                    <a:pt x="55759" y="16571"/>
                  </a:cubicBezTo>
                  <a:cubicBezTo>
                    <a:pt x="46400" y="25994"/>
                    <a:pt x="46082" y="37343"/>
                    <a:pt x="26535" y="31724"/>
                  </a:cubicBezTo>
                  <a:cubicBezTo>
                    <a:pt x="6972" y="26105"/>
                    <a:pt x="558" y="46957"/>
                    <a:pt x="1" y="469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397675" y="1961525"/>
              <a:ext cx="2440175" cy="1165575"/>
            </a:xfrm>
            <a:custGeom>
              <a:avLst/>
              <a:gdLst/>
              <a:ahLst/>
              <a:cxnLst/>
              <a:rect l="l" t="t" r="r" b="b"/>
              <a:pathLst>
                <a:path w="97607" h="46623" fill="none" extrusionOk="0">
                  <a:moveTo>
                    <a:pt x="97607" y="0"/>
                  </a:moveTo>
                  <a:cubicBezTo>
                    <a:pt x="90332" y="2197"/>
                    <a:pt x="93675" y="10777"/>
                    <a:pt x="85621" y="15870"/>
                  </a:cubicBezTo>
                  <a:cubicBezTo>
                    <a:pt x="77567" y="20980"/>
                    <a:pt x="65135" y="7243"/>
                    <a:pt x="55680" y="16618"/>
                  </a:cubicBezTo>
                  <a:cubicBezTo>
                    <a:pt x="46225" y="25994"/>
                    <a:pt x="45891" y="36881"/>
                    <a:pt x="26440" y="31406"/>
                  </a:cubicBezTo>
                  <a:cubicBezTo>
                    <a:pt x="7005" y="25930"/>
                    <a:pt x="685" y="46623"/>
                    <a:pt x="1" y="466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396100" y="1971875"/>
              <a:ext cx="2455275" cy="1156425"/>
            </a:xfrm>
            <a:custGeom>
              <a:avLst/>
              <a:gdLst/>
              <a:ahLst/>
              <a:cxnLst/>
              <a:rect l="l" t="t" r="r" b="b"/>
              <a:pathLst>
                <a:path w="98211" h="46257" fill="none" extrusionOk="0">
                  <a:moveTo>
                    <a:pt x="98211" y="0"/>
                  </a:moveTo>
                  <a:cubicBezTo>
                    <a:pt x="91032" y="2149"/>
                    <a:pt x="93913" y="10951"/>
                    <a:pt x="85732" y="15806"/>
                  </a:cubicBezTo>
                  <a:cubicBezTo>
                    <a:pt x="77550" y="20645"/>
                    <a:pt x="65166" y="7306"/>
                    <a:pt x="55616" y="16650"/>
                  </a:cubicBezTo>
                  <a:cubicBezTo>
                    <a:pt x="46065" y="25978"/>
                    <a:pt x="45683" y="36403"/>
                    <a:pt x="26360" y="31071"/>
                  </a:cubicBezTo>
                  <a:cubicBezTo>
                    <a:pt x="7036" y="25755"/>
                    <a:pt x="828" y="46256"/>
                    <a:pt x="0" y="462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394900" y="1981825"/>
              <a:ext cx="2469625" cy="1147675"/>
            </a:xfrm>
            <a:custGeom>
              <a:avLst/>
              <a:gdLst/>
              <a:ahLst/>
              <a:cxnLst/>
              <a:rect l="l" t="t" r="r" b="b"/>
              <a:pathLst>
                <a:path w="98785" h="45907" fill="none" extrusionOk="0">
                  <a:moveTo>
                    <a:pt x="98784" y="0"/>
                  </a:moveTo>
                  <a:cubicBezTo>
                    <a:pt x="91717" y="2133"/>
                    <a:pt x="94136" y="11158"/>
                    <a:pt x="85811" y="15743"/>
                  </a:cubicBezTo>
                  <a:cubicBezTo>
                    <a:pt x="77503" y="20311"/>
                    <a:pt x="65182" y="7386"/>
                    <a:pt x="55536" y="16682"/>
                  </a:cubicBezTo>
                  <a:cubicBezTo>
                    <a:pt x="45890" y="25977"/>
                    <a:pt x="45477" y="35942"/>
                    <a:pt x="26264" y="30769"/>
                  </a:cubicBezTo>
                  <a:cubicBezTo>
                    <a:pt x="7036" y="25580"/>
                    <a:pt x="956" y="45906"/>
                    <a:pt x="0" y="459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393300" y="1992175"/>
              <a:ext cx="2484350" cy="1138900"/>
            </a:xfrm>
            <a:custGeom>
              <a:avLst/>
              <a:gdLst/>
              <a:ahLst/>
              <a:cxnLst/>
              <a:rect l="l" t="t" r="r" b="b"/>
              <a:pathLst>
                <a:path w="99374" h="45556" fill="none" extrusionOk="0">
                  <a:moveTo>
                    <a:pt x="99373" y="0"/>
                  </a:moveTo>
                  <a:cubicBezTo>
                    <a:pt x="92418" y="2085"/>
                    <a:pt x="94375" y="11349"/>
                    <a:pt x="85923" y="15663"/>
                  </a:cubicBezTo>
                  <a:cubicBezTo>
                    <a:pt x="77471" y="19961"/>
                    <a:pt x="65215" y="7449"/>
                    <a:pt x="55473" y="16713"/>
                  </a:cubicBezTo>
                  <a:cubicBezTo>
                    <a:pt x="45732" y="25961"/>
                    <a:pt x="45270" y="35464"/>
                    <a:pt x="26169" y="30434"/>
                  </a:cubicBezTo>
                  <a:cubicBezTo>
                    <a:pt x="7068" y="25388"/>
                    <a:pt x="1099" y="45556"/>
                    <a:pt x="1" y="455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391725" y="2002125"/>
              <a:ext cx="2499050" cy="1130150"/>
            </a:xfrm>
            <a:custGeom>
              <a:avLst/>
              <a:gdLst/>
              <a:ahLst/>
              <a:cxnLst/>
              <a:rect l="l" t="t" r="r" b="b"/>
              <a:pathLst>
                <a:path w="99962" h="45206" fill="none" extrusionOk="0">
                  <a:moveTo>
                    <a:pt x="99962" y="0"/>
                  </a:moveTo>
                  <a:cubicBezTo>
                    <a:pt x="93117" y="2069"/>
                    <a:pt x="94613" y="11556"/>
                    <a:pt x="86034" y="15599"/>
                  </a:cubicBezTo>
                  <a:cubicBezTo>
                    <a:pt x="77454" y="19642"/>
                    <a:pt x="65230" y="7529"/>
                    <a:pt x="55409" y="16745"/>
                  </a:cubicBezTo>
                  <a:cubicBezTo>
                    <a:pt x="45572" y="25961"/>
                    <a:pt x="45078" y="35002"/>
                    <a:pt x="26089" y="30116"/>
                  </a:cubicBezTo>
                  <a:cubicBezTo>
                    <a:pt x="7099" y="25213"/>
                    <a:pt x="1242" y="45205"/>
                    <a:pt x="0" y="451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390125" y="2012450"/>
              <a:ext cx="2513775" cy="1121025"/>
            </a:xfrm>
            <a:custGeom>
              <a:avLst/>
              <a:gdLst/>
              <a:ahLst/>
              <a:cxnLst/>
              <a:rect l="l" t="t" r="r" b="b"/>
              <a:pathLst>
                <a:path w="100551" h="44841" fill="none" extrusionOk="0">
                  <a:moveTo>
                    <a:pt x="100551" y="1"/>
                  </a:moveTo>
                  <a:cubicBezTo>
                    <a:pt x="93818" y="2022"/>
                    <a:pt x="94853" y="11732"/>
                    <a:pt x="86146" y="15520"/>
                  </a:cubicBezTo>
                  <a:cubicBezTo>
                    <a:pt x="77423" y="19293"/>
                    <a:pt x="65262" y="7593"/>
                    <a:pt x="55345" y="16778"/>
                  </a:cubicBezTo>
                  <a:cubicBezTo>
                    <a:pt x="45413" y="25946"/>
                    <a:pt x="44872" y="34526"/>
                    <a:pt x="26010" y="29782"/>
                  </a:cubicBezTo>
                  <a:cubicBezTo>
                    <a:pt x="7131" y="25039"/>
                    <a:pt x="1369" y="44840"/>
                    <a:pt x="0" y="448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388525" y="2022400"/>
              <a:ext cx="2528525" cy="1112650"/>
            </a:xfrm>
            <a:custGeom>
              <a:avLst/>
              <a:gdLst/>
              <a:ahLst/>
              <a:cxnLst/>
              <a:rect l="l" t="t" r="r" b="b"/>
              <a:pathLst>
                <a:path w="101141" h="44506" fill="none" extrusionOk="0">
                  <a:moveTo>
                    <a:pt x="101140" y="1"/>
                  </a:moveTo>
                  <a:cubicBezTo>
                    <a:pt x="94519" y="1990"/>
                    <a:pt x="95092" y="11939"/>
                    <a:pt x="86242" y="15457"/>
                  </a:cubicBezTo>
                  <a:cubicBezTo>
                    <a:pt x="77391" y="18974"/>
                    <a:pt x="65294" y="7673"/>
                    <a:pt x="55282" y="16810"/>
                  </a:cubicBezTo>
                  <a:cubicBezTo>
                    <a:pt x="45254" y="25946"/>
                    <a:pt x="44681" y="34064"/>
                    <a:pt x="25914" y="29464"/>
                  </a:cubicBezTo>
                  <a:cubicBezTo>
                    <a:pt x="7164" y="24864"/>
                    <a:pt x="1513" y="44506"/>
                    <a:pt x="1" y="444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387350" y="2032750"/>
              <a:ext cx="2542825" cy="1103500"/>
            </a:xfrm>
            <a:custGeom>
              <a:avLst/>
              <a:gdLst/>
              <a:ahLst/>
              <a:cxnLst/>
              <a:rect l="l" t="t" r="r" b="b"/>
              <a:pathLst>
                <a:path w="101713" h="44140" fill="none" extrusionOk="0">
                  <a:moveTo>
                    <a:pt x="101713" y="1"/>
                  </a:moveTo>
                  <a:cubicBezTo>
                    <a:pt x="95202" y="1959"/>
                    <a:pt x="95330" y="12130"/>
                    <a:pt x="86336" y="15377"/>
                  </a:cubicBezTo>
                  <a:cubicBezTo>
                    <a:pt x="77343" y="18624"/>
                    <a:pt x="65309" y="7737"/>
                    <a:pt x="55202" y="16841"/>
                  </a:cubicBezTo>
                  <a:cubicBezTo>
                    <a:pt x="45078" y="25930"/>
                    <a:pt x="44457" y="33586"/>
                    <a:pt x="25818" y="29130"/>
                  </a:cubicBezTo>
                  <a:cubicBezTo>
                    <a:pt x="7163" y="24673"/>
                    <a:pt x="1640" y="44140"/>
                    <a:pt x="0" y="441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385750" y="2042700"/>
              <a:ext cx="2557550" cy="1094750"/>
            </a:xfrm>
            <a:custGeom>
              <a:avLst/>
              <a:gdLst/>
              <a:ahLst/>
              <a:cxnLst/>
              <a:rect l="l" t="t" r="r" b="b"/>
              <a:pathLst>
                <a:path w="102302" h="43790" fill="none" extrusionOk="0">
                  <a:moveTo>
                    <a:pt x="102302" y="1"/>
                  </a:moveTo>
                  <a:cubicBezTo>
                    <a:pt x="95903" y="1927"/>
                    <a:pt x="95569" y="12337"/>
                    <a:pt x="86448" y="15313"/>
                  </a:cubicBezTo>
                  <a:cubicBezTo>
                    <a:pt x="77327" y="18290"/>
                    <a:pt x="65341" y="7816"/>
                    <a:pt x="55122" y="16873"/>
                  </a:cubicBezTo>
                  <a:cubicBezTo>
                    <a:pt x="44919" y="25946"/>
                    <a:pt x="44267" y="33125"/>
                    <a:pt x="25723" y="28811"/>
                  </a:cubicBezTo>
                  <a:cubicBezTo>
                    <a:pt x="7195" y="24497"/>
                    <a:pt x="1783" y="43789"/>
                    <a:pt x="0" y="43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384150" y="2053050"/>
              <a:ext cx="2572300" cy="1086000"/>
            </a:xfrm>
            <a:custGeom>
              <a:avLst/>
              <a:gdLst/>
              <a:ahLst/>
              <a:cxnLst/>
              <a:rect l="l" t="t" r="r" b="b"/>
              <a:pathLst>
                <a:path w="102892" h="43440" fill="none" extrusionOk="0">
                  <a:moveTo>
                    <a:pt x="102891" y="0"/>
                  </a:moveTo>
                  <a:cubicBezTo>
                    <a:pt x="96604" y="1895"/>
                    <a:pt x="95808" y="12512"/>
                    <a:pt x="86544" y="15233"/>
                  </a:cubicBezTo>
                  <a:cubicBezTo>
                    <a:pt x="77296" y="17955"/>
                    <a:pt x="65358" y="7880"/>
                    <a:pt x="55059" y="16905"/>
                  </a:cubicBezTo>
                  <a:cubicBezTo>
                    <a:pt x="44761" y="25930"/>
                    <a:pt x="44060" y="32647"/>
                    <a:pt x="25644" y="28477"/>
                  </a:cubicBezTo>
                  <a:cubicBezTo>
                    <a:pt x="7227" y="24322"/>
                    <a:pt x="1927" y="43439"/>
                    <a:pt x="1" y="434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382575" y="2063000"/>
              <a:ext cx="2587400" cy="1077225"/>
            </a:xfrm>
            <a:custGeom>
              <a:avLst/>
              <a:gdLst/>
              <a:ahLst/>
              <a:cxnLst/>
              <a:rect l="l" t="t" r="r" b="b"/>
              <a:pathLst>
                <a:path w="103496" h="43089" fill="none" extrusionOk="0">
                  <a:moveTo>
                    <a:pt x="103495" y="0"/>
                  </a:moveTo>
                  <a:cubicBezTo>
                    <a:pt x="97303" y="1863"/>
                    <a:pt x="96046" y="12718"/>
                    <a:pt x="86655" y="15170"/>
                  </a:cubicBezTo>
                  <a:cubicBezTo>
                    <a:pt x="77263" y="17621"/>
                    <a:pt x="65389" y="7959"/>
                    <a:pt x="54995" y="16952"/>
                  </a:cubicBezTo>
                  <a:cubicBezTo>
                    <a:pt x="44601" y="25930"/>
                    <a:pt x="43869" y="32185"/>
                    <a:pt x="25563" y="28158"/>
                  </a:cubicBezTo>
                  <a:cubicBezTo>
                    <a:pt x="7258" y="24147"/>
                    <a:pt x="2053" y="43089"/>
                    <a:pt x="0" y="430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380975" y="2073350"/>
              <a:ext cx="2602125" cy="1068075"/>
            </a:xfrm>
            <a:custGeom>
              <a:avLst/>
              <a:gdLst/>
              <a:ahLst/>
              <a:cxnLst/>
              <a:rect l="l" t="t" r="r" b="b"/>
              <a:pathLst>
                <a:path w="104085" h="42723" fill="none" extrusionOk="0">
                  <a:moveTo>
                    <a:pt x="104085" y="0"/>
                  </a:moveTo>
                  <a:cubicBezTo>
                    <a:pt x="98004" y="1815"/>
                    <a:pt x="96285" y="12909"/>
                    <a:pt x="86766" y="15090"/>
                  </a:cubicBezTo>
                  <a:cubicBezTo>
                    <a:pt x="77248" y="17287"/>
                    <a:pt x="65421" y="8023"/>
                    <a:pt x="54931" y="16968"/>
                  </a:cubicBezTo>
                  <a:cubicBezTo>
                    <a:pt x="44442" y="25914"/>
                    <a:pt x="43662" y="31708"/>
                    <a:pt x="25468" y="27840"/>
                  </a:cubicBezTo>
                  <a:cubicBezTo>
                    <a:pt x="7291" y="23956"/>
                    <a:pt x="2197" y="42723"/>
                    <a:pt x="0" y="427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379375" y="2083300"/>
              <a:ext cx="2616850" cy="1059725"/>
            </a:xfrm>
            <a:custGeom>
              <a:avLst/>
              <a:gdLst/>
              <a:ahLst/>
              <a:cxnLst/>
              <a:rect l="l" t="t" r="r" b="b"/>
              <a:pathLst>
                <a:path w="104674" h="42389" fill="none" extrusionOk="0">
                  <a:moveTo>
                    <a:pt x="104674" y="0"/>
                  </a:moveTo>
                  <a:cubicBezTo>
                    <a:pt x="98705" y="1799"/>
                    <a:pt x="96524" y="13116"/>
                    <a:pt x="86862" y="15026"/>
                  </a:cubicBezTo>
                  <a:cubicBezTo>
                    <a:pt x="77216" y="16952"/>
                    <a:pt x="65453" y="8102"/>
                    <a:pt x="54868" y="17016"/>
                  </a:cubicBezTo>
                  <a:cubicBezTo>
                    <a:pt x="44283" y="25914"/>
                    <a:pt x="43471" y="31246"/>
                    <a:pt x="25389" y="27521"/>
                  </a:cubicBezTo>
                  <a:cubicBezTo>
                    <a:pt x="7307" y="23797"/>
                    <a:pt x="2341" y="42388"/>
                    <a:pt x="1" y="423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378175" y="2093650"/>
              <a:ext cx="2631200" cy="1050550"/>
            </a:xfrm>
            <a:custGeom>
              <a:avLst/>
              <a:gdLst/>
              <a:ahLst/>
              <a:cxnLst/>
              <a:rect l="l" t="t" r="r" b="b"/>
              <a:pathLst>
                <a:path w="105248" h="42022" fill="none" extrusionOk="0">
                  <a:moveTo>
                    <a:pt x="105247" y="0"/>
                  </a:moveTo>
                  <a:cubicBezTo>
                    <a:pt x="99389" y="1751"/>
                    <a:pt x="96747" y="13291"/>
                    <a:pt x="86958" y="14946"/>
                  </a:cubicBezTo>
                  <a:cubicBezTo>
                    <a:pt x="77169" y="16602"/>
                    <a:pt x="65453" y="8166"/>
                    <a:pt x="54789" y="17032"/>
                  </a:cubicBezTo>
                  <a:cubicBezTo>
                    <a:pt x="44108" y="25898"/>
                    <a:pt x="43249" y="30768"/>
                    <a:pt x="25294" y="27187"/>
                  </a:cubicBezTo>
                  <a:cubicBezTo>
                    <a:pt x="7323" y="23606"/>
                    <a:pt x="2468" y="42022"/>
                    <a:pt x="1" y="420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376600" y="2103575"/>
              <a:ext cx="2645900" cy="1041825"/>
            </a:xfrm>
            <a:custGeom>
              <a:avLst/>
              <a:gdLst/>
              <a:ahLst/>
              <a:cxnLst/>
              <a:rect l="l" t="t" r="r" b="b"/>
              <a:pathLst>
                <a:path w="105836" h="41673" fill="none" extrusionOk="0">
                  <a:moveTo>
                    <a:pt x="105835" y="1"/>
                  </a:moveTo>
                  <a:cubicBezTo>
                    <a:pt x="100089" y="1736"/>
                    <a:pt x="96985" y="13499"/>
                    <a:pt x="87069" y="14884"/>
                  </a:cubicBezTo>
                  <a:cubicBezTo>
                    <a:pt x="77152" y="16284"/>
                    <a:pt x="65485" y="8246"/>
                    <a:pt x="54724" y="17080"/>
                  </a:cubicBezTo>
                  <a:cubicBezTo>
                    <a:pt x="43948" y="25899"/>
                    <a:pt x="43057" y="30308"/>
                    <a:pt x="25198" y="26870"/>
                  </a:cubicBezTo>
                  <a:cubicBezTo>
                    <a:pt x="7354" y="23431"/>
                    <a:pt x="2611" y="41673"/>
                    <a:pt x="0" y="41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375000" y="2113925"/>
              <a:ext cx="2660625" cy="1033075"/>
            </a:xfrm>
            <a:custGeom>
              <a:avLst/>
              <a:gdLst/>
              <a:ahLst/>
              <a:cxnLst/>
              <a:rect l="l" t="t" r="r" b="b"/>
              <a:pathLst>
                <a:path w="106425" h="41323" fill="none" extrusionOk="0">
                  <a:moveTo>
                    <a:pt x="106425" y="1"/>
                  </a:moveTo>
                  <a:cubicBezTo>
                    <a:pt x="100790" y="1688"/>
                    <a:pt x="97224" y="13690"/>
                    <a:pt x="87180" y="14804"/>
                  </a:cubicBezTo>
                  <a:cubicBezTo>
                    <a:pt x="77121" y="15934"/>
                    <a:pt x="65517" y="8310"/>
                    <a:pt x="54661" y="17096"/>
                  </a:cubicBezTo>
                  <a:cubicBezTo>
                    <a:pt x="43789" y="25883"/>
                    <a:pt x="42850" y="29830"/>
                    <a:pt x="25118" y="26535"/>
                  </a:cubicBezTo>
                  <a:cubicBezTo>
                    <a:pt x="7386" y="23240"/>
                    <a:pt x="2738" y="41322"/>
                    <a:pt x="1" y="4129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373400" y="2123875"/>
              <a:ext cx="2675350" cy="1024325"/>
            </a:xfrm>
            <a:custGeom>
              <a:avLst/>
              <a:gdLst/>
              <a:ahLst/>
              <a:cxnLst/>
              <a:rect l="l" t="t" r="r" b="b"/>
              <a:pathLst>
                <a:path w="107014" h="40973" fill="none" extrusionOk="0">
                  <a:moveTo>
                    <a:pt x="107014" y="1"/>
                  </a:moveTo>
                  <a:cubicBezTo>
                    <a:pt x="101491" y="1656"/>
                    <a:pt x="97463" y="13881"/>
                    <a:pt x="87276" y="14740"/>
                  </a:cubicBezTo>
                  <a:cubicBezTo>
                    <a:pt x="77089" y="15600"/>
                    <a:pt x="65549" y="8389"/>
                    <a:pt x="54582" y="17144"/>
                  </a:cubicBezTo>
                  <a:cubicBezTo>
                    <a:pt x="43631" y="25882"/>
                    <a:pt x="42644" y="29368"/>
                    <a:pt x="25023" y="26217"/>
                  </a:cubicBezTo>
                  <a:cubicBezTo>
                    <a:pt x="7403" y="23081"/>
                    <a:pt x="2882" y="40972"/>
                    <a:pt x="1" y="409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371825" y="2133825"/>
              <a:ext cx="2690075" cy="1015550"/>
            </a:xfrm>
            <a:custGeom>
              <a:avLst/>
              <a:gdLst/>
              <a:ahLst/>
              <a:cxnLst/>
              <a:rect l="l" t="t" r="r" b="b"/>
              <a:pathLst>
                <a:path w="107603" h="40622" fill="none" extrusionOk="0">
                  <a:moveTo>
                    <a:pt x="107602" y="1"/>
                  </a:moveTo>
                  <a:cubicBezTo>
                    <a:pt x="102190" y="1640"/>
                    <a:pt x="97717" y="14088"/>
                    <a:pt x="87387" y="14692"/>
                  </a:cubicBezTo>
                  <a:cubicBezTo>
                    <a:pt x="77057" y="15281"/>
                    <a:pt x="65564" y="8469"/>
                    <a:pt x="54518" y="17176"/>
                  </a:cubicBezTo>
                  <a:cubicBezTo>
                    <a:pt x="43471" y="25882"/>
                    <a:pt x="42452" y="28891"/>
                    <a:pt x="24943" y="25898"/>
                  </a:cubicBezTo>
                  <a:cubicBezTo>
                    <a:pt x="7434" y="22906"/>
                    <a:pt x="3025" y="40622"/>
                    <a:pt x="0" y="406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370625" y="2144175"/>
              <a:ext cx="2704400" cy="1006800"/>
            </a:xfrm>
            <a:custGeom>
              <a:avLst/>
              <a:gdLst/>
              <a:ahLst/>
              <a:cxnLst/>
              <a:rect l="l" t="t" r="r" b="b"/>
              <a:pathLst>
                <a:path w="108176" h="40272" fill="none" extrusionOk="0">
                  <a:moveTo>
                    <a:pt x="108175" y="1"/>
                  </a:moveTo>
                  <a:cubicBezTo>
                    <a:pt x="102875" y="1592"/>
                    <a:pt x="97941" y="14278"/>
                    <a:pt x="87483" y="14613"/>
                  </a:cubicBezTo>
                  <a:cubicBezTo>
                    <a:pt x="77025" y="14931"/>
                    <a:pt x="65580" y="8532"/>
                    <a:pt x="54438" y="17207"/>
                  </a:cubicBezTo>
                  <a:cubicBezTo>
                    <a:pt x="43296" y="25882"/>
                    <a:pt x="42229" y="28413"/>
                    <a:pt x="24848" y="25564"/>
                  </a:cubicBezTo>
                  <a:cubicBezTo>
                    <a:pt x="7450" y="22715"/>
                    <a:pt x="3152" y="40272"/>
                    <a:pt x="1" y="402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369025" y="2154125"/>
              <a:ext cx="2719525" cy="998050"/>
            </a:xfrm>
            <a:custGeom>
              <a:avLst/>
              <a:gdLst/>
              <a:ahLst/>
              <a:cxnLst/>
              <a:rect l="l" t="t" r="r" b="b"/>
              <a:pathLst>
                <a:path w="108781" h="39922" fill="none" extrusionOk="0">
                  <a:moveTo>
                    <a:pt x="108781" y="0"/>
                  </a:moveTo>
                  <a:cubicBezTo>
                    <a:pt x="103576" y="1576"/>
                    <a:pt x="98180" y="14485"/>
                    <a:pt x="87579" y="14549"/>
                  </a:cubicBezTo>
                  <a:cubicBezTo>
                    <a:pt x="76994" y="14613"/>
                    <a:pt x="65613" y="8612"/>
                    <a:pt x="54375" y="17255"/>
                  </a:cubicBezTo>
                  <a:cubicBezTo>
                    <a:pt x="43137" y="25882"/>
                    <a:pt x="42039" y="27951"/>
                    <a:pt x="24752" y="25245"/>
                  </a:cubicBezTo>
                  <a:cubicBezTo>
                    <a:pt x="7482" y="22555"/>
                    <a:pt x="3296" y="39921"/>
                    <a:pt x="1" y="399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367450" y="2164475"/>
              <a:ext cx="2734225" cy="988900"/>
            </a:xfrm>
            <a:custGeom>
              <a:avLst/>
              <a:gdLst/>
              <a:ahLst/>
              <a:cxnLst/>
              <a:rect l="l" t="t" r="r" b="b"/>
              <a:pathLst>
                <a:path w="109369" h="39556" fill="none" extrusionOk="0">
                  <a:moveTo>
                    <a:pt x="109369" y="0"/>
                  </a:moveTo>
                  <a:cubicBezTo>
                    <a:pt x="104275" y="1528"/>
                    <a:pt x="98418" y="14660"/>
                    <a:pt x="87689" y="14469"/>
                  </a:cubicBezTo>
                  <a:cubicBezTo>
                    <a:pt x="76961" y="14262"/>
                    <a:pt x="65644" y="8675"/>
                    <a:pt x="54311" y="17271"/>
                  </a:cubicBezTo>
                  <a:cubicBezTo>
                    <a:pt x="42977" y="25866"/>
                    <a:pt x="41831" y="27474"/>
                    <a:pt x="24672" y="24927"/>
                  </a:cubicBezTo>
                  <a:cubicBezTo>
                    <a:pt x="7513" y="22364"/>
                    <a:pt x="3422" y="39555"/>
                    <a:pt x="0" y="39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365850" y="2174425"/>
              <a:ext cx="2748975" cy="980525"/>
            </a:xfrm>
            <a:custGeom>
              <a:avLst/>
              <a:gdLst/>
              <a:ahLst/>
              <a:cxnLst/>
              <a:rect l="l" t="t" r="r" b="b"/>
              <a:pathLst>
                <a:path w="109959" h="39221" fill="none" extrusionOk="0">
                  <a:moveTo>
                    <a:pt x="109958" y="0"/>
                  </a:moveTo>
                  <a:cubicBezTo>
                    <a:pt x="104992" y="1497"/>
                    <a:pt x="98657" y="14867"/>
                    <a:pt x="87801" y="14406"/>
                  </a:cubicBezTo>
                  <a:cubicBezTo>
                    <a:pt x="76945" y="13928"/>
                    <a:pt x="65676" y="8755"/>
                    <a:pt x="54247" y="17318"/>
                  </a:cubicBezTo>
                  <a:cubicBezTo>
                    <a:pt x="42818" y="25866"/>
                    <a:pt x="41641" y="27012"/>
                    <a:pt x="24593" y="24609"/>
                  </a:cubicBezTo>
                  <a:cubicBezTo>
                    <a:pt x="7529" y="22189"/>
                    <a:pt x="3566" y="39221"/>
                    <a:pt x="1" y="391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364250" y="2184775"/>
              <a:ext cx="2763700" cy="971375"/>
            </a:xfrm>
            <a:custGeom>
              <a:avLst/>
              <a:gdLst/>
              <a:ahLst/>
              <a:cxnLst/>
              <a:rect l="l" t="t" r="r" b="b"/>
              <a:pathLst>
                <a:path w="110548" h="38855" fill="none" extrusionOk="0">
                  <a:moveTo>
                    <a:pt x="110548" y="0"/>
                  </a:moveTo>
                  <a:cubicBezTo>
                    <a:pt x="105693" y="1465"/>
                    <a:pt x="98896" y="15058"/>
                    <a:pt x="87897" y="14326"/>
                  </a:cubicBezTo>
                  <a:cubicBezTo>
                    <a:pt x="76914" y="13594"/>
                    <a:pt x="65692" y="8818"/>
                    <a:pt x="54184" y="17334"/>
                  </a:cubicBezTo>
                  <a:cubicBezTo>
                    <a:pt x="42660" y="25850"/>
                    <a:pt x="41434" y="26534"/>
                    <a:pt x="24498" y="24274"/>
                  </a:cubicBezTo>
                  <a:cubicBezTo>
                    <a:pt x="7562" y="21998"/>
                    <a:pt x="3710" y="38855"/>
                    <a:pt x="1" y="388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362675" y="2194725"/>
              <a:ext cx="2778400" cy="962625"/>
            </a:xfrm>
            <a:custGeom>
              <a:avLst/>
              <a:gdLst/>
              <a:ahLst/>
              <a:cxnLst/>
              <a:rect l="l" t="t" r="r" b="b"/>
              <a:pathLst>
                <a:path w="111136" h="38505" fill="none" extrusionOk="0">
                  <a:moveTo>
                    <a:pt x="111136" y="0"/>
                  </a:moveTo>
                  <a:cubicBezTo>
                    <a:pt x="106392" y="1433"/>
                    <a:pt x="99134" y="15265"/>
                    <a:pt x="88008" y="14262"/>
                  </a:cubicBezTo>
                  <a:cubicBezTo>
                    <a:pt x="76881" y="13259"/>
                    <a:pt x="65723" y="8914"/>
                    <a:pt x="54119" y="17382"/>
                  </a:cubicBezTo>
                  <a:cubicBezTo>
                    <a:pt x="42500" y="25850"/>
                    <a:pt x="41242" y="26073"/>
                    <a:pt x="24418" y="23956"/>
                  </a:cubicBezTo>
                  <a:cubicBezTo>
                    <a:pt x="7593" y="21839"/>
                    <a:pt x="3852" y="38504"/>
                    <a:pt x="0" y="384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361475" y="2205050"/>
              <a:ext cx="2792750" cy="953875"/>
            </a:xfrm>
            <a:custGeom>
              <a:avLst/>
              <a:gdLst/>
              <a:ahLst/>
              <a:cxnLst/>
              <a:rect l="l" t="t" r="r" b="b"/>
              <a:pathLst>
                <a:path w="111710" h="38155" fill="none" extrusionOk="0">
                  <a:moveTo>
                    <a:pt x="111709" y="1"/>
                  </a:moveTo>
                  <a:cubicBezTo>
                    <a:pt x="107077" y="1386"/>
                    <a:pt x="99357" y="15441"/>
                    <a:pt x="88103" y="14183"/>
                  </a:cubicBezTo>
                  <a:cubicBezTo>
                    <a:pt x="76850" y="12926"/>
                    <a:pt x="65739" y="8978"/>
                    <a:pt x="54024" y="17399"/>
                  </a:cubicBezTo>
                  <a:cubicBezTo>
                    <a:pt x="42325" y="25835"/>
                    <a:pt x="41020" y="25596"/>
                    <a:pt x="24306" y="23622"/>
                  </a:cubicBezTo>
                  <a:cubicBezTo>
                    <a:pt x="7609" y="21649"/>
                    <a:pt x="3980" y="38155"/>
                    <a:pt x="0" y="381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359875" y="2215000"/>
              <a:ext cx="2807475" cy="945125"/>
            </a:xfrm>
            <a:custGeom>
              <a:avLst/>
              <a:gdLst/>
              <a:ahLst/>
              <a:cxnLst/>
              <a:rect l="l" t="t" r="r" b="b"/>
              <a:pathLst>
                <a:path w="112299" h="37805" fill="none" extrusionOk="0">
                  <a:moveTo>
                    <a:pt x="112298" y="1"/>
                  </a:moveTo>
                  <a:cubicBezTo>
                    <a:pt x="107778" y="1370"/>
                    <a:pt x="99596" y="15648"/>
                    <a:pt x="88215" y="14120"/>
                  </a:cubicBezTo>
                  <a:cubicBezTo>
                    <a:pt x="76818" y="12592"/>
                    <a:pt x="65772" y="9058"/>
                    <a:pt x="53961" y="17446"/>
                  </a:cubicBezTo>
                  <a:cubicBezTo>
                    <a:pt x="42166" y="25835"/>
                    <a:pt x="40829" y="25134"/>
                    <a:pt x="24227" y="23304"/>
                  </a:cubicBezTo>
                  <a:cubicBezTo>
                    <a:pt x="7641" y="21473"/>
                    <a:pt x="4107" y="37805"/>
                    <a:pt x="1" y="37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358300" y="2225350"/>
              <a:ext cx="2822175" cy="935975"/>
            </a:xfrm>
            <a:custGeom>
              <a:avLst/>
              <a:gdLst/>
              <a:ahLst/>
              <a:cxnLst/>
              <a:rect l="l" t="t" r="r" b="b"/>
              <a:pathLst>
                <a:path w="112887" h="37439" fill="none" extrusionOk="0">
                  <a:moveTo>
                    <a:pt x="112887" y="1"/>
                  </a:moveTo>
                  <a:cubicBezTo>
                    <a:pt x="108477" y="1322"/>
                    <a:pt x="99834" y="15839"/>
                    <a:pt x="88310" y="14040"/>
                  </a:cubicBezTo>
                  <a:cubicBezTo>
                    <a:pt x="76786" y="12241"/>
                    <a:pt x="65787" y="9121"/>
                    <a:pt x="53897" y="17462"/>
                  </a:cubicBezTo>
                  <a:cubicBezTo>
                    <a:pt x="42006" y="25819"/>
                    <a:pt x="40621" y="24657"/>
                    <a:pt x="24147" y="22970"/>
                  </a:cubicBezTo>
                  <a:cubicBezTo>
                    <a:pt x="7656" y="21298"/>
                    <a:pt x="4250" y="37438"/>
                    <a:pt x="0" y="374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356700" y="2235300"/>
              <a:ext cx="2836900" cy="927625"/>
            </a:xfrm>
            <a:custGeom>
              <a:avLst/>
              <a:gdLst/>
              <a:ahLst/>
              <a:cxnLst/>
              <a:rect l="l" t="t" r="r" b="b"/>
              <a:pathLst>
                <a:path w="113476" h="37105" fill="none" extrusionOk="0">
                  <a:moveTo>
                    <a:pt x="113476" y="1"/>
                  </a:moveTo>
                  <a:cubicBezTo>
                    <a:pt x="109178" y="1306"/>
                    <a:pt x="100089" y="16045"/>
                    <a:pt x="88422" y="13976"/>
                  </a:cubicBezTo>
                  <a:cubicBezTo>
                    <a:pt x="76754" y="11923"/>
                    <a:pt x="65819" y="9201"/>
                    <a:pt x="53833" y="17510"/>
                  </a:cubicBezTo>
                  <a:cubicBezTo>
                    <a:pt x="41847" y="25819"/>
                    <a:pt x="40431" y="24195"/>
                    <a:pt x="24052" y="22651"/>
                  </a:cubicBezTo>
                  <a:cubicBezTo>
                    <a:pt x="7689" y="21123"/>
                    <a:pt x="4394" y="37104"/>
                    <a:pt x="0" y="370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355100" y="2245650"/>
              <a:ext cx="2851650" cy="918450"/>
            </a:xfrm>
            <a:custGeom>
              <a:avLst/>
              <a:gdLst/>
              <a:ahLst/>
              <a:cxnLst/>
              <a:rect l="l" t="t" r="r" b="b"/>
              <a:pathLst>
                <a:path w="114066" h="36738" fill="none" extrusionOk="0">
                  <a:moveTo>
                    <a:pt x="114065" y="0"/>
                  </a:moveTo>
                  <a:cubicBezTo>
                    <a:pt x="109879" y="1258"/>
                    <a:pt x="100328" y="16220"/>
                    <a:pt x="88534" y="13896"/>
                  </a:cubicBezTo>
                  <a:cubicBezTo>
                    <a:pt x="76739" y="11572"/>
                    <a:pt x="65851" y="9264"/>
                    <a:pt x="53770" y="17541"/>
                  </a:cubicBezTo>
                  <a:cubicBezTo>
                    <a:pt x="41689" y="25819"/>
                    <a:pt x="40224" y="23717"/>
                    <a:pt x="23972" y="22317"/>
                  </a:cubicBezTo>
                  <a:cubicBezTo>
                    <a:pt x="7721" y="20932"/>
                    <a:pt x="4537" y="36738"/>
                    <a:pt x="1" y="367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353525" y="2255600"/>
              <a:ext cx="2866750" cy="909700"/>
            </a:xfrm>
            <a:custGeom>
              <a:avLst/>
              <a:gdLst/>
              <a:ahLst/>
              <a:cxnLst/>
              <a:rect l="l" t="t" r="r" b="b"/>
              <a:pathLst>
                <a:path w="114670" h="36388" fill="none" extrusionOk="0">
                  <a:moveTo>
                    <a:pt x="114669" y="0"/>
                  </a:moveTo>
                  <a:cubicBezTo>
                    <a:pt x="110579" y="1226"/>
                    <a:pt x="100566" y="16427"/>
                    <a:pt x="88628" y="13833"/>
                  </a:cubicBezTo>
                  <a:cubicBezTo>
                    <a:pt x="76706" y="11254"/>
                    <a:pt x="65882" y="9344"/>
                    <a:pt x="53706" y="17573"/>
                  </a:cubicBezTo>
                  <a:cubicBezTo>
                    <a:pt x="41529" y="25818"/>
                    <a:pt x="40032" y="23256"/>
                    <a:pt x="23892" y="22014"/>
                  </a:cubicBezTo>
                  <a:cubicBezTo>
                    <a:pt x="7752" y="20757"/>
                    <a:pt x="4680" y="36388"/>
                    <a:pt x="0" y="363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352325" y="2265950"/>
              <a:ext cx="2881075" cy="900950"/>
            </a:xfrm>
            <a:custGeom>
              <a:avLst/>
              <a:gdLst/>
              <a:ahLst/>
              <a:cxnLst/>
              <a:rect l="l" t="t" r="r" b="b"/>
              <a:pathLst>
                <a:path w="115243" h="36038" fill="none" extrusionOk="0">
                  <a:moveTo>
                    <a:pt x="115243" y="0"/>
                  </a:moveTo>
                  <a:cubicBezTo>
                    <a:pt x="111263" y="1194"/>
                    <a:pt x="100790" y="16618"/>
                    <a:pt x="88724" y="13753"/>
                  </a:cubicBezTo>
                  <a:cubicBezTo>
                    <a:pt x="76659" y="10904"/>
                    <a:pt x="65899" y="9407"/>
                    <a:pt x="53626" y="17605"/>
                  </a:cubicBezTo>
                  <a:cubicBezTo>
                    <a:pt x="41354" y="25802"/>
                    <a:pt x="39810" y="22778"/>
                    <a:pt x="23781" y="21680"/>
                  </a:cubicBezTo>
                  <a:cubicBezTo>
                    <a:pt x="7768" y="20581"/>
                    <a:pt x="4791" y="36037"/>
                    <a:pt x="0" y="360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350725" y="2275900"/>
              <a:ext cx="2895800" cy="892200"/>
            </a:xfrm>
            <a:custGeom>
              <a:avLst/>
              <a:gdLst/>
              <a:ahLst/>
              <a:cxnLst/>
              <a:rect l="l" t="t" r="r" b="b"/>
              <a:pathLst>
                <a:path w="115832" h="35688" fill="none" extrusionOk="0">
                  <a:moveTo>
                    <a:pt x="115832" y="0"/>
                  </a:moveTo>
                  <a:cubicBezTo>
                    <a:pt x="111964" y="1162"/>
                    <a:pt x="101029" y="16809"/>
                    <a:pt x="88836" y="13689"/>
                  </a:cubicBezTo>
                  <a:cubicBezTo>
                    <a:pt x="76643" y="10569"/>
                    <a:pt x="65915" y="9487"/>
                    <a:pt x="53563" y="17637"/>
                  </a:cubicBezTo>
                  <a:cubicBezTo>
                    <a:pt x="41195" y="25802"/>
                    <a:pt x="39603" y="22316"/>
                    <a:pt x="23702" y="21361"/>
                  </a:cubicBezTo>
                  <a:cubicBezTo>
                    <a:pt x="7784" y="20406"/>
                    <a:pt x="4935" y="35687"/>
                    <a:pt x="1" y="35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349125" y="2286250"/>
              <a:ext cx="2910550" cy="883025"/>
            </a:xfrm>
            <a:custGeom>
              <a:avLst/>
              <a:gdLst/>
              <a:ahLst/>
              <a:cxnLst/>
              <a:rect l="l" t="t" r="r" b="b"/>
              <a:pathLst>
                <a:path w="116422" h="35321" fill="none" extrusionOk="0">
                  <a:moveTo>
                    <a:pt x="116421" y="0"/>
                  </a:moveTo>
                  <a:cubicBezTo>
                    <a:pt x="112665" y="1130"/>
                    <a:pt x="101268" y="17000"/>
                    <a:pt x="88948" y="13609"/>
                  </a:cubicBezTo>
                  <a:cubicBezTo>
                    <a:pt x="76612" y="10235"/>
                    <a:pt x="65947" y="9551"/>
                    <a:pt x="53484" y="17668"/>
                  </a:cubicBezTo>
                  <a:cubicBezTo>
                    <a:pt x="41036" y="25786"/>
                    <a:pt x="39413" y="21839"/>
                    <a:pt x="23622" y="21027"/>
                  </a:cubicBezTo>
                  <a:cubicBezTo>
                    <a:pt x="7816" y="20215"/>
                    <a:pt x="5079" y="35321"/>
                    <a:pt x="1" y="352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347550" y="2296175"/>
              <a:ext cx="2925250" cy="874700"/>
            </a:xfrm>
            <a:custGeom>
              <a:avLst/>
              <a:gdLst/>
              <a:ahLst/>
              <a:cxnLst/>
              <a:rect l="l" t="t" r="r" b="b"/>
              <a:pathLst>
                <a:path w="117010" h="34988" fill="none" extrusionOk="0">
                  <a:moveTo>
                    <a:pt x="117009" y="1"/>
                  </a:moveTo>
                  <a:cubicBezTo>
                    <a:pt x="113364" y="1099"/>
                    <a:pt x="101506" y="17208"/>
                    <a:pt x="89042" y="13563"/>
                  </a:cubicBezTo>
                  <a:cubicBezTo>
                    <a:pt x="76579" y="9902"/>
                    <a:pt x="65978" y="9631"/>
                    <a:pt x="53419" y="17701"/>
                  </a:cubicBezTo>
                  <a:cubicBezTo>
                    <a:pt x="40876" y="25787"/>
                    <a:pt x="39205" y="21378"/>
                    <a:pt x="23526" y="20710"/>
                  </a:cubicBezTo>
                  <a:cubicBezTo>
                    <a:pt x="7848" y="20041"/>
                    <a:pt x="5221" y="34987"/>
                    <a:pt x="0" y="349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345950" y="2306525"/>
              <a:ext cx="2939975" cy="865550"/>
            </a:xfrm>
            <a:custGeom>
              <a:avLst/>
              <a:gdLst/>
              <a:ahLst/>
              <a:cxnLst/>
              <a:rect l="l" t="t" r="r" b="b"/>
              <a:pathLst>
                <a:path w="117599" h="34622" fill="none" extrusionOk="0">
                  <a:moveTo>
                    <a:pt x="117599" y="1"/>
                  </a:moveTo>
                  <a:cubicBezTo>
                    <a:pt x="114065" y="1051"/>
                    <a:pt x="101745" y="17399"/>
                    <a:pt x="89154" y="13483"/>
                  </a:cubicBezTo>
                  <a:cubicBezTo>
                    <a:pt x="76564" y="9551"/>
                    <a:pt x="66010" y="9695"/>
                    <a:pt x="53356" y="17733"/>
                  </a:cubicBezTo>
                  <a:cubicBezTo>
                    <a:pt x="40717" y="25771"/>
                    <a:pt x="39014" y="20900"/>
                    <a:pt x="23447" y="20375"/>
                  </a:cubicBezTo>
                  <a:cubicBezTo>
                    <a:pt x="7880" y="19866"/>
                    <a:pt x="5349" y="34621"/>
                    <a:pt x="1" y="345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344750" y="2316475"/>
              <a:ext cx="2954325" cy="856775"/>
            </a:xfrm>
            <a:custGeom>
              <a:avLst/>
              <a:gdLst/>
              <a:ahLst/>
              <a:cxnLst/>
              <a:rect l="l" t="t" r="r" b="b"/>
              <a:pathLst>
                <a:path w="118173" h="34271" fill="none" extrusionOk="0">
                  <a:moveTo>
                    <a:pt x="118172" y="1"/>
                  </a:moveTo>
                  <a:cubicBezTo>
                    <a:pt x="114750" y="1035"/>
                    <a:pt x="101968" y="17590"/>
                    <a:pt x="89250" y="13419"/>
                  </a:cubicBezTo>
                  <a:cubicBezTo>
                    <a:pt x="76516" y="9233"/>
                    <a:pt x="66011" y="9774"/>
                    <a:pt x="53277" y="17765"/>
                  </a:cubicBezTo>
                  <a:cubicBezTo>
                    <a:pt x="40543" y="25771"/>
                    <a:pt x="38792" y="20439"/>
                    <a:pt x="23336" y="20057"/>
                  </a:cubicBezTo>
                  <a:cubicBezTo>
                    <a:pt x="7880" y="19691"/>
                    <a:pt x="5476" y="34271"/>
                    <a:pt x="1" y="342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343175" y="2326825"/>
              <a:ext cx="2969025" cy="848025"/>
            </a:xfrm>
            <a:custGeom>
              <a:avLst/>
              <a:gdLst/>
              <a:ahLst/>
              <a:cxnLst/>
              <a:rect l="l" t="t" r="r" b="b"/>
              <a:pathLst>
                <a:path w="118761" h="33921" fill="none" extrusionOk="0">
                  <a:moveTo>
                    <a:pt x="118760" y="1"/>
                  </a:moveTo>
                  <a:cubicBezTo>
                    <a:pt x="115449" y="988"/>
                    <a:pt x="102206" y="17780"/>
                    <a:pt x="89345" y="13339"/>
                  </a:cubicBezTo>
                  <a:cubicBezTo>
                    <a:pt x="76484" y="8883"/>
                    <a:pt x="66042" y="9838"/>
                    <a:pt x="53212" y="17796"/>
                  </a:cubicBezTo>
                  <a:cubicBezTo>
                    <a:pt x="40383" y="25755"/>
                    <a:pt x="38600" y="19961"/>
                    <a:pt x="23256" y="19722"/>
                  </a:cubicBezTo>
                  <a:cubicBezTo>
                    <a:pt x="7911" y="19499"/>
                    <a:pt x="5619" y="33921"/>
                    <a:pt x="0" y="338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341575" y="2336775"/>
              <a:ext cx="2983750" cy="839275"/>
            </a:xfrm>
            <a:custGeom>
              <a:avLst/>
              <a:gdLst/>
              <a:ahLst/>
              <a:cxnLst/>
              <a:rect l="l" t="t" r="r" b="b"/>
              <a:pathLst>
                <a:path w="119350" h="33571" fill="none" extrusionOk="0">
                  <a:moveTo>
                    <a:pt x="119350" y="1"/>
                  </a:moveTo>
                  <a:cubicBezTo>
                    <a:pt x="116150" y="972"/>
                    <a:pt x="102461" y="17987"/>
                    <a:pt x="89457" y="13276"/>
                  </a:cubicBezTo>
                  <a:cubicBezTo>
                    <a:pt x="76452" y="8564"/>
                    <a:pt x="66074" y="9917"/>
                    <a:pt x="53149" y="17844"/>
                  </a:cubicBezTo>
                  <a:cubicBezTo>
                    <a:pt x="40224" y="25755"/>
                    <a:pt x="38393" y="19483"/>
                    <a:pt x="23176" y="19404"/>
                  </a:cubicBezTo>
                  <a:cubicBezTo>
                    <a:pt x="7943" y="19340"/>
                    <a:pt x="5763" y="33570"/>
                    <a:pt x="1" y="33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339975" y="2347125"/>
              <a:ext cx="2998875" cy="830125"/>
            </a:xfrm>
            <a:custGeom>
              <a:avLst/>
              <a:gdLst/>
              <a:ahLst/>
              <a:cxnLst/>
              <a:rect l="l" t="t" r="r" b="b"/>
              <a:pathLst>
                <a:path w="119955" h="33205" fill="none" extrusionOk="0">
                  <a:moveTo>
                    <a:pt x="119955" y="0"/>
                  </a:moveTo>
                  <a:cubicBezTo>
                    <a:pt x="116851" y="924"/>
                    <a:pt x="102700" y="18178"/>
                    <a:pt x="89568" y="13196"/>
                  </a:cubicBezTo>
                  <a:cubicBezTo>
                    <a:pt x="76436" y="8214"/>
                    <a:pt x="66106" y="9981"/>
                    <a:pt x="53086" y="17860"/>
                  </a:cubicBezTo>
                  <a:cubicBezTo>
                    <a:pt x="40065" y="25739"/>
                    <a:pt x="38203" y="19006"/>
                    <a:pt x="23081" y="19085"/>
                  </a:cubicBezTo>
                  <a:cubicBezTo>
                    <a:pt x="7976" y="19149"/>
                    <a:pt x="5906" y="33204"/>
                    <a:pt x="1" y="331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338400" y="2357075"/>
              <a:ext cx="3013600" cy="821750"/>
            </a:xfrm>
            <a:custGeom>
              <a:avLst/>
              <a:gdLst/>
              <a:ahLst/>
              <a:cxnLst/>
              <a:rect l="l" t="t" r="r" b="b"/>
              <a:pathLst>
                <a:path w="120544" h="32870" fill="none" extrusionOk="0">
                  <a:moveTo>
                    <a:pt x="120543" y="0"/>
                  </a:moveTo>
                  <a:cubicBezTo>
                    <a:pt x="117551" y="892"/>
                    <a:pt x="102938" y="18369"/>
                    <a:pt x="89663" y="13132"/>
                  </a:cubicBezTo>
                  <a:cubicBezTo>
                    <a:pt x="76404" y="7879"/>
                    <a:pt x="66121" y="10060"/>
                    <a:pt x="53021" y="17907"/>
                  </a:cubicBezTo>
                  <a:cubicBezTo>
                    <a:pt x="39905" y="25755"/>
                    <a:pt x="37995" y="18544"/>
                    <a:pt x="23001" y="18767"/>
                  </a:cubicBezTo>
                  <a:cubicBezTo>
                    <a:pt x="8007" y="18974"/>
                    <a:pt x="6033" y="32870"/>
                    <a:pt x="0" y="3282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336800" y="2367425"/>
              <a:ext cx="3028325" cy="812600"/>
            </a:xfrm>
            <a:custGeom>
              <a:avLst/>
              <a:gdLst/>
              <a:ahLst/>
              <a:cxnLst/>
              <a:rect l="l" t="t" r="r" b="b"/>
              <a:pathLst>
                <a:path w="121133" h="32504" fill="none" extrusionOk="0">
                  <a:moveTo>
                    <a:pt x="121132" y="0"/>
                  </a:moveTo>
                  <a:cubicBezTo>
                    <a:pt x="118251" y="860"/>
                    <a:pt x="103177" y="18560"/>
                    <a:pt x="89775" y="13052"/>
                  </a:cubicBezTo>
                  <a:cubicBezTo>
                    <a:pt x="76372" y="7545"/>
                    <a:pt x="66153" y="10124"/>
                    <a:pt x="52942" y="17923"/>
                  </a:cubicBezTo>
                  <a:cubicBezTo>
                    <a:pt x="39746" y="25739"/>
                    <a:pt x="37804" y="18066"/>
                    <a:pt x="22922" y="18433"/>
                  </a:cubicBezTo>
                  <a:cubicBezTo>
                    <a:pt x="8023" y="18783"/>
                    <a:pt x="6176" y="32504"/>
                    <a:pt x="1" y="324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335600" y="2377375"/>
              <a:ext cx="3042650" cy="803850"/>
            </a:xfrm>
            <a:custGeom>
              <a:avLst/>
              <a:gdLst/>
              <a:ahLst/>
              <a:cxnLst/>
              <a:rect l="l" t="t" r="r" b="b"/>
              <a:pathLst>
                <a:path w="121706" h="32154" fill="none" extrusionOk="0">
                  <a:moveTo>
                    <a:pt x="121706" y="0"/>
                  </a:moveTo>
                  <a:cubicBezTo>
                    <a:pt x="118936" y="828"/>
                    <a:pt x="103401" y="18767"/>
                    <a:pt x="89871" y="12989"/>
                  </a:cubicBezTo>
                  <a:cubicBezTo>
                    <a:pt x="76341" y="7211"/>
                    <a:pt x="66170" y="10203"/>
                    <a:pt x="52863" y="17971"/>
                  </a:cubicBezTo>
                  <a:cubicBezTo>
                    <a:pt x="39572" y="25739"/>
                    <a:pt x="37582" y="17605"/>
                    <a:pt x="22810" y="18114"/>
                  </a:cubicBezTo>
                  <a:cubicBezTo>
                    <a:pt x="8039" y="18624"/>
                    <a:pt x="6304" y="32153"/>
                    <a:pt x="1" y="3212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334025" y="2387700"/>
              <a:ext cx="3057350" cy="795100"/>
            </a:xfrm>
            <a:custGeom>
              <a:avLst/>
              <a:gdLst/>
              <a:ahLst/>
              <a:cxnLst/>
              <a:rect l="l" t="t" r="r" b="b"/>
              <a:pathLst>
                <a:path w="122294" h="31804" fill="none" extrusionOk="0">
                  <a:moveTo>
                    <a:pt x="122294" y="1"/>
                  </a:moveTo>
                  <a:cubicBezTo>
                    <a:pt x="119636" y="797"/>
                    <a:pt x="103639" y="18959"/>
                    <a:pt x="89966" y="12910"/>
                  </a:cubicBezTo>
                  <a:cubicBezTo>
                    <a:pt x="76308" y="6877"/>
                    <a:pt x="66201" y="10268"/>
                    <a:pt x="52798" y="17988"/>
                  </a:cubicBezTo>
                  <a:cubicBezTo>
                    <a:pt x="39412" y="25724"/>
                    <a:pt x="37390" y="17128"/>
                    <a:pt x="22730" y="17781"/>
                  </a:cubicBezTo>
                  <a:cubicBezTo>
                    <a:pt x="8070" y="18433"/>
                    <a:pt x="6447" y="31804"/>
                    <a:pt x="0" y="317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8"/>
            <p:cNvSpPr/>
            <p:nvPr/>
          </p:nvSpPr>
          <p:spPr>
            <a:xfrm>
              <a:off x="332425" y="2397650"/>
              <a:ext cx="3072100" cy="786350"/>
            </a:xfrm>
            <a:custGeom>
              <a:avLst/>
              <a:gdLst/>
              <a:ahLst/>
              <a:cxnLst/>
              <a:rect l="l" t="t" r="r" b="b"/>
              <a:pathLst>
                <a:path w="122884" h="31454" fill="none" extrusionOk="0">
                  <a:moveTo>
                    <a:pt x="122883" y="1"/>
                  </a:moveTo>
                  <a:cubicBezTo>
                    <a:pt x="120352" y="765"/>
                    <a:pt x="103878" y="19150"/>
                    <a:pt x="90077" y="12846"/>
                  </a:cubicBezTo>
                  <a:cubicBezTo>
                    <a:pt x="76277" y="6543"/>
                    <a:pt x="66233" y="10347"/>
                    <a:pt x="52735" y="18035"/>
                  </a:cubicBezTo>
                  <a:cubicBezTo>
                    <a:pt x="39253" y="25723"/>
                    <a:pt x="37184" y="16666"/>
                    <a:pt x="22635" y="17462"/>
                  </a:cubicBezTo>
                  <a:cubicBezTo>
                    <a:pt x="8102" y="18258"/>
                    <a:pt x="6590" y="31454"/>
                    <a:pt x="0" y="314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330825" y="2408000"/>
              <a:ext cx="3086825" cy="777200"/>
            </a:xfrm>
            <a:custGeom>
              <a:avLst/>
              <a:gdLst/>
              <a:ahLst/>
              <a:cxnLst/>
              <a:rect l="l" t="t" r="r" b="b"/>
              <a:pathLst>
                <a:path w="123473" h="31088" fill="none" extrusionOk="0">
                  <a:moveTo>
                    <a:pt x="123472" y="1"/>
                  </a:moveTo>
                  <a:cubicBezTo>
                    <a:pt x="121053" y="717"/>
                    <a:pt x="104117" y="19340"/>
                    <a:pt x="90189" y="12767"/>
                  </a:cubicBezTo>
                  <a:cubicBezTo>
                    <a:pt x="76261" y="6193"/>
                    <a:pt x="66249" y="10411"/>
                    <a:pt x="52672" y="18051"/>
                  </a:cubicBezTo>
                  <a:cubicBezTo>
                    <a:pt x="39094" y="25707"/>
                    <a:pt x="36993" y="16189"/>
                    <a:pt x="22556" y="17128"/>
                  </a:cubicBezTo>
                  <a:cubicBezTo>
                    <a:pt x="8135" y="18067"/>
                    <a:pt x="6718" y="31087"/>
                    <a:pt x="1" y="310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329250" y="2417950"/>
              <a:ext cx="3101525" cy="768850"/>
            </a:xfrm>
            <a:custGeom>
              <a:avLst/>
              <a:gdLst/>
              <a:ahLst/>
              <a:cxnLst/>
              <a:rect l="l" t="t" r="r" b="b"/>
              <a:pathLst>
                <a:path w="124061" h="30754" fill="none" extrusionOk="0">
                  <a:moveTo>
                    <a:pt x="124061" y="1"/>
                  </a:moveTo>
                  <a:cubicBezTo>
                    <a:pt x="121753" y="701"/>
                    <a:pt x="104355" y="19547"/>
                    <a:pt x="90300" y="12703"/>
                  </a:cubicBezTo>
                  <a:cubicBezTo>
                    <a:pt x="76229" y="5874"/>
                    <a:pt x="66280" y="10490"/>
                    <a:pt x="52607" y="18099"/>
                  </a:cubicBezTo>
                  <a:cubicBezTo>
                    <a:pt x="38934" y="25707"/>
                    <a:pt x="36785" y="15727"/>
                    <a:pt x="22476" y="16810"/>
                  </a:cubicBezTo>
                  <a:cubicBezTo>
                    <a:pt x="8150" y="17908"/>
                    <a:pt x="6861" y="30753"/>
                    <a:pt x="0" y="307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8"/>
            <p:cNvSpPr/>
            <p:nvPr/>
          </p:nvSpPr>
          <p:spPr>
            <a:xfrm>
              <a:off x="328050" y="2427900"/>
              <a:ext cx="3115850" cy="760075"/>
            </a:xfrm>
            <a:custGeom>
              <a:avLst/>
              <a:gdLst/>
              <a:ahLst/>
              <a:cxnLst/>
              <a:rect l="l" t="t" r="r" b="b"/>
              <a:pathLst>
                <a:path w="124634" h="30403" fill="none" extrusionOk="0">
                  <a:moveTo>
                    <a:pt x="124634" y="1"/>
                  </a:moveTo>
                  <a:cubicBezTo>
                    <a:pt x="122437" y="669"/>
                    <a:pt x="104578" y="19754"/>
                    <a:pt x="90380" y="12639"/>
                  </a:cubicBezTo>
                  <a:cubicBezTo>
                    <a:pt x="76181" y="5540"/>
                    <a:pt x="66297" y="10570"/>
                    <a:pt x="52528" y="18147"/>
                  </a:cubicBezTo>
                  <a:cubicBezTo>
                    <a:pt x="38759" y="25707"/>
                    <a:pt x="36579" y="15265"/>
                    <a:pt x="22364" y="16507"/>
                  </a:cubicBezTo>
                  <a:cubicBezTo>
                    <a:pt x="8166" y="17733"/>
                    <a:pt x="6988" y="30403"/>
                    <a:pt x="0" y="303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8"/>
            <p:cNvSpPr/>
            <p:nvPr/>
          </p:nvSpPr>
          <p:spPr>
            <a:xfrm>
              <a:off x="326450" y="2438250"/>
              <a:ext cx="3131000" cy="751325"/>
            </a:xfrm>
            <a:custGeom>
              <a:avLst/>
              <a:gdLst/>
              <a:ahLst/>
              <a:cxnLst/>
              <a:rect l="l" t="t" r="r" b="b"/>
              <a:pathLst>
                <a:path w="125240" h="30053" fill="none" extrusionOk="0">
                  <a:moveTo>
                    <a:pt x="125239" y="1"/>
                  </a:moveTo>
                  <a:cubicBezTo>
                    <a:pt x="123138" y="637"/>
                    <a:pt x="104833" y="19929"/>
                    <a:pt x="90491" y="12559"/>
                  </a:cubicBezTo>
                  <a:cubicBezTo>
                    <a:pt x="76150" y="5190"/>
                    <a:pt x="66329" y="10633"/>
                    <a:pt x="52465" y="18162"/>
                  </a:cubicBezTo>
                  <a:cubicBezTo>
                    <a:pt x="38600" y="25691"/>
                    <a:pt x="36372" y="14788"/>
                    <a:pt x="22285" y="16173"/>
                  </a:cubicBezTo>
                  <a:cubicBezTo>
                    <a:pt x="8198" y="17541"/>
                    <a:pt x="7132" y="30053"/>
                    <a:pt x="1" y="299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324875" y="2448200"/>
              <a:ext cx="3145700" cy="742575"/>
            </a:xfrm>
            <a:custGeom>
              <a:avLst/>
              <a:gdLst/>
              <a:ahLst/>
              <a:cxnLst/>
              <a:rect l="l" t="t" r="r" b="b"/>
              <a:pathLst>
                <a:path w="125828" h="29703" fill="none" extrusionOk="0">
                  <a:moveTo>
                    <a:pt x="125827" y="0"/>
                  </a:moveTo>
                  <a:cubicBezTo>
                    <a:pt x="123838" y="605"/>
                    <a:pt x="105071" y="20136"/>
                    <a:pt x="90602" y="12496"/>
                  </a:cubicBezTo>
                  <a:cubicBezTo>
                    <a:pt x="76133" y="4871"/>
                    <a:pt x="66344" y="10713"/>
                    <a:pt x="52384" y="18210"/>
                  </a:cubicBezTo>
                  <a:cubicBezTo>
                    <a:pt x="38441" y="25691"/>
                    <a:pt x="36164" y="14326"/>
                    <a:pt x="22205" y="15854"/>
                  </a:cubicBezTo>
                  <a:cubicBezTo>
                    <a:pt x="8229" y="17382"/>
                    <a:pt x="7274" y="29702"/>
                    <a:pt x="0" y="29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323275" y="2458550"/>
              <a:ext cx="3160425" cy="733425"/>
            </a:xfrm>
            <a:custGeom>
              <a:avLst/>
              <a:gdLst/>
              <a:ahLst/>
              <a:cxnLst/>
              <a:rect l="l" t="t" r="r" b="b"/>
              <a:pathLst>
                <a:path w="126417" h="29337" fill="none" extrusionOk="0">
                  <a:moveTo>
                    <a:pt x="126417" y="0"/>
                  </a:moveTo>
                  <a:cubicBezTo>
                    <a:pt x="124538" y="557"/>
                    <a:pt x="105310" y="20327"/>
                    <a:pt x="90698" y="12416"/>
                  </a:cubicBezTo>
                  <a:cubicBezTo>
                    <a:pt x="76102" y="4521"/>
                    <a:pt x="66376" y="10776"/>
                    <a:pt x="52321" y="18226"/>
                  </a:cubicBezTo>
                  <a:cubicBezTo>
                    <a:pt x="38282" y="25691"/>
                    <a:pt x="35974" y="13848"/>
                    <a:pt x="22110" y="15520"/>
                  </a:cubicBezTo>
                  <a:cubicBezTo>
                    <a:pt x="8261" y="17191"/>
                    <a:pt x="7402" y="29336"/>
                    <a:pt x="0" y="292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321675" y="2468500"/>
              <a:ext cx="3175150" cy="725050"/>
            </a:xfrm>
            <a:custGeom>
              <a:avLst/>
              <a:gdLst/>
              <a:ahLst/>
              <a:cxnLst/>
              <a:rect l="l" t="t" r="r" b="b"/>
              <a:pathLst>
                <a:path w="127006" h="29002" fill="none" extrusionOk="0">
                  <a:moveTo>
                    <a:pt x="127006" y="0"/>
                  </a:moveTo>
                  <a:cubicBezTo>
                    <a:pt x="125239" y="541"/>
                    <a:pt x="105549" y="20518"/>
                    <a:pt x="90810" y="12368"/>
                  </a:cubicBezTo>
                  <a:cubicBezTo>
                    <a:pt x="76070" y="4202"/>
                    <a:pt x="66408" y="10856"/>
                    <a:pt x="52258" y="18273"/>
                  </a:cubicBezTo>
                  <a:cubicBezTo>
                    <a:pt x="38123" y="25691"/>
                    <a:pt x="35767" y="13387"/>
                    <a:pt x="22030" y="15201"/>
                  </a:cubicBezTo>
                  <a:cubicBezTo>
                    <a:pt x="8278" y="17016"/>
                    <a:pt x="7546" y="29002"/>
                    <a:pt x="1" y="2893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320075" y="2478850"/>
              <a:ext cx="3189900" cy="715900"/>
            </a:xfrm>
            <a:custGeom>
              <a:avLst/>
              <a:gdLst/>
              <a:ahLst/>
              <a:cxnLst/>
              <a:rect l="l" t="t" r="r" b="b"/>
              <a:pathLst>
                <a:path w="127596" h="28636" fill="none" extrusionOk="0">
                  <a:moveTo>
                    <a:pt x="127595" y="0"/>
                  </a:moveTo>
                  <a:cubicBezTo>
                    <a:pt x="125940" y="494"/>
                    <a:pt x="105788" y="20709"/>
                    <a:pt x="90921" y="12288"/>
                  </a:cubicBezTo>
                  <a:cubicBezTo>
                    <a:pt x="76055" y="3852"/>
                    <a:pt x="66440" y="10919"/>
                    <a:pt x="52194" y="18289"/>
                  </a:cubicBezTo>
                  <a:cubicBezTo>
                    <a:pt x="37964" y="25675"/>
                    <a:pt x="35576" y="12909"/>
                    <a:pt x="21935" y="14867"/>
                  </a:cubicBezTo>
                  <a:cubicBezTo>
                    <a:pt x="8310" y="16825"/>
                    <a:pt x="7689" y="28636"/>
                    <a:pt x="1" y="285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318900" y="2488800"/>
              <a:ext cx="3204200" cy="707150"/>
            </a:xfrm>
            <a:custGeom>
              <a:avLst/>
              <a:gdLst/>
              <a:ahLst/>
              <a:cxnLst/>
              <a:rect l="l" t="t" r="r" b="b"/>
              <a:pathLst>
                <a:path w="128168" h="28286" fill="none" extrusionOk="0">
                  <a:moveTo>
                    <a:pt x="128168" y="0"/>
                  </a:moveTo>
                  <a:cubicBezTo>
                    <a:pt x="126624" y="478"/>
                    <a:pt x="106010" y="20916"/>
                    <a:pt x="91000" y="12225"/>
                  </a:cubicBezTo>
                  <a:cubicBezTo>
                    <a:pt x="76006" y="3518"/>
                    <a:pt x="66440" y="10999"/>
                    <a:pt x="52114" y="18337"/>
                  </a:cubicBezTo>
                  <a:cubicBezTo>
                    <a:pt x="37788" y="25675"/>
                    <a:pt x="35353" y="12447"/>
                    <a:pt x="21839" y="14549"/>
                  </a:cubicBezTo>
                  <a:cubicBezTo>
                    <a:pt x="8325" y="16666"/>
                    <a:pt x="7816" y="28285"/>
                    <a:pt x="0" y="282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317300" y="2499125"/>
              <a:ext cx="3218925" cy="698400"/>
            </a:xfrm>
            <a:custGeom>
              <a:avLst/>
              <a:gdLst/>
              <a:ahLst/>
              <a:cxnLst/>
              <a:rect l="l" t="t" r="r" b="b"/>
              <a:pathLst>
                <a:path w="128757" h="27936" fill="none" extrusionOk="0">
                  <a:moveTo>
                    <a:pt x="128757" y="1"/>
                  </a:moveTo>
                  <a:cubicBezTo>
                    <a:pt x="127324" y="431"/>
                    <a:pt x="106250" y="21107"/>
                    <a:pt x="91112" y="12146"/>
                  </a:cubicBezTo>
                  <a:cubicBezTo>
                    <a:pt x="75975" y="3184"/>
                    <a:pt x="66472" y="11063"/>
                    <a:pt x="52051" y="18354"/>
                  </a:cubicBezTo>
                  <a:cubicBezTo>
                    <a:pt x="37629" y="25660"/>
                    <a:pt x="35162" y="11971"/>
                    <a:pt x="21760" y="14215"/>
                  </a:cubicBezTo>
                  <a:cubicBezTo>
                    <a:pt x="8357" y="16475"/>
                    <a:pt x="7959" y="27936"/>
                    <a:pt x="1" y="2787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315700" y="2509075"/>
              <a:ext cx="3233675" cy="689650"/>
            </a:xfrm>
            <a:custGeom>
              <a:avLst/>
              <a:gdLst/>
              <a:ahLst/>
              <a:cxnLst/>
              <a:rect l="l" t="t" r="r" b="b"/>
              <a:pathLst>
                <a:path w="129347" h="27586" fill="none" extrusionOk="0">
                  <a:moveTo>
                    <a:pt x="129346" y="1"/>
                  </a:moveTo>
                  <a:cubicBezTo>
                    <a:pt x="128025" y="399"/>
                    <a:pt x="106489" y="21298"/>
                    <a:pt x="91224" y="12082"/>
                  </a:cubicBezTo>
                  <a:cubicBezTo>
                    <a:pt x="75959" y="2850"/>
                    <a:pt x="66504" y="11143"/>
                    <a:pt x="51987" y="18401"/>
                  </a:cubicBezTo>
                  <a:cubicBezTo>
                    <a:pt x="37455" y="25660"/>
                    <a:pt x="34956" y="11509"/>
                    <a:pt x="21665" y="13897"/>
                  </a:cubicBezTo>
                  <a:cubicBezTo>
                    <a:pt x="8373" y="16300"/>
                    <a:pt x="8087" y="27586"/>
                    <a:pt x="1" y="2752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314125" y="2519425"/>
              <a:ext cx="3248375" cy="680500"/>
            </a:xfrm>
            <a:custGeom>
              <a:avLst/>
              <a:gdLst/>
              <a:ahLst/>
              <a:cxnLst/>
              <a:rect l="l" t="t" r="r" b="b"/>
              <a:pathLst>
                <a:path w="129935" h="27220" fill="none" extrusionOk="0">
                  <a:moveTo>
                    <a:pt x="129934" y="1"/>
                  </a:moveTo>
                  <a:cubicBezTo>
                    <a:pt x="128725" y="367"/>
                    <a:pt x="106727" y="21489"/>
                    <a:pt x="91335" y="12002"/>
                  </a:cubicBezTo>
                  <a:cubicBezTo>
                    <a:pt x="75926" y="2516"/>
                    <a:pt x="66535" y="11207"/>
                    <a:pt x="51923" y="18417"/>
                  </a:cubicBezTo>
                  <a:cubicBezTo>
                    <a:pt x="37295" y="25644"/>
                    <a:pt x="34764" y="11031"/>
                    <a:pt x="21584" y="13578"/>
                  </a:cubicBezTo>
                  <a:cubicBezTo>
                    <a:pt x="8405" y="16125"/>
                    <a:pt x="8230" y="27219"/>
                    <a:pt x="0" y="2715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312525" y="2529375"/>
              <a:ext cx="3263100" cy="672150"/>
            </a:xfrm>
            <a:custGeom>
              <a:avLst/>
              <a:gdLst/>
              <a:ahLst/>
              <a:cxnLst/>
              <a:rect l="l" t="t" r="r" b="b"/>
              <a:pathLst>
                <a:path w="130524" h="26886" fill="none" extrusionOk="0">
                  <a:moveTo>
                    <a:pt x="130524" y="1"/>
                  </a:moveTo>
                  <a:cubicBezTo>
                    <a:pt x="129425" y="335"/>
                    <a:pt x="106966" y="21696"/>
                    <a:pt x="91430" y="11939"/>
                  </a:cubicBezTo>
                  <a:cubicBezTo>
                    <a:pt x="75895" y="2181"/>
                    <a:pt x="66567" y="11286"/>
                    <a:pt x="51844" y="18465"/>
                  </a:cubicBezTo>
                  <a:cubicBezTo>
                    <a:pt x="37136" y="25644"/>
                    <a:pt x="34557" y="10554"/>
                    <a:pt x="21505" y="13260"/>
                  </a:cubicBezTo>
                  <a:cubicBezTo>
                    <a:pt x="8437" y="15950"/>
                    <a:pt x="8373" y="26885"/>
                    <a:pt x="1" y="2682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311325" y="2539725"/>
              <a:ext cx="3277825" cy="662975"/>
            </a:xfrm>
            <a:custGeom>
              <a:avLst/>
              <a:gdLst/>
              <a:ahLst/>
              <a:cxnLst/>
              <a:rect l="l" t="t" r="r" b="b"/>
              <a:pathLst>
                <a:path w="131113" h="26519" fill="none" extrusionOk="0">
                  <a:moveTo>
                    <a:pt x="131113" y="0"/>
                  </a:moveTo>
                  <a:cubicBezTo>
                    <a:pt x="130110" y="303"/>
                    <a:pt x="107205" y="21887"/>
                    <a:pt x="91526" y="11859"/>
                  </a:cubicBezTo>
                  <a:cubicBezTo>
                    <a:pt x="75847" y="1831"/>
                    <a:pt x="66568" y="11350"/>
                    <a:pt x="51764" y="18496"/>
                  </a:cubicBezTo>
                  <a:cubicBezTo>
                    <a:pt x="36961" y="25627"/>
                    <a:pt x="34351" y="10076"/>
                    <a:pt x="21394" y="12925"/>
                  </a:cubicBezTo>
                  <a:cubicBezTo>
                    <a:pt x="8453" y="15759"/>
                    <a:pt x="8501" y="26519"/>
                    <a:pt x="1" y="264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309750" y="2549675"/>
              <a:ext cx="3292550" cy="654225"/>
            </a:xfrm>
            <a:custGeom>
              <a:avLst/>
              <a:gdLst/>
              <a:ahLst/>
              <a:cxnLst/>
              <a:rect l="l" t="t" r="r" b="b"/>
              <a:pathLst>
                <a:path w="131702" h="26169" fill="none" extrusionOk="0">
                  <a:moveTo>
                    <a:pt x="131701" y="0"/>
                  </a:moveTo>
                  <a:cubicBezTo>
                    <a:pt x="130810" y="271"/>
                    <a:pt x="107443" y="22078"/>
                    <a:pt x="91637" y="11795"/>
                  </a:cubicBezTo>
                  <a:cubicBezTo>
                    <a:pt x="75831" y="1513"/>
                    <a:pt x="66599" y="11429"/>
                    <a:pt x="51700" y="18528"/>
                  </a:cubicBezTo>
                  <a:cubicBezTo>
                    <a:pt x="36801" y="25627"/>
                    <a:pt x="34143" y="9615"/>
                    <a:pt x="21314" y="12607"/>
                  </a:cubicBezTo>
                  <a:cubicBezTo>
                    <a:pt x="8484" y="15584"/>
                    <a:pt x="8643" y="26169"/>
                    <a:pt x="0" y="2610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308150" y="2560025"/>
              <a:ext cx="3307275" cy="645475"/>
            </a:xfrm>
            <a:custGeom>
              <a:avLst/>
              <a:gdLst/>
              <a:ahLst/>
              <a:cxnLst/>
              <a:rect l="l" t="t" r="r" b="b"/>
              <a:pathLst>
                <a:path w="132291" h="25819" fill="none" extrusionOk="0">
                  <a:moveTo>
                    <a:pt x="132290" y="0"/>
                  </a:moveTo>
                  <a:cubicBezTo>
                    <a:pt x="131510" y="223"/>
                    <a:pt x="107682" y="22269"/>
                    <a:pt x="91733" y="11715"/>
                  </a:cubicBezTo>
                  <a:cubicBezTo>
                    <a:pt x="75799" y="1162"/>
                    <a:pt x="66631" y="11493"/>
                    <a:pt x="51637" y="18560"/>
                  </a:cubicBezTo>
                  <a:cubicBezTo>
                    <a:pt x="36642" y="25627"/>
                    <a:pt x="33952" y="9137"/>
                    <a:pt x="21234" y="12273"/>
                  </a:cubicBezTo>
                  <a:cubicBezTo>
                    <a:pt x="8500" y="15408"/>
                    <a:pt x="8771" y="25818"/>
                    <a:pt x="0" y="257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306550" y="2569975"/>
              <a:ext cx="3322000" cy="640700"/>
            </a:xfrm>
            <a:custGeom>
              <a:avLst/>
              <a:gdLst/>
              <a:ahLst/>
              <a:cxnLst/>
              <a:rect l="l" t="t" r="r" b="b"/>
              <a:pathLst>
                <a:path w="132880" h="25628" fill="none" extrusionOk="0">
                  <a:moveTo>
                    <a:pt x="132880" y="0"/>
                  </a:moveTo>
                  <a:cubicBezTo>
                    <a:pt x="132211" y="207"/>
                    <a:pt x="107921" y="22476"/>
                    <a:pt x="91844" y="11652"/>
                  </a:cubicBezTo>
                  <a:cubicBezTo>
                    <a:pt x="75768" y="844"/>
                    <a:pt x="66663" y="11572"/>
                    <a:pt x="51573" y="18592"/>
                  </a:cubicBezTo>
                  <a:cubicBezTo>
                    <a:pt x="36484" y="25627"/>
                    <a:pt x="33746" y="8675"/>
                    <a:pt x="21139" y="11954"/>
                  </a:cubicBezTo>
                  <a:cubicBezTo>
                    <a:pt x="8533" y="15233"/>
                    <a:pt x="8915" y="25468"/>
                    <a:pt x="1" y="2540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8"/>
            <p:cNvSpPr/>
            <p:nvPr/>
          </p:nvSpPr>
          <p:spPr>
            <a:xfrm>
              <a:off x="304975" y="2580325"/>
              <a:ext cx="3336700" cy="640300"/>
            </a:xfrm>
            <a:custGeom>
              <a:avLst/>
              <a:gdLst/>
              <a:ahLst/>
              <a:cxnLst/>
              <a:rect l="l" t="t" r="r" b="b"/>
              <a:pathLst>
                <a:path w="133468" h="25612" fill="none" extrusionOk="0">
                  <a:moveTo>
                    <a:pt x="133468" y="0"/>
                  </a:moveTo>
                  <a:cubicBezTo>
                    <a:pt x="132911" y="159"/>
                    <a:pt x="108159" y="22666"/>
                    <a:pt x="91955" y="11572"/>
                  </a:cubicBezTo>
                  <a:cubicBezTo>
                    <a:pt x="75751" y="493"/>
                    <a:pt x="66678" y="11636"/>
                    <a:pt x="51509" y="18623"/>
                  </a:cubicBezTo>
                  <a:cubicBezTo>
                    <a:pt x="36324" y="25611"/>
                    <a:pt x="33554" y="8197"/>
                    <a:pt x="21059" y="11620"/>
                  </a:cubicBezTo>
                  <a:cubicBezTo>
                    <a:pt x="8564" y="15042"/>
                    <a:pt x="9057" y="25102"/>
                    <a:pt x="0" y="250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303375" y="2590250"/>
              <a:ext cx="3351450" cy="640325"/>
            </a:xfrm>
            <a:custGeom>
              <a:avLst/>
              <a:gdLst/>
              <a:ahLst/>
              <a:cxnLst/>
              <a:rect l="l" t="t" r="r" b="b"/>
              <a:pathLst>
                <a:path w="134058" h="25613" fill="none" extrusionOk="0">
                  <a:moveTo>
                    <a:pt x="134057" y="1"/>
                  </a:moveTo>
                  <a:cubicBezTo>
                    <a:pt x="133612" y="144"/>
                    <a:pt x="108398" y="22858"/>
                    <a:pt x="92051" y="11509"/>
                  </a:cubicBezTo>
                  <a:cubicBezTo>
                    <a:pt x="75720" y="160"/>
                    <a:pt x="66710" y="11716"/>
                    <a:pt x="51446" y="18656"/>
                  </a:cubicBezTo>
                  <a:cubicBezTo>
                    <a:pt x="36165" y="25612"/>
                    <a:pt x="33348" y="7737"/>
                    <a:pt x="20964" y="11302"/>
                  </a:cubicBezTo>
                  <a:cubicBezTo>
                    <a:pt x="8596" y="14868"/>
                    <a:pt x="9201" y="24768"/>
                    <a:pt x="0" y="24689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302175" y="2596225"/>
              <a:ext cx="3365775" cy="644300"/>
            </a:xfrm>
            <a:custGeom>
              <a:avLst/>
              <a:gdLst/>
              <a:ahLst/>
              <a:cxnLst/>
              <a:rect l="l" t="t" r="r" b="b"/>
              <a:pathLst>
                <a:path w="134631" h="25772" fill="none" extrusionOk="0">
                  <a:moveTo>
                    <a:pt x="134630" y="176"/>
                  </a:moveTo>
                  <a:cubicBezTo>
                    <a:pt x="134296" y="271"/>
                    <a:pt x="108621" y="23224"/>
                    <a:pt x="92147" y="11605"/>
                  </a:cubicBezTo>
                  <a:cubicBezTo>
                    <a:pt x="75672" y="1"/>
                    <a:pt x="66727" y="11955"/>
                    <a:pt x="51366" y="18863"/>
                  </a:cubicBezTo>
                  <a:cubicBezTo>
                    <a:pt x="35990" y="25771"/>
                    <a:pt x="33141" y="7434"/>
                    <a:pt x="20868" y="11143"/>
                  </a:cubicBezTo>
                  <a:cubicBezTo>
                    <a:pt x="8612" y="14868"/>
                    <a:pt x="9328" y="24577"/>
                    <a:pt x="1" y="2451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300600" y="2597825"/>
              <a:ext cx="3380475" cy="652625"/>
            </a:xfrm>
            <a:custGeom>
              <a:avLst/>
              <a:gdLst/>
              <a:ahLst/>
              <a:cxnLst/>
              <a:rect l="l" t="t" r="r" b="b"/>
              <a:pathLst>
                <a:path w="135219" h="26105" fill="none" extrusionOk="0">
                  <a:moveTo>
                    <a:pt x="135219" y="510"/>
                  </a:moveTo>
                  <a:cubicBezTo>
                    <a:pt x="134996" y="573"/>
                    <a:pt x="108859" y="23765"/>
                    <a:pt x="92258" y="11875"/>
                  </a:cubicBezTo>
                  <a:cubicBezTo>
                    <a:pt x="75656" y="0"/>
                    <a:pt x="66758" y="12368"/>
                    <a:pt x="51286" y="19229"/>
                  </a:cubicBezTo>
                  <a:cubicBezTo>
                    <a:pt x="35830" y="26105"/>
                    <a:pt x="32933" y="7306"/>
                    <a:pt x="20788" y="11174"/>
                  </a:cubicBezTo>
                  <a:cubicBezTo>
                    <a:pt x="8627" y="15026"/>
                    <a:pt x="9455" y="24561"/>
                    <a:pt x="0" y="24497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299000" y="2599425"/>
              <a:ext cx="3395225" cy="660975"/>
            </a:xfrm>
            <a:custGeom>
              <a:avLst/>
              <a:gdLst/>
              <a:ahLst/>
              <a:cxnLst/>
              <a:rect l="l" t="t" r="r" b="b"/>
              <a:pathLst>
                <a:path w="135809" h="26439" fill="none" extrusionOk="0">
                  <a:moveTo>
                    <a:pt x="135808" y="860"/>
                  </a:moveTo>
                  <a:cubicBezTo>
                    <a:pt x="135697" y="891"/>
                    <a:pt x="109099" y="24290"/>
                    <a:pt x="92369" y="12145"/>
                  </a:cubicBezTo>
                  <a:cubicBezTo>
                    <a:pt x="75624" y="0"/>
                    <a:pt x="66774" y="12782"/>
                    <a:pt x="51223" y="19610"/>
                  </a:cubicBezTo>
                  <a:cubicBezTo>
                    <a:pt x="35671" y="26439"/>
                    <a:pt x="32727" y="7179"/>
                    <a:pt x="20693" y="11190"/>
                  </a:cubicBezTo>
                  <a:cubicBezTo>
                    <a:pt x="8659" y="15185"/>
                    <a:pt x="9599" y="24561"/>
                    <a:pt x="0" y="2448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297400" y="2601400"/>
              <a:ext cx="3410350" cy="668950"/>
            </a:xfrm>
            <a:custGeom>
              <a:avLst/>
              <a:gdLst/>
              <a:ahLst/>
              <a:cxnLst/>
              <a:rect l="l" t="t" r="r" b="b"/>
              <a:pathLst>
                <a:path w="136414" h="26758" fill="none" extrusionOk="0">
                  <a:moveTo>
                    <a:pt x="136413" y="1179"/>
                  </a:moveTo>
                  <a:cubicBezTo>
                    <a:pt x="136413" y="1179"/>
                    <a:pt x="109338" y="24816"/>
                    <a:pt x="92465" y="12416"/>
                  </a:cubicBezTo>
                  <a:cubicBezTo>
                    <a:pt x="75593" y="1"/>
                    <a:pt x="66806" y="13180"/>
                    <a:pt x="51159" y="19977"/>
                  </a:cubicBezTo>
                  <a:cubicBezTo>
                    <a:pt x="35513" y="26758"/>
                    <a:pt x="32536" y="7036"/>
                    <a:pt x="20614" y="11191"/>
                  </a:cubicBezTo>
                  <a:cubicBezTo>
                    <a:pt x="8692" y="15345"/>
                    <a:pt x="9742" y="24529"/>
                    <a:pt x="1" y="2446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0" name="Google Shape;920;p8"/>
          <p:cNvSpPr/>
          <p:nvPr/>
        </p:nvSpPr>
        <p:spPr>
          <a:xfrm rot="7473303">
            <a:off x="-3461644" y="4122656"/>
            <a:ext cx="7394227" cy="6425049"/>
          </a:xfrm>
          <a:prstGeom prst="flowChartOnlineStorag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1" name="Google Shape;921;p8"/>
          <p:cNvGrpSpPr/>
          <p:nvPr/>
        </p:nvGrpSpPr>
        <p:grpSpPr>
          <a:xfrm rot="9914529" flipH="1">
            <a:off x="-6892105" y="-2560242"/>
            <a:ext cx="12153107" cy="12093372"/>
            <a:chOff x="3899125" y="1769725"/>
            <a:chExt cx="2025925" cy="2015950"/>
          </a:xfrm>
        </p:grpSpPr>
        <p:sp>
          <p:nvSpPr>
            <p:cNvPr id="922" name="Google Shape;922;p8"/>
            <p:cNvSpPr/>
            <p:nvPr/>
          </p:nvSpPr>
          <p:spPr>
            <a:xfrm>
              <a:off x="4184450" y="1769725"/>
              <a:ext cx="1653850" cy="1128175"/>
            </a:xfrm>
            <a:custGeom>
              <a:avLst/>
              <a:gdLst/>
              <a:ahLst/>
              <a:cxnLst/>
              <a:rect l="l" t="t" r="r" b="b"/>
              <a:pathLst>
                <a:path w="66154" h="45127" fill="none" extrusionOk="0">
                  <a:moveTo>
                    <a:pt x="66153" y="7370"/>
                  </a:moveTo>
                  <a:cubicBezTo>
                    <a:pt x="66153" y="7370"/>
                    <a:pt x="55807" y="0"/>
                    <a:pt x="46877" y="16109"/>
                  </a:cubicBezTo>
                  <a:cubicBezTo>
                    <a:pt x="37932" y="32201"/>
                    <a:pt x="33793" y="25086"/>
                    <a:pt x="25994" y="25595"/>
                  </a:cubicBezTo>
                  <a:cubicBezTo>
                    <a:pt x="18194" y="26089"/>
                    <a:pt x="16157" y="42754"/>
                    <a:pt x="10172" y="43948"/>
                  </a:cubicBezTo>
                  <a:cubicBezTo>
                    <a:pt x="4203" y="45126"/>
                    <a:pt x="4982" y="37502"/>
                    <a:pt x="0" y="411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4180475" y="1772500"/>
              <a:ext cx="1659000" cy="1136525"/>
            </a:xfrm>
            <a:custGeom>
              <a:avLst/>
              <a:gdLst/>
              <a:ahLst/>
              <a:cxnLst/>
              <a:rect l="l" t="t" r="r" b="b"/>
              <a:pathLst>
                <a:path w="66360" h="45461" fill="none" extrusionOk="0">
                  <a:moveTo>
                    <a:pt x="0" y="41641"/>
                  </a:moveTo>
                  <a:cubicBezTo>
                    <a:pt x="4903" y="37996"/>
                    <a:pt x="4441" y="45461"/>
                    <a:pt x="10410" y="44044"/>
                  </a:cubicBezTo>
                  <a:cubicBezTo>
                    <a:pt x="16379" y="42628"/>
                    <a:pt x="18512" y="26217"/>
                    <a:pt x="26359" y="25644"/>
                  </a:cubicBezTo>
                  <a:cubicBezTo>
                    <a:pt x="34207" y="25055"/>
                    <a:pt x="38218" y="31883"/>
                    <a:pt x="47132" y="15934"/>
                  </a:cubicBezTo>
                  <a:cubicBezTo>
                    <a:pt x="56061" y="1"/>
                    <a:pt x="66280" y="7339"/>
                    <a:pt x="66360" y="725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4176475" y="1774900"/>
              <a:ext cx="1664200" cy="1145275"/>
            </a:xfrm>
            <a:custGeom>
              <a:avLst/>
              <a:gdLst/>
              <a:ahLst/>
              <a:cxnLst/>
              <a:rect l="l" t="t" r="r" b="b"/>
              <a:pathLst>
                <a:path w="66568" h="45811" fill="none" extrusionOk="0">
                  <a:moveTo>
                    <a:pt x="1" y="42102"/>
                  </a:moveTo>
                  <a:cubicBezTo>
                    <a:pt x="4840" y="38504"/>
                    <a:pt x="4697" y="45810"/>
                    <a:pt x="10650" y="44155"/>
                  </a:cubicBezTo>
                  <a:cubicBezTo>
                    <a:pt x="16603" y="42516"/>
                    <a:pt x="18847" y="26359"/>
                    <a:pt x="26726" y="25707"/>
                  </a:cubicBezTo>
                  <a:cubicBezTo>
                    <a:pt x="34606" y="25038"/>
                    <a:pt x="38505" y="31580"/>
                    <a:pt x="47403" y="15790"/>
                  </a:cubicBezTo>
                  <a:cubicBezTo>
                    <a:pt x="56301" y="0"/>
                    <a:pt x="66424" y="7322"/>
                    <a:pt x="66568" y="714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4172500" y="1777275"/>
              <a:ext cx="1669375" cy="1153650"/>
            </a:xfrm>
            <a:custGeom>
              <a:avLst/>
              <a:gdLst/>
              <a:ahLst/>
              <a:cxnLst/>
              <a:rect l="l" t="t" r="r" b="b"/>
              <a:pathLst>
                <a:path w="66775" h="46146" fill="none" extrusionOk="0">
                  <a:moveTo>
                    <a:pt x="1" y="42564"/>
                  </a:moveTo>
                  <a:cubicBezTo>
                    <a:pt x="4760" y="39014"/>
                    <a:pt x="4951" y="46145"/>
                    <a:pt x="10888" y="44267"/>
                  </a:cubicBezTo>
                  <a:cubicBezTo>
                    <a:pt x="16841" y="42389"/>
                    <a:pt x="19165" y="26503"/>
                    <a:pt x="27092" y="25755"/>
                  </a:cubicBezTo>
                  <a:cubicBezTo>
                    <a:pt x="35003" y="25023"/>
                    <a:pt x="38776" y="31294"/>
                    <a:pt x="47674" y="15648"/>
                  </a:cubicBezTo>
                  <a:cubicBezTo>
                    <a:pt x="56555" y="1"/>
                    <a:pt x="66552" y="7307"/>
                    <a:pt x="66774" y="703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4168525" y="1780075"/>
              <a:ext cx="1674550" cy="1161975"/>
            </a:xfrm>
            <a:custGeom>
              <a:avLst/>
              <a:gdLst/>
              <a:ahLst/>
              <a:cxnLst/>
              <a:rect l="l" t="t" r="r" b="b"/>
              <a:pathLst>
                <a:path w="66982" h="46479" fill="none" extrusionOk="0">
                  <a:moveTo>
                    <a:pt x="1" y="43009"/>
                  </a:moveTo>
                  <a:cubicBezTo>
                    <a:pt x="4696" y="39507"/>
                    <a:pt x="5190" y="46479"/>
                    <a:pt x="11127" y="44378"/>
                  </a:cubicBezTo>
                  <a:cubicBezTo>
                    <a:pt x="17064" y="42261"/>
                    <a:pt x="19484" y="26630"/>
                    <a:pt x="27458" y="25802"/>
                  </a:cubicBezTo>
                  <a:cubicBezTo>
                    <a:pt x="35417" y="24975"/>
                    <a:pt x="39062" y="30975"/>
                    <a:pt x="47928" y="15488"/>
                  </a:cubicBezTo>
                  <a:cubicBezTo>
                    <a:pt x="56794" y="0"/>
                    <a:pt x="66679" y="7274"/>
                    <a:pt x="66981" y="692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4164550" y="1782450"/>
              <a:ext cx="1679700" cy="1170350"/>
            </a:xfrm>
            <a:custGeom>
              <a:avLst/>
              <a:gdLst/>
              <a:ahLst/>
              <a:cxnLst/>
              <a:rect l="l" t="t" r="r" b="b"/>
              <a:pathLst>
                <a:path w="67188" h="46814" fill="none" extrusionOk="0">
                  <a:moveTo>
                    <a:pt x="0" y="43471"/>
                  </a:moveTo>
                  <a:cubicBezTo>
                    <a:pt x="4617" y="40033"/>
                    <a:pt x="5444" y="46814"/>
                    <a:pt x="11366" y="44490"/>
                  </a:cubicBezTo>
                  <a:cubicBezTo>
                    <a:pt x="17303" y="42150"/>
                    <a:pt x="19818" y="26774"/>
                    <a:pt x="27808" y="25866"/>
                  </a:cubicBezTo>
                  <a:cubicBezTo>
                    <a:pt x="35815" y="24959"/>
                    <a:pt x="39348" y="30673"/>
                    <a:pt x="48198" y="15345"/>
                  </a:cubicBezTo>
                  <a:cubicBezTo>
                    <a:pt x="57049" y="1"/>
                    <a:pt x="66822" y="7259"/>
                    <a:pt x="67188" y="681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4160575" y="1785250"/>
              <a:ext cx="1684875" cy="1178700"/>
            </a:xfrm>
            <a:custGeom>
              <a:avLst/>
              <a:gdLst/>
              <a:ahLst/>
              <a:cxnLst/>
              <a:rect l="l" t="t" r="r" b="b"/>
              <a:pathLst>
                <a:path w="67395" h="47148" fill="none" extrusionOk="0">
                  <a:moveTo>
                    <a:pt x="0" y="43900"/>
                  </a:moveTo>
                  <a:cubicBezTo>
                    <a:pt x="4553" y="40526"/>
                    <a:pt x="5683" y="47147"/>
                    <a:pt x="11604" y="44585"/>
                  </a:cubicBezTo>
                  <a:cubicBezTo>
                    <a:pt x="17525" y="42022"/>
                    <a:pt x="20136" y="26900"/>
                    <a:pt x="28174" y="25914"/>
                  </a:cubicBezTo>
                  <a:cubicBezTo>
                    <a:pt x="36212" y="24927"/>
                    <a:pt x="39635" y="30355"/>
                    <a:pt x="48469" y="15185"/>
                  </a:cubicBezTo>
                  <a:cubicBezTo>
                    <a:pt x="57303" y="0"/>
                    <a:pt x="66949" y="7227"/>
                    <a:pt x="67395" y="668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8"/>
            <p:cNvSpPr/>
            <p:nvPr/>
          </p:nvSpPr>
          <p:spPr>
            <a:xfrm>
              <a:off x="4156600" y="1787625"/>
              <a:ext cx="1690050" cy="1187475"/>
            </a:xfrm>
            <a:custGeom>
              <a:avLst/>
              <a:gdLst/>
              <a:ahLst/>
              <a:cxnLst/>
              <a:rect l="l" t="t" r="r" b="b"/>
              <a:pathLst>
                <a:path w="67602" h="47499" fill="none" extrusionOk="0">
                  <a:moveTo>
                    <a:pt x="0" y="44362"/>
                  </a:moveTo>
                  <a:cubicBezTo>
                    <a:pt x="4473" y="41036"/>
                    <a:pt x="5937" y="47498"/>
                    <a:pt x="11843" y="44697"/>
                  </a:cubicBezTo>
                  <a:cubicBezTo>
                    <a:pt x="17764" y="41911"/>
                    <a:pt x="20470" y="27044"/>
                    <a:pt x="28540" y="25978"/>
                  </a:cubicBezTo>
                  <a:cubicBezTo>
                    <a:pt x="36626" y="24911"/>
                    <a:pt x="39905" y="30069"/>
                    <a:pt x="48723" y="15027"/>
                  </a:cubicBezTo>
                  <a:cubicBezTo>
                    <a:pt x="57542" y="1"/>
                    <a:pt x="67092" y="7195"/>
                    <a:pt x="67601" y="659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8"/>
            <p:cNvSpPr/>
            <p:nvPr/>
          </p:nvSpPr>
          <p:spPr>
            <a:xfrm>
              <a:off x="4152600" y="1790025"/>
              <a:ext cx="1695250" cy="1195800"/>
            </a:xfrm>
            <a:custGeom>
              <a:avLst/>
              <a:gdLst/>
              <a:ahLst/>
              <a:cxnLst/>
              <a:rect l="l" t="t" r="r" b="b"/>
              <a:pathLst>
                <a:path w="67810" h="47832" fill="none" extrusionOk="0">
                  <a:moveTo>
                    <a:pt x="1" y="44823"/>
                  </a:moveTo>
                  <a:cubicBezTo>
                    <a:pt x="4410" y="41544"/>
                    <a:pt x="6177" y="47832"/>
                    <a:pt x="12082" y="44808"/>
                  </a:cubicBezTo>
                  <a:cubicBezTo>
                    <a:pt x="17988" y="41783"/>
                    <a:pt x="20789" y="27187"/>
                    <a:pt x="28907" y="26041"/>
                  </a:cubicBezTo>
                  <a:cubicBezTo>
                    <a:pt x="37025" y="24879"/>
                    <a:pt x="40192" y="29766"/>
                    <a:pt x="48995" y="14883"/>
                  </a:cubicBezTo>
                  <a:cubicBezTo>
                    <a:pt x="57797" y="0"/>
                    <a:pt x="67220" y="7179"/>
                    <a:pt x="67809" y="647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4148225" y="1792800"/>
              <a:ext cx="1700800" cy="1204175"/>
            </a:xfrm>
            <a:custGeom>
              <a:avLst/>
              <a:gdLst/>
              <a:ahLst/>
              <a:cxnLst/>
              <a:rect l="l" t="t" r="r" b="b"/>
              <a:pathLst>
                <a:path w="68032" h="48167" fill="none" extrusionOk="0">
                  <a:moveTo>
                    <a:pt x="1" y="45270"/>
                  </a:moveTo>
                  <a:cubicBezTo>
                    <a:pt x="4346" y="42038"/>
                    <a:pt x="6447" y="48167"/>
                    <a:pt x="12337" y="44903"/>
                  </a:cubicBezTo>
                  <a:cubicBezTo>
                    <a:pt x="18226" y="41656"/>
                    <a:pt x="21123" y="27315"/>
                    <a:pt x="29289" y="26073"/>
                  </a:cubicBezTo>
                  <a:cubicBezTo>
                    <a:pt x="37439" y="24848"/>
                    <a:pt x="40495" y="29448"/>
                    <a:pt x="49281" y="14724"/>
                  </a:cubicBezTo>
                  <a:cubicBezTo>
                    <a:pt x="58052" y="0"/>
                    <a:pt x="67379" y="7147"/>
                    <a:pt x="68032" y="636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4144250" y="1795175"/>
              <a:ext cx="1705975" cy="1212550"/>
            </a:xfrm>
            <a:custGeom>
              <a:avLst/>
              <a:gdLst/>
              <a:ahLst/>
              <a:cxnLst/>
              <a:rect l="l" t="t" r="r" b="b"/>
              <a:pathLst>
                <a:path w="68239" h="48502" fill="none" extrusionOk="0">
                  <a:moveTo>
                    <a:pt x="1" y="45732"/>
                  </a:moveTo>
                  <a:cubicBezTo>
                    <a:pt x="4282" y="42548"/>
                    <a:pt x="6702" y="48501"/>
                    <a:pt x="12575" y="45031"/>
                  </a:cubicBezTo>
                  <a:cubicBezTo>
                    <a:pt x="18465" y="41545"/>
                    <a:pt x="21457" y="27459"/>
                    <a:pt x="29655" y="26137"/>
                  </a:cubicBezTo>
                  <a:cubicBezTo>
                    <a:pt x="37836" y="24832"/>
                    <a:pt x="40765" y="29162"/>
                    <a:pt x="49536" y="14581"/>
                  </a:cubicBezTo>
                  <a:cubicBezTo>
                    <a:pt x="58306" y="1"/>
                    <a:pt x="67507" y="7132"/>
                    <a:pt x="68239" y="625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4140275" y="1797575"/>
              <a:ext cx="1711550" cy="1221300"/>
            </a:xfrm>
            <a:custGeom>
              <a:avLst/>
              <a:gdLst/>
              <a:ahLst/>
              <a:cxnLst/>
              <a:rect l="l" t="t" r="r" b="b"/>
              <a:pathLst>
                <a:path w="68462" h="48852" fill="none" extrusionOk="0">
                  <a:moveTo>
                    <a:pt x="0" y="46193"/>
                  </a:moveTo>
                  <a:cubicBezTo>
                    <a:pt x="4203" y="43073"/>
                    <a:pt x="6940" y="48851"/>
                    <a:pt x="12814" y="45142"/>
                  </a:cubicBezTo>
                  <a:cubicBezTo>
                    <a:pt x="18688" y="41434"/>
                    <a:pt x="21776" y="27585"/>
                    <a:pt x="30021" y="26201"/>
                  </a:cubicBezTo>
                  <a:cubicBezTo>
                    <a:pt x="38250" y="24816"/>
                    <a:pt x="41052" y="28859"/>
                    <a:pt x="49806" y="14438"/>
                  </a:cubicBezTo>
                  <a:cubicBezTo>
                    <a:pt x="58561" y="0"/>
                    <a:pt x="67634" y="7116"/>
                    <a:pt x="68461" y="614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4136300" y="1800350"/>
              <a:ext cx="1716725" cy="1229650"/>
            </a:xfrm>
            <a:custGeom>
              <a:avLst/>
              <a:gdLst/>
              <a:ahLst/>
              <a:cxnLst/>
              <a:rect l="l" t="t" r="r" b="b"/>
              <a:pathLst>
                <a:path w="68669" h="49186" fill="none" extrusionOk="0">
                  <a:moveTo>
                    <a:pt x="0" y="46639"/>
                  </a:moveTo>
                  <a:cubicBezTo>
                    <a:pt x="4139" y="43567"/>
                    <a:pt x="7195" y="49186"/>
                    <a:pt x="13053" y="45238"/>
                  </a:cubicBezTo>
                  <a:cubicBezTo>
                    <a:pt x="18926" y="41291"/>
                    <a:pt x="22110" y="27713"/>
                    <a:pt x="30371" y="26249"/>
                  </a:cubicBezTo>
                  <a:cubicBezTo>
                    <a:pt x="38648" y="24768"/>
                    <a:pt x="41338" y="28541"/>
                    <a:pt x="50061" y="14279"/>
                  </a:cubicBezTo>
                  <a:cubicBezTo>
                    <a:pt x="58799" y="1"/>
                    <a:pt x="67777" y="7084"/>
                    <a:pt x="68668" y="603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4132325" y="1802750"/>
              <a:ext cx="1721875" cy="1238000"/>
            </a:xfrm>
            <a:custGeom>
              <a:avLst/>
              <a:gdLst/>
              <a:ahLst/>
              <a:cxnLst/>
              <a:rect l="l" t="t" r="r" b="b"/>
              <a:pathLst>
                <a:path w="68875" h="49520" fill="none" extrusionOk="0">
                  <a:moveTo>
                    <a:pt x="0" y="47100"/>
                  </a:moveTo>
                  <a:cubicBezTo>
                    <a:pt x="4059" y="44076"/>
                    <a:pt x="7434" y="49519"/>
                    <a:pt x="13291" y="45349"/>
                  </a:cubicBezTo>
                  <a:cubicBezTo>
                    <a:pt x="19149" y="41179"/>
                    <a:pt x="22428" y="27856"/>
                    <a:pt x="30737" y="26312"/>
                  </a:cubicBezTo>
                  <a:cubicBezTo>
                    <a:pt x="39046" y="24752"/>
                    <a:pt x="41624" y="28238"/>
                    <a:pt x="50331" y="14119"/>
                  </a:cubicBezTo>
                  <a:cubicBezTo>
                    <a:pt x="59054" y="0"/>
                    <a:pt x="67904" y="7068"/>
                    <a:pt x="68875" y="5922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4128325" y="1805525"/>
              <a:ext cx="1727075" cy="1246375"/>
            </a:xfrm>
            <a:custGeom>
              <a:avLst/>
              <a:gdLst/>
              <a:ahLst/>
              <a:cxnLst/>
              <a:rect l="l" t="t" r="r" b="b"/>
              <a:pathLst>
                <a:path w="69083" h="49855" fill="none" extrusionOk="0">
                  <a:moveTo>
                    <a:pt x="1" y="47546"/>
                  </a:moveTo>
                  <a:cubicBezTo>
                    <a:pt x="3996" y="44570"/>
                    <a:pt x="7689" y="49854"/>
                    <a:pt x="13531" y="45445"/>
                  </a:cubicBezTo>
                  <a:cubicBezTo>
                    <a:pt x="19388" y="41052"/>
                    <a:pt x="22763" y="27984"/>
                    <a:pt x="31104" y="26360"/>
                  </a:cubicBezTo>
                  <a:cubicBezTo>
                    <a:pt x="39460" y="24721"/>
                    <a:pt x="41896" y="27936"/>
                    <a:pt x="50603" y="13960"/>
                  </a:cubicBezTo>
                  <a:cubicBezTo>
                    <a:pt x="59293" y="1"/>
                    <a:pt x="68048" y="7020"/>
                    <a:pt x="69083" y="57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4124350" y="1807925"/>
              <a:ext cx="1732250" cy="1254700"/>
            </a:xfrm>
            <a:custGeom>
              <a:avLst/>
              <a:gdLst/>
              <a:ahLst/>
              <a:cxnLst/>
              <a:rect l="l" t="t" r="r" b="b"/>
              <a:pathLst>
                <a:path w="69290" h="50188" fill="none" extrusionOk="0">
                  <a:moveTo>
                    <a:pt x="1" y="48007"/>
                  </a:moveTo>
                  <a:cubicBezTo>
                    <a:pt x="3916" y="45078"/>
                    <a:pt x="7944" y="50188"/>
                    <a:pt x="13769" y="45556"/>
                  </a:cubicBezTo>
                  <a:cubicBezTo>
                    <a:pt x="19611" y="40940"/>
                    <a:pt x="23081" y="28126"/>
                    <a:pt x="31470" y="26407"/>
                  </a:cubicBezTo>
                  <a:cubicBezTo>
                    <a:pt x="39858" y="24704"/>
                    <a:pt x="42182" y="27633"/>
                    <a:pt x="50857" y="13817"/>
                  </a:cubicBezTo>
                  <a:cubicBezTo>
                    <a:pt x="59548" y="0"/>
                    <a:pt x="68175" y="7004"/>
                    <a:pt x="69289" y="569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4120375" y="1810300"/>
              <a:ext cx="1737425" cy="1263475"/>
            </a:xfrm>
            <a:custGeom>
              <a:avLst/>
              <a:gdLst/>
              <a:ahLst/>
              <a:cxnLst/>
              <a:rect l="l" t="t" r="r" b="b"/>
              <a:pathLst>
                <a:path w="69497" h="50539" fill="none" extrusionOk="0">
                  <a:moveTo>
                    <a:pt x="1" y="48469"/>
                  </a:moveTo>
                  <a:cubicBezTo>
                    <a:pt x="3853" y="45604"/>
                    <a:pt x="8182" y="50539"/>
                    <a:pt x="14008" y="45684"/>
                  </a:cubicBezTo>
                  <a:cubicBezTo>
                    <a:pt x="19850" y="40813"/>
                    <a:pt x="23399" y="28270"/>
                    <a:pt x="31836" y="26471"/>
                  </a:cubicBezTo>
                  <a:cubicBezTo>
                    <a:pt x="40256" y="24673"/>
                    <a:pt x="42468" y="27331"/>
                    <a:pt x="51127" y="13674"/>
                  </a:cubicBezTo>
                  <a:cubicBezTo>
                    <a:pt x="59787" y="1"/>
                    <a:pt x="68318" y="6989"/>
                    <a:pt x="69496" y="558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4116400" y="1813100"/>
              <a:ext cx="1742575" cy="1271825"/>
            </a:xfrm>
            <a:custGeom>
              <a:avLst/>
              <a:gdLst/>
              <a:ahLst/>
              <a:cxnLst/>
              <a:rect l="l" t="t" r="r" b="b"/>
              <a:pathLst>
                <a:path w="69703" h="50873" fill="none" extrusionOk="0">
                  <a:moveTo>
                    <a:pt x="0" y="48899"/>
                  </a:moveTo>
                  <a:cubicBezTo>
                    <a:pt x="3773" y="46097"/>
                    <a:pt x="8437" y="50872"/>
                    <a:pt x="14247" y="45779"/>
                  </a:cubicBezTo>
                  <a:cubicBezTo>
                    <a:pt x="20072" y="40685"/>
                    <a:pt x="23733" y="28397"/>
                    <a:pt x="32201" y="26519"/>
                  </a:cubicBezTo>
                  <a:cubicBezTo>
                    <a:pt x="40670" y="24640"/>
                    <a:pt x="42739" y="27028"/>
                    <a:pt x="51398" y="13514"/>
                  </a:cubicBezTo>
                  <a:cubicBezTo>
                    <a:pt x="60041" y="0"/>
                    <a:pt x="68445" y="6956"/>
                    <a:pt x="69703" y="546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4112025" y="1815475"/>
              <a:ext cx="1748150" cy="1280200"/>
            </a:xfrm>
            <a:custGeom>
              <a:avLst/>
              <a:gdLst/>
              <a:ahLst/>
              <a:cxnLst/>
              <a:rect l="l" t="t" r="r" b="b"/>
              <a:pathLst>
                <a:path w="69926" h="51208" fill="none" extrusionOk="0">
                  <a:moveTo>
                    <a:pt x="0" y="49361"/>
                  </a:moveTo>
                  <a:cubicBezTo>
                    <a:pt x="3725" y="46607"/>
                    <a:pt x="8691" y="51207"/>
                    <a:pt x="14501" y="45891"/>
                  </a:cubicBezTo>
                  <a:cubicBezTo>
                    <a:pt x="20311" y="40574"/>
                    <a:pt x="24068" y="28541"/>
                    <a:pt x="32583" y="26583"/>
                  </a:cubicBezTo>
                  <a:cubicBezTo>
                    <a:pt x="41083" y="24625"/>
                    <a:pt x="43041" y="26726"/>
                    <a:pt x="51668" y="13355"/>
                  </a:cubicBezTo>
                  <a:cubicBezTo>
                    <a:pt x="60312" y="1"/>
                    <a:pt x="68589" y="6941"/>
                    <a:pt x="69926" y="536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4108050" y="1817875"/>
              <a:ext cx="1753325" cy="1288925"/>
            </a:xfrm>
            <a:custGeom>
              <a:avLst/>
              <a:gdLst/>
              <a:ahLst/>
              <a:cxnLst/>
              <a:rect l="l" t="t" r="r" b="b"/>
              <a:pathLst>
                <a:path w="70133" h="51557" fill="none" extrusionOk="0">
                  <a:moveTo>
                    <a:pt x="0" y="49822"/>
                  </a:moveTo>
                  <a:cubicBezTo>
                    <a:pt x="3645" y="47116"/>
                    <a:pt x="8946" y="51557"/>
                    <a:pt x="14740" y="46002"/>
                  </a:cubicBezTo>
                  <a:cubicBezTo>
                    <a:pt x="20550" y="40462"/>
                    <a:pt x="24402" y="28683"/>
                    <a:pt x="32933" y="26646"/>
                  </a:cubicBezTo>
                  <a:cubicBezTo>
                    <a:pt x="41481" y="24609"/>
                    <a:pt x="43327" y="26423"/>
                    <a:pt x="51939" y="13212"/>
                  </a:cubicBezTo>
                  <a:cubicBezTo>
                    <a:pt x="60550" y="0"/>
                    <a:pt x="68732" y="6924"/>
                    <a:pt x="70132" y="525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4104075" y="1820650"/>
              <a:ext cx="1758500" cy="1296900"/>
            </a:xfrm>
            <a:custGeom>
              <a:avLst/>
              <a:gdLst/>
              <a:ahLst/>
              <a:cxnLst/>
              <a:rect l="l" t="t" r="r" b="b"/>
              <a:pathLst>
                <a:path w="70340" h="51876" fill="none" extrusionOk="0">
                  <a:moveTo>
                    <a:pt x="0" y="50268"/>
                  </a:moveTo>
                  <a:cubicBezTo>
                    <a:pt x="3581" y="47610"/>
                    <a:pt x="9184" y="51876"/>
                    <a:pt x="14978" y="46098"/>
                  </a:cubicBezTo>
                  <a:cubicBezTo>
                    <a:pt x="20772" y="40319"/>
                    <a:pt x="24720" y="28811"/>
                    <a:pt x="33299" y="26694"/>
                  </a:cubicBezTo>
                  <a:cubicBezTo>
                    <a:pt x="41879" y="24561"/>
                    <a:pt x="43614" y="26121"/>
                    <a:pt x="52209" y="13053"/>
                  </a:cubicBezTo>
                  <a:cubicBezTo>
                    <a:pt x="60805" y="1"/>
                    <a:pt x="68859" y="6893"/>
                    <a:pt x="70339" y="512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4100075" y="1823050"/>
              <a:ext cx="1763675" cy="1305650"/>
            </a:xfrm>
            <a:custGeom>
              <a:avLst/>
              <a:gdLst/>
              <a:ahLst/>
              <a:cxnLst/>
              <a:rect l="l" t="t" r="r" b="b"/>
              <a:pathLst>
                <a:path w="70547" h="52226" fill="none" extrusionOk="0">
                  <a:moveTo>
                    <a:pt x="1" y="50729"/>
                  </a:moveTo>
                  <a:cubicBezTo>
                    <a:pt x="3503" y="48119"/>
                    <a:pt x="9440" y="52225"/>
                    <a:pt x="15218" y="46224"/>
                  </a:cubicBezTo>
                  <a:cubicBezTo>
                    <a:pt x="21012" y="40208"/>
                    <a:pt x="25055" y="28954"/>
                    <a:pt x="33666" y="26741"/>
                  </a:cubicBezTo>
                  <a:cubicBezTo>
                    <a:pt x="42293" y="24545"/>
                    <a:pt x="43885" y="25818"/>
                    <a:pt x="52465" y="12909"/>
                  </a:cubicBezTo>
                  <a:cubicBezTo>
                    <a:pt x="61044" y="0"/>
                    <a:pt x="69003" y="6877"/>
                    <a:pt x="70547" y="503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4096100" y="1825425"/>
              <a:ext cx="1768850" cy="1314000"/>
            </a:xfrm>
            <a:custGeom>
              <a:avLst/>
              <a:gdLst/>
              <a:ahLst/>
              <a:cxnLst/>
              <a:rect l="l" t="t" r="r" b="b"/>
              <a:pathLst>
                <a:path w="70754" h="52560" fill="none" extrusionOk="0">
                  <a:moveTo>
                    <a:pt x="1" y="51191"/>
                  </a:moveTo>
                  <a:cubicBezTo>
                    <a:pt x="3439" y="48644"/>
                    <a:pt x="9694" y="52560"/>
                    <a:pt x="15456" y="46336"/>
                  </a:cubicBezTo>
                  <a:cubicBezTo>
                    <a:pt x="21235" y="40097"/>
                    <a:pt x="25373" y="29098"/>
                    <a:pt x="34032" y="26806"/>
                  </a:cubicBezTo>
                  <a:cubicBezTo>
                    <a:pt x="42691" y="24529"/>
                    <a:pt x="44172" y="25516"/>
                    <a:pt x="52735" y="12766"/>
                  </a:cubicBezTo>
                  <a:cubicBezTo>
                    <a:pt x="61299" y="1"/>
                    <a:pt x="69130" y="6845"/>
                    <a:pt x="70754" y="491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4092125" y="1828225"/>
              <a:ext cx="1774025" cy="1322350"/>
            </a:xfrm>
            <a:custGeom>
              <a:avLst/>
              <a:gdLst/>
              <a:ahLst/>
              <a:cxnLst/>
              <a:rect l="l" t="t" r="r" b="b"/>
              <a:pathLst>
                <a:path w="70961" h="52894" fill="none" extrusionOk="0">
                  <a:moveTo>
                    <a:pt x="0" y="51636"/>
                  </a:moveTo>
                  <a:cubicBezTo>
                    <a:pt x="3359" y="49137"/>
                    <a:pt x="9933" y="52894"/>
                    <a:pt x="15695" y="46431"/>
                  </a:cubicBezTo>
                  <a:cubicBezTo>
                    <a:pt x="21473" y="39969"/>
                    <a:pt x="25691" y="29224"/>
                    <a:pt x="34398" y="26853"/>
                  </a:cubicBezTo>
                  <a:cubicBezTo>
                    <a:pt x="43089" y="24497"/>
                    <a:pt x="44458" y="25197"/>
                    <a:pt x="53006" y="12607"/>
                  </a:cubicBezTo>
                  <a:cubicBezTo>
                    <a:pt x="61553" y="0"/>
                    <a:pt x="69273" y="6813"/>
                    <a:pt x="70960" y="480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4088150" y="1830600"/>
              <a:ext cx="1779600" cy="1331125"/>
            </a:xfrm>
            <a:custGeom>
              <a:avLst/>
              <a:gdLst/>
              <a:ahLst/>
              <a:cxnLst/>
              <a:rect l="l" t="t" r="r" b="b"/>
              <a:pathLst>
                <a:path w="71184" h="53245" fill="none" extrusionOk="0">
                  <a:moveTo>
                    <a:pt x="0" y="52098"/>
                  </a:moveTo>
                  <a:cubicBezTo>
                    <a:pt x="3295" y="49647"/>
                    <a:pt x="10187" y="53244"/>
                    <a:pt x="15934" y="46543"/>
                  </a:cubicBezTo>
                  <a:cubicBezTo>
                    <a:pt x="21696" y="39858"/>
                    <a:pt x="26025" y="29352"/>
                    <a:pt x="34764" y="26917"/>
                  </a:cubicBezTo>
                  <a:cubicBezTo>
                    <a:pt x="43503" y="24482"/>
                    <a:pt x="44728" y="24911"/>
                    <a:pt x="53260" y="12448"/>
                  </a:cubicBezTo>
                  <a:cubicBezTo>
                    <a:pt x="61792" y="1"/>
                    <a:pt x="69400" y="6797"/>
                    <a:pt x="71183" y="469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4084175" y="1833400"/>
              <a:ext cx="1784750" cy="1339075"/>
            </a:xfrm>
            <a:custGeom>
              <a:avLst/>
              <a:gdLst/>
              <a:ahLst/>
              <a:cxnLst/>
              <a:rect l="l" t="t" r="r" b="b"/>
              <a:pathLst>
                <a:path w="71390" h="53563" fill="none" extrusionOk="0">
                  <a:moveTo>
                    <a:pt x="0" y="52543"/>
                  </a:moveTo>
                  <a:cubicBezTo>
                    <a:pt x="3215" y="50140"/>
                    <a:pt x="10426" y="53562"/>
                    <a:pt x="16172" y="46638"/>
                  </a:cubicBezTo>
                  <a:cubicBezTo>
                    <a:pt x="21918" y="39714"/>
                    <a:pt x="26344" y="29479"/>
                    <a:pt x="35130" y="26964"/>
                  </a:cubicBezTo>
                  <a:cubicBezTo>
                    <a:pt x="43900" y="24433"/>
                    <a:pt x="45015" y="24592"/>
                    <a:pt x="53531" y="12288"/>
                  </a:cubicBezTo>
                  <a:cubicBezTo>
                    <a:pt x="62046" y="0"/>
                    <a:pt x="69528" y="6765"/>
                    <a:pt x="71390" y="456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4080175" y="1835775"/>
              <a:ext cx="1789950" cy="1347825"/>
            </a:xfrm>
            <a:custGeom>
              <a:avLst/>
              <a:gdLst/>
              <a:ahLst/>
              <a:cxnLst/>
              <a:rect l="l" t="t" r="r" b="b"/>
              <a:pathLst>
                <a:path w="71598" h="53913" fill="none" extrusionOk="0">
                  <a:moveTo>
                    <a:pt x="1" y="53006"/>
                  </a:moveTo>
                  <a:cubicBezTo>
                    <a:pt x="3153" y="50650"/>
                    <a:pt x="10682" y="53913"/>
                    <a:pt x="16412" y="46750"/>
                  </a:cubicBezTo>
                  <a:cubicBezTo>
                    <a:pt x="22158" y="39603"/>
                    <a:pt x="26679" y="29623"/>
                    <a:pt x="35481" y="27028"/>
                  </a:cubicBezTo>
                  <a:cubicBezTo>
                    <a:pt x="44299" y="24418"/>
                    <a:pt x="45302" y="24291"/>
                    <a:pt x="53802" y="12146"/>
                  </a:cubicBezTo>
                  <a:cubicBezTo>
                    <a:pt x="62286" y="1"/>
                    <a:pt x="69672" y="6750"/>
                    <a:pt x="71598" y="447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4075800" y="1838175"/>
              <a:ext cx="1795525" cy="1356175"/>
            </a:xfrm>
            <a:custGeom>
              <a:avLst/>
              <a:gdLst/>
              <a:ahLst/>
              <a:cxnLst/>
              <a:rect l="l" t="t" r="r" b="b"/>
              <a:pathLst>
                <a:path w="71821" h="54247" fill="none" extrusionOk="0">
                  <a:moveTo>
                    <a:pt x="1" y="53467"/>
                  </a:moveTo>
                  <a:cubicBezTo>
                    <a:pt x="3089" y="51159"/>
                    <a:pt x="10936" y="54247"/>
                    <a:pt x="16666" y="46877"/>
                  </a:cubicBezTo>
                  <a:cubicBezTo>
                    <a:pt x="22397" y="39491"/>
                    <a:pt x="27013" y="29766"/>
                    <a:pt x="35863" y="27076"/>
                  </a:cubicBezTo>
                  <a:cubicBezTo>
                    <a:pt x="44729" y="24401"/>
                    <a:pt x="45588" y="24004"/>
                    <a:pt x="54072" y="12002"/>
                  </a:cubicBezTo>
                  <a:cubicBezTo>
                    <a:pt x="62556" y="0"/>
                    <a:pt x="69815" y="6733"/>
                    <a:pt x="71820" y="436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4071825" y="1840950"/>
              <a:ext cx="1800700" cy="1364550"/>
            </a:xfrm>
            <a:custGeom>
              <a:avLst/>
              <a:gdLst/>
              <a:ahLst/>
              <a:cxnLst/>
              <a:rect l="l" t="t" r="r" b="b"/>
              <a:pathLst>
                <a:path w="72028" h="54582" fill="none" extrusionOk="0">
                  <a:moveTo>
                    <a:pt x="1" y="53897"/>
                  </a:moveTo>
                  <a:cubicBezTo>
                    <a:pt x="3025" y="51668"/>
                    <a:pt x="11191" y="54581"/>
                    <a:pt x="16905" y="46973"/>
                  </a:cubicBezTo>
                  <a:cubicBezTo>
                    <a:pt x="22635" y="39364"/>
                    <a:pt x="27347" y="29893"/>
                    <a:pt x="36229" y="27124"/>
                  </a:cubicBezTo>
                  <a:cubicBezTo>
                    <a:pt x="45127" y="24370"/>
                    <a:pt x="45875" y="23686"/>
                    <a:pt x="54343" y="11843"/>
                  </a:cubicBezTo>
                  <a:cubicBezTo>
                    <a:pt x="62795" y="0"/>
                    <a:pt x="69958" y="6702"/>
                    <a:pt x="72027" y="423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4067850" y="1843325"/>
              <a:ext cx="1805850" cy="1373300"/>
            </a:xfrm>
            <a:custGeom>
              <a:avLst/>
              <a:gdLst/>
              <a:ahLst/>
              <a:cxnLst/>
              <a:rect l="l" t="t" r="r" b="b"/>
              <a:pathLst>
                <a:path w="72234" h="54932" fill="none" extrusionOk="0">
                  <a:moveTo>
                    <a:pt x="1" y="54359"/>
                  </a:moveTo>
                  <a:cubicBezTo>
                    <a:pt x="2945" y="52178"/>
                    <a:pt x="11445" y="54932"/>
                    <a:pt x="17144" y="47085"/>
                  </a:cubicBezTo>
                  <a:cubicBezTo>
                    <a:pt x="22858" y="39237"/>
                    <a:pt x="27665" y="30037"/>
                    <a:pt x="36595" y="27188"/>
                  </a:cubicBezTo>
                  <a:cubicBezTo>
                    <a:pt x="45524" y="24339"/>
                    <a:pt x="46161" y="23384"/>
                    <a:pt x="54597" y="11700"/>
                  </a:cubicBezTo>
                  <a:cubicBezTo>
                    <a:pt x="63050" y="1"/>
                    <a:pt x="70085" y="6670"/>
                    <a:pt x="72234" y="414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4063875" y="1845725"/>
              <a:ext cx="1811025" cy="1381650"/>
            </a:xfrm>
            <a:custGeom>
              <a:avLst/>
              <a:gdLst/>
              <a:ahLst/>
              <a:cxnLst/>
              <a:rect l="l" t="t" r="r" b="b"/>
              <a:pathLst>
                <a:path w="72441" h="55266" fill="none" extrusionOk="0">
                  <a:moveTo>
                    <a:pt x="0" y="54820"/>
                  </a:moveTo>
                  <a:cubicBezTo>
                    <a:pt x="2865" y="52687"/>
                    <a:pt x="11684" y="55266"/>
                    <a:pt x="17382" y="47196"/>
                  </a:cubicBezTo>
                  <a:cubicBezTo>
                    <a:pt x="23097" y="39125"/>
                    <a:pt x="27983" y="30180"/>
                    <a:pt x="36961" y="27251"/>
                  </a:cubicBezTo>
                  <a:cubicBezTo>
                    <a:pt x="45922" y="24322"/>
                    <a:pt x="46447" y="23081"/>
                    <a:pt x="54868" y="11541"/>
                  </a:cubicBezTo>
                  <a:cubicBezTo>
                    <a:pt x="63304" y="0"/>
                    <a:pt x="70212" y="6654"/>
                    <a:pt x="72441" y="402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4059900" y="1848500"/>
              <a:ext cx="1816200" cy="1390025"/>
            </a:xfrm>
            <a:custGeom>
              <a:avLst/>
              <a:gdLst/>
              <a:ahLst/>
              <a:cxnLst/>
              <a:rect l="l" t="t" r="r" b="b"/>
              <a:pathLst>
                <a:path w="72648" h="55601" fill="none" extrusionOk="0">
                  <a:moveTo>
                    <a:pt x="0" y="55266"/>
                  </a:moveTo>
                  <a:cubicBezTo>
                    <a:pt x="2802" y="53181"/>
                    <a:pt x="11938" y="55600"/>
                    <a:pt x="17621" y="47292"/>
                  </a:cubicBezTo>
                  <a:cubicBezTo>
                    <a:pt x="23319" y="38999"/>
                    <a:pt x="28317" y="30308"/>
                    <a:pt x="37327" y="27299"/>
                  </a:cubicBezTo>
                  <a:cubicBezTo>
                    <a:pt x="46336" y="24291"/>
                    <a:pt x="46718" y="22779"/>
                    <a:pt x="55138" y="11382"/>
                  </a:cubicBezTo>
                  <a:cubicBezTo>
                    <a:pt x="63543" y="1"/>
                    <a:pt x="70355" y="6623"/>
                    <a:pt x="72647" y="390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4055900" y="1850900"/>
              <a:ext cx="1821400" cy="1398375"/>
            </a:xfrm>
            <a:custGeom>
              <a:avLst/>
              <a:gdLst/>
              <a:ahLst/>
              <a:cxnLst/>
              <a:rect l="l" t="t" r="r" b="b"/>
              <a:pathLst>
                <a:path w="72856" h="55935" fill="none" extrusionOk="0">
                  <a:moveTo>
                    <a:pt x="1" y="55727"/>
                  </a:moveTo>
                  <a:cubicBezTo>
                    <a:pt x="2723" y="53690"/>
                    <a:pt x="12178" y="55934"/>
                    <a:pt x="17860" y="47418"/>
                  </a:cubicBezTo>
                  <a:cubicBezTo>
                    <a:pt x="23543" y="38887"/>
                    <a:pt x="28636" y="30450"/>
                    <a:pt x="37694" y="27362"/>
                  </a:cubicBezTo>
                  <a:cubicBezTo>
                    <a:pt x="46735" y="24274"/>
                    <a:pt x="47005" y="22476"/>
                    <a:pt x="55394" y="11238"/>
                  </a:cubicBezTo>
                  <a:cubicBezTo>
                    <a:pt x="63798" y="0"/>
                    <a:pt x="70483" y="6606"/>
                    <a:pt x="72855" y="380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4051925" y="1853675"/>
              <a:ext cx="1826550" cy="1406725"/>
            </a:xfrm>
            <a:custGeom>
              <a:avLst/>
              <a:gdLst/>
              <a:ahLst/>
              <a:cxnLst/>
              <a:rect l="l" t="t" r="r" b="b"/>
              <a:pathLst>
                <a:path w="73062" h="56269" fill="none" extrusionOk="0">
                  <a:moveTo>
                    <a:pt x="1" y="56173"/>
                  </a:moveTo>
                  <a:cubicBezTo>
                    <a:pt x="2659" y="54200"/>
                    <a:pt x="12432" y="56269"/>
                    <a:pt x="18099" y="47514"/>
                  </a:cubicBezTo>
                  <a:cubicBezTo>
                    <a:pt x="23781" y="38744"/>
                    <a:pt x="28971" y="30578"/>
                    <a:pt x="38059" y="27411"/>
                  </a:cubicBezTo>
                  <a:cubicBezTo>
                    <a:pt x="47132" y="24227"/>
                    <a:pt x="47292" y="22158"/>
                    <a:pt x="55664" y="11079"/>
                  </a:cubicBezTo>
                  <a:cubicBezTo>
                    <a:pt x="64037" y="1"/>
                    <a:pt x="70627" y="6575"/>
                    <a:pt x="73062" y="367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4047950" y="1856075"/>
              <a:ext cx="1831725" cy="1415875"/>
            </a:xfrm>
            <a:custGeom>
              <a:avLst/>
              <a:gdLst/>
              <a:ahLst/>
              <a:cxnLst/>
              <a:rect l="l" t="t" r="r" b="b"/>
              <a:pathLst>
                <a:path w="73269" h="56635" fill="none" extrusionOk="0">
                  <a:moveTo>
                    <a:pt x="1" y="56634"/>
                  </a:moveTo>
                  <a:cubicBezTo>
                    <a:pt x="2579" y="54708"/>
                    <a:pt x="12671" y="56619"/>
                    <a:pt x="18338" y="47625"/>
                  </a:cubicBezTo>
                  <a:cubicBezTo>
                    <a:pt x="24004" y="38632"/>
                    <a:pt x="29289" y="30721"/>
                    <a:pt x="38409" y="27458"/>
                  </a:cubicBezTo>
                  <a:cubicBezTo>
                    <a:pt x="47546" y="24211"/>
                    <a:pt x="47562" y="21871"/>
                    <a:pt x="55935" y="10936"/>
                  </a:cubicBezTo>
                  <a:cubicBezTo>
                    <a:pt x="64291" y="0"/>
                    <a:pt x="70754" y="6558"/>
                    <a:pt x="73269" y="356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4043975" y="1858450"/>
              <a:ext cx="1836900" cy="1427425"/>
            </a:xfrm>
            <a:custGeom>
              <a:avLst/>
              <a:gdLst/>
              <a:ahLst/>
              <a:cxnLst/>
              <a:rect l="l" t="t" r="r" b="b"/>
              <a:pathLst>
                <a:path w="73476" h="57097" fill="none" extrusionOk="0">
                  <a:moveTo>
                    <a:pt x="0" y="57097"/>
                  </a:moveTo>
                  <a:cubicBezTo>
                    <a:pt x="2515" y="55218"/>
                    <a:pt x="12925" y="56953"/>
                    <a:pt x="18576" y="47737"/>
                  </a:cubicBezTo>
                  <a:cubicBezTo>
                    <a:pt x="24243" y="38521"/>
                    <a:pt x="29607" y="30865"/>
                    <a:pt x="38775" y="27522"/>
                  </a:cubicBezTo>
                  <a:cubicBezTo>
                    <a:pt x="47944" y="24195"/>
                    <a:pt x="47848" y="21569"/>
                    <a:pt x="56189" y="10793"/>
                  </a:cubicBezTo>
                  <a:cubicBezTo>
                    <a:pt x="64546" y="1"/>
                    <a:pt x="70897" y="6543"/>
                    <a:pt x="73475" y="347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4039600" y="1861250"/>
              <a:ext cx="1842475" cy="1438550"/>
            </a:xfrm>
            <a:custGeom>
              <a:avLst/>
              <a:gdLst/>
              <a:ahLst/>
              <a:cxnLst/>
              <a:rect l="l" t="t" r="r" b="b"/>
              <a:pathLst>
                <a:path w="73699" h="57542" fill="none" extrusionOk="0">
                  <a:moveTo>
                    <a:pt x="0" y="57542"/>
                  </a:moveTo>
                  <a:cubicBezTo>
                    <a:pt x="2452" y="55711"/>
                    <a:pt x="13196" y="57287"/>
                    <a:pt x="18831" y="47832"/>
                  </a:cubicBezTo>
                  <a:cubicBezTo>
                    <a:pt x="24481" y="38393"/>
                    <a:pt x="29957" y="30976"/>
                    <a:pt x="39157" y="27569"/>
                  </a:cubicBezTo>
                  <a:cubicBezTo>
                    <a:pt x="48358" y="24163"/>
                    <a:pt x="48151" y="21250"/>
                    <a:pt x="56475" y="10617"/>
                  </a:cubicBezTo>
                  <a:cubicBezTo>
                    <a:pt x="64800" y="0"/>
                    <a:pt x="71040" y="6510"/>
                    <a:pt x="73698" y="334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4035625" y="1863625"/>
              <a:ext cx="1848025" cy="1450100"/>
            </a:xfrm>
            <a:custGeom>
              <a:avLst/>
              <a:gdLst/>
              <a:ahLst/>
              <a:cxnLst/>
              <a:rect l="l" t="t" r="r" b="b"/>
              <a:pathLst>
                <a:path w="73921" h="58004" fill="none" extrusionOk="0">
                  <a:moveTo>
                    <a:pt x="0" y="58004"/>
                  </a:moveTo>
                  <a:cubicBezTo>
                    <a:pt x="2388" y="56221"/>
                    <a:pt x="13435" y="57622"/>
                    <a:pt x="19069" y="47944"/>
                  </a:cubicBezTo>
                  <a:cubicBezTo>
                    <a:pt x="24720" y="38266"/>
                    <a:pt x="30275" y="31119"/>
                    <a:pt x="39523" y="27633"/>
                  </a:cubicBezTo>
                  <a:cubicBezTo>
                    <a:pt x="48771" y="24132"/>
                    <a:pt x="48437" y="20948"/>
                    <a:pt x="56746" y="10474"/>
                  </a:cubicBezTo>
                  <a:cubicBezTo>
                    <a:pt x="65055" y="1"/>
                    <a:pt x="71167" y="6479"/>
                    <a:pt x="73921" y="324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4031650" y="1866025"/>
              <a:ext cx="1853200" cy="1461225"/>
            </a:xfrm>
            <a:custGeom>
              <a:avLst/>
              <a:gdLst/>
              <a:ahLst/>
              <a:cxnLst/>
              <a:rect l="l" t="t" r="r" b="b"/>
              <a:pathLst>
                <a:path w="74128" h="58449" fill="none" extrusionOk="0">
                  <a:moveTo>
                    <a:pt x="0" y="58449"/>
                  </a:moveTo>
                  <a:cubicBezTo>
                    <a:pt x="2308" y="56730"/>
                    <a:pt x="13689" y="57971"/>
                    <a:pt x="19308" y="48071"/>
                  </a:cubicBezTo>
                  <a:cubicBezTo>
                    <a:pt x="24943" y="38154"/>
                    <a:pt x="30609" y="31262"/>
                    <a:pt x="39889" y="27697"/>
                  </a:cubicBezTo>
                  <a:cubicBezTo>
                    <a:pt x="49169" y="24115"/>
                    <a:pt x="48707" y="20661"/>
                    <a:pt x="57000" y="10331"/>
                  </a:cubicBezTo>
                  <a:cubicBezTo>
                    <a:pt x="65293" y="0"/>
                    <a:pt x="71310" y="6463"/>
                    <a:pt x="74128" y="313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4027650" y="1868800"/>
              <a:ext cx="1858400" cy="1472400"/>
            </a:xfrm>
            <a:custGeom>
              <a:avLst/>
              <a:gdLst/>
              <a:ahLst/>
              <a:cxnLst/>
              <a:rect l="l" t="t" r="r" b="b"/>
              <a:pathLst>
                <a:path w="74336" h="58896" fill="none" extrusionOk="0">
                  <a:moveTo>
                    <a:pt x="1" y="58895"/>
                  </a:moveTo>
                  <a:cubicBezTo>
                    <a:pt x="2245" y="57240"/>
                    <a:pt x="13929" y="58306"/>
                    <a:pt x="19547" y="48167"/>
                  </a:cubicBezTo>
                  <a:cubicBezTo>
                    <a:pt x="25182" y="38027"/>
                    <a:pt x="30928" y="31390"/>
                    <a:pt x="40256" y="27745"/>
                  </a:cubicBezTo>
                  <a:cubicBezTo>
                    <a:pt x="49568" y="24084"/>
                    <a:pt x="48995" y="20343"/>
                    <a:pt x="57272" y="10172"/>
                  </a:cubicBezTo>
                  <a:cubicBezTo>
                    <a:pt x="65549" y="1"/>
                    <a:pt x="71438" y="6431"/>
                    <a:pt x="74335" y="300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4023675" y="1871200"/>
              <a:ext cx="1863575" cy="1483925"/>
            </a:xfrm>
            <a:custGeom>
              <a:avLst/>
              <a:gdLst/>
              <a:ahLst/>
              <a:cxnLst/>
              <a:rect l="l" t="t" r="r" b="b"/>
              <a:pathLst>
                <a:path w="74543" h="59357" fill="none" extrusionOk="0">
                  <a:moveTo>
                    <a:pt x="1" y="59356"/>
                  </a:moveTo>
                  <a:cubicBezTo>
                    <a:pt x="2165" y="57749"/>
                    <a:pt x="14183" y="58640"/>
                    <a:pt x="19786" y="48278"/>
                  </a:cubicBezTo>
                  <a:cubicBezTo>
                    <a:pt x="25405" y="37915"/>
                    <a:pt x="31263" y="31533"/>
                    <a:pt x="40622" y="27792"/>
                  </a:cubicBezTo>
                  <a:cubicBezTo>
                    <a:pt x="49966" y="24067"/>
                    <a:pt x="49281" y="20040"/>
                    <a:pt x="57542" y="10028"/>
                  </a:cubicBezTo>
                  <a:cubicBezTo>
                    <a:pt x="65787" y="0"/>
                    <a:pt x="71581" y="6415"/>
                    <a:pt x="74542" y="291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4019700" y="1873575"/>
              <a:ext cx="1868725" cy="1495475"/>
            </a:xfrm>
            <a:custGeom>
              <a:avLst/>
              <a:gdLst/>
              <a:ahLst/>
              <a:cxnLst/>
              <a:rect l="l" t="t" r="r" b="b"/>
              <a:pathLst>
                <a:path w="74749" h="59819" fill="none" extrusionOk="0">
                  <a:moveTo>
                    <a:pt x="1" y="59818"/>
                  </a:moveTo>
                  <a:cubicBezTo>
                    <a:pt x="2102" y="58258"/>
                    <a:pt x="14422" y="58991"/>
                    <a:pt x="20025" y="48390"/>
                  </a:cubicBezTo>
                  <a:cubicBezTo>
                    <a:pt x="25628" y="37805"/>
                    <a:pt x="31581" y="31676"/>
                    <a:pt x="40972" y="27856"/>
                  </a:cubicBezTo>
                  <a:cubicBezTo>
                    <a:pt x="50379" y="24036"/>
                    <a:pt x="49552" y="19754"/>
                    <a:pt x="57797" y="9885"/>
                  </a:cubicBezTo>
                  <a:cubicBezTo>
                    <a:pt x="66042" y="1"/>
                    <a:pt x="71709" y="6399"/>
                    <a:pt x="74749" y="280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4015725" y="1876375"/>
              <a:ext cx="1873900" cy="1506600"/>
            </a:xfrm>
            <a:custGeom>
              <a:avLst/>
              <a:gdLst/>
              <a:ahLst/>
              <a:cxnLst/>
              <a:rect l="l" t="t" r="r" b="b"/>
              <a:pathLst>
                <a:path w="74956" h="60264" fill="none" extrusionOk="0">
                  <a:moveTo>
                    <a:pt x="0" y="60263"/>
                  </a:moveTo>
                  <a:cubicBezTo>
                    <a:pt x="2022" y="58751"/>
                    <a:pt x="14676" y="59308"/>
                    <a:pt x="20263" y="48485"/>
                  </a:cubicBezTo>
                  <a:cubicBezTo>
                    <a:pt x="25866" y="37661"/>
                    <a:pt x="31899" y="31803"/>
                    <a:pt x="41338" y="27903"/>
                  </a:cubicBezTo>
                  <a:cubicBezTo>
                    <a:pt x="50777" y="24004"/>
                    <a:pt x="49838" y="19435"/>
                    <a:pt x="58067" y="9710"/>
                  </a:cubicBezTo>
                  <a:cubicBezTo>
                    <a:pt x="66296" y="0"/>
                    <a:pt x="71852" y="6367"/>
                    <a:pt x="74956" y="267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4011750" y="1878750"/>
              <a:ext cx="1879075" cy="1518150"/>
            </a:xfrm>
            <a:custGeom>
              <a:avLst/>
              <a:gdLst/>
              <a:ahLst/>
              <a:cxnLst/>
              <a:rect l="l" t="t" r="r" b="b"/>
              <a:pathLst>
                <a:path w="75163" h="60726" fill="none" extrusionOk="0">
                  <a:moveTo>
                    <a:pt x="0" y="60726"/>
                  </a:moveTo>
                  <a:cubicBezTo>
                    <a:pt x="1958" y="59261"/>
                    <a:pt x="14931" y="59659"/>
                    <a:pt x="20502" y="48612"/>
                  </a:cubicBezTo>
                  <a:cubicBezTo>
                    <a:pt x="26089" y="37550"/>
                    <a:pt x="32233" y="31947"/>
                    <a:pt x="41704" y="27968"/>
                  </a:cubicBezTo>
                  <a:cubicBezTo>
                    <a:pt x="51175" y="23988"/>
                    <a:pt x="50124" y="19133"/>
                    <a:pt x="58338" y="9567"/>
                  </a:cubicBezTo>
                  <a:cubicBezTo>
                    <a:pt x="66535" y="1"/>
                    <a:pt x="71979" y="6352"/>
                    <a:pt x="75162" y="257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4007750" y="1881550"/>
              <a:ext cx="1884275" cy="1529275"/>
            </a:xfrm>
            <a:custGeom>
              <a:avLst/>
              <a:gdLst/>
              <a:ahLst/>
              <a:cxnLst/>
              <a:rect l="l" t="t" r="r" b="b"/>
              <a:pathLst>
                <a:path w="75371" h="61171" fill="none" extrusionOk="0">
                  <a:moveTo>
                    <a:pt x="1" y="61171"/>
                  </a:moveTo>
                  <a:cubicBezTo>
                    <a:pt x="1879" y="59770"/>
                    <a:pt x="15170" y="59993"/>
                    <a:pt x="20741" y="48707"/>
                  </a:cubicBezTo>
                  <a:cubicBezTo>
                    <a:pt x="26328" y="37422"/>
                    <a:pt x="32552" y="32074"/>
                    <a:pt x="42071" y="28015"/>
                  </a:cubicBezTo>
                  <a:cubicBezTo>
                    <a:pt x="51589" y="23956"/>
                    <a:pt x="50412" y="18830"/>
                    <a:pt x="58593" y="9407"/>
                  </a:cubicBezTo>
                  <a:cubicBezTo>
                    <a:pt x="66791" y="0"/>
                    <a:pt x="72107" y="6303"/>
                    <a:pt x="75370" y="245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4003375" y="1883925"/>
              <a:ext cx="1889825" cy="1540825"/>
            </a:xfrm>
            <a:custGeom>
              <a:avLst/>
              <a:gdLst/>
              <a:ahLst/>
              <a:cxnLst/>
              <a:rect l="l" t="t" r="r" b="b"/>
              <a:pathLst>
                <a:path w="75593" h="61633" fill="none" extrusionOk="0">
                  <a:moveTo>
                    <a:pt x="1" y="61633"/>
                  </a:moveTo>
                  <a:cubicBezTo>
                    <a:pt x="1831" y="60280"/>
                    <a:pt x="15441" y="60328"/>
                    <a:pt x="20996" y="48819"/>
                  </a:cubicBezTo>
                  <a:cubicBezTo>
                    <a:pt x="26567" y="37311"/>
                    <a:pt x="32902" y="32217"/>
                    <a:pt x="42453" y="28079"/>
                  </a:cubicBezTo>
                  <a:cubicBezTo>
                    <a:pt x="52003" y="23924"/>
                    <a:pt x="50698" y="18528"/>
                    <a:pt x="58880" y="9264"/>
                  </a:cubicBezTo>
                  <a:cubicBezTo>
                    <a:pt x="67045" y="1"/>
                    <a:pt x="72266" y="6288"/>
                    <a:pt x="75593" y="234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3999400" y="1886325"/>
              <a:ext cx="1895000" cy="1552350"/>
            </a:xfrm>
            <a:custGeom>
              <a:avLst/>
              <a:gdLst/>
              <a:ahLst/>
              <a:cxnLst/>
              <a:rect l="l" t="t" r="r" b="b"/>
              <a:pathLst>
                <a:path w="75800" h="62094" fill="none" extrusionOk="0">
                  <a:moveTo>
                    <a:pt x="1" y="62094"/>
                  </a:moveTo>
                  <a:cubicBezTo>
                    <a:pt x="1752" y="60789"/>
                    <a:pt x="15679" y="60677"/>
                    <a:pt x="21235" y="48930"/>
                  </a:cubicBezTo>
                  <a:cubicBezTo>
                    <a:pt x="26806" y="37183"/>
                    <a:pt x="33220" y="32360"/>
                    <a:pt x="42819" y="28126"/>
                  </a:cubicBezTo>
                  <a:cubicBezTo>
                    <a:pt x="52401" y="23908"/>
                    <a:pt x="50984" y="18225"/>
                    <a:pt x="59134" y="9121"/>
                  </a:cubicBezTo>
                  <a:cubicBezTo>
                    <a:pt x="67300" y="0"/>
                    <a:pt x="72393" y="6272"/>
                    <a:pt x="75800" y="224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3995425" y="1889100"/>
              <a:ext cx="1900175" cy="1563500"/>
            </a:xfrm>
            <a:custGeom>
              <a:avLst/>
              <a:gdLst/>
              <a:ahLst/>
              <a:cxnLst/>
              <a:rect l="l" t="t" r="r" b="b"/>
              <a:pathLst>
                <a:path w="76007" h="62540" fill="none" extrusionOk="0">
                  <a:moveTo>
                    <a:pt x="1" y="62540"/>
                  </a:moveTo>
                  <a:cubicBezTo>
                    <a:pt x="1688" y="61283"/>
                    <a:pt x="15934" y="60996"/>
                    <a:pt x="21473" y="49026"/>
                  </a:cubicBezTo>
                  <a:cubicBezTo>
                    <a:pt x="27028" y="37056"/>
                    <a:pt x="33555" y="32488"/>
                    <a:pt x="43185" y="28174"/>
                  </a:cubicBezTo>
                  <a:cubicBezTo>
                    <a:pt x="52815" y="23877"/>
                    <a:pt x="51271" y="17908"/>
                    <a:pt x="59404" y="8962"/>
                  </a:cubicBezTo>
                  <a:cubicBezTo>
                    <a:pt x="67554" y="0"/>
                    <a:pt x="72536" y="6240"/>
                    <a:pt x="76006" y="211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3991450" y="1891475"/>
              <a:ext cx="1905350" cy="1575075"/>
            </a:xfrm>
            <a:custGeom>
              <a:avLst/>
              <a:gdLst/>
              <a:ahLst/>
              <a:cxnLst/>
              <a:rect l="l" t="t" r="r" b="b"/>
              <a:pathLst>
                <a:path w="76214" h="63003" fill="none" extrusionOk="0">
                  <a:moveTo>
                    <a:pt x="0" y="63002"/>
                  </a:moveTo>
                  <a:cubicBezTo>
                    <a:pt x="1608" y="61792"/>
                    <a:pt x="16172" y="61347"/>
                    <a:pt x="21712" y="49138"/>
                  </a:cubicBezTo>
                  <a:cubicBezTo>
                    <a:pt x="27251" y="36945"/>
                    <a:pt x="33873" y="32632"/>
                    <a:pt x="43535" y="28238"/>
                  </a:cubicBezTo>
                  <a:cubicBezTo>
                    <a:pt x="53212" y="23861"/>
                    <a:pt x="51541" y="17622"/>
                    <a:pt x="59675" y="8803"/>
                  </a:cubicBezTo>
                  <a:cubicBezTo>
                    <a:pt x="67793" y="1"/>
                    <a:pt x="72664" y="6225"/>
                    <a:pt x="76213" y="200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3987475" y="1893875"/>
              <a:ext cx="1910500" cy="1586200"/>
            </a:xfrm>
            <a:custGeom>
              <a:avLst/>
              <a:gdLst/>
              <a:ahLst/>
              <a:cxnLst/>
              <a:rect l="l" t="t" r="r" b="b"/>
              <a:pathLst>
                <a:path w="76420" h="63448" fill="none" extrusionOk="0">
                  <a:moveTo>
                    <a:pt x="0" y="63447"/>
                  </a:moveTo>
                  <a:cubicBezTo>
                    <a:pt x="1544" y="62301"/>
                    <a:pt x="16427" y="61696"/>
                    <a:pt x="21950" y="49265"/>
                  </a:cubicBezTo>
                  <a:cubicBezTo>
                    <a:pt x="27490" y="36833"/>
                    <a:pt x="34191" y="32759"/>
                    <a:pt x="43901" y="28302"/>
                  </a:cubicBezTo>
                  <a:cubicBezTo>
                    <a:pt x="53610" y="23829"/>
                    <a:pt x="51827" y="17319"/>
                    <a:pt x="59929" y="8660"/>
                  </a:cubicBezTo>
                  <a:cubicBezTo>
                    <a:pt x="68047" y="0"/>
                    <a:pt x="72807" y="6208"/>
                    <a:pt x="76420" y="19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3983500" y="1896650"/>
              <a:ext cx="1916075" cy="1597350"/>
            </a:xfrm>
            <a:custGeom>
              <a:avLst/>
              <a:gdLst/>
              <a:ahLst/>
              <a:cxnLst/>
              <a:rect l="l" t="t" r="r" b="b"/>
              <a:pathLst>
                <a:path w="76643" h="63894" fill="none" extrusionOk="0">
                  <a:moveTo>
                    <a:pt x="0" y="63893"/>
                  </a:moveTo>
                  <a:cubicBezTo>
                    <a:pt x="1464" y="62811"/>
                    <a:pt x="16681" y="62015"/>
                    <a:pt x="22189" y="49361"/>
                  </a:cubicBezTo>
                  <a:cubicBezTo>
                    <a:pt x="27712" y="36691"/>
                    <a:pt x="34525" y="32886"/>
                    <a:pt x="44266" y="28350"/>
                  </a:cubicBezTo>
                  <a:cubicBezTo>
                    <a:pt x="54008" y="23797"/>
                    <a:pt x="52114" y="17001"/>
                    <a:pt x="60200" y="8501"/>
                  </a:cubicBezTo>
                  <a:cubicBezTo>
                    <a:pt x="68286" y="1"/>
                    <a:pt x="72934" y="6177"/>
                    <a:pt x="76643" y="178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3979500" y="1899050"/>
              <a:ext cx="1921275" cy="1608875"/>
            </a:xfrm>
            <a:custGeom>
              <a:avLst/>
              <a:gdLst/>
              <a:ahLst/>
              <a:cxnLst/>
              <a:rect l="l" t="t" r="r" b="b"/>
              <a:pathLst>
                <a:path w="76851" h="64355" fill="none" extrusionOk="0">
                  <a:moveTo>
                    <a:pt x="1" y="64355"/>
                  </a:moveTo>
                  <a:cubicBezTo>
                    <a:pt x="1402" y="63320"/>
                    <a:pt x="16921" y="62365"/>
                    <a:pt x="22429" y="49472"/>
                  </a:cubicBezTo>
                  <a:cubicBezTo>
                    <a:pt x="27952" y="36579"/>
                    <a:pt x="34844" y="33029"/>
                    <a:pt x="44633" y="28413"/>
                  </a:cubicBezTo>
                  <a:cubicBezTo>
                    <a:pt x="54423" y="23781"/>
                    <a:pt x="52401" y="16714"/>
                    <a:pt x="60471" y="8357"/>
                  </a:cubicBezTo>
                  <a:cubicBezTo>
                    <a:pt x="68541" y="0"/>
                    <a:pt x="73062" y="6160"/>
                    <a:pt x="76850" y="167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3975525" y="1901825"/>
              <a:ext cx="1926450" cy="1620025"/>
            </a:xfrm>
            <a:custGeom>
              <a:avLst/>
              <a:gdLst/>
              <a:ahLst/>
              <a:cxnLst/>
              <a:rect l="l" t="t" r="r" b="b"/>
              <a:pathLst>
                <a:path w="77058" h="64801" fill="none" extrusionOk="0">
                  <a:moveTo>
                    <a:pt x="1" y="64801"/>
                  </a:moveTo>
                  <a:cubicBezTo>
                    <a:pt x="1322" y="63814"/>
                    <a:pt x="17176" y="62684"/>
                    <a:pt x="22667" y="49568"/>
                  </a:cubicBezTo>
                  <a:cubicBezTo>
                    <a:pt x="28175" y="36452"/>
                    <a:pt x="35178" y="33157"/>
                    <a:pt x="44999" y="28445"/>
                  </a:cubicBezTo>
                  <a:cubicBezTo>
                    <a:pt x="54820" y="23750"/>
                    <a:pt x="52671" y="16396"/>
                    <a:pt x="60726" y="8198"/>
                  </a:cubicBezTo>
                  <a:cubicBezTo>
                    <a:pt x="68780" y="1"/>
                    <a:pt x="73205" y="6113"/>
                    <a:pt x="77057" y="156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3971550" y="1904225"/>
              <a:ext cx="1931600" cy="1631550"/>
            </a:xfrm>
            <a:custGeom>
              <a:avLst/>
              <a:gdLst/>
              <a:ahLst/>
              <a:cxnLst/>
              <a:rect l="l" t="t" r="r" b="b"/>
              <a:pathLst>
                <a:path w="77264" h="65262" fill="none" extrusionOk="0">
                  <a:moveTo>
                    <a:pt x="0" y="65262"/>
                  </a:moveTo>
                  <a:cubicBezTo>
                    <a:pt x="1258" y="64323"/>
                    <a:pt x="17414" y="63033"/>
                    <a:pt x="22906" y="49679"/>
                  </a:cubicBezTo>
                  <a:cubicBezTo>
                    <a:pt x="28413" y="36340"/>
                    <a:pt x="35496" y="33300"/>
                    <a:pt x="45365" y="28508"/>
                  </a:cubicBezTo>
                  <a:cubicBezTo>
                    <a:pt x="55218" y="23717"/>
                    <a:pt x="52958" y="16093"/>
                    <a:pt x="60996" y="8055"/>
                  </a:cubicBezTo>
                  <a:cubicBezTo>
                    <a:pt x="69034" y="0"/>
                    <a:pt x="73332" y="6097"/>
                    <a:pt x="77264" y="144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3967175" y="1906600"/>
              <a:ext cx="1937175" cy="1643100"/>
            </a:xfrm>
            <a:custGeom>
              <a:avLst/>
              <a:gdLst/>
              <a:ahLst/>
              <a:cxnLst/>
              <a:rect l="l" t="t" r="r" b="b"/>
              <a:pathLst>
                <a:path w="77487" h="65724" fill="none" extrusionOk="0">
                  <a:moveTo>
                    <a:pt x="0" y="65724"/>
                  </a:moveTo>
                  <a:cubicBezTo>
                    <a:pt x="1194" y="64832"/>
                    <a:pt x="17685" y="63384"/>
                    <a:pt x="23176" y="49806"/>
                  </a:cubicBezTo>
                  <a:cubicBezTo>
                    <a:pt x="28652" y="36229"/>
                    <a:pt x="35846" y="33443"/>
                    <a:pt x="45747" y="28573"/>
                  </a:cubicBezTo>
                  <a:cubicBezTo>
                    <a:pt x="55648" y="23702"/>
                    <a:pt x="53260" y="15791"/>
                    <a:pt x="61283" y="7896"/>
                  </a:cubicBezTo>
                  <a:cubicBezTo>
                    <a:pt x="69305" y="1"/>
                    <a:pt x="73491" y="6081"/>
                    <a:pt x="77487" y="135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3963200" y="1909400"/>
              <a:ext cx="1942350" cy="1654225"/>
            </a:xfrm>
            <a:custGeom>
              <a:avLst/>
              <a:gdLst/>
              <a:ahLst/>
              <a:cxnLst/>
              <a:rect l="l" t="t" r="r" b="b"/>
              <a:pathLst>
                <a:path w="77694" h="66169" fill="none" extrusionOk="0">
                  <a:moveTo>
                    <a:pt x="0" y="66169"/>
                  </a:moveTo>
                  <a:cubicBezTo>
                    <a:pt x="1130" y="65341"/>
                    <a:pt x="17923" y="63702"/>
                    <a:pt x="23399" y="49901"/>
                  </a:cubicBezTo>
                  <a:cubicBezTo>
                    <a:pt x="28890" y="36085"/>
                    <a:pt x="36165" y="33570"/>
                    <a:pt x="46113" y="28620"/>
                  </a:cubicBezTo>
                  <a:cubicBezTo>
                    <a:pt x="56046" y="23669"/>
                    <a:pt x="53531" y="15488"/>
                    <a:pt x="61537" y="7736"/>
                  </a:cubicBezTo>
                  <a:cubicBezTo>
                    <a:pt x="69544" y="0"/>
                    <a:pt x="73618" y="6049"/>
                    <a:pt x="77693" y="122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3959225" y="1911775"/>
              <a:ext cx="1947525" cy="1665800"/>
            </a:xfrm>
            <a:custGeom>
              <a:avLst/>
              <a:gdLst/>
              <a:ahLst/>
              <a:cxnLst/>
              <a:rect l="l" t="t" r="r" b="b"/>
              <a:pathLst>
                <a:path w="77901" h="66632" fill="none" extrusionOk="0">
                  <a:moveTo>
                    <a:pt x="0" y="66631"/>
                  </a:moveTo>
                  <a:cubicBezTo>
                    <a:pt x="1051" y="65851"/>
                    <a:pt x="18178" y="64052"/>
                    <a:pt x="23653" y="50013"/>
                  </a:cubicBezTo>
                  <a:cubicBezTo>
                    <a:pt x="29113" y="35974"/>
                    <a:pt x="36483" y="33714"/>
                    <a:pt x="46463" y="28684"/>
                  </a:cubicBezTo>
                  <a:cubicBezTo>
                    <a:pt x="56443" y="23654"/>
                    <a:pt x="53817" y="15186"/>
                    <a:pt x="61807" y="7593"/>
                  </a:cubicBezTo>
                  <a:cubicBezTo>
                    <a:pt x="69798" y="1"/>
                    <a:pt x="73761" y="6033"/>
                    <a:pt x="77900" y="111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3955225" y="1914175"/>
              <a:ext cx="1952700" cy="1677325"/>
            </a:xfrm>
            <a:custGeom>
              <a:avLst/>
              <a:gdLst/>
              <a:ahLst/>
              <a:cxnLst/>
              <a:rect l="l" t="t" r="r" b="b"/>
              <a:pathLst>
                <a:path w="78108" h="67093" fill="none" extrusionOk="0">
                  <a:moveTo>
                    <a:pt x="1" y="67092"/>
                  </a:moveTo>
                  <a:cubicBezTo>
                    <a:pt x="988" y="66360"/>
                    <a:pt x="18433" y="64386"/>
                    <a:pt x="23893" y="50124"/>
                  </a:cubicBezTo>
                  <a:cubicBezTo>
                    <a:pt x="29337" y="35862"/>
                    <a:pt x="36818" y="33857"/>
                    <a:pt x="46830" y="28747"/>
                  </a:cubicBezTo>
                  <a:cubicBezTo>
                    <a:pt x="56858" y="23622"/>
                    <a:pt x="54104" y="14883"/>
                    <a:pt x="62079" y="7450"/>
                  </a:cubicBezTo>
                  <a:cubicBezTo>
                    <a:pt x="70038" y="0"/>
                    <a:pt x="73890" y="6017"/>
                    <a:pt x="78108" y="101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3951250" y="1916950"/>
              <a:ext cx="1957875" cy="1688475"/>
            </a:xfrm>
            <a:custGeom>
              <a:avLst/>
              <a:gdLst/>
              <a:ahLst/>
              <a:cxnLst/>
              <a:rect l="l" t="t" r="r" b="b"/>
              <a:pathLst>
                <a:path w="78315" h="67539" fill="none" extrusionOk="0">
                  <a:moveTo>
                    <a:pt x="1" y="67538"/>
                  </a:moveTo>
                  <a:cubicBezTo>
                    <a:pt x="908" y="66854"/>
                    <a:pt x="18672" y="64721"/>
                    <a:pt x="24132" y="50220"/>
                  </a:cubicBezTo>
                  <a:cubicBezTo>
                    <a:pt x="29575" y="35735"/>
                    <a:pt x="37136" y="33984"/>
                    <a:pt x="47196" y="28779"/>
                  </a:cubicBezTo>
                  <a:cubicBezTo>
                    <a:pt x="57256" y="23590"/>
                    <a:pt x="54391" y="14581"/>
                    <a:pt x="62333" y="7291"/>
                  </a:cubicBezTo>
                  <a:cubicBezTo>
                    <a:pt x="70292" y="1"/>
                    <a:pt x="74017" y="5986"/>
                    <a:pt x="78315" y="89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3947275" y="1919350"/>
              <a:ext cx="1963050" cy="1700000"/>
            </a:xfrm>
            <a:custGeom>
              <a:avLst/>
              <a:gdLst/>
              <a:ahLst/>
              <a:cxnLst/>
              <a:rect l="l" t="t" r="r" b="b"/>
              <a:pathLst>
                <a:path w="78522" h="68000" fill="none" extrusionOk="0">
                  <a:moveTo>
                    <a:pt x="1" y="67999"/>
                  </a:moveTo>
                  <a:cubicBezTo>
                    <a:pt x="844" y="67363"/>
                    <a:pt x="18926" y="65071"/>
                    <a:pt x="24370" y="50331"/>
                  </a:cubicBezTo>
                  <a:cubicBezTo>
                    <a:pt x="29798" y="35607"/>
                    <a:pt x="37470" y="34127"/>
                    <a:pt x="47562" y="28843"/>
                  </a:cubicBezTo>
                  <a:cubicBezTo>
                    <a:pt x="57654" y="23574"/>
                    <a:pt x="54661" y="14278"/>
                    <a:pt x="62604" y="7131"/>
                  </a:cubicBezTo>
                  <a:cubicBezTo>
                    <a:pt x="70531" y="0"/>
                    <a:pt x="74160" y="5953"/>
                    <a:pt x="78521" y="78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3943300" y="1921725"/>
              <a:ext cx="1968225" cy="1711150"/>
            </a:xfrm>
            <a:custGeom>
              <a:avLst/>
              <a:gdLst/>
              <a:ahLst/>
              <a:cxnLst/>
              <a:rect l="l" t="t" r="r" b="b"/>
              <a:pathLst>
                <a:path w="78729" h="68446" fill="none" extrusionOk="0">
                  <a:moveTo>
                    <a:pt x="0" y="68446"/>
                  </a:moveTo>
                  <a:cubicBezTo>
                    <a:pt x="764" y="67873"/>
                    <a:pt x="19165" y="65405"/>
                    <a:pt x="24609" y="50459"/>
                  </a:cubicBezTo>
                  <a:cubicBezTo>
                    <a:pt x="30037" y="35497"/>
                    <a:pt x="37788" y="34271"/>
                    <a:pt x="47928" y="28907"/>
                  </a:cubicBezTo>
                  <a:cubicBezTo>
                    <a:pt x="58067" y="23558"/>
                    <a:pt x="54947" y="13976"/>
                    <a:pt x="62858" y="6988"/>
                  </a:cubicBezTo>
                  <a:cubicBezTo>
                    <a:pt x="70785" y="1"/>
                    <a:pt x="74287" y="5938"/>
                    <a:pt x="78728" y="68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3939325" y="1924525"/>
              <a:ext cx="1973375" cy="1722275"/>
            </a:xfrm>
            <a:custGeom>
              <a:avLst/>
              <a:gdLst/>
              <a:ahLst/>
              <a:cxnLst/>
              <a:rect l="l" t="t" r="r" b="b"/>
              <a:pathLst>
                <a:path w="78935" h="68891" fill="none" extrusionOk="0">
                  <a:moveTo>
                    <a:pt x="0" y="68891"/>
                  </a:moveTo>
                  <a:cubicBezTo>
                    <a:pt x="701" y="68381"/>
                    <a:pt x="19419" y="65739"/>
                    <a:pt x="24847" y="50554"/>
                  </a:cubicBezTo>
                  <a:cubicBezTo>
                    <a:pt x="30259" y="35369"/>
                    <a:pt x="38122" y="34382"/>
                    <a:pt x="48294" y="28954"/>
                  </a:cubicBezTo>
                  <a:cubicBezTo>
                    <a:pt x="58465" y="23510"/>
                    <a:pt x="55234" y="13657"/>
                    <a:pt x="63129" y="6829"/>
                  </a:cubicBezTo>
                  <a:cubicBezTo>
                    <a:pt x="71040" y="0"/>
                    <a:pt x="74430" y="5905"/>
                    <a:pt x="78935" y="55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3935350" y="1926900"/>
              <a:ext cx="1978550" cy="1733825"/>
            </a:xfrm>
            <a:custGeom>
              <a:avLst/>
              <a:gdLst/>
              <a:ahLst/>
              <a:cxnLst/>
              <a:rect l="l" t="t" r="r" b="b"/>
              <a:pathLst>
                <a:path w="79142" h="69353" fill="none" extrusionOk="0">
                  <a:moveTo>
                    <a:pt x="0" y="69353"/>
                  </a:moveTo>
                  <a:cubicBezTo>
                    <a:pt x="621" y="68891"/>
                    <a:pt x="19674" y="66074"/>
                    <a:pt x="25086" y="50666"/>
                  </a:cubicBezTo>
                  <a:cubicBezTo>
                    <a:pt x="30498" y="35258"/>
                    <a:pt x="38441" y="34526"/>
                    <a:pt x="48660" y="29018"/>
                  </a:cubicBezTo>
                  <a:cubicBezTo>
                    <a:pt x="58863" y="23495"/>
                    <a:pt x="55504" y="13371"/>
                    <a:pt x="63399" y="6686"/>
                  </a:cubicBezTo>
                  <a:cubicBezTo>
                    <a:pt x="71278" y="1"/>
                    <a:pt x="74557" y="5890"/>
                    <a:pt x="79142" y="44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3931350" y="1929700"/>
              <a:ext cx="1984150" cy="1744950"/>
            </a:xfrm>
            <a:custGeom>
              <a:avLst/>
              <a:gdLst/>
              <a:ahLst/>
              <a:cxnLst/>
              <a:rect l="l" t="t" r="r" b="b"/>
              <a:pathLst>
                <a:path w="79366" h="69798" fill="none" extrusionOk="0">
                  <a:moveTo>
                    <a:pt x="1" y="69798"/>
                  </a:moveTo>
                  <a:cubicBezTo>
                    <a:pt x="558" y="69384"/>
                    <a:pt x="19914" y="66408"/>
                    <a:pt x="25325" y="50761"/>
                  </a:cubicBezTo>
                  <a:cubicBezTo>
                    <a:pt x="30722" y="35114"/>
                    <a:pt x="38760" y="34652"/>
                    <a:pt x="49011" y="29065"/>
                  </a:cubicBezTo>
                  <a:cubicBezTo>
                    <a:pt x="59261" y="23462"/>
                    <a:pt x="55791" y="13052"/>
                    <a:pt x="63655" y="6526"/>
                  </a:cubicBezTo>
                  <a:cubicBezTo>
                    <a:pt x="71534" y="0"/>
                    <a:pt x="74701" y="5858"/>
                    <a:pt x="79365" y="33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3926975" y="1932075"/>
              <a:ext cx="1989700" cy="1756525"/>
            </a:xfrm>
            <a:custGeom>
              <a:avLst/>
              <a:gdLst/>
              <a:ahLst/>
              <a:cxnLst/>
              <a:rect l="l" t="t" r="r" b="b"/>
              <a:pathLst>
                <a:path w="79588" h="70261" fill="none" extrusionOk="0">
                  <a:moveTo>
                    <a:pt x="1" y="70260"/>
                  </a:moveTo>
                  <a:cubicBezTo>
                    <a:pt x="494" y="69894"/>
                    <a:pt x="20184" y="66758"/>
                    <a:pt x="25580" y="50873"/>
                  </a:cubicBezTo>
                  <a:cubicBezTo>
                    <a:pt x="30960" y="35003"/>
                    <a:pt x="39110" y="34796"/>
                    <a:pt x="49393" y="29114"/>
                  </a:cubicBezTo>
                  <a:cubicBezTo>
                    <a:pt x="59691" y="23447"/>
                    <a:pt x="56094" y="12750"/>
                    <a:pt x="63941" y="6383"/>
                  </a:cubicBezTo>
                  <a:cubicBezTo>
                    <a:pt x="71788" y="1"/>
                    <a:pt x="74845" y="5842"/>
                    <a:pt x="79588" y="22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3923000" y="1934475"/>
              <a:ext cx="1994875" cy="1768050"/>
            </a:xfrm>
            <a:custGeom>
              <a:avLst/>
              <a:gdLst/>
              <a:ahLst/>
              <a:cxnLst/>
              <a:rect l="l" t="t" r="r" b="b"/>
              <a:pathLst>
                <a:path w="79795" h="70722" fill="none" extrusionOk="0">
                  <a:moveTo>
                    <a:pt x="1" y="70721"/>
                  </a:moveTo>
                  <a:cubicBezTo>
                    <a:pt x="430" y="70403"/>
                    <a:pt x="20423" y="67092"/>
                    <a:pt x="25819" y="50999"/>
                  </a:cubicBezTo>
                  <a:cubicBezTo>
                    <a:pt x="31199" y="34891"/>
                    <a:pt x="39428" y="34939"/>
                    <a:pt x="49759" y="29177"/>
                  </a:cubicBezTo>
                  <a:cubicBezTo>
                    <a:pt x="60089" y="23415"/>
                    <a:pt x="56380" y="12463"/>
                    <a:pt x="64212" y="6224"/>
                  </a:cubicBezTo>
                  <a:cubicBezTo>
                    <a:pt x="72043" y="0"/>
                    <a:pt x="74972" y="5826"/>
                    <a:pt x="79795" y="1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3919025" y="1937250"/>
              <a:ext cx="2000050" cy="1779200"/>
            </a:xfrm>
            <a:custGeom>
              <a:avLst/>
              <a:gdLst/>
              <a:ahLst/>
              <a:cxnLst/>
              <a:rect l="l" t="t" r="r" b="b"/>
              <a:pathLst>
                <a:path w="80002" h="71168" fill="none" extrusionOk="0">
                  <a:moveTo>
                    <a:pt x="0" y="71167"/>
                  </a:moveTo>
                  <a:cubicBezTo>
                    <a:pt x="351" y="70913"/>
                    <a:pt x="20677" y="67427"/>
                    <a:pt x="26057" y="51095"/>
                  </a:cubicBezTo>
                  <a:cubicBezTo>
                    <a:pt x="31421" y="34764"/>
                    <a:pt x="39762" y="35067"/>
                    <a:pt x="50124" y="29225"/>
                  </a:cubicBezTo>
                  <a:cubicBezTo>
                    <a:pt x="60487" y="23383"/>
                    <a:pt x="56651" y="12145"/>
                    <a:pt x="64466" y="6065"/>
                  </a:cubicBezTo>
                  <a:cubicBezTo>
                    <a:pt x="72297" y="0"/>
                    <a:pt x="75115" y="5779"/>
                    <a:pt x="80001" y="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3915050" y="1936850"/>
              <a:ext cx="2005225" cy="1793525"/>
            </a:xfrm>
            <a:custGeom>
              <a:avLst/>
              <a:gdLst/>
              <a:ahLst/>
              <a:cxnLst/>
              <a:rect l="l" t="t" r="r" b="b"/>
              <a:pathLst>
                <a:path w="80209" h="71741" fill="none" extrusionOk="0">
                  <a:moveTo>
                    <a:pt x="0" y="71740"/>
                  </a:moveTo>
                  <a:cubicBezTo>
                    <a:pt x="287" y="71533"/>
                    <a:pt x="20916" y="67872"/>
                    <a:pt x="26296" y="51318"/>
                  </a:cubicBezTo>
                  <a:cubicBezTo>
                    <a:pt x="31660" y="34748"/>
                    <a:pt x="40080" y="35321"/>
                    <a:pt x="50490" y="29400"/>
                  </a:cubicBezTo>
                  <a:cubicBezTo>
                    <a:pt x="60900" y="23479"/>
                    <a:pt x="56937" y="11955"/>
                    <a:pt x="64736" y="6033"/>
                  </a:cubicBezTo>
                  <a:cubicBezTo>
                    <a:pt x="72536" y="112"/>
                    <a:pt x="75242" y="5874"/>
                    <a:pt x="80208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3911075" y="1936850"/>
              <a:ext cx="2010375" cy="1807450"/>
            </a:xfrm>
            <a:custGeom>
              <a:avLst/>
              <a:gdLst/>
              <a:ahLst/>
              <a:cxnLst/>
              <a:rect l="l" t="t" r="r" b="b"/>
              <a:pathLst>
                <a:path w="80415" h="72298" fill="none" extrusionOk="0">
                  <a:moveTo>
                    <a:pt x="0" y="72297"/>
                  </a:moveTo>
                  <a:cubicBezTo>
                    <a:pt x="207" y="72138"/>
                    <a:pt x="21170" y="68318"/>
                    <a:pt x="26534" y="51525"/>
                  </a:cubicBezTo>
                  <a:cubicBezTo>
                    <a:pt x="31883" y="34732"/>
                    <a:pt x="40399" y="35560"/>
                    <a:pt x="50856" y="29559"/>
                  </a:cubicBezTo>
                  <a:cubicBezTo>
                    <a:pt x="61298" y="23558"/>
                    <a:pt x="57223" y="11764"/>
                    <a:pt x="65007" y="5986"/>
                  </a:cubicBezTo>
                  <a:cubicBezTo>
                    <a:pt x="72791" y="207"/>
                    <a:pt x="75385" y="5954"/>
                    <a:pt x="80415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3907075" y="1936450"/>
              <a:ext cx="2015575" cy="1821775"/>
            </a:xfrm>
            <a:custGeom>
              <a:avLst/>
              <a:gdLst/>
              <a:ahLst/>
              <a:cxnLst/>
              <a:rect l="l" t="t" r="r" b="b"/>
              <a:pathLst>
                <a:path w="80623" h="72871" fill="none" extrusionOk="0">
                  <a:moveTo>
                    <a:pt x="1" y="72871"/>
                  </a:moveTo>
                  <a:cubicBezTo>
                    <a:pt x="144" y="72759"/>
                    <a:pt x="21426" y="68764"/>
                    <a:pt x="26774" y="51748"/>
                  </a:cubicBezTo>
                  <a:cubicBezTo>
                    <a:pt x="32122" y="34732"/>
                    <a:pt x="40734" y="35815"/>
                    <a:pt x="51223" y="29734"/>
                  </a:cubicBezTo>
                  <a:cubicBezTo>
                    <a:pt x="61697" y="23638"/>
                    <a:pt x="57495" y="11573"/>
                    <a:pt x="65262" y="5954"/>
                  </a:cubicBezTo>
                  <a:cubicBezTo>
                    <a:pt x="73030" y="335"/>
                    <a:pt x="75513" y="6049"/>
                    <a:pt x="80623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3903100" y="1936050"/>
              <a:ext cx="2020750" cy="1836100"/>
            </a:xfrm>
            <a:custGeom>
              <a:avLst/>
              <a:gdLst/>
              <a:ahLst/>
              <a:cxnLst/>
              <a:rect l="l" t="t" r="r" b="b"/>
              <a:pathLst>
                <a:path w="80830" h="73444" fill="none" extrusionOk="0">
                  <a:moveTo>
                    <a:pt x="1" y="73444"/>
                  </a:moveTo>
                  <a:cubicBezTo>
                    <a:pt x="64" y="73380"/>
                    <a:pt x="21664" y="69226"/>
                    <a:pt x="27013" y="51971"/>
                  </a:cubicBezTo>
                  <a:cubicBezTo>
                    <a:pt x="32345" y="34733"/>
                    <a:pt x="41052" y="36070"/>
                    <a:pt x="51573" y="29910"/>
                  </a:cubicBezTo>
                  <a:cubicBezTo>
                    <a:pt x="62111" y="23734"/>
                    <a:pt x="57781" y="11382"/>
                    <a:pt x="65533" y="5922"/>
                  </a:cubicBezTo>
                  <a:cubicBezTo>
                    <a:pt x="73285" y="446"/>
                    <a:pt x="75656" y="6145"/>
                    <a:pt x="80829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3899125" y="1936050"/>
              <a:ext cx="2025925" cy="1849625"/>
            </a:xfrm>
            <a:custGeom>
              <a:avLst/>
              <a:gdLst/>
              <a:ahLst/>
              <a:cxnLst/>
              <a:rect l="l" t="t" r="r" b="b"/>
              <a:pathLst>
                <a:path w="81037" h="73985" fill="none" extrusionOk="0">
                  <a:moveTo>
                    <a:pt x="1" y="73985"/>
                  </a:moveTo>
                  <a:cubicBezTo>
                    <a:pt x="1" y="73985"/>
                    <a:pt x="21919" y="69671"/>
                    <a:pt x="27251" y="52194"/>
                  </a:cubicBezTo>
                  <a:cubicBezTo>
                    <a:pt x="32568" y="34717"/>
                    <a:pt x="41386" y="36308"/>
                    <a:pt x="51939" y="30053"/>
                  </a:cubicBezTo>
                  <a:cubicBezTo>
                    <a:pt x="62508" y="23813"/>
                    <a:pt x="58067" y="11175"/>
                    <a:pt x="65803" y="5858"/>
                  </a:cubicBezTo>
                  <a:cubicBezTo>
                    <a:pt x="73523" y="558"/>
                    <a:pt x="75783" y="6224"/>
                    <a:pt x="81036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8"/>
          <p:cNvSpPr/>
          <p:nvPr/>
        </p:nvSpPr>
        <p:spPr>
          <a:xfrm rot="5173964">
            <a:off x="-824575" y="2479105"/>
            <a:ext cx="4723730" cy="5822776"/>
          </a:xfrm>
          <a:custGeom>
            <a:avLst/>
            <a:gdLst/>
            <a:ahLst/>
            <a:cxnLst/>
            <a:rect l="l" t="t" r="r" b="b"/>
            <a:pathLst>
              <a:path w="62891" h="68923" extrusionOk="0">
                <a:moveTo>
                  <a:pt x="62890" y="0"/>
                </a:moveTo>
                <a:cubicBezTo>
                  <a:pt x="28158" y="0"/>
                  <a:pt x="0" y="28158"/>
                  <a:pt x="0" y="62906"/>
                </a:cubicBezTo>
                <a:lnTo>
                  <a:pt x="0" y="62906"/>
                </a:lnTo>
                <a:lnTo>
                  <a:pt x="0" y="68922"/>
                </a:lnTo>
                <a:cubicBezTo>
                  <a:pt x="0" y="34191"/>
                  <a:pt x="28158" y="6017"/>
                  <a:pt x="62890" y="6017"/>
                </a:cubicBezTo>
                <a:lnTo>
                  <a:pt x="62890" y="6017"/>
                </a:lnTo>
                <a:lnTo>
                  <a:pt x="62890" y="6017"/>
                </a:lnTo>
                <a:lnTo>
                  <a:pt x="62890" y="0"/>
                </a:lnTo>
                <a:close/>
              </a:path>
            </a:pathLst>
          </a:custGeom>
          <a:solidFill>
            <a:srgbClr val="FF88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8"/>
          <p:cNvSpPr/>
          <p:nvPr/>
        </p:nvSpPr>
        <p:spPr>
          <a:xfrm rot="6219643" flipH="1">
            <a:off x="6437731" y="-5372436"/>
            <a:ext cx="7394227" cy="6425049"/>
          </a:xfrm>
          <a:prstGeom prst="flowChartOnlineStorag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8"/>
          <p:cNvSpPr/>
          <p:nvPr/>
        </p:nvSpPr>
        <p:spPr>
          <a:xfrm rot="8518940" flipH="1">
            <a:off x="7190327" y="-2804764"/>
            <a:ext cx="4723685" cy="5822753"/>
          </a:xfrm>
          <a:custGeom>
            <a:avLst/>
            <a:gdLst/>
            <a:ahLst/>
            <a:cxnLst/>
            <a:rect l="l" t="t" r="r" b="b"/>
            <a:pathLst>
              <a:path w="62891" h="68923" extrusionOk="0">
                <a:moveTo>
                  <a:pt x="62890" y="0"/>
                </a:moveTo>
                <a:cubicBezTo>
                  <a:pt x="28158" y="0"/>
                  <a:pt x="0" y="28158"/>
                  <a:pt x="0" y="62906"/>
                </a:cubicBezTo>
                <a:lnTo>
                  <a:pt x="0" y="62906"/>
                </a:lnTo>
                <a:lnTo>
                  <a:pt x="0" y="68922"/>
                </a:lnTo>
                <a:cubicBezTo>
                  <a:pt x="0" y="34191"/>
                  <a:pt x="28158" y="6017"/>
                  <a:pt x="62890" y="6017"/>
                </a:cubicBezTo>
                <a:lnTo>
                  <a:pt x="62890" y="6017"/>
                </a:lnTo>
                <a:lnTo>
                  <a:pt x="62890" y="6017"/>
                </a:lnTo>
                <a:lnTo>
                  <a:pt x="62890" y="0"/>
                </a:lnTo>
                <a:close/>
              </a:path>
            </a:pathLst>
          </a:custGeom>
          <a:solidFill>
            <a:srgbClr val="FF88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8"/>
          <p:cNvSpPr txBox="1">
            <a:spLocks noGrp="1"/>
          </p:cNvSpPr>
          <p:nvPr>
            <p:ph type="ctrTitle"/>
          </p:nvPr>
        </p:nvSpPr>
        <p:spPr>
          <a:xfrm flipH="1">
            <a:off x="1903425" y="1529850"/>
            <a:ext cx="5337000" cy="2083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 b="1" i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998" name="Google Shape;998;p8"/>
          <p:cNvGrpSpPr/>
          <p:nvPr/>
        </p:nvGrpSpPr>
        <p:grpSpPr>
          <a:xfrm flipH="1">
            <a:off x="5486866" y="4495525"/>
            <a:ext cx="1608595" cy="268099"/>
            <a:chOff x="684450" y="451550"/>
            <a:chExt cx="3132000" cy="522000"/>
          </a:xfrm>
        </p:grpSpPr>
        <p:sp>
          <p:nvSpPr>
            <p:cNvPr id="999" name="Google Shape;999;p8"/>
            <p:cNvSpPr/>
            <p:nvPr/>
          </p:nvSpPr>
          <p:spPr>
            <a:xfrm>
              <a:off x="684450" y="451550"/>
              <a:ext cx="3132000" cy="522000"/>
            </a:xfrm>
            <a:prstGeom prst="roundRect">
              <a:avLst>
                <a:gd name="adj" fmla="val 2499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945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1206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1467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1728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1989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2250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2511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2772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3033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3294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3555450" y="451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 rot="-5400000" flipH="1">
              <a:off x="684450" y="712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2" name="Google Shape;1012;p8"/>
          <p:cNvGrpSpPr/>
          <p:nvPr/>
        </p:nvGrpSpPr>
        <p:grpSpPr>
          <a:xfrm>
            <a:off x="709800" y="4193044"/>
            <a:ext cx="413727" cy="404869"/>
            <a:chOff x="5573871" y="1447369"/>
            <a:chExt cx="413727" cy="404869"/>
          </a:xfrm>
        </p:grpSpPr>
        <p:grpSp>
          <p:nvGrpSpPr>
            <p:cNvPr id="1013" name="Google Shape;1013;p8"/>
            <p:cNvGrpSpPr/>
            <p:nvPr/>
          </p:nvGrpSpPr>
          <p:grpSpPr>
            <a:xfrm>
              <a:off x="5573871" y="1447369"/>
              <a:ext cx="202261" cy="404869"/>
              <a:chOff x="8432858" y="451550"/>
              <a:chExt cx="257100" cy="514642"/>
            </a:xfrm>
          </p:grpSpPr>
          <p:cxnSp>
            <p:nvCxnSpPr>
              <p:cNvPr id="1014" name="Google Shape;1014;p8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8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16" name="Google Shape;1016;p8"/>
            <p:cNvGrpSpPr/>
            <p:nvPr/>
          </p:nvGrpSpPr>
          <p:grpSpPr>
            <a:xfrm>
              <a:off x="5683132" y="1447369"/>
              <a:ext cx="202261" cy="404869"/>
              <a:chOff x="8432858" y="451550"/>
              <a:chExt cx="257100" cy="514642"/>
            </a:xfrm>
          </p:grpSpPr>
          <p:cxnSp>
            <p:nvCxnSpPr>
              <p:cNvPr id="1017" name="Google Shape;1017;p8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8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19" name="Google Shape;1019;p8"/>
            <p:cNvGrpSpPr/>
            <p:nvPr/>
          </p:nvGrpSpPr>
          <p:grpSpPr>
            <a:xfrm>
              <a:off x="5785337" y="1447369"/>
              <a:ext cx="202261" cy="404869"/>
              <a:chOff x="8432858" y="451550"/>
              <a:chExt cx="257100" cy="514642"/>
            </a:xfrm>
          </p:grpSpPr>
          <p:cxnSp>
            <p:nvCxnSpPr>
              <p:cNvPr id="1020" name="Google Shape;1020;p8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8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22" name="Google Shape;1022;p8"/>
          <p:cNvGrpSpPr/>
          <p:nvPr/>
        </p:nvGrpSpPr>
        <p:grpSpPr>
          <a:xfrm flipH="1">
            <a:off x="1427010" y="559738"/>
            <a:ext cx="529200" cy="529200"/>
            <a:chOff x="797275" y="458600"/>
            <a:chExt cx="529200" cy="529200"/>
          </a:xfrm>
        </p:grpSpPr>
        <p:sp>
          <p:nvSpPr>
            <p:cNvPr id="1023" name="Google Shape;1023;p8"/>
            <p:cNvSpPr/>
            <p:nvPr/>
          </p:nvSpPr>
          <p:spPr>
            <a:xfrm>
              <a:off x="797275" y="458600"/>
              <a:ext cx="529200" cy="529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853700" y="515050"/>
              <a:ext cx="416400" cy="41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8"/>
          <p:cNvGrpSpPr/>
          <p:nvPr/>
        </p:nvGrpSpPr>
        <p:grpSpPr>
          <a:xfrm flipH="1">
            <a:off x="7478294" y="3026953"/>
            <a:ext cx="1111500" cy="455200"/>
            <a:chOff x="5376300" y="458600"/>
            <a:chExt cx="1111500" cy="455200"/>
          </a:xfrm>
        </p:grpSpPr>
        <p:sp>
          <p:nvSpPr>
            <p:cNvPr id="1026" name="Google Shape;1026;p8"/>
            <p:cNvSpPr/>
            <p:nvPr/>
          </p:nvSpPr>
          <p:spPr>
            <a:xfrm>
              <a:off x="5376300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5637375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5898450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159525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6420600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5376300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5637375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5898450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6159525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6420600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5376300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5637375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5898450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159525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6420600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6" name="Google Shape;3386;p30"/>
          <p:cNvGrpSpPr/>
          <p:nvPr/>
        </p:nvGrpSpPr>
        <p:grpSpPr>
          <a:xfrm rot="-8999978" flipH="1">
            <a:off x="-2330221" y="-2301963"/>
            <a:ext cx="16411789" cy="6541785"/>
            <a:chOff x="297400" y="1910975"/>
            <a:chExt cx="3410350" cy="1359375"/>
          </a:xfrm>
        </p:grpSpPr>
        <p:sp>
          <p:nvSpPr>
            <p:cNvPr id="3387" name="Google Shape;3387;p30"/>
            <p:cNvSpPr/>
            <p:nvPr/>
          </p:nvSpPr>
          <p:spPr>
            <a:xfrm>
              <a:off x="405250" y="1910975"/>
              <a:ext cx="2366950" cy="1209350"/>
            </a:xfrm>
            <a:custGeom>
              <a:avLst/>
              <a:gdLst/>
              <a:ahLst/>
              <a:cxnLst/>
              <a:rect l="l" t="t" r="r" b="b"/>
              <a:pathLst>
                <a:path w="94678" h="48374" fill="none" extrusionOk="0">
                  <a:moveTo>
                    <a:pt x="0" y="48374"/>
                  </a:moveTo>
                  <a:cubicBezTo>
                    <a:pt x="0" y="48374"/>
                    <a:pt x="6877" y="26822"/>
                    <a:pt x="26885" y="33030"/>
                  </a:cubicBezTo>
                  <a:cubicBezTo>
                    <a:pt x="46909" y="39237"/>
                    <a:pt x="47052" y="26010"/>
                    <a:pt x="56030" y="16444"/>
                  </a:cubicBezTo>
                  <a:cubicBezTo>
                    <a:pt x="65023" y="6877"/>
                    <a:pt x="77725" y="22651"/>
                    <a:pt x="85111" y="16221"/>
                  </a:cubicBezTo>
                  <a:cubicBezTo>
                    <a:pt x="92481" y="9790"/>
                    <a:pt x="86830" y="2357"/>
                    <a:pt x="94677" y="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0"/>
            <p:cNvSpPr/>
            <p:nvPr/>
          </p:nvSpPr>
          <p:spPr>
            <a:xfrm>
              <a:off x="404050" y="1920925"/>
              <a:ext cx="2381275" cy="1200600"/>
            </a:xfrm>
            <a:custGeom>
              <a:avLst/>
              <a:gdLst/>
              <a:ahLst/>
              <a:cxnLst/>
              <a:rect l="l" t="t" r="r" b="b"/>
              <a:pathLst>
                <a:path w="95251" h="48024" fill="none" extrusionOk="0">
                  <a:moveTo>
                    <a:pt x="95251" y="1"/>
                  </a:moveTo>
                  <a:cubicBezTo>
                    <a:pt x="87515" y="2325"/>
                    <a:pt x="92704" y="9997"/>
                    <a:pt x="85191" y="16157"/>
                  </a:cubicBezTo>
                  <a:cubicBezTo>
                    <a:pt x="77678" y="22333"/>
                    <a:pt x="65023" y="6957"/>
                    <a:pt x="55950" y="16491"/>
                  </a:cubicBezTo>
                  <a:cubicBezTo>
                    <a:pt x="46877" y="26010"/>
                    <a:pt x="46686" y="38776"/>
                    <a:pt x="26790" y="32711"/>
                  </a:cubicBezTo>
                  <a:cubicBezTo>
                    <a:pt x="6893" y="26647"/>
                    <a:pt x="128" y="48024"/>
                    <a:pt x="1" y="480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0"/>
            <p:cNvSpPr/>
            <p:nvPr/>
          </p:nvSpPr>
          <p:spPr>
            <a:xfrm>
              <a:off x="402450" y="1931275"/>
              <a:ext cx="2396000" cy="1191850"/>
            </a:xfrm>
            <a:custGeom>
              <a:avLst/>
              <a:gdLst/>
              <a:ahLst/>
              <a:cxnLst/>
              <a:rect l="l" t="t" r="r" b="b"/>
              <a:pathLst>
                <a:path w="95840" h="47674" fill="none" extrusionOk="0">
                  <a:moveTo>
                    <a:pt x="95840" y="1"/>
                  </a:moveTo>
                  <a:cubicBezTo>
                    <a:pt x="88215" y="2293"/>
                    <a:pt x="92959" y="10172"/>
                    <a:pt x="85303" y="16077"/>
                  </a:cubicBezTo>
                  <a:cubicBezTo>
                    <a:pt x="77646" y="21983"/>
                    <a:pt x="65056" y="7020"/>
                    <a:pt x="55887" y="16507"/>
                  </a:cubicBezTo>
                  <a:cubicBezTo>
                    <a:pt x="46719" y="26010"/>
                    <a:pt x="46496" y="38298"/>
                    <a:pt x="26694" y="32377"/>
                  </a:cubicBezTo>
                  <a:cubicBezTo>
                    <a:pt x="6909" y="26455"/>
                    <a:pt x="272" y="47673"/>
                    <a:pt x="1" y="47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0"/>
            <p:cNvSpPr/>
            <p:nvPr/>
          </p:nvSpPr>
          <p:spPr>
            <a:xfrm>
              <a:off x="400875" y="1941225"/>
              <a:ext cx="2410725" cy="1183100"/>
            </a:xfrm>
            <a:custGeom>
              <a:avLst/>
              <a:gdLst/>
              <a:ahLst/>
              <a:cxnLst/>
              <a:rect l="l" t="t" r="r" b="b"/>
              <a:pathLst>
                <a:path w="96429" h="47324" fill="none" extrusionOk="0">
                  <a:moveTo>
                    <a:pt x="96428" y="1"/>
                  </a:moveTo>
                  <a:cubicBezTo>
                    <a:pt x="88915" y="2261"/>
                    <a:pt x="93197" y="10379"/>
                    <a:pt x="85413" y="16014"/>
                  </a:cubicBezTo>
                  <a:cubicBezTo>
                    <a:pt x="77630" y="21664"/>
                    <a:pt x="65087" y="7100"/>
                    <a:pt x="55823" y="16555"/>
                  </a:cubicBezTo>
                  <a:cubicBezTo>
                    <a:pt x="46559" y="26010"/>
                    <a:pt x="46288" y="37820"/>
                    <a:pt x="26614" y="32058"/>
                  </a:cubicBezTo>
                  <a:cubicBezTo>
                    <a:pt x="6940" y="26296"/>
                    <a:pt x="414" y="47323"/>
                    <a:pt x="0" y="473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0"/>
            <p:cNvSpPr/>
            <p:nvPr/>
          </p:nvSpPr>
          <p:spPr>
            <a:xfrm>
              <a:off x="399275" y="1951575"/>
              <a:ext cx="2425450" cy="1173925"/>
            </a:xfrm>
            <a:custGeom>
              <a:avLst/>
              <a:gdLst/>
              <a:ahLst/>
              <a:cxnLst/>
              <a:rect l="l" t="t" r="r" b="b"/>
              <a:pathLst>
                <a:path w="97018" h="46957" fill="none" extrusionOk="0">
                  <a:moveTo>
                    <a:pt x="97017" y="1"/>
                  </a:moveTo>
                  <a:cubicBezTo>
                    <a:pt x="89632" y="2229"/>
                    <a:pt x="93436" y="10570"/>
                    <a:pt x="85509" y="15934"/>
                  </a:cubicBezTo>
                  <a:cubicBezTo>
                    <a:pt x="77598" y="21314"/>
                    <a:pt x="65119" y="7163"/>
                    <a:pt x="55759" y="16571"/>
                  </a:cubicBezTo>
                  <a:cubicBezTo>
                    <a:pt x="46400" y="25994"/>
                    <a:pt x="46082" y="37343"/>
                    <a:pt x="26535" y="31724"/>
                  </a:cubicBezTo>
                  <a:cubicBezTo>
                    <a:pt x="6972" y="26105"/>
                    <a:pt x="558" y="46957"/>
                    <a:pt x="1" y="469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0"/>
            <p:cNvSpPr/>
            <p:nvPr/>
          </p:nvSpPr>
          <p:spPr>
            <a:xfrm>
              <a:off x="397675" y="1961525"/>
              <a:ext cx="2440175" cy="1165575"/>
            </a:xfrm>
            <a:custGeom>
              <a:avLst/>
              <a:gdLst/>
              <a:ahLst/>
              <a:cxnLst/>
              <a:rect l="l" t="t" r="r" b="b"/>
              <a:pathLst>
                <a:path w="97607" h="46623" fill="none" extrusionOk="0">
                  <a:moveTo>
                    <a:pt x="97607" y="0"/>
                  </a:moveTo>
                  <a:cubicBezTo>
                    <a:pt x="90332" y="2197"/>
                    <a:pt x="93675" y="10777"/>
                    <a:pt x="85621" y="15870"/>
                  </a:cubicBezTo>
                  <a:cubicBezTo>
                    <a:pt x="77567" y="20980"/>
                    <a:pt x="65135" y="7243"/>
                    <a:pt x="55680" y="16618"/>
                  </a:cubicBezTo>
                  <a:cubicBezTo>
                    <a:pt x="46225" y="25994"/>
                    <a:pt x="45891" y="36881"/>
                    <a:pt x="26440" y="31406"/>
                  </a:cubicBezTo>
                  <a:cubicBezTo>
                    <a:pt x="7005" y="25930"/>
                    <a:pt x="685" y="46623"/>
                    <a:pt x="1" y="466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0"/>
            <p:cNvSpPr/>
            <p:nvPr/>
          </p:nvSpPr>
          <p:spPr>
            <a:xfrm>
              <a:off x="396100" y="1971875"/>
              <a:ext cx="2455275" cy="1156425"/>
            </a:xfrm>
            <a:custGeom>
              <a:avLst/>
              <a:gdLst/>
              <a:ahLst/>
              <a:cxnLst/>
              <a:rect l="l" t="t" r="r" b="b"/>
              <a:pathLst>
                <a:path w="98211" h="46257" fill="none" extrusionOk="0">
                  <a:moveTo>
                    <a:pt x="98211" y="0"/>
                  </a:moveTo>
                  <a:cubicBezTo>
                    <a:pt x="91032" y="2149"/>
                    <a:pt x="93913" y="10951"/>
                    <a:pt x="85732" y="15806"/>
                  </a:cubicBezTo>
                  <a:cubicBezTo>
                    <a:pt x="77550" y="20645"/>
                    <a:pt x="65166" y="7306"/>
                    <a:pt x="55616" y="16650"/>
                  </a:cubicBezTo>
                  <a:cubicBezTo>
                    <a:pt x="46065" y="25978"/>
                    <a:pt x="45683" y="36403"/>
                    <a:pt x="26360" y="31071"/>
                  </a:cubicBezTo>
                  <a:cubicBezTo>
                    <a:pt x="7036" y="25755"/>
                    <a:pt x="828" y="46256"/>
                    <a:pt x="0" y="462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0"/>
            <p:cNvSpPr/>
            <p:nvPr/>
          </p:nvSpPr>
          <p:spPr>
            <a:xfrm>
              <a:off x="394900" y="1981825"/>
              <a:ext cx="2469625" cy="1147675"/>
            </a:xfrm>
            <a:custGeom>
              <a:avLst/>
              <a:gdLst/>
              <a:ahLst/>
              <a:cxnLst/>
              <a:rect l="l" t="t" r="r" b="b"/>
              <a:pathLst>
                <a:path w="98785" h="45907" fill="none" extrusionOk="0">
                  <a:moveTo>
                    <a:pt x="98784" y="0"/>
                  </a:moveTo>
                  <a:cubicBezTo>
                    <a:pt x="91717" y="2133"/>
                    <a:pt x="94136" y="11158"/>
                    <a:pt x="85811" y="15743"/>
                  </a:cubicBezTo>
                  <a:cubicBezTo>
                    <a:pt x="77503" y="20311"/>
                    <a:pt x="65182" y="7386"/>
                    <a:pt x="55536" y="16682"/>
                  </a:cubicBezTo>
                  <a:cubicBezTo>
                    <a:pt x="45890" y="25977"/>
                    <a:pt x="45477" y="35942"/>
                    <a:pt x="26264" y="30769"/>
                  </a:cubicBezTo>
                  <a:cubicBezTo>
                    <a:pt x="7036" y="25580"/>
                    <a:pt x="956" y="45906"/>
                    <a:pt x="0" y="459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0"/>
            <p:cNvSpPr/>
            <p:nvPr/>
          </p:nvSpPr>
          <p:spPr>
            <a:xfrm>
              <a:off x="393300" y="1992175"/>
              <a:ext cx="2484350" cy="1138900"/>
            </a:xfrm>
            <a:custGeom>
              <a:avLst/>
              <a:gdLst/>
              <a:ahLst/>
              <a:cxnLst/>
              <a:rect l="l" t="t" r="r" b="b"/>
              <a:pathLst>
                <a:path w="99374" h="45556" fill="none" extrusionOk="0">
                  <a:moveTo>
                    <a:pt x="99373" y="0"/>
                  </a:moveTo>
                  <a:cubicBezTo>
                    <a:pt x="92418" y="2085"/>
                    <a:pt x="94375" y="11349"/>
                    <a:pt x="85923" y="15663"/>
                  </a:cubicBezTo>
                  <a:cubicBezTo>
                    <a:pt x="77471" y="19961"/>
                    <a:pt x="65215" y="7449"/>
                    <a:pt x="55473" y="16713"/>
                  </a:cubicBezTo>
                  <a:cubicBezTo>
                    <a:pt x="45732" y="25961"/>
                    <a:pt x="45270" y="35464"/>
                    <a:pt x="26169" y="30434"/>
                  </a:cubicBezTo>
                  <a:cubicBezTo>
                    <a:pt x="7068" y="25388"/>
                    <a:pt x="1099" y="45556"/>
                    <a:pt x="1" y="455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0"/>
            <p:cNvSpPr/>
            <p:nvPr/>
          </p:nvSpPr>
          <p:spPr>
            <a:xfrm>
              <a:off x="391725" y="2002125"/>
              <a:ext cx="2499050" cy="1130150"/>
            </a:xfrm>
            <a:custGeom>
              <a:avLst/>
              <a:gdLst/>
              <a:ahLst/>
              <a:cxnLst/>
              <a:rect l="l" t="t" r="r" b="b"/>
              <a:pathLst>
                <a:path w="99962" h="45206" fill="none" extrusionOk="0">
                  <a:moveTo>
                    <a:pt x="99962" y="0"/>
                  </a:moveTo>
                  <a:cubicBezTo>
                    <a:pt x="93117" y="2069"/>
                    <a:pt x="94613" y="11556"/>
                    <a:pt x="86034" y="15599"/>
                  </a:cubicBezTo>
                  <a:cubicBezTo>
                    <a:pt x="77454" y="19642"/>
                    <a:pt x="65230" y="7529"/>
                    <a:pt x="55409" y="16745"/>
                  </a:cubicBezTo>
                  <a:cubicBezTo>
                    <a:pt x="45572" y="25961"/>
                    <a:pt x="45078" y="35002"/>
                    <a:pt x="26089" y="30116"/>
                  </a:cubicBezTo>
                  <a:cubicBezTo>
                    <a:pt x="7099" y="25213"/>
                    <a:pt x="1242" y="45205"/>
                    <a:pt x="0" y="451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0"/>
            <p:cNvSpPr/>
            <p:nvPr/>
          </p:nvSpPr>
          <p:spPr>
            <a:xfrm>
              <a:off x="390125" y="2012450"/>
              <a:ext cx="2513775" cy="1121025"/>
            </a:xfrm>
            <a:custGeom>
              <a:avLst/>
              <a:gdLst/>
              <a:ahLst/>
              <a:cxnLst/>
              <a:rect l="l" t="t" r="r" b="b"/>
              <a:pathLst>
                <a:path w="100551" h="44841" fill="none" extrusionOk="0">
                  <a:moveTo>
                    <a:pt x="100551" y="1"/>
                  </a:moveTo>
                  <a:cubicBezTo>
                    <a:pt x="93818" y="2022"/>
                    <a:pt x="94853" y="11732"/>
                    <a:pt x="86146" y="15520"/>
                  </a:cubicBezTo>
                  <a:cubicBezTo>
                    <a:pt x="77423" y="19293"/>
                    <a:pt x="65262" y="7593"/>
                    <a:pt x="55345" y="16778"/>
                  </a:cubicBezTo>
                  <a:cubicBezTo>
                    <a:pt x="45413" y="25946"/>
                    <a:pt x="44872" y="34526"/>
                    <a:pt x="26010" y="29782"/>
                  </a:cubicBezTo>
                  <a:cubicBezTo>
                    <a:pt x="7131" y="25039"/>
                    <a:pt x="1369" y="44840"/>
                    <a:pt x="0" y="448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0"/>
            <p:cNvSpPr/>
            <p:nvPr/>
          </p:nvSpPr>
          <p:spPr>
            <a:xfrm>
              <a:off x="388525" y="2022400"/>
              <a:ext cx="2528525" cy="1112650"/>
            </a:xfrm>
            <a:custGeom>
              <a:avLst/>
              <a:gdLst/>
              <a:ahLst/>
              <a:cxnLst/>
              <a:rect l="l" t="t" r="r" b="b"/>
              <a:pathLst>
                <a:path w="101141" h="44506" fill="none" extrusionOk="0">
                  <a:moveTo>
                    <a:pt x="101140" y="1"/>
                  </a:moveTo>
                  <a:cubicBezTo>
                    <a:pt x="94519" y="1990"/>
                    <a:pt x="95092" y="11939"/>
                    <a:pt x="86242" y="15457"/>
                  </a:cubicBezTo>
                  <a:cubicBezTo>
                    <a:pt x="77391" y="18974"/>
                    <a:pt x="65294" y="7673"/>
                    <a:pt x="55282" y="16810"/>
                  </a:cubicBezTo>
                  <a:cubicBezTo>
                    <a:pt x="45254" y="25946"/>
                    <a:pt x="44681" y="34064"/>
                    <a:pt x="25914" y="29464"/>
                  </a:cubicBezTo>
                  <a:cubicBezTo>
                    <a:pt x="7164" y="24864"/>
                    <a:pt x="1513" y="44506"/>
                    <a:pt x="1" y="444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0"/>
            <p:cNvSpPr/>
            <p:nvPr/>
          </p:nvSpPr>
          <p:spPr>
            <a:xfrm>
              <a:off x="387350" y="2032750"/>
              <a:ext cx="2542825" cy="1103500"/>
            </a:xfrm>
            <a:custGeom>
              <a:avLst/>
              <a:gdLst/>
              <a:ahLst/>
              <a:cxnLst/>
              <a:rect l="l" t="t" r="r" b="b"/>
              <a:pathLst>
                <a:path w="101713" h="44140" fill="none" extrusionOk="0">
                  <a:moveTo>
                    <a:pt x="101713" y="1"/>
                  </a:moveTo>
                  <a:cubicBezTo>
                    <a:pt x="95202" y="1959"/>
                    <a:pt x="95330" y="12130"/>
                    <a:pt x="86336" y="15377"/>
                  </a:cubicBezTo>
                  <a:cubicBezTo>
                    <a:pt x="77343" y="18624"/>
                    <a:pt x="65309" y="7737"/>
                    <a:pt x="55202" y="16841"/>
                  </a:cubicBezTo>
                  <a:cubicBezTo>
                    <a:pt x="45078" y="25930"/>
                    <a:pt x="44457" y="33586"/>
                    <a:pt x="25818" y="29130"/>
                  </a:cubicBezTo>
                  <a:cubicBezTo>
                    <a:pt x="7163" y="24673"/>
                    <a:pt x="1640" y="44140"/>
                    <a:pt x="0" y="441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0"/>
            <p:cNvSpPr/>
            <p:nvPr/>
          </p:nvSpPr>
          <p:spPr>
            <a:xfrm>
              <a:off x="385750" y="2042700"/>
              <a:ext cx="2557550" cy="1094750"/>
            </a:xfrm>
            <a:custGeom>
              <a:avLst/>
              <a:gdLst/>
              <a:ahLst/>
              <a:cxnLst/>
              <a:rect l="l" t="t" r="r" b="b"/>
              <a:pathLst>
                <a:path w="102302" h="43790" fill="none" extrusionOk="0">
                  <a:moveTo>
                    <a:pt x="102302" y="1"/>
                  </a:moveTo>
                  <a:cubicBezTo>
                    <a:pt x="95903" y="1927"/>
                    <a:pt x="95569" y="12337"/>
                    <a:pt x="86448" y="15313"/>
                  </a:cubicBezTo>
                  <a:cubicBezTo>
                    <a:pt x="77327" y="18290"/>
                    <a:pt x="65341" y="7816"/>
                    <a:pt x="55122" y="16873"/>
                  </a:cubicBezTo>
                  <a:cubicBezTo>
                    <a:pt x="44919" y="25946"/>
                    <a:pt x="44267" y="33125"/>
                    <a:pt x="25723" y="28811"/>
                  </a:cubicBezTo>
                  <a:cubicBezTo>
                    <a:pt x="7195" y="24497"/>
                    <a:pt x="1783" y="43789"/>
                    <a:pt x="0" y="43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0"/>
            <p:cNvSpPr/>
            <p:nvPr/>
          </p:nvSpPr>
          <p:spPr>
            <a:xfrm>
              <a:off x="384150" y="2053050"/>
              <a:ext cx="2572300" cy="1086000"/>
            </a:xfrm>
            <a:custGeom>
              <a:avLst/>
              <a:gdLst/>
              <a:ahLst/>
              <a:cxnLst/>
              <a:rect l="l" t="t" r="r" b="b"/>
              <a:pathLst>
                <a:path w="102892" h="43440" fill="none" extrusionOk="0">
                  <a:moveTo>
                    <a:pt x="102891" y="0"/>
                  </a:moveTo>
                  <a:cubicBezTo>
                    <a:pt x="96604" y="1895"/>
                    <a:pt x="95808" y="12512"/>
                    <a:pt x="86544" y="15233"/>
                  </a:cubicBezTo>
                  <a:cubicBezTo>
                    <a:pt x="77296" y="17955"/>
                    <a:pt x="65358" y="7880"/>
                    <a:pt x="55059" y="16905"/>
                  </a:cubicBezTo>
                  <a:cubicBezTo>
                    <a:pt x="44761" y="25930"/>
                    <a:pt x="44060" y="32647"/>
                    <a:pt x="25644" y="28477"/>
                  </a:cubicBezTo>
                  <a:cubicBezTo>
                    <a:pt x="7227" y="24322"/>
                    <a:pt x="1927" y="43439"/>
                    <a:pt x="1" y="434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0"/>
            <p:cNvSpPr/>
            <p:nvPr/>
          </p:nvSpPr>
          <p:spPr>
            <a:xfrm>
              <a:off x="382575" y="2063000"/>
              <a:ext cx="2587400" cy="1077225"/>
            </a:xfrm>
            <a:custGeom>
              <a:avLst/>
              <a:gdLst/>
              <a:ahLst/>
              <a:cxnLst/>
              <a:rect l="l" t="t" r="r" b="b"/>
              <a:pathLst>
                <a:path w="103496" h="43089" fill="none" extrusionOk="0">
                  <a:moveTo>
                    <a:pt x="103495" y="0"/>
                  </a:moveTo>
                  <a:cubicBezTo>
                    <a:pt x="97303" y="1863"/>
                    <a:pt x="96046" y="12718"/>
                    <a:pt x="86655" y="15170"/>
                  </a:cubicBezTo>
                  <a:cubicBezTo>
                    <a:pt x="77263" y="17621"/>
                    <a:pt x="65389" y="7959"/>
                    <a:pt x="54995" y="16952"/>
                  </a:cubicBezTo>
                  <a:cubicBezTo>
                    <a:pt x="44601" y="25930"/>
                    <a:pt x="43869" y="32185"/>
                    <a:pt x="25563" y="28158"/>
                  </a:cubicBezTo>
                  <a:cubicBezTo>
                    <a:pt x="7258" y="24147"/>
                    <a:pt x="2053" y="43089"/>
                    <a:pt x="0" y="430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0"/>
            <p:cNvSpPr/>
            <p:nvPr/>
          </p:nvSpPr>
          <p:spPr>
            <a:xfrm>
              <a:off x="380975" y="2073350"/>
              <a:ext cx="2602125" cy="1068075"/>
            </a:xfrm>
            <a:custGeom>
              <a:avLst/>
              <a:gdLst/>
              <a:ahLst/>
              <a:cxnLst/>
              <a:rect l="l" t="t" r="r" b="b"/>
              <a:pathLst>
                <a:path w="104085" h="42723" fill="none" extrusionOk="0">
                  <a:moveTo>
                    <a:pt x="104085" y="0"/>
                  </a:moveTo>
                  <a:cubicBezTo>
                    <a:pt x="98004" y="1815"/>
                    <a:pt x="96285" y="12909"/>
                    <a:pt x="86766" y="15090"/>
                  </a:cubicBezTo>
                  <a:cubicBezTo>
                    <a:pt x="77248" y="17287"/>
                    <a:pt x="65421" y="8023"/>
                    <a:pt x="54931" y="16968"/>
                  </a:cubicBezTo>
                  <a:cubicBezTo>
                    <a:pt x="44442" y="25914"/>
                    <a:pt x="43662" y="31708"/>
                    <a:pt x="25468" y="27840"/>
                  </a:cubicBezTo>
                  <a:cubicBezTo>
                    <a:pt x="7291" y="23956"/>
                    <a:pt x="2197" y="42723"/>
                    <a:pt x="0" y="427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0"/>
            <p:cNvSpPr/>
            <p:nvPr/>
          </p:nvSpPr>
          <p:spPr>
            <a:xfrm>
              <a:off x="379375" y="2083300"/>
              <a:ext cx="2616850" cy="1059725"/>
            </a:xfrm>
            <a:custGeom>
              <a:avLst/>
              <a:gdLst/>
              <a:ahLst/>
              <a:cxnLst/>
              <a:rect l="l" t="t" r="r" b="b"/>
              <a:pathLst>
                <a:path w="104674" h="42389" fill="none" extrusionOk="0">
                  <a:moveTo>
                    <a:pt x="104674" y="0"/>
                  </a:moveTo>
                  <a:cubicBezTo>
                    <a:pt x="98705" y="1799"/>
                    <a:pt x="96524" y="13116"/>
                    <a:pt x="86862" y="15026"/>
                  </a:cubicBezTo>
                  <a:cubicBezTo>
                    <a:pt x="77216" y="16952"/>
                    <a:pt x="65453" y="8102"/>
                    <a:pt x="54868" y="17016"/>
                  </a:cubicBezTo>
                  <a:cubicBezTo>
                    <a:pt x="44283" y="25914"/>
                    <a:pt x="43471" y="31246"/>
                    <a:pt x="25389" y="27521"/>
                  </a:cubicBezTo>
                  <a:cubicBezTo>
                    <a:pt x="7307" y="23797"/>
                    <a:pt x="2341" y="42388"/>
                    <a:pt x="1" y="423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0"/>
            <p:cNvSpPr/>
            <p:nvPr/>
          </p:nvSpPr>
          <p:spPr>
            <a:xfrm>
              <a:off x="378175" y="2093650"/>
              <a:ext cx="2631200" cy="1050550"/>
            </a:xfrm>
            <a:custGeom>
              <a:avLst/>
              <a:gdLst/>
              <a:ahLst/>
              <a:cxnLst/>
              <a:rect l="l" t="t" r="r" b="b"/>
              <a:pathLst>
                <a:path w="105248" h="42022" fill="none" extrusionOk="0">
                  <a:moveTo>
                    <a:pt x="105247" y="0"/>
                  </a:moveTo>
                  <a:cubicBezTo>
                    <a:pt x="99389" y="1751"/>
                    <a:pt x="96747" y="13291"/>
                    <a:pt x="86958" y="14946"/>
                  </a:cubicBezTo>
                  <a:cubicBezTo>
                    <a:pt x="77169" y="16602"/>
                    <a:pt x="65453" y="8166"/>
                    <a:pt x="54789" y="17032"/>
                  </a:cubicBezTo>
                  <a:cubicBezTo>
                    <a:pt x="44108" y="25898"/>
                    <a:pt x="43249" y="30768"/>
                    <a:pt x="25294" y="27187"/>
                  </a:cubicBezTo>
                  <a:cubicBezTo>
                    <a:pt x="7323" y="23606"/>
                    <a:pt x="2468" y="42022"/>
                    <a:pt x="1" y="420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0"/>
            <p:cNvSpPr/>
            <p:nvPr/>
          </p:nvSpPr>
          <p:spPr>
            <a:xfrm>
              <a:off x="376600" y="2103575"/>
              <a:ext cx="2645900" cy="1041825"/>
            </a:xfrm>
            <a:custGeom>
              <a:avLst/>
              <a:gdLst/>
              <a:ahLst/>
              <a:cxnLst/>
              <a:rect l="l" t="t" r="r" b="b"/>
              <a:pathLst>
                <a:path w="105836" h="41673" fill="none" extrusionOk="0">
                  <a:moveTo>
                    <a:pt x="105835" y="1"/>
                  </a:moveTo>
                  <a:cubicBezTo>
                    <a:pt x="100089" y="1736"/>
                    <a:pt x="96985" y="13499"/>
                    <a:pt x="87069" y="14884"/>
                  </a:cubicBezTo>
                  <a:cubicBezTo>
                    <a:pt x="77152" y="16284"/>
                    <a:pt x="65485" y="8246"/>
                    <a:pt x="54724" y="17080"/>
                  </a:cubicBezTo>
                  <a:cubicBezTo>
                    <a:pt x="43948" y="25899"/>
                    <a:pt x="43057" y="30308"/>
                    <a:pt x="25198" y="26870"/>
                  </a:cubicBezTo>
                  <a:cubicBezTo>
                    <a:pt x="7354" y="23431"/>
                    <a:pt x="2611" y="41673"/>
                    <a:pt x="0" y="41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0"/>
            <p:cNvSpPr/>
            <p:nvPr/>
          </p:nvSpPr>
          <p:spPr>
            <a:xfrm>
              <a:off x="375000" y="2113925"/>
              <a:ext cx="2660625" cy="1033075"/>
            </a:xfrm>
            <a:custGeom>
              <a:avLst/>
              <a:gdLst/>
              <a:ahLst/>
              <a:cxnLst/>
              <a:rect l="l" t="t" r="r" b="b"/>
              <a:pathLst>
                <a:path w="106425" h="41323" fill="none" extrusionOk="0">
                  <a:moveTo>
                    <a:pt x="106425" y="1"/>
                  </a:moveTo>
                  <a:cubicBezTo>
                    <a:pt x="100790" y="1688"/>
                    <a:pt x="97224" y="13690"/>
                    <a:pt x="87180" y="14804"/>
                  </a:cubicBezTo>
                  <a:cubicBezTo>
                    <a:pt x="77121" y="15934"/>
                    <a:pt x="65517" y="8310"/>
                    <a:pt x="54661" y="17096"/>
                  </a:cubicBezTo>
                  <a:cubicBezTo>
                    <a:pt x="43789" y="25883"/>
                    <a:pt x="42850" y="29830"/>
                    <a:pt x="25118" y="26535"/>
                  </a:cubicBezTo>
                  <a:cubicBezTo>
                    <a:pt x="7386" y="23240"/>
                    <a:pt x="2738" y="41322"/>
                    <a:pt x="1" y="4129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0"/>
            <p:cNvSpPr/>
            <p:nvPr/>
          </p:nvSpPr>
          <p:spPr>
            <a:xfrm>
              <a:off x="373400" y="2123875"/>
              <a:ext cx="2675350" cy="1024325"/>
            </a:xfrm>
            <a:custGeom>
              <a:avLst/>
              <a:gdLst/>
              <a:ahLst/>
              <a:cxnLst/>
              <a:rect l="l" t="t" r="r" b="b"/>
              <a:pathLst>
                <a:path w="107014" h="40973" fill="none" extrusionOk="0">
                  <a:moveTo>
                    <a:pt x="107014" y="1"/>
                  </a:moveTo>
                  <a:cubicBezTo>
                    <a:pt x="101491" y="1656"/>
                    <a:pt x="97463" y="13881"/>
                    <a:pt x="87276" y="14740"/>
                  </a:cubicBezTo>
                  <a:cubicBezTo>
                    <a:pt x="77089" y="15600"/>
                    <a:pt x="65549" y="8389"/>
                    <a:pt x="54582" y="17144"/>
                  </a:cubicBezTo>
                  <a:cubicBezTo>
                    <a:pt x="43631" y="25882"/>
                    <a:pt x="42644" y="29368"/>
                    <a:pt x="25023" y="26217"/>
                  </a:cubicBezTo>
                  <a:cubicBezTo>
                    <a:pt x="7403" y="23081"/>
                    <a:pt x="2882" y="40972"/>
                    <a:pt x="1" y="409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0"/>
            <p:cNvSpPr/>
            <p:nvPr/>
          </p:nvSpPr>
          <p:spPr>
            <a:xfrm>
              <a:off x="371825" y="2133825"/>
              <a:ext cx="2690075" cy="1015550"/>
            </a:xfrm>
            <a:custGeom>
              <a:avLst/>
              <a:gdLst/>
              <a:ahLst/>
              <a:cxnLst/>
              <a:rect l="l" t="t" r="r" b="b"/>
              <a:pathLst>
                <a:path w="107603" h="40622" fill="none" extrusionOk="0">
                  <a:moveTo>
                    <a:pt x="107602" y="1"/>
                  </a:moveTo>
                  <a:cubicBezTo>
                    <a:pt x="102190" y="1640"/>
                    <a:pt x="97717" y="14088"/>
                    <a:pt x="87387" y="14692"/>
                  </a:cubicBezTo>
                  <a:cubicBezTo>
                    <a:pt x="77057" y="15281"/>
                    <a:pt x="65564" y="8469"/>
                    <a:pt x="54518" y="17176"/>
                  </a:cubicBezTo>
                  <a:cubicBezTo>
                    <a:pt x="43471" y="25882"/>
                    <a:pt x="42452" y="28891"/>
                    <a:pt x="24943" y="25898"/>
                  </a:cubicBezTo>
                  <a:cubicBezTo>
                    <a:pt x="7434" y="22906"/>
                    <a:pt x="3025" y="40622"/>
                    <a:pt x="0" y="406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0"/>
            <p:cNvSpPr/>
            <p:nvPr/>
          </p:nvSpPr>
          <p:spPr>
            <a:xfrm>
              <a:off x="370625" y="2144175"/>
              <a:ext cx="2704400" cy="1006800"/>
            </a:xfrm>
            <a:custGeom>
              <a:avLst/>
              <a:gdLst/>
              <a:ahLst/>
              <a:cxnLst/>
              <a:rect l="l" t="t" r="r" b="b"/>
              <a:pathLst>
                <a:path w="108176" h="40272" fill="none" extrusionOk="0">
                  <a:moveTo>
                    <a:pt x="108175" y="1"/>
                  </a:moveTo>
                  <a:cubicBezTo>
                    <a:pt x="102875" y="1592"/>
                    <a:pt x="97941" y="14278"/>
                    <a:pt x="87483" y="14613"/>
                  </a:cubicBezTo>
                  <a:cubicBezTo>
                    <a:pt x="77025" y="14931"/>
                    <a:pt x="65580" y="8532"/>
                    <a:pt x="54438" y="17207"/>
                  </a:cubicBezTo>
                  <a:cubicBezTo>
                    <a:pt x="43296" y="25882"/>
                    <a:pt x="42229" y="28413"/>
                    <a:pt x="24848" y="25564"/>
                  </a:cubicBezTo>
                  <a:cubicBezTo>
                    <a:pt x="7450" y="22715"/>
                    <a:pt x="3152" y="40272"/>
                    <a:pt x="1" y="402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0"/>
            <p:cNvSpPr/>
            <p:nvPr/>
          </p:nvSpPr>
          <p:spPr>
            <a:xfrm>
              <a:off x="369025" y="2154125"/>
              <a:ext cx="2719525" cy="998050"/>
            </a:xfrm>
            <a:custGeom>
              <a:avLst/>
              <a:gdLst/>
              <a:ahLst/>
              <a:cxnLst/>
              <a:rect l="l" t="t" r="r" b="b"/>
              <a:pathLst>
                <a:path w="108781" h="39922" fill="none" extrusionOk="0">
                  <a:moveTo>
                    <a:pt x="108781" y="0"/>
                  </a:moveTo>
                  <a:cubicBezTo>
                    <a:pt x="103576" y="1576"/>
                    <a:pt x="98180" y="14485"/>
                    <a:pt x="87579" y="14549"/>
                  </a:cubicBezTo>
                  <a:cubicBezTo>
                    <a:pt x="76994" y="14613"/>
                    <a:pt x="65613" y="8612"/>
                    <a:pt x="54375" y="17255"/>
                  </a:cubicBezTo>
                  <a:cubicBezTo>
                    <a:pt x="43137" y="25882"/>
                    <a:pt x="42039" y="27951"/>
                    <a:pt x="24752" y="25245"/>
                  </a:cubicBezTo>
                  <a:cubicBezTo>
                    <a:pt x="7482" y="22555"/>
                    <a:pt x="3296" y="39921"/>
                    <a:pt x="1" y="399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0"/>
            <p:cNvSpPr/>
            <p:nvPr/>
          </p:nvSpPr>
          <p:spPr>
            <a:xfrm>
              <a:off x="367450" y="2164475"/>
              <a:ext cx="2734225" cy="988900"/>
            </a:xfrm>
            <a:custGeom>
              <a:avLst/>
              <a:gdLst/>
              <a:ahLst/>
              <a:cxnLst/>
              <a:rect l="l" t="t" r="r" b="b"/>
              <a:pathLst>
                <a:path w="109369" h="39556" fill="none" extrusionOk="0">
                  <a:moveTo>
                    <a:pt x="109369" y="0"/>
                  </a:moveTo>
                  <a:cubicBezTo>
                    <a:pt x="104275" y="1528"/>
                    <a:pt x="98418" y="14660"/>
                    <a:pt x="87689" y="14469"/>
                  </a:cubicBezTo>
                  <a:cubicBezTo>
                    <a:pt x="76961" y="14262"/>
                    <a:pt x="65644" y="8675"/>
                    <a:pt x="54311" y="17271"/>
                  </a:cubicBezTo>
                  <a:cubicBezTo>
                    <a:pt x="42977" y="25866"/>
                    <a:pt x="41831" y="27474"/>
                    <a:pt x="24672" y="24927"/>
                  </a:cubicBezTo>
                  <a:cubicBezTo>
                    <a:pt x="7513" y="22364"/>
                    <a:pt x="3422" y="39555"/>
                    <a:pt x="0" y="39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0"/>
            <p:cNvSpPr/>
            <p:nvPr/>
          </p:nvSpPr>
          <p:spPr>
            <a:xfrm>
              <a:off x="365850" y="2174425"/>
              <a:ext cx="2748975" cy="980525"/>
            </a:xfrm>
            <a:custGeom>
              <a:avLst/>
              <a:gdLst/>
              <a:ahLst/>
              <a:cxnLst/>
              <a:rect l="l" t="t" r="r" b="b"/>
              <a:pathLst>
                <a:path w="109959" h="39221" fill="none" extrusionOk="0">
                  <a:moveTo>
                    <a:pt x="109958" y="0"/>
                  </a:moveTo>
                  <a:cubicBezTo>
                    <a:pt x="104992" y="1497"/>
                    <a:pt x="98657" y="14867"/>
                    <a:pt x="87801" y="14406"/>
                  </a:cubicBezTo>
                  <a:cubicBezTo>
                    <a:pt x="76945" y="13928"/>
                    <a:pt x="65676" y="8755"/>
                    <a:pt x="54247" y="17318"/>
                  </a:cubicBezTo>
                  <a:cubicBezTo>
                    <a:pt x="42818" y="25866"/>
                    <a:pt x="41641" y="27012"/>
                    <a:pt x="24593" y="24609"/>
                  </a:cubicBezTo>
                  <a:cubicBezTo>
                    <a:pt x="7529" y="22189"/>
                    <a:pt x="3566" y="39221"/>
                    <a:pt x="1" y="391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0"/>
            <p:cNvSpPr/>
            <p:nvPr/>
          </p:nvSpPr>
          <p:spPr>
            <a:xfrm>
              <a:off x="364250" y="2184775"/>
              <a:ext cx="2763700" cy="971375"/>
            </a:xfrm>
            <a:custGeom>
              <a:avLst/>
              <a:gdLst/>
              <a:ahLst/>
              <a:cxnLst/>
              <a:rect l="l" t="t" r="r" b="b"/>
              <a:pathLst>
                <a:path w="110548" h="38855" fill="none" extrusionOk="0">
                  <a:moveTo>
                    <a:pt x="110548" y="0"/>
                  </a:moveTo>
                  <a:cubicBezTo>
                    <a:pt x="105693" y="1465"/>
                    <a:pt x="98896" y="15058"/>
                    <a:pt x="87897" y="14326"/>
                  </a:cubicBezTo>
                  <a:cubicBezTo>
                    <a:pt x="76914" y="13594"/>
                    <a:pt x="65692" y="8818"/>
                    <a:pt x="54184" y="17334"/>
                  </a:cubicBezTo>
                  <a:cubicBezTo>
                    <a:pt x="42660" y="25850"/>
                    <a:pt x="41434" y="26534"/>
                    <a:pt x="24498" y="24274"/>
                  </a:cubicBezTo>
                  <a:cubicBezTo>
                    <a:pt x="7562" y="21998"/>
                    <a:pt x="3710" y="38855"/>
                    <a:pt x="1" y="388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0"/>
            <p:cNvSpPr/>
            <p:nvPr/>
          </p:nvSpPr>
          <p:spPr>
            <a:xfrm>
              <a:off x="362675" y="2194725"/>
              <a:ext cx="2778400" cy="962625"/>
            </a:xfrm>
            <a:custGeom>
              <a:avLst/>
              <a:gdLst/>
              <a:ahLst/>
              <a:cxnLst/>
              <a:rect l="l" t="t" r="r" b="b"/>
              <a:pathLst>
                <a:path w="111136" h="38505" fill="none" extrusionOk="0">
                  <a:moveTo>
                    <a:pt x="111136" y="0"/>
                  </a:moveTo>
                  <a:cubicBezTo>
                    <a:pt x="106392" y="1433"/>
                    <a:pt x="99134" y="15265"/>
                    <a:pt x="88008" y="14262"/>
                  </a:cubicBezTo>
                  <a:cubicBezTo>
                    <a:pt x="76881" y="13259"/>
                    <a:pt x="65723" y="8914"/>
                    <a:pt x="54119" y="17382"/>
                  </a:cubicBezTo>
                  <a:cubicBezTo>
                    <a:pt x="42500" y="25850"/>
                    <a:pt x="41242" y="26073"/>
                    <a:pt x="24418" y="23956"/>
                  </a:cubicBezTo>
                  <a:cubicBezTo>
                    <a:pt x="7593" y="21839"/>
                    <a:pt x="3852" y="38504"/>
                    <a:pt x="0" y="384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0"/>
            <p:cNvSpPr/>
            <p:nvPr/>
          </p:nvSpPr>
          <p:spPr>
            <a:xfrm>
              <a:off x="361475" y="2205050"/>
              <a:ext cx="2792750" cy="953875"/>
            </a:xfrm>
            <a:custGeom>
              <a:avLst/>
              <a:gdLst/>
              <a:ahLst/>
              <a:cxnLst/>
              <a:rect l="l" t="t" r="r" b="b"/>
              <a:pathLst>
                <a:path w="111710" h="38155" fill="none" extrusionOk="0">
                  <a:moveTo>
                    <a:pt x="111709" y="1"/>
                  </a:moveTo>
                  <a:cubicBezTo>
                    <a:pt x="107077" y="1386"/>
                    <a:pt x="99357" y="15441"/>
                    <a:pt x="88103" y="14183"/>
                  </a:cubicBezTo>
                  <a:cubicBezTo>
                    <a:pt x="76850" y="12926"/>
                    <a:pt x="65739" y="8978"/>
                    <a:pt x="54024" y="17399"/>
                  </a:cubicBezTo>
                  <a:cubicBezTo>
                    <a:pt x="42325" y="25835"/>
                    <a:pt x="41020" y="25596"/>
                    <a:pt x="24306" y="23622"/>
                  </a:cubicBezTo>
                  <a:cubicBezTo>
                    <a:pt x="7609" y="21649"/>
                    <a:pt x="3980" y="38155"/>
                    <a:pt x="0" y="381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0"/>
            <p:cNvSpPr/>
            <p:nvPr/>
          </p:nvSpPr>
          <p:spPr>
            <a:xfrm>
              <a:off x="359875" y="2215000"/>
              <a:ext cx="2807475" cy="945125"/>
            </a:xfrm>
            <a:custGeom>
              <a:avLst/>
              <a:gdLst/>
              <a:ahLst/>
              <a:cxnLst/>
              <a:rect l="l" t="t" r="r" b="b"/>
              <a:pathLst>
                <a:path w="112299" h="37805" fill="none" extrusionOk="0">
                  <a:moveTo>
                    <a:pt x="112298" y="1"/>
                  </a:moveTo>
                  <a:cubicBezTo>
                    <a:pt x="107778" y="1370"/>
                    <a:pt x="99596" y="15648"/>
                    <a:pt x="88215" y="14120"/>
                  </a:cubicBezTo>
                  <a:cubicBezTo>
                    <a:pt x="76818" y="12592"/>
                    <a:pt x="65772" y="9058"/>
                    <a:pt x="53961" y="17446"/>
                  </a:cubicBezTo>
                  <a:cubicBezTo>
                    <a:pt x="42166" y="25835"/>
                    <a:pt x="40829" y="25134"/>
                    <a:pt x="24227" y="23304"/>
                  </a:cubicBezTo>
                  <a:cubicBezTo>
                    <a:pt x="7641" y="21473"/>
                    <a:pt x="4107" y="37805"/>
                    <a:pt x="1" y="37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0"/>
            <p:cNvSpPr/>
            <p:nvPr/>
          </p:nvSpPr>
          <p:spPr>
            <a:xfrm>
              <a:off x="358300" y="2225350"/>
              <a:ext cx="2822175" cy="935975"/>
            </a:xfrm>
            <a:custGeom>
              <a:avLst/>
              <a:gdLst/>
              <a:ahLst/>
              <a:cxnLst/>
              <a:rect l="l" t="t" r="r" b="b"/>
              <a:pathLst>
                <a:path w="112887" h="37439" fill="none" extrusionOk="0">
                  <a:moveTo>
                    <a:pt x="112887" y="1"/>
                  </a:moveTo>
                  <a:cubicBezTo>
                    <a:pt x="108477" y="1322"/>
                    <a:pt x="99834" y="15839"/>
                    <a:pt x="88310" y="14040"/>
                  </a:cubicBezTo>
                  <a:cubicBezTo>
                    <a:pt x="76786" y="12241"/>
                    <a:pt x="65787" y="9121"/>
                    <a:pt x="53897" y="17462"/>
                  </a:cubicBezTo>
                  <a:cubicBezTo>
                    <a:pt x="42006" y="25819"/>
                    <a:pt x="40621" y="24657"/>
                    <a:pt x="24147" y="22970"/>
                  </a:cubicBezTo>
                  <a:cubicBezTo>
                    <a:pt x="7656" y="21298"/>
                    <a:pt x="4250" y="37438"/>
                    <a:pt x="0" y="374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0"/>
            <p:cNvSpPr/>
            <p:nvPr/>
          </p:nvSpPr>
          <p:spPr>
            <a:xfrm>
              <a:off x="356700" y="2235300"/>
              <a:ext cx="2836900" cy="927625"/>
            </a:xfrm>
            <a:custGeom>
              <a:avLst/>
              <a:gdLst/>
              <a:ahLst/>
              <a:cxnLst/>
              <a:rect l="l" t="t" r="r" b="b"/>
              <a:pathLst>
                <a:path w="113476" h="37105" fill="none" extrusionOk="0">
                  <a:moveTo>
                    <a:pt x="113476" y="1"/>
                  </a:moveTo>
                  <a:cubicBezTo>
                    <a:pt x="109178" y="1306"/>
                    <a:pt x="100089" y="16045"/>
                    <a:pt x="88422" y="13976"/>
                  </a:cubicBezTo>
                  <a:cubicBezTo>
                    <a:pt x="76754" y="11923"/>
                    <a:pt x="65819" y="9201"/>
                    <a:pt x="53833" y="17510"/>
                  </a:cubicBezTo>
                  <a:cubicBezTo>
                    <a:pt x="41847" y="25819"/>
                    <a:pt x="40431" y="24195"/>
                    <a:pt x="24052" y="22651"/>
                  </a:cubicBezTo>
                  <a:cubicBezTo>
                    <a:pt x="7689" y="21123"/>
                    <a:pt x="4394" y="37104"/>
                    <a:pt x="0" y="370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0"/>
            <p:cNvSpPr/>
            <p:nvPr/>
          </p:nvSpPr>
          <p:spPr>
            <a:xfrm>
              <a:off x="355100" y="2245650"/>
              <a:ext cx="2851650" cy="918450"/>
            </a:xfrm>
            <a:custGeom>
              <a:avLst/>
              <a:gdLst/>
              <a:ahLst/>
              <a:cxnLst/>
              <a:rect l="l" t="t" r="r" b="b"/>
              <a:pathLst>
                <a:path w="114066" h="36738" fill="none" extrusionOk="0">
                  <a:moveTo>
                    <a:pt x="114065" y="0"/>
                  </a:moveTo>
                  <a:cubicBezTo>
                    <a:pt x="109879" y="1258"/>
                    <a:pt x="100328" y="16220"/>
                    <a:pt x="88534" y="13896"/>
                  </a:cubicBezTo>
                  <a:cubicBezTo>
                    <a:pt x="76739" y="11572"/>
                    <a:pt x="65851" y="9264"/>
                    <a:pt x="53770" y="17541"/>
                  </a:cubicBezTo>
                  <a:cubicBezTo>
                    <a:pt x="41689" y="25819"/>
                    <a:pt x="40224" y="23717"/>
                    <a:pt x="23972" y="22317"/>
                  </a:cubicBezTo>
                  <a:cubicBezTo>
                    <a:pt x="7721" y="20932"/>
                    <a:pt x="4537" y="36738"/>
                    <a:pt x="1" y="367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0"/>
            <p:cNvSpPr/>
            <p:nvPr/>
          </p:nvSpPr>
          <p:spPr>
            <a:xfrm>
              <a:off x="353525" y="2255600"/>
              <a:ext cx="2866750" cy="909700"/>
            </a:xfrm>
            <a:custGeom>
              <a:avLst/>
              <a:gdLst/>
              <a:ahLst/>
              <a:cxnLst/>
              <a:rect l="l" t="t" r="r" b="b"/>
              <a:pathLst>
                <a:path w="114670" h="36388" fill="none" extrusionOk="0">
                  <a:moveTo>
                    <a:pt x="114669" y="0"/>
                  </a:moveTo>
                  <a:cubicBezTo>
                    <a:pt x="110579" y="1226"/>
                    <a:pt x="100566" y="16427"/>
                    <a:pt x="88628" y="13833"/>
                  </a:cubicBezTo>
                  <a:cubicBezTo>
                    <a:pt x="76706" y="11254"/>
                    <a:pt x="65882" y="9344"/>
                    <a:pt x="53706" y="17573"/>
                  </a:cubicBezTo>
                  <a:cubicBezTo>
                    <a:pt x="41529" y="25818"/>
                    <a:pt x="40032" y="23256"/>
                    <a:pt x="23892" y="22014"/>
                  </a:cubicBezTo>
                  <a:cubicBezTo>
                    <a:pt x="7752" y="20757"/>
                    <a:pt x="4680" y="36388"/>
                    <a:pt x="0" y="363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0"/>
            <p:cNvSpPr/>
            <p:nvPr/>
          </p:nvSpPr>
          <p:spPr>
            <a:xfrm>
              <a:off x="352325" y="2265950"/>
              <a:ext cx="2881075" cy="900950"/>
            </a:xfrm>
            <a:custGeom>
              <a:avLst/>
              <a:gdLst/>
              <a:ahLst/>
              <a:cxnLst/>
              <a:rect l="l" t="t" r="r" b="b"/>
              <a:pathLst>
                <a:path w="115243" h="36038" fill="none" extrusionOk="0">
                  <a:moveTo>
                    <a:pt x="115243" y="0"/>
                  </a:moveTo>
                  <a:cubicBezTo>
                    <a:pt x="111263" y="1194"/>
                    <a:pt x="100790" y="16618"/>
                    <a:pt x="88724" y="13753"/>
                  </a:cubicBezTo>
                  <a:cubicBezTo>
                    <a:pt x="76659" y="10904"/>
                    <a:pt x="65899" y="9407"/>
                    <a:pt x="53626" y="17605"/>
                  </a:cubicBezTo>
                  <a:cubicBezTo>
                    <a:pt x="41354" y="25802"/>
                    <a:pt x="39810" y="22778"/>
                    <a:pt x="23781" y="21680"/>
                  </a:cubicBezTo>
                  <a:cubicBezTo>
                    <a:pt x="7768" y="20581"/>
                    <a:pt x="4791" y="36037"/>
                    <a:pt x="0" y="360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0"/>
            <p:cNvSpPr/>
            <p:nvPr/>
          </p:nvSpPr>
          <p:spPr>
            <a:xfrm>
              <a:off x="350725" y="2275900"/>
              <a:ext cx="2895800" cy="892200"/>
            </a:xfrm>
            <a:custGeom>
              <a:avLst/>
              <a:gdLst/>
              <a:ahLst/>
              <a:cxnLst/>
              <a:rect l="l" t="t" r="r" b="b"/>
              <a:pathLst>
                <a:path w="115832" h="35688" fill="none" extrusionOk="0">
                  <a:moveTo>
                    <a:pt x="115832" y="0"/>
                  </a:moveTo>
                  <a:cubicBezTo>
                    <a:pt x="111964" y="1162"/>
                    <a:pt x="101029" y="16809"/>
                    <a:pt x="88836" y="13689"/>
                  </a:cubicBezTo>
                  <a:cubicBezTo>
                    <a:pt x="76643" y="10569"/>
                    <a:pt x="65915" y="9487"/>
                    <a:pt x="53563" y="17637"/>
                  </a:cubicBezTo>
                  <a:cubicBezTo>
                    <a:pt x="41195" y="25802"/>
                    <a:pt x="39603" y="22316"/>
                    <a:pt x="23702" y="21361"/>
                  </a:cubicBezTo>
                  <a:cubicBezTo>
                    <a:pt x="7784" y="20406"/>
                    <a:pt x="4935" y="35687"/>
                    <a:pt x="1" y="35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0"/>
            <p:cNvSpPr/>
            <p:nvPr/>
          </p:nvSpPr>
          <p:spPr>
            <a:xfrm>
              <a:off x="349125" y="2286250"/>
              <a:ext cx="2910550" cy="883025"/>
            </a:xfrm>
            <a:custGeom>
              <a:avLst/>
              <a:gdLst/>
              <a:ahLst/>
              <a:cxnLst/>
              <a:rect l="l" t="t" r="r" b="b"/>
              <a:pathLst>
                <a:path w="116422" h="35321" fill="none" extrusionOk="0">
                  <a:moveTo>
                    <a:pt x="116421" y="0"/>
                  </a:moveTo>
                  <a:cubicBezTo>
                    <a:pt x="112665" y="1130"/>
                    <a:pt x="101268" y="17000"/>
                    <a:pt x="88948" y="13609"/>
                  </a:cubicBezTo>
                  <a:cubicBezTo>
                    <a:pt x="76612" y="10235"/>
                    <a:pt x="65947" y="9551"/>
                    <a:pt x="53484" y="17668"/>
                  </a:cubicBezTo>
                  <a:cubicBezTo>
                    <a:pt x="41036" y="25786"/>
                    <a:pt x="39413" y="21839"/>
                    <a:pt x="23622" y="21027"/>
                  </a:cubicBezTo>
                  <a:cubicBezTo>
                    <a:pt x="7816" y="20215"/>
                    <a:pt x="5079" y="35321"/>
                    <a:pt x="1" y="352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0"/>
            <p:cNvSpPr/>
            <p:nvPr/>
          </p:nvSpPr>
          <p:spPr>
            <a:xfrm>
              <a:off x="347550" y="2296175"/>
              <a:ext cx="2925250" cy="874700"/>
            </a:xfrm>
            <a:custGeom>
              <a:avLst/>
              <a:gdLst/>
              <a:ahLst/>
              <a:cxnLst/>
              <a:rect l="l" t="t" r="r" b="b"/>
              <a:pathLst>
                <a:path w="117010" h="34988" fill="none" extrusionOk="0">
                  <a:moveTo>
                    <a:pt x="117009" y="1"/>
                  </a:moveTo>
                  <a:cubicBezTo>
                    <a:pt x="113364" y="1099"/>
                    <a:pt x="101506" y="17208"/>
                    <a:pt x="89042" y="13563"/>
                  </a:cubicBezTo>
                  <a:cubicBezTo>
                    <a:pt x="76579" y="9902"/>
                    <a:pt x="65978" y="9631"/>
                    <a:pt x="53419" y="17701"/>
                  </a:cubicBezTo>
                  <a:cubicBezTo>
                    <a:pt x="40876" y="25787"/>
                    <a:pt x="39205" y="21378"/>
                    <a:pt x="23526" y="20710"/>
                  </a:cubicBezTo>
                  <a:cubicBezTo>
                    <a:pt x="7848" y="20041"/>
                    <a:pt x="5221" y="34987"/>
                    <a:pt x="0" y="349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0"/>
            <p:cNvSpPr/>
            <p:nvPr/>
          </p:nvSpPr>
          <p:spPr>
            <a:xfrm>
              <a:off x="345950" y="2306525"/>
              <a:ext cx="2939975" cy="865550"/>
            </a:xfrm>
            <a:custGeom>
              <a:avLst/>
              <a:gdLst/>
              <a:ahLst/>
              <a:cxnLst/>
              <a:rect l="l" t="t" r="r" b="b"/>
              <a:pathLst>
                <a:path w="117599" h="34622" fill="none" extrusionOk="0">
                  <a:moveTo>
                    <a:pt x="117599" y="1"/>
                  </a:moveTo>
                  <a:cubicBezTo>
                    <a:pt x="114065" y="1051"/>
                    <a:pt x="101745" y="17399"/>
                    <a:pt x="89154" y="13483"/>
                  </a:cubicBezTo>
                  <a:cubicBezTo>
                    <a:pt x="76564" y="9551"/>
                    <a:pt x="66010" y="9695"/>
                    <a:pt x="53356" y="17733"/>
                  </a:cubicBezTo>
                  <a:cubicBezTo>
                    <a:pt x="40717" y="25771"/>
                    <a:pt x="39014" y="20900"/>
                    <a:pt x="23447" y="20375"/>
                  </a:cubicBezTo>
                  <a:cubicBezTo>
                    <a:pt x="7880" y="19866"/>
                    <a:pt x="5349" y="34621"/>
                    <a:pt x="1" y="345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0"/>
            <p:cNvSpPr/>
            <p:nvPr/>
          </p:nvSpPr>
          <p:spPr>
            <a:xfrm>
              <a:off x="344750" y="2316475"/>
              <a:ext cx="2954325" cy="856775"/>
            </a:xfrm>
            <a:custGeom>
              <a:avLst/>
              <a:gdLst/>
              <a:ahLst/>
              <a:cxnLst/>
              <a:rect l="l" t="t" r="r" b="b"/>
              <a:pathLst>
                <a:path w="118173" h="34271" fill="none" extrusionOk="0">
                  <a:moveTo>
                    <a:pt x="118172" y="1"/>
                  </a:moveTo>
                  <a:cubicBezTo>
                    <a:pt x="114750" y="1035"/>
                    <a:pt x="101968" y="17590"/>
                    <a:pt x="89250" y="13419"/>
                  </a:cubicBezTo>
                  <a:cubicBezTo>
                    <a:pt x="76516" y="9233"/>
                    <a:pt x="66011" y="9774"/>
                    <a:pt x="53277" y="17765"/>
                  </a:cubicBezTo>
                  <a:cubicBezTo>
                    <a:pt x="40543" y="25771"/>
                    <a:pt x="38792" y="20439"/>
                    <a:pt x="23336" y="20057"/>
                  </a:cubicBezTo>
                  <a:cubicBezTo>
                    <a:pt x="7880" y="19691"/>
                    <a:pt x="5476" y="34271"/>
                    <a:pt x="1" y="342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0"/>
            <p:cNvSpPr/>
            <p:nvPr/>
          </p:nvSpPr>
          <p:spPr>
            <a:xfrm>
              <a:off x="343175" y="2326825"/>
              <a:ext cx="2969025" cy="848025"/>
            </a:xfrm>
            <a:custGeom>
              <a:avLst/>
              <a:gdLst/>
              <a:ahLst/>
              <a:cxnLst/>
              <a:rect l="l" t="t" r="r" b="b"/>
              <a:pathLst>
                <a:path w="118761" h="33921" fill="none" extrusionOk="0">
                  <a:moveTo>
                    <a:pt x="118760" y="1"/>
                  </a:moveTo>
                  <a:cubicBezTo>
                    <a:pt x="115449" y="988"/>
                    <a:pt x="102206" y="17780"/>
                    <a:pt x="89345" y="13339"/>
                  </a:cubicBezTo>
                  <a:cubicBezTo>
                    <a:pt x="76484" y="8883"/>
                    <a:pt x="66042" y="9838"/>
                    <a:pt x="53212" y="17796"/>
                  </a:cubicBezTo>
                  <a:cubicBezTo>
                    <a:pt x="40383" y="25755"/>
                    <a:pt x="38600" y="19961"/>
                    <a:pt x="23256" y="19722"/>
                  </a:cubicBezTo>
                  <a:cubicBezTo>
                    <a:pt x="7911" y="19499"/>
                    <a:pt x="5619" y="33921"/>
                    <a:pt x="0" y="338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0"/>
            <p:cNvSpPr/>
            <p:nvPr/>
          </p:nvSpPr>
          <p:spPr>
            <a:xfrm>
              <a:off x="341575" y="2336775"/>
              <a:ext cx="2983750" cy="839275"/>
            </a:xfrm>
            <a:custGeom>
              <a:avLst/>
              <a:gdLst/>
              <a:ahLst/>
              <a:cxnLst/>
              <a:rect l="l" t="t" r="r" b="b"/>
              <a:pathLst>
                <a:path w="119350" h="33571" fill="none" extrusionOk="0">
                  <a:moveTo>
                    <a:pt x="119350" y="1"/>
                  </a:moveTo>
                  <a:cubicBezTo>
                    <a:pt x="116150" y="972"/>
                    <a:pt x="102461" y="17987"/>
                    <a:pt x="89457" y="13276"/>
                  </a:cubicBezTo>
                  <a:cubicBezTo>
                    <a:pt x="76452" y="8564"/>
                    <a:pt x="66074" y="9917"/>
                    <a:pt x="53149" y="17844"/>
                  </a:cubicBezTo>
                  <a:cubicBezTo>
                    <a:pt x="40224" y="25755"/>
                    <a:pt x="38393" y="19483"/>
                    <a:pt x="23176" y="19404"/>
                  </a:cubicBezTo>
                  <a:cubicBezTo>
                    <a:pt x="7943" y="19340"/>
                    <a:pt x="5763" y="33570"/>
                    <a:pt x="1" y="33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0"/>
            <p:cNvSpPr/>
            <p:nvPr/>
          </p:nvSpPr>
          <p:spPr>
            <a:xfrm>
              <a:off x="339975" y="2347125"/>
              <a:ext cx="2998875" cy="830125"/>
            </a:xfrm>
            <a:custGeom>
              <a:avLst/>
              <a:gdLst/>
              <a:ahLst/>
              <a:cxnLst/>
              <a:rect l="l" t="t" r="r" b="b"/>
              <a:pathLst>
                <a:path w="119955" h="33205" fill="none" extrusionOk="0">
                  <a:moveTo>
                    <a:pt x="119955" y="0"/>
                  </a:moveTo>
                  <a:cubicBezTo>
                    <a:pt x="116851" y="924"/>
                    <a:pt x="102700" y="18178"/>
                    <a:pt x="89568" y="13196"/>
                  </a:cubicBezTo>
                  <a:cubicBezTo>
                    <a:pt x="76436" y="8214"/>
                    <a:pt x="66106" y="9981"/>
                    <a:pt x="53086" y="17860"/>
                  </a:cubicBezTo>
                  <a:cubicBezTo>
                    <a:pt x="40065" y="25739"/>
                    <a:pt x="38203" y="19006"/>
                    <a:pt x="23081" y="19085"/>
                  </a:cubicBezTo>
                  <a:cubicBezTo>
                    <a:pt x="7976" y="19149"/>
                    <a:pt x="5906" y="33204"/>
                    <a:pt x="1" y="331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0"/>
            <p:cNvSpPr/>
            <p:nvPr/>
          </p:nvSpPr>
          <p:spPr>
            <a:xfrm>
              <a:off x="338400" y="2357075"/>
              <a:ext cx="3013600" cy="821750"/>
            </a:xfrm>
            <a:custGeom>
              <a:avLst/>
              <a:gdLst/>
              <a:ahLst/>
              <a:cxnLst/>
              <a:rect l="l" t="t" r="r" b="b"/>
              <a:pathLst>
                <a:path w="120544" h="32870" fill="none" extrusionOk="0">
                  <a:moveTo>
                    <a:pt x="120543" y="0"/>
                  </a:moveTo>
                  <a:cubicBezTo>
                    <a:pt x="117551" y="892"/>
                    <a:pt x="102938" y="18369"/>
                    <a:pt x="89663" y="13132"/>
                  </a:cubicBezTo>
                  <a:cubicBezTo>
                    <a:pt x="76404" y="7879"/>
                    <a:pt x="66121" y="10060"/>
                    <a:pt x="53021" y="17907"/>
                  </a:cubicBezTo>
                  <a:cubicBezTo>
                    <a:pt x="39905" y="25755"/>
                    <a:pt x="37995" y="18544"/>
                    <a:pt x="23001" y="18767"/>
                  </a:cubicBezTo>
                  <a:cubicBezTo>
                    <a:pt x="8007" y="18974"/>
                    <a:pt x="6033" y="32870"/>
                    <a:pt x="0" y="3282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0"/>
            <p:cNvSpPr/>
            <p:nvPr/>
          </p:nvSpPr>
          <p:spPr>
            <a:xfrm>
              <a:off x="336800" y="2367425"/>
              <a:ext cx="3028325" cy="812600"/>
            </a:xfrm>
            <a:custGeom>
              <a:avLst/>
              <a:gdLst/>
              <a:ahLst/>
              <a:cxnLst/>
              <a:rect l="l" t="t" r="r" b="b"/>
              <a:pathLst>
                <a:path w="121133" h="32504" fill="none" extrusionOk="0">
                  <a:moveTo>
                    <a:pt x="121132" y="0"/>
                  </a:moveTo>
                  <a:cubicBezTo>
                    <a:pt x="118251" y="860"/>
                    <a:pt x="103177" y="18560"/>
                    <a:pt x="89775" y="13052"/>
                  </a:cubicBezTo>
                  <a:cubicBezTo>
                    <a:pt x="76372" y="7545"/>
                    <a:pt x="66153" y="10124"/>
                    <a:pt x="52942" y="17923"/>
                  </a:cubicBezTo>
                  <a:cubicBezTo>
                    <a:pt x="39746" y="25739"/>
                    <a:pt x="37804" y="18066"/>
                    <a:pt x="22922" y="18433"/>
                  </a:cubicBezTo>
                  <a:cubicBezTo>
                    <a:pt x="8023" y="18783"/>
                    <a:pt x="6176" y="32504"/>
                    <a:pt x="1" y="324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0"/>
            <p:cNvSpPr/>
            <p:nvPr/>
          </p:nvSpPr>
          <p:spPr>
            <a:xfrm>
              <a:off x="335600" y="2377375"/>
              <a:ext cx="3042650" cy="803850"/>
            </a:xfrm>
            <a:custGeom>
              <a:avLst/>
              <a:gdLst/>
              <a:ahLst/>
              <a:cxnLst/>
              <a:rect l="l" t="t" r="r" b="b"/>
              <a:pathLst>
                <a:path w="121706" h="32154" fill="none" extrusionOk="0">
                  <a:moveTo>
                    <a:pt x="121706" y="0"/>
                  </a:moveTo>
                  <a:cubicBezTo>
                    <a:pt x="118936" y="828"/>
                    <a:pt x="103401" y="18767"/>
                    <a:pt x="89871" y="12989"/>
                  </a:cubicBezTo>
                  <a:cubicBezTo>
                    <a:pt x="76341" y="7211"/>
                    <a:pt x="66170" y="10203"/>
                    <a:pt x="52863" y="17971"/>
                  </a:cubicBezTo>
                  <a:cubicBezTo>
                    <a:pt x="39572" y="25739"/>
                    <a:pt x="37582" y="17605"/>
                    <a:pt x="22810" y="18114"/>
                  </a:cubicBezTo>
                  <a:cubicBezTo>
                    <a:pt x="8039" y="18624"/>
                    <a:pt x="6304" y="32153"/>
                    <a:pt x="1" y="3212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0"/>
            <p:cNvSpPr/>
            <p:nvPr/>
          </p:nvSpPr>
          <p:spPr>
            <a:xfrm>
              <a:off x="334025" y="2387700"/>
              <a:ext cx="3057350" cy="795100"/>
            </a:xfrm>
            <a:custGeom>
              <a:avLst/>
              <a:gdLst/>
              <a:ahLst/>
              <a:cxnLst/>
              <a:rect l="l" t="t" r="r" b="b"/>
              <a:pathLst>
                <a:path w="122294" h="31804" fill="none" extrusionOk="0">
                  <a:moveTo>
                    <a:pt x="122294" y="1"/>
                  </a:moveTo>
                  <a:cubicBezTo>
                    <a:pt x="119636" y="797"/>
                    <a:pt x="103639" y="18959"/>
                    <a:pt x="89966" y="12910"/>
                  </a:cubicBezTo>
                  <a:cubicBezTo>
                    <a:pt x="76308" y="6877"/>
                    <a:pt x="66201" y="10268"/>
                    <a:pt x="52798" y="17988"/>
                  </a:cubicBezTo>
                  <a:cubicBezTo>
                    <a:pt x="39412" y="25724"/>
                    <a:pt x="37390" y="17128"/>
                    <a:pt x="22730" y="17781"/>
                  </a:cubicBezTo>
                  <a:cubicBezTo>
                    <a:pt x="8070" y="18433"/>
                    <a:pt x="6447" y="31804"/>
                    <a:pt x="0" y="317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0"/>
            <p:cNvSpPr/>
            <p:nvPr/>
          </p:nvSpPr>
          <p:spPr>
            <a:xfrm>
              <a:off x="332425" y="2397650"/>
              <a:ext cx="3072100" cy="786350"/>
            </a:xfrm>
            <a:custGeom>
              <a:avLst/>
              <a:gdLst/>
              <a:ahLst/>
              <a:cxnLst/>
              <a:rect l="l" t="t" r="r" b="b"/>
              <a:pathLst>
                <a:path w="122884" h="31454" fill="none" extrusionOk="0">
                  <a:moveTo>
                    <a:pt x="122883" y="1"/>
                  </a:moveTo>
                  <a:cubicBezTo>
                    <a:pt x="120352" y="765"/>
                    <a:pt x="103878" y="19150"/>
                    <a:pt x="90077" y="12846"/>
                  </a:cubicBezTo>
                  <a:cubicBezTo>
                    <a:pt x="76277" y="6543"/>
                    <a:pt x="66233" y="10347"/>
                    <a:pt x="52735" y="18035"/>
                  </a:cubicBezTo>
                  <a:cubicBezTo>
                    <a:pt x="39253" y="25723"/>
                    <a:pt x="37184" y="16666"/>
                    <a:pt x="22635" y="17462"/>
                  </a:cubicBezTo>
                  <a:cubicBezTo>
                    <a:pt x="8102" y="18258"/>
                    <a:pt x="6590" y="31454"/>
                    <a:pt x="0" y="314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0"/>
            <p:cNvSpPr/>
            <p:nvPr/>
          </p:nvSpPr>
          <p:spPr>
            <a:xfrm>
              <a:off x="330825" y="2408000"/>
              <a:ext cx="3086825" cy="777200"/>
            </a:xfrm>
            <a:custGeom>
              <a:avLst/>
              <a:gdLst/>
              <a:ahLst/>
              <a:cxnLst/>
              <a:rect l="l" t="t" r="r" b="b"/>
              <a:pathLst>
                <a:path w="123473" h="31088" fill="none" extrusionOk="0">
                  <a:moveTo>
                    <a:pt x="123472" y="1"/>
                  </a:moveTo>
                  <a:cubicBezTo>
                    <a:pt x="121053" y="717"/>
                    <a:pt x="104117" y="19340"/>
                    <a:pt x="90189" y="12767"/>
                  </a:cubicBezTo>
                  <a:cubicBezTo>
                    <a:pt x="76261" y="6193"/>
                    <a:pt x="66249" y="10411"/>
                    <a:pt x="52672" y="18051"/>
                  </a:cubicBezTo>
                  <a:cubicBezTo>
                    <a:pt x="39094" y="25707"/>
                    <a:pt x="36993" y="16189"/>
                    <a:pt x="22556" y="17128"/>
                  </a:cubicBezTo>
                  <a:cubicBezTo>
                    <a:pt x="8135" y="18067"/>
                    <a:pt x="6718" y="31087"/>
                    <a:pt x="1" y="310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0"/>
            <p:cNvSpPr/>
            <p:nvPr/>
          </p:nvSpPr>
          <p:spPr>
            <a:xfrm>
              <a:off x="329250" y="2417950"/>
              <a:ext cx="3101525" cy="768850"/>
            </a:xfrm>
            <a:custGeom>
              <a:avLst/>
              <a:gdLst/>
              <a:ahLst/>
              <a:cxnLst/>
              <a:rect l="l" t="t" r="r" b="b"/>
              <a:pathLst>
                <a:path w="124061" h="30754" fill="none" extrusionOk="0">
                  <a:moveTo>
                    <a:pt x="124061" y="1"/>
                  </a:moveTo>
                  <a:cubicBezTo>
                    <a:pt x="121753" y="701"/>
                    <a:pt x="104355" y="19547"/>
                    <a:pt x="90300" y="12703"/>
                  </a:cubicBezTo>
                  <a:cubicBezTo>
                    <a:pt x="76229" y="5874"/>
                    <a:pt x="66280" y="10490"/>
                    <a:pt x="52607" y="18099"/>
                  </a:cubicBezTo>
                  <a:cubicBezTo>
                    <a:pt x="38934" y="25707"/>
                    <a:pt x="36785" y="15727"/>
                    <a:pt x="22476" y="16810"/>
                  </a:cubicBezTo>
                  <a:cubicBezTo>
                    <a:pt x="8150" y="17908"/>
                    <a:pt x="6861" y="30753"/>
                    <a:pt x="0" y="307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0"/>
            <p:cNvSpPr/>
            <p:nvPr/>
          </p:nvSpPr>
          <p:spPr>
            <a:xfrm>
              <a:off x="328050" y="2427900"/>
              <a:ext cx="3115850" cy="760075"/>
            </a:xfrm>
            <a:custGeom>
              <a:avLst/>
              <a:gdLst/>
              <a:ahLst/>
              <a:cxnLst/>
              <a:rect l="l" t="t" r="r" b="b"/>
              <a:pathLst>
                <a:path w="124634" h="30403" fill="none" extrusionOk="0">
                  <a:moveTo>
                    <a:pt x="124634" y="1"/>
                  </a:moveTo>
                  <a:cubicBezTo>
                    <a:pt x="122437" y="669"/>
                    <a:pt x="104578" y="19754"/>
                    <a:pt x="90380" y="12639"/>
                  </a:cubicBezTo>
                  <a:cubicBezTo>
                    <a:pt x="76181" y="5540"/>
                    <a:pt x="66297" y="10570"/>
                    <a:pt x="52528" y="18147"/>
                  </a:cubicBezTo>
                  <a:cubicBezTo>
                    <a:pt x="38759" y="25707"/>
                    <a:pt x="36579" y="15265"/>
                    <a:pt x="22364" y="16507"/>
                  </a:cubicBezTo>
                  <a:cubicBezTo>
                    <a:pt x="8166" y="17733"/>
                    <a:pt x="6988" y="30403"/>
                    <a:pt x="0" y="303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0"/>
            <p:cNvSpPr/>
            <p:nvPr/>
          </p:nvSpPr>
          <p:spPr>
            <a:xfrm>
              <a:off x="326450" y="2438250"/>
              <a:ext cx="3131000" cy="751325"/>
            </a:xfrm>
            <a:custGeom>
              <a:avLst/>
              <a:gdLst/>
              <a:ahLst/>
              <a:cxnLst/>
              <a:rect l="l" t="t" r="r" b="b"/>
              <a:pathLst>
                <a:path w="125240" h="30053" fill="none" extrusionOk="0">
                  <a:moveTo>
                    <a:pt x="125239" y="1"/>
                  </a:moveTo>
                  <a:cubicBezTo>
                    <a:pt x="123138" y="637"/>
                    <a:pt x="104833" y="19929"/>
                    <a:pt x="90491" y="12559"/>
                  </a:cubicBezTo>
                  <a:cubicBezTo>
                    <a:pt x="76150" y="5190"/>
                    <a:pt x="66329" y="10633"/>
                    <a:pt x="52465" y="18162"/>
                  </a:cubicBezTo>
                  <a:cubicBezTo>
                    <a:pt x="38600" y="25691"/>
                    <a:pt x="36372" y="14788"/>
                    <a:pt x="22285" y="16173"/>
                  </a:cubicBezTo>
                  <a:cubicBezTo>
                    <a:pt x="8198" y="17541"/>
                    <a:pt x="7132" y="30053"/>
                    <a:pt x="1" y="299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0"/>
            <p:cNvSpPr/>
            <p:nvPr/>
          </p:nvSpPr>
          <p:spPr>
            <a:xfrm>
              <a:off x="324875" y="2448200"/>
              <a:ext cx="3145700" cy="742575"/>
            </a:xfrm>
            <a:custGeom>
              <a:avLst/>
              <a:gdLst/>
              <a:ahLst/>
              <a:cxnLst/>
              <a:rect l="l" t="t" r="r" b="b"/>
              <a:pathLst>
                <a:path w="125828" h="29703" fill="none" extrusionOk="0">
                  <a:moveTo>
                    <a:pt x="125827" y="0"/>
                  </a:moveTo>
                  <a:cubicBezTo>
                    <a:pt x="123838" y="605"/>
                    <a:pt x="105071" y="20136"/>
                    <a:pt x="90602" y="12496"/>
                  </a:cubicBezTo>
                  <a:cubicBezTo>
                    <a:pt x="76133" y="4871"/>
                    <a:pt x="66344" y="10713"/>
                    <a:pt x="52384" y="18210"/>
                  </a:cubicBezTo>
                  <a:cubicBezTo>
                    <a:pt x="38441" y="25691"/>
                    <a:pt x="36164" y="14326"/>
                    <a:pt x="22205" y="15854"/>
                  </a:cubicBezTo>
                  <a:cubicBezTo>
                    <a:pt x="8229" y="17382"/>
                    <a:pt x="7274" y="29702"/>
                    <a:pt x="0" y="29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0"/>
            <p:cNvSpPr/>
            <p:nvPr/>
          </p:nvSpPr>
          <p:spPr>
            <a:xfrm>
              <a:off x="323275" y="2458550"/>
              <a:ext cx="3160425" cy="733425"/>
            </a:xfrm>
            <a:custGeom>
              <a:avLst/>
              <a:gdLst/>
              <a:ahLst/>
              <a:cxnLst/>
              <a:rect l="l" t="t" r="r" b="b"/>
              <a:pathLst>
                <a:path w="126417" h="29337" fill="none" extrusionOk="0">
                  <a:moveTo>
                    <a:pt x="126417" y="0"/>
                  </a:moveTo>
                  <a:cubicBezTo>
                    <a:pt x="124538" y="557"/>
                    <a:pt x="105310" y="20327"/>
                    <a:pt x="90698" y="12416"/>
                  </a:cubicBezTo>
                  <a:cubicBezTo>
                    <a:pt x="76102" y="4521"/>
                    <a:pt x="66376" y="10776"/>
                    <a:pt x="52321" y="18226"/>
                  </a:cubicBezTo>
                  <a:cubicBezTo>
                    <a:pt x="38282" y="25691"/>
                    <a:pt x="35974" y="13848"/>
                    <a:pt x="22110" y="15520"/>
                  </a:cubicBezTo>
                  <a:cubicBezTo>
                    <a:pt x="8261" y="17191"/>
                    <a:pt x="7402" y="29336"/>
                    <a:pt x="0" y="292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0"/>
            <p:cNvSpPr/>
            <p:nvPr/>
          </p:nvSpPr>
          <p:spPr>
            <a:xfrm>
              <a:off x="321675" y="2468500"/>
              <a:ext cx="3175150" cy="725050"/>
            </a:xfrm>
            <a:custGeom>
              <a:avLst/>
              <a:gdLst/>
              <a:ahLst/>
              <a:cxnLst/>
              <a:rect l="l" t="t" r="r" b="b"/>
              <a:pathLst>
                <a:path w="127006" h="29002" fill="none" extrusionOk="0">
                  <a:moveTo>
                    <a:pt x="127006" y="0"/>
                  </a:moveTo>
                  <a:cubicBezTo>
                    <a:pt x="125239" y="541"/>
                    <a:pt x="105549" y="20518"/>
                    <a:pt x="90810" y="12368"/>
                  </a:cubicBezTo>
                  <a:cubicBezTo>
                    <a:pt x="76070" y="4202"/>
                    <a:pt x="66408" y="10856"/>
                    <a:pt x="52258" y="18273"/>
                  </a:cubicBezTo>
                  <a:cubicBezTo>
                    <a:pt x="38123" y="25691"/>
                    <a:pt x="35767" y="13387"/>
                    <a:pt x="22030" y="15201"/>
                  </a:cubicBezTo>
                  <a:cubicBezTo>
                    <a:pt x="8278" y="17016"/>
                    <a:pt x="7546" y="29002"/>
                    <a:pt x="1" y="2893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0"/>
            <p:cNvSpPr/>
            <p:nvPr/>
          </p:nvSpPr>
          <p:spPr>
            <a:xfrm>
              <a:off x="320075" y="2478850"/>
              <a:ext cx="3189900" cy="715900"/>
            </a:xfrm>
            <a:custGeom>
              <a:avLst/>
              <a:gdLst/>
              <a:ahLst/>
              <a:cxnLst/>
              <a:rect l="l" t="t" r="r" b="b"/>
              <a:pathLst>
                <a:path w="127596" h="28636" fill="none" extrusionOk="0">
                  <a:moveTo>
                    <a:pt x="127595" y="0"/>
                  </a:moveTo>
                  <a:cubicBezTo>
                    <a:pt x="125940" y="494"/>
                    <a:pt x="105788" y="20709"/>
                    <a:pt x="90921" y="12288"/>
                  </a:cubicBezTo>
                  <a:cubicBezTo>
                    <a:pt x="76055" y="3852"/>
                    <a:pt x="66440" y="10919"/>
                    <a:pt x="52194" y="18289"/>
                  </a:cubicBezTo>
                  <a:cubicBezTo>
                    <a:pt x="37964" y="25675"/>
                    <a:pt x="35576" y="12909"/>
                    <a:pt x="21935" y="14867"/>
                  </a:cubicBezTo>
                  <a:cubicBezTo>
                    <a:pt x="8310" y="16825"/>
                    <a:pt x="7689" y="28636"/>
                    <a:pt x="1" y="285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0"/>
            <p:cNvSpPr/>
            <p:nvPr/>
          </p:nvSpPr>
          <p:spPr>
            <a:xfrm>
              <a:off x="318900" y="2488800"/>
              <a:ext cx="3204200" cy="707150"/>
            </a:xfrm>
            <a:custGeom>
              <a:avLst/>
              <a:gdLst/>
              <a:ahLst/>
              <a:cxnLst/>
              <a:rect l="l" t="t" r="r" b="b"/>
              <a:pathLst>
                <a:path w="128168" h="28286" fill="none" extrusionOk="0">
                  <a:moveTo>
                    <a:pt x="128168" y="0"/>
                  </a:moveTo>
                  <a:cubicBezTo>
                    <a:pt x="126624" y="478"/>
                    <a:pt x="106010" y="20916"/>
                    <a:pt x="91000" y="12225"/>
                  </a:cubicBezTo>
                  <a:cubicBezTo>
                    <a:pt x="76006" y="3518"/>
                    <a:pt x="66440" y="10999"/>
                    <a:pt x="52114" y="18337"/>
                  </a:cubicBezTo>
                  <a:cubicBezTo>
                    <a:pt x="37788" y="25675"/>
                    <a:pt x="35353" y="12447"/>
                    <a:pt x="21839" y="14549"/>
                  </a:cubicBezTo>
                  <a:cubicBezTo>
                    <a:pt x="8325" y="16666"/>
                    <a:pt x="7816" y="28285"/>
                    <a:pt x="0" y="282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0"/>
            <p:cNvSpPr/>
            <p:nvPr/>
          </p:nvSpPr>
          <p:spPr>
            <a:xfrm>
              <a:off x="317300" y="2499125"/>
              <a:ext cx="3218925" cy="698400"/>
            </a:xfrm>
            <a:custGeom>
              <a:avLst/>
              <a:gdLst/>
              <a:ahLst/>
              <a:cxnLst/>
              <a:rect l="l" t="t" r="r" b="b"/>
              <a:pathLst>
                <a:path w="128757" h="27936" fill="none" extrusionOk="0">
                  <a:moveTo>
                    <a:pt x="128757" y="1"/>
                  </a:moveTo>
                  <a:cubicBezTo>
                    <a:pt x="127324" y="431"/>
                    <a:pt x="106250" y="21107"/>
                    <a:pt x="91112" y="12146"/>
                  </a:cubicBezTo>
                  <a:cubicBezTo>
                    <a:pt x="75975" y="3184"/>
                    <a:pt x="66472" y="11063"/>
                    <a:pt x="52051" y="18354"/>
                  </a:cubicBezTo>
                  <a:cubicBezTo>
                    <a:pt x="37629" y="25660"/>
                    <a:pt x="35162" y="11971"/>
                    <a:pt x="21760" y="14215"/>
                  </a:cubicBezTo>
                  <a:cubicBezTo>
                    <a:pt x="8357" y="16475"/>
                    <a:pt x="7959" y="27936"/>
                    <a:pt x="1" y="2787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0"/>
            <p:cNvSpPr/>
            <p:nvPr/>
          </p:nvSpPr>
          <p:spPr>
            <a:xfrm>
              <a:off x="315700" y="2509075"/>
              <a:ext cx="3233675" cy="689650"/>
            </a:xfrm>
            <a:custGeom>
              <a:avLst/>
              <a:gdLst/>
              <a:ahLst/>
              <a:cxnLst/>
              <a:rect l="l" t="t" r="r" b="b"/>
              <a:pathLst>
                <a:path w="129347" h="27586" fill="none" extrusionOk="0">
                  <a:moveTo>
                    <a:pt x="129346" y="1"/>
                  </a:moveTo>
                  <a:cubicBezTo>
                    <a:pt x="128025" y="399"/>
                    <a:pt x="106489" y="21298"/>
                    <a:pt x="91224" y="12082"/>
                  </a:cubicBezTo>
                  <a:cubicBezTo>
                    <a:pt x="75959" y="2850"/>
                    <a:pt x="66504" y="11143"/>
                    <a:pt x="51987" y="18401"/>
                  </a:cubicBezTo>
                  <a:cubicBezTo>
                    <a:pt x="37455" y="25660"/>
                    <a:pt x="34956" y="11509"/>
                    <a:pt x="21665" y="13897"/>
                  </a:cubicBezTo>
                  <a:cubicBezTo>
                    <a:pt x="8373" y="16300"/>
                    <a:pt x="8087" y="27586"/>
                    <a:pt x="1" y="2752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0"/>
            <p:cNvSpPr/>
            <p:nvPr/>
          </p:nvSpPr>
          <p:spPr>
            <a:xfrm>
              <a:off x="314125" y="2519425"/>
              <a:ext cx="3248375" cy="680500"/>
            </a:xfrm>
            <a:custGeom>
              <a:avLst/>
              <a:gdLst/>
              <a:ahLst/>
              <a:cxnLst/>
              <a:rect l="l" t="t" r="r" b="b"/>
              <a:pathLst>
                <a:path w="129935" h="27220" fill="none" extrusionOk="0">
                  <a:moveTo>
                    <a:pt x="129934" y="1"/>
                  </a:moveTo>
                  <a:cubicBezTo>
                    <a:pt x="128725" y="367"/>
                    <a:pt x="106727" y="21489"/>
                    <a:pt x="91335" y="12002"/>
                  </a:cubicBezTo>
                  <a:cubicBezTo>
                    <a:pt x="75926" y="2516"/>
                    <a:pt x="66535" y="11207"/>
                    <a:pt x="51923" y="18417"/>
                  </a:cubicBezTo>
                  <a:cubicBezTo>
                    <a:pt x="37295" y="25644"/>
                    <a:pt x="34764" y="11031"/>
                    <a:pt x="21584" y="13578"/>
                  </a:cubicBezTo>
                  <a:cubicBezTo>
                    <a:pt x="8405" y="16125"/>
                    <a:pt x="8230" y="27219"/>
                    <a:pt x="0" y="2715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0"/>
            <p:cNvSpPr/>
            <p:nvPr/>
          </p:nvSpPr>
          <p:spPr>
            <a:xfrm>
              <a:off x="312525" y="2529375"/>
              <a:ext cx="3263100" cy="672150"/>
            </a:xfrm>
            <a:custGeom>
              <a:avLst/>
              <a:gdLst/>
              <a:ahLst/>
              <a:cxnLst/>
              <a:rect l="l" t="t" r="r" b="b"/>
              <a:pathLst>
                <a:path w="130524" h="26886" fill="none" extrusionOk="0">
                  <a:moveTo>
                    <a:pt x="130524" y="1"/>
                  </a:moveTo>
                  <a:cubicBezTo>
                    <a:pt x="129425" y="335"/>
                    <a:pt x="106966" y="21696"/>
                    <a:pt x="91430" y="11939"/>
                  </a:cubicBezTo>
                  <a:cubicBezTo>
                    <a:pt x="75895" y="2181"/>
                    <a:pt x="66567" y="11286"/>
                    <a:pt x="51844" y="18465"/>
                  </a:cubicBezTo>
                  <a:cubicBezTo>
                    <a:pt x="37136" y="25644"/>
                    <a:pt x="34557" y="10554"/>
                    <a:pt x="21505" y="13260"/>
                  </a:cubicBezTo>
                  <a:cubicBezTo>
                    <a:pt x="8437" y="15950"/>
                    <a:pt x="8373" y="26885"/>
                    <a:pt x="1" y="2682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0"/>
            <p:cNvSpPr/>
            <p:nvPr/>
          </p:nvSpPr>
          <p:spPr>
            <a:xfrm>
              <a:off x="311325" y="2539725"/>
              <a:ext cx="3277825" cy="662975"/>
            </a:xfrm>
            <a:custGeom>
              <a:avLst/>
              <a:gdLst/>
              <a:ahLst/>
              <a:cxnLst/>
              <a:rect l="l" t="t" r="r" b="b"/>
              <a:pathLst>
                <a:path w="131113" h="26519" fill="none" extrusionOk="0">
                  <a:moveTo>
                    <a:pt x="131113" y="0"/>
                  </a:moveTo>
                  <a:cubicBezTo>
                    <a:pt x="130110" y="303"/>
                    <a:pt x="107205" y="21887"/>
                    <a:pt x="91526" y="11859"/>
                  </a:cubicBezTo>
                  <a:cubicBezTo>
                    <a:pt x="75847" y="1831"/>
                    <a:pt x="66568" y="11350"/>
                    <a:pt x="51764" y="18496"/>
                  </a:cubicBezTo>
                  <a:cubicBezTo>
                    <a:pt x="36961" y="25627"/>
                    <a:pt x="34351" y="10076"/>
                    <a:pt x="21394" y="12925"/>
                  </a:cubicBezTo>
                  <a:cubicBezTo>
                    <a:pt x="8453" y="15759"/>
                    <a:pt x="8501" y="26519"/>
                    <a:pt x="1" y="264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0"/>
            <p:cNvSpPr/>
            <p:nvPr/>
          </p:nvSpPr>
          <p:spPr>
            <a:xfrm>
              <a:off x="309750" y="2549675"/>
              <a:ext cx="3292550" cy="654225"/>
            </a:xfrm>
            <a:custGeom>
              <a:avLst/>
              <a:gdLst/>
              <a:ahLst/>
              <a:cxnLst/>
              <a:rect l="l" t="t" r="r" b="b"/>
              <a:pathLst>
                <a:path w="131702" h="26169" fill="none" extrusionOk="0">
                  <a:moveTo>
                    <a:pt x="131701" y="0"/>
                  </a:moveTo>
                  <a:cubicBezTo>
                    <a:pt x="130810" y="271"/>
                    <a:pt x="107443" y="22078"/>
                    <a:pt x="91637" y="11795"/>
                  </a:cubicBezTo>
                  <a:cubicBezTo>
                    <a:pt x="75831" y="1513"/>
                    <a:pt x="66599" y="11429"/>
                    <a:pt x="51700" y="18528"/>
                  </a:cubicBezTo>
                  <a:cubicBezTo>
                    <a:pt x="36801" y="25627"/>
                    <a:pt x="34143" y="9615"/>
                    <a:pt x="21314" y="12607"/>
                  </a:cubicBezTo>
                  <a:cubicBezTo>
                    <a:pt x="8484" y="15584"/>
                    <a:pt x="8643" y="26169"/>
                    <a:pt x="0" y="2610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0"/>
            <p:cNvSpPr/>
            <p:nvPr/>
          </p:nvSpPr>
          <p:spPr>
            <a:xfrm>
              <a:off x="308150" y="2560025"/>
              <a:ext cx="3307275" cy="645475"/>
            </a:xfrm>
            <a:custGeom>
              <a:avLst/>
              <a:gdLst/>
              <a:ahLst/>
              <a:cxnLst/>
              <a:rect l="l" t="t" r="r" b="b"/>
              <a:pathLst>
                <a:path w="132291" h="25819" fill="none" extrusionOk="0">
                  <a:moveTo>
                    <a:pt x="132290" y="0"/>
                  </a:moveTo>
                  <a:cubicBezTo>
                    <a:pt x="131510" y="223"/>
                    <a:pt x="107682" y="22269"/>
                    <a:pt x="91733" y="11715"/>
                  </a:cubicBezTo>
                  <a:cubicBezTo>
                    <a:pt x="75799" y="1162"/>
                    <a:pt x="66631" y="11493"/>
                    <a:pt x="51637" y="18560"/>
                  </a:cubicBezTo>
                  <a:cubicBezTo>
                    <a:pt x="36642" y="25627"/>
                    <a:pt x="33952" y="9137"/>
                    <a:pt x="21234" y="12273"/>
                  </a:cubicBezTo>
                  <a:cubicBezTo>
                    <a:pt x="8500" y="15408"/>
                    <a:pt x="8771" y="25818"/>
                    <a:pt x="0" y="257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0"/>
            <p:cNvSpPr/>
            <p:nvPr/>
          </p:nvSpPr>
          <p:spPr>
            <a:xfrm>
              <a:off x="306550" y="2569975"/>
              <a:ext cx="3322000" cy="640700"/>
            </a:xfrm>
            <a:custGeom>
              <a:avLst/>
              <a:gdLst/>
              <a:ahLst/>
              <a:cxnLst/>
              <a:rect l="l" t="t" r="r" b="b"/>
              <a:pathLst>
                <a:path w="132880" h="25628" fill="none" extrusionOk="0">
                  <a:moveTo>
                    <a:pt x="132880" y="0"/>
                  </a:moveTo>
                  <a:cubicBezTo>
                    <a:pt x="132211" y="207"/>
                    <a:pt x="107921" y="22476"/>
                    <a:pt x="91844" y="11652"/>
                  </a:cubicBezTo>
                  <a:cubicBezTo>
                    <a:pt x="75768" y="844"/>
                    <a:pt x="66663" y="11572"/>
                    <a:pt x="51573" y="18592"/>
                  </a:cubicBezTo>
                  <a:cubicBezTo>
                    <a:pt x="36484" y="25627"/>
                    <a:pt x="33746" y="8675"/>
                    <a:pt x="21139" y="11954"/>
                  </a:cubicBezTo>
                  <a:cubicBezTo>
                    <a:pt x="8533" y="15233"/>
                    <a:pt x="8915" y="25468"/>
                    <a:pt x="1" y="2540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0"/>
            <p:cNvSpPr/>
            <p:nvPr/>
          </p:nvSpPr>
          <p:spPr>
            <a:xfrm>
              <a:off x="304975" y="2580325"/>
              <a:ext cx="3336700" cy="640300"/>
            </a:xfrm>
            <a:custGeom>
              <a:avLst/>
              <a:gdLst/>
              <a:ahLst/>
              <a:cxnLst/>
              <a:rect l="l" t="t" r="r" b="b"/>
              <a:pathLst>
                <a:path w="133468" h="25612" fill="none" extrusionOk="0">
                  <a:moveTo>
                    <a:pt x="133468" y="0"/>
                  </a:moveTo>
                  <a:cubicBezTo>
                    <a:pt x="132911" y="159"/>
                    <a:pt x="108159" y="22666"/>
                    <a:pt x="91955" y="11572"/>
                  </a:cubicBezTo>
                  <a:cubicBezTo>
                    <a:pt x="75751" y="493"/>
                    <a:pt x="66678" y="11636"/>
                    <a:pt x="51509" y="18623"/>
                  </a:cubicBezTo>
                  <a:cubicBezTo>
                    <a:pt x="36324" y="25611"/>
                    <a:pt x="33554" y="8197"/>
                    <a:pt x="21059" y="11620"/>
                  </a:cubicBezTo>
                  <a:cubicBezTo>
                    <a:pt x="8564" y="15042"/>
                    <a:pt x="9057" y="25102"/>
                    <a:pt x="0" y="250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0"/>
            <p:cNvSpPr/>
            <p:nvPr/>
          </p:nvSpPr>
          <p:spPr>
            <a:xfrm>
              <a:off x="303375" y="2590250"/>
              <a:ext cx="3351450" cy="640325"/>
            </a:xfrm>
            <a:custGeom>
              <a:avLst/>
              <a:gdLst/>
              <a:ahLst/>
              <a:cxnLst/>
              <a:rect l="l" t="t" r="r" b="b"/>
              <a:pathLst>
                <a:path w="134058" h="25613" fill="none" extrusionOk="0">
                  <a:moveTo>
                    <a:pt x="134057" y="1"/>
                  </a:moveTo>
                  <a:cubicBezTo>
                    <a:pt x="133612" y="144"/>
                    <a:pt x="108398" y="22858"/>
                    <a:pt x="92051" y="11509"/>
                  </a:cubicBezTo>
                  <a:cubicBezTo>
                    <a:pt x="75720" y="160"/>
                    <a:pt x="66710" y="11716"/>
                    <a:pt x="51446" y="18656"/>
                  </a:cubicBezTo>
                  <a:cubicBezTo>
                    <a:pt x="36165" y="25612"/>
                    <a:pt x="33348" y="7737"/>
                    <a:pt x="20964" y="11302"/>
                  </a:cubicBezTo>
                  <a:cubicBezTo>
                    <a:pt x="8596" y="14868"/>
                    <a:pt x="9201" y="24768"/>
                    <a:pt x="0" y="24689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0"/>
            <p:cNvSpPr/>
            <p:nvPr/>
          </p:nvSpPr>
          <p:spPr>
            <a:xfrm>
              <a:off x="302175" y="2596225"/>
              <a:ext cx="3365775" cy="644300"/>
            </a:xfrm>
            <a:custGeom>
              <a:avLst/>
              <a:gdLst/>
              <a:ahLst/>
              <a:cxnLst/>
              <a:rect l="l" t="t" r="r" b="b"/>
              <a:pathLst>
                <a:path w="134631" h="25772" fill="none" extrusionOk="0">
                  <a:moveTo>
                    <a:pt x="134630" y="176"/>
                  </a:moveTo>
                  <a:cubicBezTo>
                    <a:pt x="134296" y="271"/>
                    <a:pt x="108621" y="23224"/>
                    <a:pt x="92147" y="11605"/>
                  </a:cubicBezTo>
                  <a:cubicBezTo>
                    <a:pt x="75672" y="1"/>
                    <a:pt x="66727" y="11955"/>
                    <a:pt x="51366" y="18863"/>
                  </a:cubicBezTo>
                  <a:cubicBezTo>
                    <a:pt x="35990" y="25771"/>
                    <a:pt x="33141" y="7434"/>
                    <a:pt x="20868" y="11143"/>
                  </a:cubicBezTo>
                  <a:cubicBezTo>
                    <a:pt x="8612" y="14868"/>
                    <a:pt x="9328" y="24577"/>
                    <a:pt x="1" y="2451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0"/>
            <p:cNvSpPr/>
            <p:nvPr/>
          </p:nvSpPr>
          <p:spPr>
            <a:xfrm>
              <a:off x="300600" y="2597825"/>
              <a:ext cx="3380475" cy="652625"/>
            </a:xfrm>
            <a:custGeom>
              <a:avLst/>
              <a:gdLst/>
              <a:ahLst/>
              <a:cxnLst/>
              <a:rect l="l" t="t" r="r" b="b"/>
              <a:pathLst>
                <a:path w="135219" h="26105" fill="none" extrusionOk="0">
                  <a:moveTo>
                    <a:pt x="135219" y="510"/>
                  </a:moveTo>
                  <a:cubicBezTo>
                    <a:pt x="134996" y="573"/>
                    <a:pt x="108859" y="23765"/>
                    <a:pt x="92258" y="11875"/>
                  </a:cubicBezTo>
                  <a:cubicBezTo>
                    <a:pt x="75656" y="0"/>
                    <a:pt x="66758" y="12368"/>
                    <a:pt x="51286" y="19229"/>
                  </a:cubicBezTo>
                  <a:cubicBezTo>
                    <a:pt x="35830" y="26105"/>
                    <a:pt x="32933" y="7306"/>
                    <a:pt x="20788" y="11174"/>
                  </a:cubicBezTo>
                  <a:cubicBezTo>
                    <a:pt x="8627" y="15026"/>
                    <a:pt x="9455" y="24561"/>
                    <a:pt x="0" y="24497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0"/>
            <p:cNvSpPr/>
            <p:nvPr/>
          </p:nvSpPr>
          <p:spPr>
            <a:xfrm>
              <a:off x="299000" y="2599425"/>
              <a:ext cx="3395225" cy="660975"/>
            </a:xfrm>
            <a:custGeom>
              <a:avLst/>
              <a:gdLst/>
              <a:ahLst/>
              <a:cxnLst/>
              <a:rect l="l" t="t" r="r" b="b"/>
              <a:pathLst>
                <a:path w="135809" h="26439" fill="none" extrusionOk="0">
                  <a:moveTo>
                    <a:pt x="135808" y="860"/>
                  </a:moveTo>
                  <a:cubicBezTo>
                    <a:pt x="135697" y="891"/>
                    <a:pt x="109099" y="24290"/>
                    <a:pt x="92369" y="12145"/>
                  </a:cubicBezTo>
                  <a:cubicBezTo>
                    <a:pt x="75624" y="0"/>
                    <a:pt x="66774" y="12782"/>
                    <a:pt x="51223" y="19610"/>
                  </a:cubicBezTo>
                  <a:cubicBezTo>
                    <a:pt x="35671" y="26439"/>
                    <a:pt x="32727" y="7179"/>
                    <a:pt x="20693" y="11190"/>
                  </a:cubicBezTo>
                  <a:cubicBezTo>
                    <a:pt x="8659" y="15185"/>
                    <a:pt x="9599" y="24561"/>
                    <a:pt x="0" y="2448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0"/>
            <p:cNvSpPr/>
            <p:nvPr/>
          </p:nvSpPr>
          <p:spPr>
            <a:xfrm>
              <a:off x="297400" y="2601400"/>
              <a:ext cx="3410350" cy="668950"/>
            </a:xfrm>
            <a:custGeom>
              <a:avLst/>
              <a:gdLst/>
              <a:ahLst/>
              <a:cxnLst/>
              <a:rect l="l" t="t" r="r" b="b"/>
              <a:pathLst>
                <a:path w="136414" h="26758" fill="none" extrusionOk="0">
                  <a:moveTo>
                    <a:pt x="136413" y="1179"/>
                  </a:moveTo>
                  <a:cubicBezTo>
                    <a:pt x="136413" y="1179"/>
                    <a:pt x="109338" y="24816"/>
                    <a:pt x="92465" y="12416"/>
                  </a:cubicBezTo>
                  <a:cubicBezTo>
                    <a:pt x="75593" y="1"/>
                    <a:pt x="66806" y="13180"/>
                    <a:pt x="51159" y="19977"/>
                  </a:cubicBezTo>
                  <a:cubicBezTo>
                    <a:pt x="35513" y="26758"/>
                    <a:pt x="32536" y="7036"/>
                    <a:pt x="20614" y="11191"/>
                  </a:cubicBezTo>
                  <a:cubicBezTo>
                    <a:pt x="8692" y="15345"/>
                    <a:pt x="9742" y="24529"/>
                    <a:pt x="1" y="2446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9" name="Google Shape;3459;p30"/>
          <p:cNvGrpSpPr/>
          <p:nvPr/>
        </p:nvGrpSpPr>
        <p:grpSpPr>
          <a:xfrm rot="-4606970" flipH="1">
            <a:off x="-7082328" y="-713322"/>
            <a:ext cx="13412148" cy="5346119"/>
            <a:chOff x="297400" y="1910975"/>
            <a:chExt cx="3410350" cy="1359375"/>
          </a:xfrm>
        </p:grpSpPr>
        <p:sp>
          <p:nvSpPr>
            <p:cNvPr id="3460" name="Google Shape;3460;p30"/>
            <p:cNvSpPr/>
            <p:nvPr/>
          </p:nvSpPr>
          <p:spPr>
            <a:xfrm>
              <a:off x="405250" y="1910975"/>
              <a:ext cx="2366950" cy="1209350"/>
            </a:xfrm>
            <a:custGeom>
              <a:avLst/>
              <a:gdLst/>
              <a:ahLst/>
              <a:cxnLst/>
              <a:rect l="l" t="t" r="r" b="b"/>
              <a:pathLst>
                <a:path w="94678" h="48374" fill="none" extrusionOk="0">
                  <a:moveTo>
                    <a:pt x="0" y="48374"/>
                  </a:moveTo>
                  <a:cubicBezTo>
                    <a:pt x="0" y="48374"/>
                    <a:pt x="6877" y="26822"/>
                    <a:pt x="26885" y="33030"/>
                  </a:cubicBezTo>
                  <a:cubicBezTo>
                    <a:pt x="46909" y="39237"/>
                    <a:pt x="47052" y="26010"/>
                    <a:pt x="56030" y="16444"/>
                  </a:cubicBezTo>
                  <a:cubicBezTo>
                    <a:pt x="65023" y="6877"/>
                    <a:pt x="77725" y="22651"/>
                    <a:pt x="85111" y="16221"/>
                  </a:cubicBezTo>
                  <a:cubicBezTo>
                    <a:pt x="92481" y="9790"/>
                    <a:pt x="86830" y="2357"/>
                    <a:pt x="94677" y="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0"/>
            <p:cNvSpPr/>
            <p:nvPr/>
          </p:nvSpPr>
          <p:spPr>
            <a:xfrm>
              <a:off x="404050" y="1920925"/>
              <a:ext cx="2381275" cy="1200600"/>
            </a:xfrm>
            <a:custGeom>
              <a:avLst/>
              <a:gdLst/>
              <a:ahLst/>
              <a:cxnLst/>
              <a:rect l="l" t="t" r="r" b="b"/>
              <a:pathLst>
                <a:path w="95251" h="48024" fill="none" extrusionOk="0">
                  <a:moveTo>
                    <a:pt x="95251" y="1"/>
                  </a:moveTo>
                  <a:cubicBezTo>
                    <a:pt x="87515" y="2325"/>
                    <a:pt x="92704" y="9997"/>
                    <a:pt x="85191" y="16157"/>
                  </a:cubicBezTo>
                  <a:cubicBezTo>
                    <a:pt x="77678" y="22333"/>
                    <a:pt x="65023" y="6957"/>
                    <a:pt x="55950" y="16491"/>
                  </a:cubicBezTo>
                  <a:cubicBezTo>
                    <a:pt x="46877" y="26010"/>
                    <a:pt x="46686" y="38776"/>
                    <a:pt x="26790" y="32711"/>
                  </a:cubicBezTo>
                  <a:cubicBezTo>
                    <a:pt x="6893" y="26647"/>
                    <a:pt x="128" y="48024"/>
                    <a:pt x="1" y="480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0"/>
            <p:cNvSpPr/>
            <p:nvPr/>
          </p:nvSpPr>
          <p:spPr>
            <a:xfrm>
              <a:off x="402450" y="1931275"/>
              <a:ext cx="2396000" cy="1191850"/>
            </a:xfrm>
            <a:custGeom>
              <a:avLst/>
              <a:gdLst/>
              <a:ahLst/>
              <a:cxnLst/>
              <a:rect l="l" t="t" r="r" b="b"/>
              <a:pathLst>
                <a:path w="95840" h="47674" fill="none" extrusionOk="0">
                  <a:moveTo>
                    <a:pt x="95840" y="1"/>
                  </a:moveTo>
                  <a:cubicBezTo>
                    <a:pt x="88215" y="2293"/>
                    <a:pt x="92959" y="10172"/>
                    <a:pt x="85303" y="16077"/>
                  </a:cubicBezTo>
                  <a:cubicBezTo>
                    <a:pt x="77646" y="21983"/>
                    <a:pt x="65056" y="7020"/>
                    <a:pt x="55887" y="16507"/>
                  </a:cubicBezTo>
                  <a:cubicBezTo>
                    <a:pt x="46719" y="26010"/>
                    <a:pt x="46496" y="38298"/>
                    <a:pt x="26694" y="32377"/>
                  </a:cubicBezTo>
                  <a:cubicBezTo>
                    <a:pt x="6909" y="26455"/>
                    <a:pt x="272" y="47673"/>
                    <a:pt x="1" y="47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0"/>
            <p:cNvSpPr/>
            <p:nvPr/>
          </p:nvSpPr>
          <p:spPr>
            <a:xfrm>
              <a:off x="400875" y="1941225"/>
              <a:ext cx="2410725" cy="1183100"/>
            </a:xfrm>
            <a:custGeom>
              <a:avLst/>
              <a:gdLst/>
              <a:ahLst/>
              <a:cxnLst/>
              <a:rect l="l" t="t" r="r" b="b"/>
              <a:pathLst>
                <a:path w="96429" h="47324" fill="none" extrusionOk="0">
                  <a:moveTo>
                    <a:pt x="96428" y="1"/>
                  </a:moveTo>
                  <a:cubicBezTo>
                    <a:pt x="88915" y="2261"/>
                    <a:pt x="93197" y="10379"/>
                    <a:pt x="85413" y="16014"/>
                  </a:cubicBezTo>
                  <a:cubicBezTo>
                    <a:pt x="77630" y="21664"/>
                    <a:pt x="65087" y="7100"/>
                    <a:pt x="55823" y="16555"/>
                  </a:cubicBezTo>
                  <a:cubicBezTo>
                    <a:pt x="46559" y="26010"/>
                    <a:pt x="46288" y="37820"/>
                    <a:pt x="26614" y="32058"/>
                  </a:cubicBezTo>
                  <a:cubicBezTo>
                    <a:pt x="6940" y="26296"/>
                    <a:pt x="414" y="47323"/>
                    <a:pt x="0" y="473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0"/>
            <p:cNvSpPr/>
            <p:nvPr/>
          </p:nvSpPr>
          <p:spPr>
            <a:xfrm>
              <a:off x="399275" y="1951575"/>
              <a:ext cx="2425450" cy="1173925"/>
            </a:xfrm>
            <a:custGeom>
              <a:avLst/>
              <a:gdLst/>
              <a:ahLst/>
              <a:cxnLst/>
              <a:rect l="l" t="t" r="r" b="b"/>
              <a:pathLst>
                <a:path w="97018" h="46957" fill="none" extrusionOk="0">
                  <a:moveTo>
                    <a:pt x="97017" y="1"/>
                  </a:moveTo>
                  <a:cubicBezTo>
                    <a:pt x="89632" y="2229"/>
                    <a:pt x="93436" y="10570"/>
                    <a:pt x="85509" y="15934"/>
                  </a:cubicBezTo>
                  <a:cubicBezTo>
                    <a:pt x="77598" y="21314"/>
                    <a:pt x="65119" y="7163"/>
                    <a:pt x="55759" y="16571"/>
                  </a:cubicBezTo>
                  <a:cubicBezTo>
                    <a:pt x="46400" y="25994"/>
                    <a:pt x="46082" y="37343"/>
                    <a:pt x="26535" y="31724"/>
                  </a:cubicBezTo>
                  <a:cubicBezTo>
                    <a:pt x="6972" y="26105"/>
                    <a:pt x="558" y="46957"/>
                    <a:pt x="1" y="469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0"/>
            <p:cNvSpPr/>
            <p:nvPr/>
          </p:nvSpPr>
          <p:spPr>
            <a:xfrm>
              <a:off x="397675" y="1961525"/>
              <a:ext cx="2440175" cy="1165575"/>
            </a:xfrm>
            <a:custGeom>
              <a:avLst/>
              <a:gdLst/>
              <a:ahLst/>
              <a:cxnLst/>
              <a:rect l="l" t="t" r="r" b="b"/>
              <a:pathLst>
                <a:path w="97607" h="46623" fill="none" extrusionOk="0">
                  <a:moveTo>
                    <a:pt x="97607" y="0"/>
                  </a:moveTo>
                  <a:cubicBezTo>
                    <a:pt x="90332" y="2197"/>
                    <a:pt x="93675" y="10777"/>
                    <a:pt x="85621" y="15870"/>
                  </a:cubicBezTo>
                  <a:cubicBezTo>
                    <a:pt x="77567" y="20980"/>
                    <a:pt x="65135" y="7243"/>
                    <a:pt x="55680" y="16618"/>
                  </a:cubicBezTo>
                  <a:cubicBezTo>
                    <a:pt x="46225" y="25994"/>
                    <a:pt x="45891" y="36881"/>
                    <a:pt x="26440" y="31406"/>
                  </a:cubicBezTo>
                  <a:cubicBezTo>
                    <a:pt x="7005" y="25930"/>
                    <a:pt x="685" y="46623"/>
                    <a:pt x="1" y="466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0"/>
            <p:cNvSpPr/>
            <p:nvPr/>
          </p:nvSpPr>
          <p:spPr>
            <a:xfrm>
              <a:off x="396100" y="1971875"/>
              <a:ext cx="2455275" cy="1156425"/>
            </a:xfrm>
            <a:custGeom>
              <a:avLst/>
              <a:gdLst/>
              <a:ahLst/>
              <a:cxnLst/>
              <a:rect l="l" t="t" r="r" b="b"/>
              <a:pathLst>
                <a:path w="98211" h="46257" fill="none" extrusionOk="0">
                  <a:moveTo>
                    <a:pt x="98211" y="0"/>
                  </a:moveTo>
                  <a:cubicBezTo>
                    <a:pt x="91032" y="2149"/>
                    <a:pt x="93913" y="10951"/>
                    <a:pt x="85732" y="15806"/>
                  </a:cubicBezTo>
                  <a:cubicBezTo>
                    <a:pt x="77550" y="20645"/>
                    <a:pt x="65166" y="7306"/>
                    <a:pt x="55616" y="16650"/>
                  </a:cubicBezTo>
                  <a:cubicBezTo>
                    <a:pt x="46065" y="25978"/>
                    <a:pt x="45683" y="36403"/>
                    <a:pt x="26360" y="31071"/>
                  </a:cubicBezTo>
                  <a:cubicBezTo>
                    <a:pt x="7036" y="25755"/>
                    <a:pt x="828" y="46256"/>
                    <a:pt x="0" y="462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0"/>
            <p:cNvSpPr/>
            <p:nvPr/>
          </p:nvSpPr>
          <p:spPr>
            <a:xfrm>
              <a:off x="394900" y="1981825"/>
              <a:ext cx="2469625" cy="1147675"/>
            </a:xfrm>
            <a:custGeom>
              <a:avLst/>
              <a:gdLst/>
              <a:ahLst/>
              <a:cxnLst/>
              <a:rect l="l" t="t" r="r" b="b"/>
              <a:pathLst>
                <a:path w="98785" h="45907" fill="none" extrusionOk="0">
                  <a:moveTo>
                    <a:pt x="98784" y="0"/>
                  </a:moveTo>
                  <a:cubicBezTo>
                    <a:pt x="91717" y="2133"/>
                    <a:pt x="94136" y="11158"/>
                    <a:pt x="85811" y="15743"/>
                  </a:cubicBezTo>
                  <a:cubicBezTo>
                    <a:pt x="77503" y="20311"/>
                    <a:pt x="65182" y="7386"/>
                    <a:pt x="55536" y="16682"/>
                  </a:cubicBezTo>
                  <a:cubicBezTo>
                    <a:pt x="45890" y="25977"/>
                    <a:pt x="45477" y="35942"/>
                    <a:pt x="26264" y="30769"/>
                  </a:cubicBezTo>
                  <a:cubicBezTo>
                    <a:pt x="7036" y="25580"/>
                    <a:pt x="956" y="45906"/>
                    <a:pt x="0" y="459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0"/>
            <p:cNvSpPr/>
            <p:nvPr/>
          </p:nvSpPr>
          <p:spPr>
            <a:xfrm>
              <a:off x="393300" y="1992175"/>
              <a:ext cx="2484350" cy="1138900"/>
            </a:xfrm>
            <a:custGeom>
              <a:avLst/>
              <a:gdLst/>
              <a:ahLst/>
              <a:cxnLst/>
              <a:rect l="l" t="t" r="r" b="b"/>
              <a:pathLst>
                <a:path w="99374" h="45556" fill="none" extrusionOk="0">
                  <a:moveTo>
                    <a:pt x="99373" y="0"/>
                  </a:moveTo>
                  <a:cubicBezTo>
                    <a:pt x="92418" y="2085"/>
                    <a:pt x="94375" y="11349"/>
                    <a:pt x="85923" y="15663"/>
                  </a:cubicBezTo>
                  <a:cubicBezTo>
                    <a:pt x="77471" y="19961"/>
                    <a:pt x="65215" y="7449"/>
                    <a:pt x="55473" y="16713"/>
                  </a:cubicBezTo>
                  <a:cubicBezTo>
                    <a:pt x="45732" y="25961"/>
                    <a:pt x="45270" y="35464"/>
                    <a:pt x="26169" y="30434"/>
                  </a:cubicBezTo>
                  <a:cubicBezTo>
                    <a:pt x="7068" y="25388"/>
                    <a:pt x="1099" y="45556"/>
                    <a:pt x="1" y="455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0"/>
            <p:cNvSpPr/>
            <p:nvPr/>
          </p:nvSpPr>
          <p:spPr>
            <a:xfrm>
              <a:off x="391725" y="2002125"/>
              <a:ext cx="2499050" cy="1130150"/>
            </a:xfrm>
            <a:custGeom>
              <a:avLst/>
              <a:gdLst/>
              <a:ahLst/>
              <a:cxnLst/>
              <a:rect l="l" t="t" r="r" b="b"/>
              <a:pathLst>
                <a:path w="99962" h="45206" fill="none" extrusionOk="0">
                  <a:moveTo>
                    <a:pt x="99962" y="0"/>
                  </a:moveTo>
                  <a:cubicBezTo>
                    <a:pt x="93117" y="2069"/>
                    <a:pt x="94613" y="11556"/>
                    <a:pt x="86034" y="15599"/>
                  </a:cubicBezTo>
                  <a:cubicBezTo>
                    <a:pt x="77454" y="19642"/>
                    <a:pt x="65230" y="7529"/>
                    <a:pt x="55409" y="16745"/>
                  </a:cubicBezTo>
                  <a:cubicBezTo>
                    <a:pt x="45572" y="25961"/>
                    <a:pt x="45078" y="35002"/>
                    <a:pt x="26089" y="30116"/>
                  </a:cubicBezTo>
                  <a:cubicBezTo>
                    <a:pt x="7099" y="25213"/>
                    <a:pt x="1242" y="45205"/>
                    <a:pt x="0" y="451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0"/>
            <p:cNvSpPr/>
            <p:nvPr/>
          </p:nvSpPr>
          <p:spPr>
            <a:xfrm>
              <a:off x="390125" y="2012450"/>
              <a:ext cx="2513775" cy="1121025"/>
            </a:xfrm>
            <a:custGeom>
              <a:avLst/>
              <a:gdLst/>
              <a:ahLst/>
              <a:cxnLst/>
              <a:rect l="l" t="t" r="r" b="b"/>
              <a:pathLst>
                <a:path w="100551" h="44841" fill="none" extrusionOk="0">
                  <a:moveTo>
                    <a:pt x="100551" y="1"/>
                  </a:moveTo>
                  <a:cubicBezTo>
                    <a:pt x="93818" y="2022"/>
                    <a:pt x="94853" y="11732"/>
                    <a:pt x="86146" y="15520"/>
                  </a:cubicBezTo>
                  <a:cubicBezTo>
                    <a:pt x="77423" y="19293"/>
                    <a:pt x="65262" y="7593"/>
                    <a:pt x="55345" y="16778"/>
                  </a:cubicBezTo>
                  <a:cubicBezTo>
                    <a:pt x="45413" y="25946"/>
                    <a:pt x="44872" y="34526"/>
                    <a:pt x="26010" y="29782"/>
                  </a:cubicBezTo>
                  <a:cubicBezTo>
                    <a:pt x="7131" y="25039"/>
                    <a:pt x="1369" y="44840"/>
                    <a:pt x="0" y="448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0"/>
            <p:cNvSpPr/>
            <p:nvPr/>
          </p:nvSpPr>
          <p:spPr>
            <a:xfrm>
              <a:off x="388525" y="2022400"/>
              <a:ext cx="2528525" cy="1112650"/>
            </a:xfrm>
            <a:custGeom>
              <a:avLst/>
              <a:gdLst/>
              <a:ahLst/>
              <a:cxnLst/>
              <a:rect l="l" t="t" r="r" b="b"/>
              <a:pathLst>
                <a:path w="101141" h="44506" fill="none" extrusionOk="0">
                  <a:moveTo>
                    <a:pt x="101140" y="1"/>
                  </a:moveTo>
                  <a:cubicBezTo>
                    <a:pt x="94519" y="1990"/>
                    <a:pt x="95092" y="11939"/>
                    <a:pt x="86242" y="15457"/>
                  </a:cubicBezTo>
                  <a:cubicBezTo>
                    <a:pt x="77391" y="18974"/>
                    <a:pt x="65294" y="7673"/>
                    <a:pt x="55282" y="16810"/>
                  </a:cubicBezTo>
                  <a:cubicBezTo>
                    <a:pt x="45254" y="25946"/>
                    <a:pt x="44681" y="34064"/>
                    <a:pt x="25914" y="29464"/>
                  </a:cubicBezTo>
                  <a:cubicBezTo>
                    <a:pt x="7164" y="24864"/>
                    <a:pt x="1513" y="44506"/>
                    <a:pt x="1" y="444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0"/>
            <p:cNvSpPr/>
            <p:nvPr/>
          </p:nvSpPr>
          <p:spPr>
            <a:xfrm>
              <a:off x="387350" y="2032750"/>
              <a:ext cx="2542825" cy="1103500"/>
            </a:xfrm>
            <a:custGeom>
              <a:avLst/>
              <a:gdLst/>
              <a:ahLst/>
              <a:cxnLst/>
              <a:rect l="l" t="t" r="r" b="b"/>
              <a:pathLst>
                <a:path w="101713" h="44140" fill="none" extrusionOk="0">
                  <a:moveTo>
                    <a:pt x="101713" y="1"/>
                  </a:moveTo>
                  <a:cubicBezTo>
                    <a:pt x="95202" y="1959"/>
                    <a:pt x="95330" y="12130"/>
                    <a:pt x="86336" y="15377"/>
                  </a:cubicBezTo>
                  <a:cubicBezTo>
                    <a:pt x="77343" y="18624"/>
                    <a:pt x="65309" y="7737"/>
                    <a:pt x="55202" y="16841"/>
                  </a:cubicBezTo>
                  <a:cubicBezTo>
                    <a:pt x="45078" y="25930"/>
                    <a:pt x="44457" y="33586"/>
                    <a:pt x="25818" y="29130"/>
                  </a:cubicBezTo>
                  <a:cubicBezTo>
                    <a:pt x="7163" y="24673"/>
                    <a:pt x="1640" y="44140"/>
                    <a:pt x="0" y="441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0"/>
            <p:cNvSpPr/>
            <p:nvPr/>
          </p:nvSpPr>
          <p:spPr>
            <a:xfrm>
              <a:off x="385750" y="2042700"/>
              <a:ext cx="2557550" cy="1094750"/>
            </a:xfrm>
            <a:custGeom>
              <a:avLst/>
              <a:gdLst/>
              <a:ahLst/>
              <a:cxnLst/>
              <a:rect l="l" t="t" r="r" b="b"/>
              <a:pathLst>
                <a:path w="102302" h="43790" fill="none" extrusionOk="0">
                  <a:moveTo>
                    <a:pt x="102302" y="1"/>
                  </a:moveTo>
                  <a:cubicBezTo>
                    <a:pt x="95903" y="1927"/>
                    <a:pt x="95569" y="12337"/>
                    <a:pt x="86448" y="15313"/>
                  </a:cubicBezTo>
                  <a:cubicBezTo>
                    <a:pt x="77327" y="18290"/>
                    <a:pt x="65341" y="7816"/>
                    <a:pt x="55122" y="16873"/>
                  </a:cubicBezTo>
                  <a:cubicBezTo>
                    <a:pt x="44919" y="25946"/>
                    <a:pt x="44267" y="33125"/>
                    <a:pt x="25723" y="28811"/>
                  </a:cubicBezTo>
                  <a:cubicBezTo>
                    <a:pt x="7195" y="24497"/>
                    <a:pt x="1783" y="43789"/>
                    <a:pt x="0" y="43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0"/>
            <p:cNvSpPr/>
            <p:nvPr/>
          </p:nvSpPr>
          <p:spPr>
            <a:xfrm>
              <a:off x="384150" y="2053050"/>
              <a:ext cx="2572300" cy="1086000"/>
            </a:xfrm>
            <a:custGeom>
              <a:avLst/>
              <a:gdLst/>
              <a:ahLst/>
              <a:cxnLst/>
              <a:rect l="l" t="t" r="r" b="b"/>
              <a:pathLst>
                <a:path w="102892" h="43440" fill="none" extrusionOk="0">
                  <a:moveTo>
                    <a:pt x="102891" y="0"/>
                  </a:moveTo>
                  <a:cubicBezTo>
                    <a:pt x="96604" y="1895"/>
                    <a:pt x="95808" y="12512"/>
                    <a:pt x="86544" y="15233"/>
                  </a:cubicBezTo>
                  <a:cubicBezTo>
                    <a:pt x="77296" y="17955"/>
                    <a:pt x="65358" y="7880"/>
                    <a:pt x="55059" y="16905"/>
                  </a:cubicBezTo>
                  <a:cubicBezTo>
                    <a:pt x="44761" y="25930"/>
                    <a:pt x="44060" y="32647"/>
                    <a:pt x="25644" y="28477"/>
                  </a:cubicBezTo>
                  <a:cubicBezTo>
                    <a:pt x="7227" y="24322"/>
                    <a:pt x="1927" y="43439"/>
                    <a:pt x="1" y="434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0"/>
            <p:cNvSpPr/>
            <p:nvPr/>
          </p:nvSpPr>
          <p:spPr>
            <a:xfrm>
              <a:off x="382575" y="2063000"/>
              <a:ext cx="2587400" cy="1077225"/>
            </a:xfrm>
            <a:custGeom>
              <a:avLst/>
              <a:gdLst/>
              <a:ahLst/>
              <a:cxnLst/>
              <a:rect l="l" t="t" r="r" b="b"/>
              <a:pathLst>
                <a:path w="103496" h="43089" fill="none" extrusionOk="0">
                  <a:moveTo>
                    <a:pt x="103495" y="0"/>
                  </a:moveTo>
                  <a:cubicBezTo>
                    <a:pt x="97303" y="1863"/>
                    <a:pt x="96046" y="12718"/>
                    <a:pt x="86655" y="15170"/>
                  </a:cubicBezTo>
                  <a:cubicBezTo>
                    <a:pt x="77263" y="17621"/>
                    <a:pt x="65389" y="7959"/>
                    <a:pt x="54995" y="16952"/>
                  </a:cubicBezTo>
                  <a:cubicBezTo>
                    <a:pt x="44601" y="25930"/>
                    <a:pt x="43869" y="32185"/>
                    <a:pt x="25563" y="28158"/>
                  </a:cubicBezTo>
                  <a:cubicBezTo>
                    <a:pt x="7258" y="24147"/>
                    <a:pt x="2053" y="43089"/>
                    <a:pt x="0" y="430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0"/>
            <p:cNvSpPr/>
            <p:nvPr/>
          </p:nvSpPr>
          <p:spPr>
            <a:xfrm>
              <a:off x="380975" y="2073350"/>
              <a:ext cx="2602125" cy="1068075"/>
            </a:xfrm>
            <a:custGeom>
              <a:avLst/>
              <a:gdLst/>
              <a:ahLst/>
              <a:cxnLst/>
              <a:rect l="l" t="t" r="r" b="b"/>
              <a:pathLst>
                <a:path w="104085" h="42723" fill="none" extrusionOk="0">
                  <a:moveTo>
                    <a:pt x="104085" y="0"/>
                  </a:moveTo>
                  <a:cubicBezTo>
                    <a:pt x="98004" y="1815"/>
                    <a:pt x="96285" y="12909"/>
                    <a:pt x="86766" y="15090"/>
                  </a:cubicBezTo>
                  <a:cubicBezTo>
                    <a:pt x="77248" y="17287"/>
                    <a:pt x="65421" y="8023"/>
                    <a:pt x="54931" y="16968"/>
                  </a:cubicBezTo>
                  <a:cubicBezTo>
                    <a:pt x="44442" y="25914"/>
                    <a:pt x="43662" y="31708"/>
                    <a:pt x="25468" y="27840"/>
                  </a:cubicBezTo>
                  <a:cubicBezTo>
                    <a:pt x="7291" y="23956"/>
                    <a:pt x="2197" y="42723"/>
                    <a:pt x="0" y="427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0"/>
            <p:cNvSpPr/>
            <p:nvPr/>
          </p:nvSpPr>
          <p:spPr>
            <a:xfrm>
              <a:off x="379375" y="2083300"/>
              <a:ext cx="2616850" cy="1059725"/>
            </a:xfrm>
            <a:custGeom>
              <a:avLst/>
              <a:gdLst/>
              <a:ahLst/>
              <a:cxnLst/>
              <a:rect l="l" t="t" r="r" b="b"/>
              <a:pathLst>
                <a:path w="104674" h="42389" fill="none" extrusionOk="0">
                  <a:moveTo>
                    <a:pt x="104674" y="0"/>
                  </a:moveTo>
                  <a:cubicBezTo>
                    <a:pt x="98705" y="1799"/>
                    <a:pt x="96524" y="13116"/>
                    <a:pt x="86862" y="15026"/>
                  </a:cubicBezTo>
                  <a:cubicBezTo>
                    <a:pt x="77216" y="16952"/>
                    <a:pt x="65453" y="8102"/>
                    <a:pt x="54868" y="17016"/>
                  </a:cubicBezTo>
                  <a:cubicBezTo>
                    <a:pt x="44283" y="25914"/>
                    <a:pt x="43471" y="31246"/>
                    <a:pt x="25389" y="27521"/>
                  </a:cubicBezTo>
                  <a:cubicBezTo>
                    <a:pt x="7307" y="23797"/>
                    <a:pt x="2341" y="42388"/>
                    <a:pt x="1" y="423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0"/>
            <p:cNvSpPr/>
            <p:nvPr/>
          </p:nvSpPr>
          <p:spPr>
            <a:xfrm>
              <a:off x="378175" y="2093650"/>
              <a:ext cx="2631200" cy="1050550"/>
            </a:xfrm>
            <a:custGeom>
              <a:avLst/>
              <a:gdLst/>
              <a:ahLst/>
              <a:cxnLst/>
              <a:rect l="l" t="t" r="r" b="b"/>
              <a:pathLst>
                <a:path w="105248" h="42022" fill="none" extrusionOk="0">
                  <a:moveTo>
                    <a:pt x="105247" y="0"/>
                  </a:moveTo>
                  <a:cubicBezTo>
                    <a:pt x="99389" y="1751"/>
                    <a:pt x="96747" y="13291"/>
                    <a:pt x="86958" y="14946"/>
                  </a:cubicBezTo>
                  <a:cubicBezTo>
                    <a:pt x="77169" y="16602"/>
                    <a:pt x="65453" y="8166"/>
                    <a:pt x="54789" y="17032"/>
                  </a:cubicBezTo>
                  <a:cubicBezTo>
                    <a:pt x="44108" y="25898"/>
                    <a:pt x="43249" y="30768"/>
                    <a:pt x="25294" y="27187"/>
                  </a:cubicBezTo>
                  <a:cubicBezTo>
                    <a:pt x="7323" y="23606"/>
                    <a:pt x="2468" y="42022"/>
                    <a:pt x="1" y="420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0"/>
            <p:cNvSpPr/>
            <p:nvPr/>
          </p:nvSpPr>
          <p:spPr>
            <a:xfrm>
              <a:off x="376600" y="2103575"/>
              <a:ext cx="2645900" cy="1041825"/>
            </a:xfrm>
            <a:custGeom>
              <a:avLst/>
              <a:gdLst/>
              <a:ahLst/>
              <a:cxnLst/>
              <a:rect l="l" t="t" r="r" b="b"/>
              <a:pathLst>
                <a:path w="105836" h="41673" fill="none" extrusionOk="0">
                  <a:moveTo>
                    <a:pt x="105835" y="1"/>
                  </a:moveTo>
                  <a:cubicBezTo>
                    <a:pt x="100089" y="1736"/>
                    <a:pt x="96985" y="13499"/>
                    <a:pt x="87069" y="14884"/>
                  </a:cubicBezTo>
                  <a:cubicBezTo>
                    <a:pt x="77152" y="16284"/>
                    <a:pt x="65485" y="8246"/>
                    <a:pt x="54724" y="17080"/>
                  </a:cubicBezTo>
                  <a:cubicBezTo>
                    <a:pt x="43948" y="25899"/>
                    <a:pt x="43057" y="30308"/>
                    <a:pt x="25198" y="26870"/>
                  </a:cubicBezTo>
                  <a:cubicBezTo>
                    <a:pt x="7354" y="23431"/>
                    <a:pt x="2611" y="41673"/>
                    <a:pt x="0" y="41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0"/>
            <p:cNvSpPr/>
            <p:nvPr/>
          </p:nvSpPr>
          <p:spPr>
            <a:xfrm>
              <a:off x="375000" y="2113925"/>
              <a:ext cx="2660625" cy="1033075"/>
            </a:xfrm>
            <a:custGeom>
              <a:avLst/>
              <a:gdLst/>
              <a:ahLst/>
              <a:cxnLst/>
              <a:rect l="l" t="t" r="r" b="b"/>
              <a:pathLst>
                <a:path w="106425" h="41323" fill="none" extrusionOk="0">
                  <a:moveTo>
                    <a:pt x="106425" y="1"/>
                  </a:moveTo>
                  <a:cubicBezTo>
                    <a:pt x="100790" y="1688"/>
                    <a:pt x="97224" y="13690"/>
                    <a:pt x="87180" y="14804"/>
                  </a:cubicBezTo>
                  <a:cubicBezTo>
                    <a:pt x="77121" y="15934"/>
                    <a:pt x="65517" y="8310"/>
                    <a:pt x="54661" y="17096"/>
                  </a:cubicBezTo>
                  <a:cubicBezTo>
                    <a:pt x="43789" y="25883"/>
                    <a:pt x="42850" y="29830"/>
                    <a:pt x="25118" y="26535"/>
                  </a:cubicBezTo>
                  <a:cubicBezTo>
                    <a:pt x="7386" y="23240"/>
                    <a:pt x="2738" y="41322"/>
                    <a:pt x="1" y="4129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0"/>
            <p:cNvSpPr/>
            <p:nvPr/>
          </p:nvSpPr>
          <p:spPr>
            <a:xfrm>
              <a:off x="373400" y="2123875"/>
              <a:ext cx="2675350" cy="1024325"/>
            </a:xfrm>
            <a:custGeom>
              <a:avLst/>
              <a:gdLst/>
              <a:ahLst/>
              <a:cxnLst/>
              <a:rect l="l" t="t" r="r" b="b"/>
              <a:pathLst>
                <a:path w="107014" h="40973" fill="none" extrusionOk="0">
                  <a:moveTo>
                    <a:pt x="107014" y="1"/>
                  </a:moveTo>
                  <a:cubicBezTo>
                    <a:pt x="101491" y="1656"/>
                    <a:pt x="97463" y="13881"/>
                    <a:pt x="87276" y="14740"/>
                  </a:cubicBezTo>
                  <a:cubicBezTo>
                    <a:pt x="77089" y="15600"/>
                    <a:pt x="65549" y="8389"/>
                    <a:pt x="54582" y="17144"/>
                  </a:cubicBezTo>
                  <a:cubicBezTo>
                    <a:pt x="43631" y="25882"/>
                    <a:pt x="42644" y="29368"/>
                    <a:pt x="25023" y="26217"/>
                  </a:cubicBezTo>
                  <a:cubicBezTo>
                    <a:pt x="7403" y="23081"/>
                    <a:pt x="2882" y="40972"/>
                    <a:pt x="1" y="409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0"/>
            <p:cNvSpPr/>
            <p:nvPr/>
          </p:nvSpPr>
          <p:spPr>
            <a:xfrm>
              <a:off x="371825" y="2133825"/>
              <a:ext cx="2690075" cy="1015550"/>
            </a:xfrm>
            <a:custGeom>
              <a:avLst/>
              <a:gdLst/>
              <a:ahLst/>
              <a:cxnLst/>
              <a:rect l="l" t="t" r="r" b="b"/>
              <a:pathLst>
                <a:path w="107603" h="40622" fill="none" extrusionOk="0">
                  <a:moveTo>
                    <a:pt x="107602" y="1"/>
                  </a:moveTo>
                  <a:cubicBezTo>
                    <a:pt x="102190" y="1640"/>
                    <a:pt x="97717" y="14088"/>
                    <a:pt x="87387" y="14692"/>
                  </a:cubicBezTo>
                  <a:cubicBezTo>
                    <a:pt x="77057" y="15281"/>
                    <a:pt x="65564" y="8469"/>
                    <a:pt x="54518" y="17176"/>
                  </a:cubicBezTo>
                  <a:cubicBezTo>
                    <a:pt x="43471" y="25882"/>
                    <a:pt x="42452" y="28891"/>
                    <a:pt x="24943" y="25898"/>
                  </a:cubicBezTo>
                  <a:cubicBezTo>
                    <a:pt x="7434" y="22906"/>
                    <a:pt x="3025" y="40622"/>
                    <a:pt x="0" y="406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0"/>
            <p:cNvSpPr/>
            <p:nvPr/>
          </p:nvSpPr>
          <p:spPr>
            <a:xfrm>
              <a:off x="370625" y="2144175"/>
              <a:ext cx="2704400" cy="1006800"/>
            </a:xfrm>
            <a:custGeom>
              <a:avLst/>
              <a:gdLst/>
              <a:ahLst/>
              <a:cxnLst/>
              <a:rect l="l" t="t" r="r" b="b"/>
              <a:pathLst>
                <a:path w="108176" h="40272" fill="none" extrusionOk="0">
                  <a:moveTo>
                    <a:pt x="108175" y="1"/>
                  </a:moveTo>
                  <a:cubicBezTo>
                    <a:pt x="102875" y="1592"/>
                    <a:pt x="97941" y="14278"/>
                    <a:pt x="87483" y="14613"/>
                  </a:cubicBezTo>
                  <a:cubicBezTo>
                    <a:pt x="77025" y="14931"/>
                    <a:pt x="65580" y="8532"/>
                    <a:pt x="54438" y="17207"/>
                  </a:cubicBezTo>
                  <a:cubicBezTo>
                    <a:pt x="43296" y="25882"/>
                    <a:pt x="42229" y="28413"/>
                    <a:pt x="24848" y="25564"/>
                  </a:cubicBezTo>
                  <a:cubicBezTo>
                    <a:pt x="7450" y="22715"/>
                    <a:pt x="3152" y="40272"/>
                    <a:pt x="1" y="402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0"/>
            <p:cNvSpPr/>
            <p:nvPr/>
          </p:nvSpPr>
          <p:spPr>
            <a:xfrm>
              <a:off x="369025" y="2154125"/>
              <a:ext cx="2719525" cy="998050"/>
            </a:xfrm>
            <a:custGeom>
              <a:avLst/>
              <a:gdLst/>
              <a:ahLst/>
              <a:cxnLst/>
              <a:rect l="l" t="t" r="r" b="b"/>
              <a:pathLst>
                <a:path w="108781" h="39922" fill="none" extrusionOk="0">
                  <a:moveTo>
                    <a:pt x="108781" y="0"/>
                  </a:moveTo>
                  <a:cubicBezTo>
                    <a:pt x="103576" y="1576"/>
                    <a:pt x="98180" y="14485"/>
                    <a:pt x="87579" y="14549"/>
                  </a:cubicBezTo>
                  <a:cubicBezTo>
                    <a:pt x="76994" y="14613"/>
                    <a:pt x="65613" y="8612"/>
                    <a:pt x="54375" y="17255"/>
                  </a:cubicBezTo>
                  <a:cubicBezTo>
                    <a:pt x="43137" y="25882"/>
                    <a:pt x="42039" y="27951"/>
                    <a:pt x="24752" y="25245"/>
                  </a:cubicBezTo>
                  <a:cubicBezTo>
                    <a:pt x="7482" y="22555"/>
                    <a:pt x="3296" y="39921"/>
                    <a:pt x="1" y="399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0"/>
            <p:cNvSpPr/>
            <p:nvPr/>
          </p:nvSpPr>
          <p:spPr>
            <a:xfrm>
              <a:off x="367450" y="2164475"/>
              <a:ext cx="2734225" cy="988900"/>
            </a:xfrm>
            <a:custGeom>
              <a:avLst/>
              <a:gdLst/>
              <a:ahLst/>
              <a:cxnLst/>
              <a:rect l="l" t="t" r="r" b="b"/>
              <a:pathLst>
                <a:path w="109369" h="39556" fill="none" extrusionOk="0">
                  <a:moveTo>
                    <a:pt x="109369" y="0"/>
                  </a:moveTo>
                  <a:cubicBezTo>
                    <a:pt x="104275" y="1528"/>
                    <a:pt x="98418" y="14660"/>
                    <a:pt x="87689" y="14469"/>
                  </a:cubicBezTo>
                  <a:cubicBezTo>
                    <a:pt x="76961" y="14262"/>
                    <a:pt x="65644" y="8675"/>
                    <a:pt x="54311" y="17271"/>
                  </a:cubicBezTo>
                  <a:cubicBezTo>
                    <a:pt x="42977" y="25866"/>
                    <a:pt x="41831" y="27474"/>
                    <a:pt x="24672" y="24927"/>
                  </a:cubicBezTo>
                  <a:cubicBezTo>
                    <a:pt x="7513" y="22364"/>
                    <a:pt x="3422" y="39555"/>
                    <a:pt x="0" y="39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0"/>
            <p:cNvSpPr/>
            <p:nvPr/>
          </p:nvSpPr>
          <p:spPr>
            <a:xfrm>
              <a:off x="365850" y="2174425"/>
              <a:ext cx="2748975" cy="980525"/>
            </a:xfrm>
            <a:custGeom>
              <a:avLst/>
              <a:gdLst/>
              <a:ahLst/>
              <a:cxnLst/>
              <a:rect l="l" t="t" r="r" b="b"/>
              <a:pathLst>
                <a:path w="109959" h="39221" fill="none" extrusionOk="0">
                  <a:moveTo>
                    <a:pt x="109958" y="0"/>
                  </a:moveTo>
                  <a:cubicBezTo>
                    <a:pt x="104992" y="1497"/>
                    <a:pt x="98657" y="14867"/>
                    <a:pt x="87801" y="14406"/>
                  </a:cubicBezTo>
                  <a:cubicBezTo>
                    <a:pt x="76945" y="13928"/>
                    <a:pt x="65676" y="8755"/>
                    <a:pt x="54247" y="17318"/>
                  </a:cubicBezTo>
                  <a:cubicBezTo>
                    <a:pt x="42818" y="25866"/>
                    <a:pt x="41641" y="27012"/>
                    <a:pt x="24593" y="24609"/>
                  </a:cubicBezTo>
                  <a:cubicBezTo>
                    <a:pt x="7529" y="22189"/>
                    <a:pt x="3566" y="39221"/>
                    <a:pt x="1" y="391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0"/>
            <p:cNvSpPr/>
            <p:nvPr/>
          </p:nvSpPr>
          <p:spPr>
            <a:xfrm>
              <a:off x="364250" y="2184775"/>
              <a:ext cx="2763700" cy="971375"/>
            </a:xfrm>
            <a:custGeom>
              <a:avLst/>
              <a:gdLst/>
              <a:ahLst/>
              <a:cxnLst/>
              <a:rect l="l" t="t" r="r" b="b"/>
              <a:pathLst>
                <a:path w="110548" h="38855" fill="none" extrusionOk="0">
                  <a:moveTo>
                    <a:pt x="110548" y="0"/>
                  </a:moveTo>
                  <a:cubicBezTo>
                    <a:pt x="105693" y="1465"/>
                    <a:pt x="98896" y="15058"/>
                    <a:pt x="87897" y="14326"/>
                  </a:cubicBezTo>
                  <a:cubicBezTo>
                    <a:pt x="76914" y="13594"/>
                    <a:pt x="65692" y="8818"/>
                    <a:pt x="54184" y="17334"/>
                  </a:cubicBezTo>
                  <a:cubicBezTo>
                    <a:pt x="42660" y="25850"/>
                    <a:pt x="41434" y="26534"/>
                    <a:pt x="24498" y="24274"/>
                  </a:cubicBezTo>
                  <a:cubicBezTo>
                    <a:pt x="7562" y="21998"/>
                    <a:pt x="3710" y="38855"/>
                    <a:pt x="1" y="388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0"/>
            <p:cNvSpPr/>
            <p:nvPr/>
          </p:nvSpPr>
          <p:spPr>
            <a:xfrm>
              <a:off x="362675" y="2194725"/>
              <a:ext cx="2778400" cy="962625"/>
            </a:xfrm>
            <a:custGeom>
              <a:avLst/>
              <a:gdLst/>
              <a:ahLst/>
              <a:cxnLst/>
              <a:rect l="l" t="t" r="r" b="b"/>
              <a:pathLst>
                <a:path w="111136" h="38505" fill="none" extrusionOk="0">
                  <a:moveTo>
                    <a:pt x="111136" y="0"/>
                  </a:moveTo>
                  <a:cubicBezTo>
                    <a:pt x="106392" y="1433"/>
                    <a:pt x="99134" y="15265"/>
                    <a:pt x="88008" y="14262"/>
                  </a:cubicBezTo>
                  <a:cubicBezTo>
                    <a:pt x="76881" y="13259"/>
                    <a:pt x="65723" y="8914"/>
                    <a:pt x="54119" y="17382"/>
                  </a:cubicBezTo>
                  <a:cubicBezTo>
                    <a:pt x="42500" y="25850"/>
                    <a:pt x="41242" y="26073"/>
                    <a:pt x="24418" y="23956"/>
                  </a:cubicBezTo>
                  <a:cubicBezTo>
                    <a:pt x="7593" y="21839"/>
                    <a:pt x="3852" y="38504"/>
                    <a:pt x="0" y="384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0"/>
            <p:cNvSpPr/>
            <p:nvPr/>
          </p:nvSpPr>
          <p:spPr>
            <a:xfrm>
              <a:off x="361475" y="2205050"/>
              <a:ext cx="2792750" cy="953875"/>
            </a:xfrm>
            <a:custGeom>
              <a:avLst/>
              <a:gdLst/>
              <a:ahLst/>
              <a:cxnLst/>
              <a:rect l="l" t="t" r="r" b="b"/>
              <a:pathLst>
                <a:path w="111710" h="38155" fill="none" extrusionOk="0">
                  <a:moveTo>
                    <a:pt x="111709" y="1"/>
                  </a:moveTo>
                  <a:cubicBezTo>
                    <a:pt x="107077" y="1386"/>
                    <a:pt x="99357" y="15441"/>
                    <a:pt x="88103" y="14183"/>
                  </a:cubicBezTo>
                  <a:cubicBezTo>
                    <a:pt x="76850" y="12926"/>
                    <a:pt x="65739" y="8978"/>
                    <a:pt x="54024" y="17399"/>
                  </a:cubicBezTo>
                  <a:cubicBezTo>
                    <a:pt x="42325" y="25835"/>
                    <a:pt x="41020" y="25596"/>
                    <a:pt x="24306" y="23622"/>
                  </a:cubicBezTo>
                  <a:cubicBezTo>
                    <a:pt x="7609" y="21649"/>
                    <a:pt x="3980" y="38155"/>
                    <a:pt x="0" y="381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0"/>
            <p:cNvSpPr/>
            <p:nvPr/>
          </p:nvSpPr>
          <p:spPr>
            <a:xfrm>
              <a:off x="359875" y="2215000"/>
              <a:ext cx="2807475" cy="945125"/>
            </a:xfrm>
            <a:custGeom>
              <a:avLst/>
              <a:gdLst/>
              <a:ahLst/>
              <a:cxnLst/>
              <a:rect l="l" t="t" r="r" b="b"/>
              <a:pathLst>
                <a:path w="112299" h="37805" fill="none" extrusionOk="0">
                  <a:moveTo>
                    <a:pt x="112298" y="1"/>
                  </a:moveTo>
                  <a:cubicBezTo>
                    <a:pt x="107778" y="1370"/>
                    <a:pt x="99596" y="15648"/>
                    <a:pt x="88215" y="14120"/>
                  </a:cubicBezTo>
                  <a:cubicBezTo>
                    <a:pt x="76818" y="12592"/>
                    <a:pt x="65772" y="9058"/>
                    <a:pt x="53961" y="17446"/>
                  </a:cubicBezTo>
                  <a:cubicBezTo>
                    <a:pt x="42166" y="25835"/>
                    <a:pt x="40829" y="25134"/>
                    <a:pt x="24227" y="23304"/>
                  </a:cubicBezTo>
                  <a:cubicBezTo>
                    <a:pt x="7641" y="21473"/>
                    <a:pt x="4107" y="37805"/>
                    <a:pt x="1" y="37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0"/>
            <p:cNvSpPr/>
            <p:nvPr/>
          </p:nvSpPr>
          <p:spPr>
            <a:xfrm>
              <a:off x="358300" y="2225350"/>
              <a:ext cx="2822175" cy="935975"/>
            </a:xfrm>
            <a:custGeom>
              <a:avLst/>
              <a:gdLst/>
              <a:ahLst/>
              <a:cxnLst/>
              <a:rect l="l" t="t" r="r" b="b"/>
              <a:pathLst>
                <a:path w="112887" h="37439" fill="none" extrusionOk="0">
                  <a:moveTo>
                    <a:pt x="112887" y="1"/>
                  </a:moveTo>
                  <a:cubicBezTo>
                    <a:pt x="108477" y="1322"/>
                    <a:pt x="99834" y="15839"/>
                    <a:pt x="88310" y="14040"/>
                  </a:cubicBezTo>
                  <a:cubicBezTo>
                    <a:pt x="76786" y="12241"/>
                    <a:pt x="65787" y="9121"/>
                    <a:pt x="53897" y="17462"/>
                  </a:cubicBezTo>
                  <a:cubicBezTo>
                    <a:pt x="42006" y="25819"/>
                    <a:pt x="40621" y="24657"/>
                    <a:pt x="24147" y="22970"/>
                  </a:cubicBezTo>
                  <a:cubicBezTo>
                    <a:pt x="7656" y="21298"/>
                    <a:pt x="4250" y="37438"/>
                    <a:pt x="0" y="374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0"/>
            <p:cNvSpPr/>
            <p:nvPr/>
          </p:nvSpPr>
          <p:spPr>
            <a:xfrm>
              <a:off x="356700" y="2235300"/>
              <a:ext cx="2836900" cy="927625"/>
            </a:xfrm>
            <a:custGeom>
              <a:avLst/>
              <a:gdLst/>
              <a:ahLst/>
              <a:cxnLst/>
              <a:rect l="l" t="t" r="r" b="b"/>
              <a:pathLst>
                <a:path w="113476" h="37105" fill="none" extrusionOk="0">
                  <a:moveTo>
                    <a:pt x="113476" y="1"/>
                  </a:moveTo>
                  <a:cubicBezTo>
                    <a:pt x="109178" y="1306"/>
                    <a:pt x="100089" y="16045"/>
                    <a:pt x="88422" y="13976"/>
                  </a:cubicBezTo>
                  <a:cubicBezTo>
                    <a:pt x="76754" y="11923"/>
                    <a:pt x="65819" y="9201"/>
                    <a:pt x="53833" y="17510"/>
                  </a:cubicBezTo>
                  <a:cubicBezTo>
                    <a:pt x="41847" y="25819"/>
                    <a:pt x="40431" y="24195"/>
                    <a:pt x="24052" y="22651"/>
                  </a:cubicBezTo>
                  <a:cubicBezTo>
                    <a:pt x="7689" y="21123"/>
                    <a:pt x="4394" y="37104"/>
                    <a:pt x="0" y="370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0"/>
            <p:cNvSpPr/>
            <p:nvPr/>
          </p:nvSpPr>
          <p:spPr>
            <a:xfrm>
              <a:off x="355100" y="2245650"/>
              <a:ext cx="2851650" cy="918450"/>
            </a:xfrm>
            <a:custGeom>
              <a:avLst/>
              <a:gdLst/>
              <a:ahLst/>
              <a:cxnLst/>
              <a:rect l="l" t="t" r="r" b="b"/>
              <a:pathLst>
                <a:path w="114066" h="36738" fill="none" extrusionOk="0">
                  <a:moveTo>
                    <a:pt x="114065" y="0"/>
                  </a:moveTo>
                  <a:cubicBezTo>
                    <a:pt x="109879" y="1258"/>
                    <a:pt x="100328" y="16220"/>
                    <a:pt x="88534" y="13896"/>
                  </a:cubicBezTo>
                  <a:cubicBezTo>
                    <a:pt x="76739" y="11572"/>
                    <a:pt x="65851" y="9264"/>
                    <a:pt x="53770" y="17541"/>
                  </a:cubicBezTo>
                  <a:cubicBezTo>
                    <a:pt x="41689" y="25819"/>
                    <a:pt x="40224" y="23717"/>
                    <a:pt x="23972" y="22317"/>
                  </a:cubicBezTo>
                  <a:cubicBezTo>
                    <a:pt x="7721" y="20932"/>
                    <a:pt x="4537" y="36738"/>
                    <a:pt x="1" y="367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0"/>
            <p:cNvSpPr/>
            <p:nvPr/>
          </p:nvSpPr>
          <p:spPr>
            <a:xfrm>
              <a:off x="353525" y="2255600"/>
              <a:ext cx="2866750" cy="909700"/>
            </a:xfrm>
            <a:custGeom>
              <a:avLst/>
              <a:gdLst/>
              <a:ahLst/>
              <a:cxnLst/>
              <a:rect l="l" t="t" r="r" b="b"/>
              <a:pathLst>
                <a:path w="114670" h="36388" fill="none" extrusionOk="0">
                  <a:moveTo>
                    <a:pt x="114669" y="0"/>
                  </a:moveTo>
                  <a:cubicBezTo>
                    <a:pt x="110579" y="1226"/>
                    <a:pt x="100566" y="16427"/>
                    <a:pt x="88628" y="13833"/>
                  </a:cubicBezTo>
                  <a:cubicBezTo>
                    <a:pt x="76706" y="11254"/>
                    <a:pt x="65882" y="9344"/>
                    <a:pt x="53706" y="17573"/>
                  </a:cubicBezTo>
                  <a:cubicBezTo>
                    <a:pt x="41529" y="25818"/>
                    <a:pt x="40032" y="23256"/>
                    <a:pt x="23892" y="22014"/>
                  </a:cubicBezTo>
                  <a:cubicBezTo>
                    <a:pt x="7752" y="20757"/>
                    <a:pt x="4680" y="36388"/>
                    <a:pt x="0" y="363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0"/>
            <p:cNvSpPr/>
            <p:nvPr/>
          </p:nvSpPr>
          <p:spPr>
            <a:xfrm>
              <a:off x="352325" y="2265950"/>
              <a:ext cx="2881075" cy="900950"/>
            </a:xfrm>
            <a:custGeom>
              <a:avLst/>
              <a:gdLst/>
              <a:ahLst/>
              <a:cxnLst/>
              <a:rect l="l" t="t" r="r" b="b"/>
              <a:pathLst>
                <a:path w="115243" h="36038" fill="none" extrusionOk="0">
                  <a:moveTo>
                    <a:pt x="115243" y="0"/>
                  </a:moveTo>
                  <a:cubicBezTo>
                    <a:pt x="111263" y="1194"/>
                    <a:pt x="100790" y="16618"/>
                    <a:pt x="88724" y="13753"/>
                  </a:cubicBezTo>
                  <a:cubicBezTo>
                    <a:pt x="76659" y="10904"/>
                    <a:pt x="65899" y="9407"/>
                    <a:pt x="53626" y="17605"/>
                  </a:cubicBezTo>
                  <a:cubicBezTo>
                    <a:pt x="41354" y="25802"/>
                    <a:pt x="39810" y="22778"/>
                    <a:pt x="23781" y="21680"/>
                  </a:cubicBezTo>
                  <a:cubicBezTo>
                    <a:pt x="7768" y="20581"/>
                    <a:pt x="4791" y="36037"/>
                    <a:pt x="0" y="360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0"/>
            <p:cNvSpPr/>
            <p:nvPr/>
          </p:nvSpPr>
          <p:spPr>
            <a:xfrm>
              <a:off x="350725" y="2275900"/>
              <a:ext cx="2895800" cy="892200"/>
            </a:xfrm>
            <a:custGeom>
              <a:avLst/>
              <a:gdLst/>
              <a:ahLst/>
              <a:cxnLst/>
              <a:rect l="l" t="t" r="r" b="b"/>
              <a:pathLst>
                <a:path w="115832" h="35688" fill="none" extrusionOk="0">
                  <a:moveTo>
                    <a:pt x="115832" y="0"/>
                  </a:moveTo>
                  <a:cubicBezTo>
                    <a:pt x="111964" y="1162"/>
                    <a:pt x="101029" y="16809"/>
                    <a:pt x="88836" y="13689"/>
                  </a:cubicBezTo>
                  <a:cubicBezTo>
                    <a:pt x="76643" y="10569"/>
                    <a:pt x="65915" y="9487"/>
                    <a:pt x="53563" y="17637"/>
                  </a:cubicBezTo>
                  <a:cubicBezTo>
                    <a:pt x="41195" y="25802"/>
                    <a:pt x="39603" y="22316"/>
                    <a:pt x="23702" y="21361"/>
                  </a:cubicBezTo>
                  <a:cubicBezTo>
                    <a:pt x="7784" y="20406"/>
                    <a:pt x="4935" y="35687"/>
                    <a:pt x="1" y="35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0"/>
            <p:cNvSpPr/>
            <p:nvPr/>
          </p:nvSpPr>
          <p:spPr>
            <a:xfrm>
              <a:off x="349125" y="2286250"/>
              <a:ext cx="2910550" cy="883025"/>
            </a:xfrm>
            <a:custGeom>
              <a:avLst/>
              <a:gdLst/>
              <a:ahLst/>
              <a:cxnLst/>
              <a:rect l="l" t="t" r="r" b="b"/>
              <a:pathLst>
                <a:path w="116422" h="35321" fill="none" extrusionOk="0">
                  <a:moveTo>
                    <a:pt x="116421" y="0"/>
                  </a:moveTo>
                  <a:cubicBezTo>
                    <a:pt x="112665" y="1130"/>
                    <a:pt x="101268" y="17000"/>
                    <a:pt x="88948" y="13609"/>
                  </a:cubicBezTo>
                  <a:cubicBezTo>
                    <a:pt x="76612" y="10235"/>
                    <a:pt x="65947" y="9551"/>
                    <a:pt x="53484" y="17668"/>
                  </a:cubicBezTo>
                  <a:cubicBezTo>
                    <a:pt x="41036" y="25786"/>
                    <a:pt x="39413" y="21839"/>
                    <a:pt x="23622" y="21027"/>
                  </a:cubicBezTo>
                  <a:cubicBezTo>
                    <a:pt x="7816" y="20215"/>
                    <a:pt x="5079" y="35321"/>
                    <a:pt x="1" y="352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0"/>
            <p:cNvSpPr/>
            <p:nvPr/>
          </p:nvSpPr>
          <p:spPr>
            <a:xfrm>
              <a:off x="347550" y="2296175"/>
              <a:ext cx="2925250" cy="874700"/>
            </a:xfrm>
            <a:custGeom>
              <a:avLst/>
              <a:gdLst/>
              <a:ahLst/>
              <a:cxnLst/>
              <a:rect l="l" t="t" r="r" b="b"/>
              <a:pathLst>
                <a:path w="117010" h="34988" fill="none" extrusionOk="0">
                  <a:moveTo>
                    <a:pt x="117009" y="1"/>
                  </a:moveTo>
                  <a:cubicBezTo>
                    <a:pt x="113364" y="1099"/>
                    <a:pt x="101506" y="17208"/>
                    <a:pt x="89042" y="13563"/>
                  </a:cubicBezTo>
                  <a:cubicBezTo>
                    <a:pt x="76579" y="9902"/>
                    <a:pt x="65978" y="9631"/>
                    <a:pt x="53419" y="17701"/>
                  </a:cubicBezTo>
                  <a:cubicBezTo>
                    <a:pt x="40876" y="25787"/>
                    <a:pt x="39205" y="21378"/>
                    <a:pt x="23526" y="20710"/>
                  </a:cubicBezTo>
                  <a:cubicBezTo>
                    <a:pt x="7848" y="20041"/>
                    <a:pt x="5221" y="34987"/>
                    <a:pt x="0" y="349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0"/>
            <p:cNvSpPr/>
            <p:nvPr/>
          </p:nvSpPr>
          <p:spPr>
            <a:xfrm>
              <a:off x="345950" y="2306525"/>
              <a:ext cx="2939975" cy="865550"/>
            </a:xfrm>
            <a:custGeom>
              <a:avLst/>
              <a:gdLst/>
              <a:ahLst/>
              <a:cxnLst/>
              <a:rect l="l" t="t" r="r" b="b"/>
              <a:pathLst>
                <a:path w="117599" h="34622" fill="none" extrusionOk="0">
                  <a:moveTo>
                    <a:pt x="117599" y="1"/>
                  </a:moveTo>
                  <a:cubicBezTo>
                    <a:pt x="114065" y="1051"/>
                    <a:pt x="101745" y="17399"/>
                    <a:pt x="89154" y="13483"/>
                  </a:cubicBezTo>
                  <a:cubicBezTo>
                    <a:pt x="76564" y="9551"/>
                    <a:pt x="66010" y="9695"/>
                    <a:pt x="53356" y="17733"/>
                  </a:cubicBezTo>
                  <a:cubicBezTo>
                    <a:pt x="40717" y="25771"/>
                    <a:pt x="39014" y="20900"/>
                    <a:pt x="23447" y="20375"/>
                  </a:cubicBezTo>
                  <a:cubicBezTo>
                    <a:pt x="7880" y="19866"/>
                    <a:pt x="5349" y="34621"/>
                    <a:pt x="1" y="345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0"/>
            <p:cNvSpPr/>
            <p:nvPr/>
          </p:nvSpPr>
          <p:spPr>
            <a:xfrm>
              <a:off x="344750" y="2316475"/>
              <a:ext cx="2954325" cy="856775"/>
            </a:xfrm>
            <a:custGeom>
              <a:avLst/>
              <a:gdLst/>
              <a:ahLst/>
              <a:cxnLst/>
              <a:rect l="l" t="t" r="r" b="b"/>
              <a:pathLst>
                <a:path w="118173" h="34271" fill="none" extrusionOk="0">
                  <a:moveTo>
                    <a:pt x="118172" y="1"/>
                  </a:moveTo>
                  <a:cubicBezTo>
                    <a:pt x="114750" y="1035"/>
                    <a:pt x="101968" y="17590"/>
                    <a:pt x="89250" y="13419"/>
                  </a:cubicBezTo>
                  <a:cubicBezTo>
                    <a:pt x="76516" y="9233"/>
                    <a:pt x="66011" y="9774"/>
                    <a:pt x="53277" y="17765"/>
                  </a:cubicBezTo>
                  <a:cubicBezTo>
                    <a:pt x="40543" y="25771"/>
                    <a:pt x="38792" y="20439"/>
                    <a:pt x="23336" y="20057"/>
                  </a:cubicBezTo>
                  <a:cubicBezTo>
                    <a:pt x="7880" y="19691"/>
                    <a:pt x="5476" y="34271"/>
                    <a:pt x="1" y="342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0"/>
            <p:cNvSpPr/>
            <p:nvPr/>
          </p:nvSpPr>
          <p:spPr>
            <a:xfrm>
              <a:off x="343175" y="2326825"/>
              <a:ext cx="2969025" cy="848025"/>
            </a:xfrm>
            <a:custGeom>
              <a:avLst/>
              <a:gdLst/>
              <a:ahLst/>
              <a:cxnLst/>
              <a:rect l="l" t="t" r="r" b="b"/>
              <a:pathLst>
                <a:path w="118761" h="33921" fill="none" extrusionOk="0">
                  <a:moveTo>
                    <a:pt x="118760" y="1"/>
                  </a:moveTo>
                  <a:cubicBezTo>
                    <a:pt x="115449" y="988"/>
                    <a:pt x="102206" y="17780"/>
                    <a:pt x="89345" y="13339"/>
                  </a:cubicBezTo>
                  <a:cubicBezTo>
                    <a:pt x="76484" y="8883"/>
                    <a:pt x="66042" y="9838"/>
                    <a:pt x="53212" y="17796"/>
                  </a:cubicBezTo>
                  <a:cubicBezTo>
                    <a:pt x="40383" y="25755"/>
                    <a:pt x="38600" y="19961"/>
                    <a:pt x="23256" y="19722"/>
                  </a:cubicBezTo>
                  <a:cubicBezTo>
                    <a:pt x="7911" y="19499"/>
                    <a:pt x="5619" y="33921"/>
                    <a:pt x="0" y="338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0"/>
            <p:cNvSpPr/>
            <p:nvPr/>
          </p:nvSpPr>
          <p:spPr>
            <a:xfrm>
              <a:off x="341575" y="2336775"/>
              <a:ext cx="2983750" cy="839275"/>
            </a:xfrm>
            <a:custGeom>
              <a:avLst/>
              <a:gdLst/>
              <a:ahLst/>
              <a:cxnLst/>
              <a:rect l="l" t="t" r="r" b="b"/>
              <a:pathLst>
                <a:path w="119350" h="33571" fill="none" extrusionOk="0">
                  <a:moveTo>
                    <a:pt x="119350" y="1"/>
                  </a:moveTo>
                  <a:cubicBezTo>
                    <a:pt x="116150" y="972"/>
                    <a:pt x="102461" y="17987"/>
                    <a:pt x="89457" y="13276"/>
                  </a:cubicBezTo>
                  <a:cubicBezTo>
                    <a:pt x="76452" y="8564"/>
                    <a:pt x="66074" y="9917"/>
                    <a:pt x="53149" y="17844"/>
                  </a:cubicBezTo>
                  <a:cubicBezTo>
                    <a:pt x="40224" y="25755"/>
                    <a:pt x="38393" y="19483"/>
                    <a:pt x="23176" y="19404"/>
                  </a:cubicBezTo>
                  <a:cubicBezTo>
                    <a:pt x="7943" y="19340"/>
                    <a:pt x="5763" y="33570"/>
                    <a:pt x="1" y="33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0"/>
            <p:cNvSpPr/>
            <p:nvPr/>
          </p:nvSpPr>
          <p:spPr>
            <a:xfrm>
              <a:off x="339975" y="2347125"/>
              <a:ext cx="2998875" cy="830125"/>
            </a:xfrm>
            <a:custGeom>
              <a:avLst/>
              <a:gdLst/>
              <a:ahLst/>
              <a:cxnLst/>
              <a:rect l="l" t="t" r="r" b="b"/>
              <a:pathLst>
                <a:path w="119955" h="33205" fill="none" extrusionOk="0">
                  <a:moveTo>
                    <a:pt x="119955" y="0"/>
                  </a:moveTo>
                  <a:cubicBezTo>
                    <a:pt x="116851" y="924"/>
                    <a:pt x="102700" y="18178"/>
                    <a:pt x="89568" y="13196"/>
                  </a:cubicBezTo>
                  <a:cubicBezTo>
                    <a:pt x="76436" y="8214"/>
                    <a:pt x="66106" y="9981"/>
                    <a:pt x="53086" y="17860"/>
                  </a:cubicBezTo>
                  <a:cubicBezTo>
                    <a:pt x="40065" y="25739"/>
                    <a:pt x="38203" y="19006"/>
                    <a:pt x="23081" y="19085"/>
                  </a:cubicBezTo>
                  <a:cubicBezTo>
                    <a:pt x="7976" y="19149"/>
                    <a:pt x="5906" y="33204"/>
                    <a:pt x="1" y="331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0"/>
            <p:cNvSpPr/>
            <p:nvPr/>
          </p:nvSpPr>
          <p:spPr>
            <a:xfrm>
              <a:off x="338400" y="2357075"/>
              <a:ext cx="3013600" cy="821750"/>
            </a:xfrm>
            <a:custGeom>
              <a:avLst/>
              <a:gdLst/>
              <a:ahLst/>
              <a:cxnLst/>
              <a:rect l="l" t="t" r="r" b="b"/>
              <a:pathLst>
                <a:path w="120544" h="32870" fill="none" extrusionOk="0">
                  <a:moveTo>
                    <a:pt x="120543" y="0"/>
                  </a:moveTo>
                  <a:cubicBezTo>
                    <a:pt x="117551" y="892"/>
                    <a:pt x="102938" y="18369"/>
                    <a:pt x="89663" y="13132"/>
                  </a:cubicBezTo>
                  <a:cubicBezTo>
                    <a:pt x="76404" y="7879"/>
                    <a:pt x="66121" y="10060"/>
                    <a:pt x="53021" y="17907"/>
                  </a:cubicBezTo>
                  <a:cubicBezTo>
                    <a:pt x="39905" y="25755"/>
                    <a:pt x="37995" y="18544"/>
                    <a:pt x="23001" y="18767"/>
                  </a:cubicBezTo>
                  <a:cubicBezTo>
                    <a:pt x="8007" y="18974"/>
                    <a:pt x="6033" y="32870"/>
                    <a:pt x="0" y="3282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0"/>
            <p:cNvSpPr/>
            <p:nvPr/>
          </p:nvSpPr>
          <p:spPr>
            <a:xfrm>
              <a:off x="336800" y="2367425"/>
              <a:ext cx="3028325" cy="812600"/>
            </a:xfrm>
            <a:custGeom>
              <a:avLst/>
              <a:gdLst/>
              <a:ahLst/>
              <a:cxnLst/>
              <a:rect l="l" t="t" r="r" b="b"/>
              <a:pathLst>
                <a:path w="121133" h="32504" fill="none" extrusionOk="0">
                  <a:moveTo>
                    <a:pt x="121132" y="0"/>
                  </a:moveTo>
                  <a:cubicBezTo>
                    <a:pt x="118251" y="860"/>
                    <a:pt x="103177" y="18560"/>
                    <a:pt x="89775" y="13052"/>
                  </a:cubicBezTo>
                  <a:cubicBezTo>
                    <a:pt x="76372" y="7545"/>
                    <a:pt x="66153" y="10124"/>
                    <a:pt x="52942" y="17923"/>
                  </a:cubicBezTo>
                  <a:cubicBezTo>
                    <a:pt x="39746" y="25739"/>
                    <a:pt x="37804" y="18066"/>
                    <a:pt x="22922" y="18433"/>
                  </a:cubicBezTo>
                  <a:cubicBezTo>
                    <a:pt x="8023" y="18783"/>
                    <a:pt x="6176" y="32504"/>
                    <a:pt x="1" y="324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0"/>
            <p:cNvSpPr/>
            <p:nvPr/>
          </p:nvSpPr>
          <p:spPr>
            <a:xfrm>
              <a:off x="335600" y="2377375"/>
              <a:ext cx="3042650" cy="803850"/>
            </a:xfrm>
            <a:custGeom>
              <a:avLst/>
              <a:gdLst/>
              <a:ahLst/>
              <a:cxnLst/>
              <a:rect l="l" t="t" r="r" b="b"/>
              <a:pathLst>
                <a:path w="121706" h="32154" fill="none" extrusionOk="0">
                  <a:moveTo>
                    <a:pt x="121706" y="0"/>
                  </a:moveTo>
                  <a:cubicBezTo>
                    <a:pt x="118936" y="828"/>
                    <a:pt x="103401" y="18767"/>
                    <a:pt x="89871" y="12989"/>
                  </a:cubicBezTo>
                  <a:cubicBezTo>
                    <a:pt x="76341" y="7211"/>
                    <a:pt x="66170" y="10203"/>
                    <a:pt x="52863" y="17971"/>
                  </a:cubicBezTo>
                  <a:cubicBezTo>
                    <a:pt x="39572" y="25739"/>
                    <a:pt x="37582" y="17605"/>
                    <a:pt x="22810" y="18114"/>
                  </a:cubicBezTo>
                  <a:cubicBezTo>
                    <a:pt x="8039" y="18624"/>
                    <a:pt x="6304" y="32153"/>
                    <a:pt x="1" y="3212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0"/>
            <p:cNvSpPr/>
            <p:nvPr/>
          </p:nvSpPr>
          <p:spPr>
            <a:xfrm>
              <a:off x="334025" y="2387700"/>
              <a:ext cx="3057350" cy="795100"/>
            </a:xfrm>
            <a:custGeom>
              <a:avLst/>
              <a:gdLst/>
              <a:ahLst/>
              <a:cxnLst/>
              <a:rect l="l" t="t" r="r" b="b"/>
              <a:pathLst>
                <a:path w="122294" h="31804" fill="none" extrusionOk="0">
                  <a:moveTo>
                    <a:pt x="122294" y="1"/>
                  </a:moveTo>
                  <a:cubicBezTo>
                    <a:pt x="119636" y="797"/>
                    <a:pt x="103639" y="18959"/>
                    <a:pt x="89966" y="12910"/>
                  </a:cubicBezTo>
                  <a:cubicBezTo>
                    <a:pt x="76308" y="6877"/>
                    <a:pt x="66201" y="10268"/>
                    <a:pt x="52798" y="17988"/>
                  </a:cubicBezTo>
                  <a:cubicBezTo>
                    <a:pt x="39412" y="25724"/>
                    <a:pt x="37390" y="17128"/>
                    <a:pt x="22730" y="17781"/>
                  </a:cubicBezTo>
                  <a:cubicBezTo>
                    <a:pt x="8070" y="18433"/>
                    <a:pt x="6447" y="31804"/>
                    <a:pt x="0" y="317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0"/>
            <p:cNvSpPr/>
            <p:nvPr/>
          </p:nvSpPr>
          <p:spPr>
            <a:xfrm>
              <a:off x="332425" y="2397650"/>
              <a:ext cx="3072100" cy="786350"/>
            </a:xfrm>
            <a:custGeom>
              <a:avLst/>
              <a:gdLst/>
              <a:ahLst/>
              <a:cxnLst/>
              <a:rect l="l" t="t" r="r" b="b"/>
              <a:pathLst>
                <a:path w="122884" h="31454" fill="none" extrusionOk="0">
                  <a:moveTo>
                    <a:pt x="122883" y="1"/>
                  </a:moveTo>
                  <a:cubicBezTo>
                    <a:pt x="120352" y="765"/>
                    <a:pt x="103878" y="19150"/>
                    <a:pt x="90077" y="12846"/>
                  </a:cubicBezTo>
                  <a:cubicBezTo>
                    <a:pt x="76277" y="6543"/>
                    <a:pt x="66233" y="10347"/>
                    <a:pt x="52735" y="18035"/>
                  </a:cubicBezTo>
                  <a:cubicBezTo>
                    <a:pt x="39253" y="25723"/>
                    <a:pt x="37184" y="16666"/>
                    <a:pt x="22635" y="17462"/>
                  </a:cubicBezTo>
                  <a:cubicBezTo>
                    <a:pt x="8102" y="18258"/>
                    <a:pt x="6590" y="31454"/>
                    <a:pt x="0" y="314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0"/>
            <p:cNvSpPr/>
            <p:nvPr/>
          </p:nvSpPr>
          <p:spPr>
            <a:xfrm>
              <a:off x="330825" y="2408000"/>
              <a:ext cx="3086825" cy="777200"/>
            </a:xfrm>
            <a:custGeom>
              <a:avLst/>
              <a:gdLst/>
              <a:ahLst/>
              <a:cxnLst/>
              <a:rect l="l" t="t" r="r" b="b"/>
              <a:pathLst>
                <a:path w="123473" h="31088" fill="none" extrusionOk="0">
                  <a:moveTo>
                    <a:pt x="123472" y="1"/>
                  </a:moveTo>
                  <a:cubicBezTo>
                    <a:pt x="121053" y="717"/>
                    <a:pt x="104117" y="19340"/>
                    <a:pt x="90189" y="12767"/>
                  </a:cubicBezTo>
                  <a:cubicBezTo>
                    <a:pt x="76261" y="6193"/>
                    <a:pt x="66249" y="10411"/>
                    <a:pt x="52672" y="18051"/>
                  </a:cubicBezTo>
                  <a:cubicBezTo>
                    <a:pt x="39094" y="25707"/>
                    <a:pt x="36993" y="16189"/>
                    <a:pt x="22556" y="17128"/>
                  </a:cubicBezTo>
                  <a:cubicBezTo>
                    <a:pt x="8135" y="18067"/>
                    <a:pt x="6718" y="31087"/>
                    <a:pt x="1" y="310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0"/>
            <p:cNvSpPr/>
            <p:nvPr/>
          </p:nvSpPr>
          <p:spPr>
            <a:xfrm>
              <a:off x="329250" y="2417950"/>
              <a:ext cx="3101525" cy="768850"/>
            </a:xfrm>
            <a:custGeom>
              <a:avLst/>
              <a:gdLst/>
              <a:ahLst/>
              <a:cxnLst/>
              <a:rect l="l" t="t" r="r" b="b"/>
              <a:pathLst>
                <a:path w="124061" h="30754" fill="none" extrusionOk="0">
                  <a:moveTo>
                    <a:pt x="124061" y="1"/>
                  </a:moveTo>
                  <a:cubicBezTo>
                    <a:pt x="121753" y="701"/>
                    <a:pt x="104355" y="19547"/>
                    <a:pt x="90300" y="12703"/>
                  </a:cubicBezTo>
                  <a:cubicBezTo>
                    <a:pt x="76229" y="5874"/>
                    <a:pt x="66280" y="10490"/>
                    <a:pt x="52607" y="18099"/>
                  </a:cubicBezTo>
                  <a:cubicBezTo>
                    <a:pt x="38934" y="25707"/>
                    <a:pt x="36785" y="15727"/>
                    <a:pt x="22476" y="16810"/>
                  </a:cubicBezTo>
                  <a:cubicBezTo>
                    <a:pt x="8150" y="17908"/>
                    <a:pt x="6861" y="30753"/>
                    <a:pt x="0" y="307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0"/>
            <p:cNvSpPr/>
            <p:nvPr/>
          </p:nvSpPr>
          <p:spPr>
            <a:xfrm>
              <a:off x="328050" y="2427900"/>
              <a:ext cx="3115850" cy="760075"/>
            </a:xfrm>
            <a:custGeom>
              <a:avLst/>
              <a:gdLst/>
              <a:ahLst/>
              <a:cxnLst/>
              <a:rect l="l" t="t" r="r" b="b"/>
              <a:pathLst>
                <a:path w="124634" h="30403" fill="none" extrusionOk="0">
                  <a:moveTo>
                    <a:pt x="124634" y="1"/>
                  </a:moveTo>
                  <a:cubicBezTo>
                    <a:pt x="122437" y="669"/>
                    <a:pt x="104578" y="19754"/>
                    <a:pt x="90380" y="12639"/>
                  </a:cubicBezTo>
                  <a:cubicBezTo>
                    <a:pt x="76181" y="5540"/>
                    <a:pt x="66297" y="10570"/>
                    <a:pt x="52528" y="18147"/>
                  </a:cubicBezTo>
                  <a:cubicBezTo>
                    <a:pt x="38759" y="25707"/>
                    <a:pt x="36579" y="15265"/>
                    <a:pt x="22364" y="16507"/>
                  </a:cubicBezTo>
                  <a:cubicBezTo>
                    <a:pt x="8166" y="17733"/>
                    <a:pt x="6988" y="30403"/>
                    <a:pt x="0" y="303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0"/>
            <p:cNvSpPr/>
            <p:nvPr/>
          </p:nvSpPr>
          <p:spPr>
            <a:xfrm>
              <a:off x="326450" y="2438250"/>
              <a:ext cx="3131000" cy="751325"/>
            </a:xfrm>
            <a:custGeom>
              <a:avLst/>
              <a:gdLst/>
              <a:ahLst/>
              <a:cxnLst/>
              <a:rect l="l" t="t" r="r" b="b"/>
              <a:pathLst>
                <a:path w="125240" h="30053" fill="none" extrusionOk="0">
                  <a:moveTo>
                    <a:pt x="125239" y="1"/>
                  </a:moveTo>
                  <a:cubicBezTo>
                    <a:pt x="123138" y="637"/>
                    <a:pt x="104833" y="19929"/>
                    <a:pt x="90491" y="12559"/>
                  </a:cubicBezTo>
                  <a:cubicBezTo>
                    <a:pt x="76150" y="5190"/>
                    <a:pt x="66329" y="10633"/>
                    <a:pt x="52465" y="18162"/>
                  </a:cubicBezTo>
                  <a:cubicBezTo>
                    <a:pt x="38600" y="25691"/>
                    <a:pt x="36372" y="14788"/>
                    <a:pt x="22285" y="16173"/>
                  </a:cubicBezTo>
                  <a:cubicBezTo>
                    <a:pt x="8198" y="17541"/>
                    <a:pt x="7132" y="30053"/>
                    <a:pt x="1" y="299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0"/>
            <p:cNvSpPr/>
            <p:nvPr/>
          </p:nvSpPr>
          <p:spPr>
            <a:xfrm>
              <a:off x="324875" y="2448200"/>
              <a:ext cx="3145700" cy="742575"/>
            </a:xfrm>
            <a:custGeom>
              <a:avLst/>
              <a:gdLst/>
              <a:ahLst/>
              <a:cxnLst/>
              <a:rect l="l" t="t" r="r" b="b"/>
              <a:pathLst>
                <a:path w="125828" h="29703" fill="none" extrusionOk="0">
                  <a:moveTo>
                    <a:pt x="125827" y="0"/>
                  </a:moveTo>
                  <a:cubicBezTo>
                    <a:pt x="123838" y="605"/>
                    <a:pt x="105071" y="20136"/>
                    <a:pt x="90602" y="12496"/>
                  </a:cubicBezTo>
                  <a:cubicBezTo>
                    <a:pt x="76133" y="4871"/>
                    <a:pt x="66344" y="10713"/>
                    <a:pt x="52384" y="18210"/>
                  </a:cubicBezTo>
                  <a:cubicBezTo>
                    <a:pt x="38441" y="25691"/>
                    <a:pt x="36164" y="14326"/>
                    <a:pt x="22205" y="15854"/>
                  </a:cubicBezTo>
                  <a:cubicBezTo>
                    <a:pt x="8229" y="17382"/>
                    <a:pt x="7274" y="29702"/>
                    <a:pt x="0" y="29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0"/>
            <p:cNvSpPr/>
            <p:nvPr/>
          </p:nvSpPr>
          <p:spPr>
            <a:xfrm>
              <a:off x="323275" y="2458550"/>
              <a:ext cx="3160425" cy="733425"/>
            </a:xfrm>
            <a:custGeom>
              <a:avLst/>
              <a:gdLst/>
              <a:ahLst/>
              <a:cxnLst/>
              <a:rect l="l" t="t" r="r" b="b"/>
              <a:pathLst>
                <a:path w="126417" h="29337" fill="none" extrusionOk="0">
                  <a:moveTo>
                    <a:pt x="126417" y="0"/>
                  </a:moveTo>
                  <a:cubicBezTo>
                    <a:pt x="124538" y="557"/>
                    <a:pt x="105310" y="20327"/>
                    <a:pt x="90698" y="12416"/>
                  </a:cubicBezTo>
                  <a:cubicBezTo>
                    <a:pt x="76102" y="4521"/>
                    <a:pt x="66376" y="10776"/>
                    <a:pt x="52321" y="18226"/>
                  </a:cubicBezTo>
                  <a:cubicBezTo>
                    <a:pt x="38282" y="25691"/>
                    <a:pt x="35974" y="13848"/>
                    <a:pt x="22110" y="15520"/>
                  </a:cubicBezTo>
                  <a:cubicBezTo>
                    <a:pt x="8261" y="17191"/>
                    <a:pt x="7402" y="29336"/>
                    <a:pt x="0" y="292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0"/>
            <p:cNvSpPr/>
            <p:nvPr/>
          </p:nvSpPr>
          <p:spPr>
            <a:xfrm>
              <a:off x="321675" y="2468500"/>
              <a:ext cx="3175150" cy="725050"/>
            </a:xfrm>
            <a:custGeom>
              <a:avLst/>
              <a:gdLst/>
              <a:ahLst/>
              <a:cxnLst/>
              <a:rect l="l" t="t" r="r" b="b"/>
              <a:pathLst>
                <a:path w="127006" h="29002" fill="none" extrusionOk="0">
                  <a:moveTo>
                    <a:pt x="127006" y="0"/>
                  </a:moveTo>
                  <a:cubicBezTo>
                    <a:pt x="125239" y="541"/>
                    <a:pt x="105549" y="20518"/>
                    <a:pt x="90810" y="12368"/>
                  </a:cubicBezTo>
                  <a:cubicBezTo>
                    <a:pt x="76070" y="4202"/>
                    <a:pt x="66408" y="10856"/>
                    <a:pt x="52258" y="18273"/>
                  </a:cubicBezTo>
                  <a:cubicBezTo>
                    <a:pt x="38123" y="25691"/>
                    <a:pt x="35767" y="13387"/>
                    <a:pt x="22030" y="15201"/>
                  </a:cubicBezTo>
                  <a:cubicBezTo>
                    <a:pt x="8278" y="17016"/>
                    <a:pt x="7546" y="29002"/>
                    <a:pt x="1" y="2893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0"/>
            <p:cNvSpPr/>
            <p:nvPr/>
          </p:nvSpPr>
          <p:spPr>
            <a:xfrm>
              <a:off x="320075" y="2478850"/>
              <a:ext cx="3189900" cy="715900"/>
            </a:xfrm>
            <a:custGeom>
              <a:avLst/>
              <a:gdLst/>
              <a:ahLst/>
              <a:cxnLst/>
              <a:rect l="l" t="t" r="r" b="b"/>
              <a:pathLst>
                <a:path w="127596" h="28636" fill="none" extrusionOk="0">
                  <a:moveTo>
                    <a:pt x="127595" y="0"/>
                  </a:moveTo>
                  <a:cubicBezTo>
                    <a:pt x="125940" y="494"/>
                    <a:pt x="105788" y="20709"/>
                    <a:pt x="90921" y="12288"/>
                  </a:cubicBezTo>
                  <a:cubicBezTo>
                    <a:pt x="76055" y="3852"/>
                    <a:pt x="66440" y="10919"/>
                    <a:pt x="52194" y="18289"/>
                  </a:cubicBezTo>
                  <a:cubicBezTo>
                    <a:pt x="37964" y="25675"/>
                    <a:pt x="35576" y="12909"/>
                    <a:pt x="21935" y="14867"/>
                  </a:cubicBezTo>
                  <a:cubicBezTo>
                    <a:pt x="8310" y="16825"/>
                    <a:pt x="7689" y="28636"/>
                    <a:pt x="1" y="285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0"/>
            <p:cNvSpPr/>
            <p:nvPr/>
          </p:nvSpPr>
          <p:spPr>
            <a:xfrm>
              <a:off x="318900" y="2488800"/>
              <a:ext cx="3204200" cy="707150"/>
            </a:xfrm>
            <a:custGeom>
              <a:avLst/>
              <a:gdLst/>
              <a:ahLst/>
              <a:cxnLst/>
              <a:rect l="l" t="t" r="r" b="b"/>
              <a:pathLst>
                <a:path w="128168" h="28286" fill="none" extrusionOk="0">
                  <a:moveTo>
                    <a:pt x="128168" y="0"/>
                  </a:moveTo>
                  <a:cubicBezTo>
                    <a:pt x="126624" y="478"/>
                    <a:pt x="106010" y="20916"/>
                    <a:pt x="91000" y="12225"/>
                  </a:cubicBezTo>
                  <a:cubicBezTo>
                    <a:pt x="76006" y="3518"/>
                    <a:pt x="66440" y="10999"/>
                    <a:pt x="52114" y="18337"/>
                  </a:cubicBezTo>
                  <a:cubicBezTo>
                    <a:pt x="37788" y="25675"/>
                    <a:pt x="35353" y="12447"/>
                    <a:pt x="21839" y="14549"/>
                  </a:cubicBezTo>
                  <a:cubicBezTo>
                    <a:pt x="8325" y="16666"/>
                    <a:pt x="7816" y="28285"/>
                    <a:pt x="0" y="282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0"/>
            <p:cNvSpPr/>
            <p:nvPr/>
          </p:nvSpPr>
          <p:spPr>
            <a:xfrm>
              <a:off x="317300" y="2499125"/>
              <a:ext cx="3218925" cy="698400"/>
            </a:xfrm>
            <a:custGeom>
              <a:avLst/>
              <a:gdLst/>
              <a:ahLst/>
              <a:cxnLst/>
              <a:rect l="l" t="t" r="r" b="b"/>
              <a:pathLst>
                <a:path w="128757" h="27936" fill="none" extrusionOk="0">
                  <a:moveTo>
                    <a:pt x="128757" y="1"/>
                  </a:moveTo>
                  <a:cubicBezTo>
                    <a:pt x="127324" y="431"/>
                    <a:pt x="106250" y="21107"/>
                    <a:pt x="91112" y="12146"/>
                  </a:cubicBezTo>
                  <a:cubicBezTo>
                    <a:pt x="75975" y="3184"/>
                    <a:pt x="66472" y="11063"/>
                    <a:pt x="52051" y="18354"/>
                  </a:cubicBezTo>
                  <a:cubicBezTo>
                    <a:pt x="37629" y="25660"/>
                    <a:pt x="35162" y="11971"/>
                    <a:pt x="21760" y="14215"/>
                  </a:cubicBezTo>
                  <a:cubicBezTo>
                    <a:pt x="8357" y="16475"/>
                    <a:pt x="7959" y="27936"/>
                    <a:pt x="1" y="2787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0"/>
            <p:cNvSpPr/>
            <p:nvPr/>
          </p:nvSpPr>
          <p:spPr>
            <a:xfrm>
              <a:off x="315700" y="2509075"/>
              <a:ext cx="3233675" cy="689650"/>
            </a:xfrm>
            <a:custGeom>
              <a:avLst/>
              <a:gdLst/>
              <a:ahLst/>
              <a:cxnLst/>
              <a:rect l="l" t="t" r="r" b="b"/>
              <a:pathLst>
                <a:path w="129347" h="27586" fill="none" extrusionOk="0">
                  <a:moveTo>
                    <a:pt x="129346" y="1"/>
                  </a:moveTo>
                  <a:cubicBezTo>
                    <a:pt x="128025" y="399"/>
                    <a:pt x="106489" y="21298"/>
                    <a:pt x="91224" y="12082"/>
                  </a:cubicBezTo>
                  <a:cubicBezTo>
                    <a:pt x="75959" y="2850"/>
                    <a:pt x="66504" y="11143"/>
                    <a:pt x="51987" y="18401"/>
                  </a:cubicBezTo>
                  <a:cubicBezTo>
                    <a:pt x="37455" y="25660"/>
                    <a:pt x="34956" y="11509"/>
                    <a:pt x="21665" y="13897"/>
                  </a:cubicBezTo>
                  <a:cubicBezTo>
                    <a:pt x="8373" y="16300"/>
                    <a:pt x="8087" y="27586"/>
                    <a:pt x="1" y="2752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0"/>
            <p:cNvSpPr/>
            <p:nvPr/>
          </p:nvSpPr>
          <p:spPr>
            <a:xfrm>
              <a:off x="314125" y="2519425"/>
              <a:ext cx="3248375" cy="680500"/>
            </a:xfrm>
            <a:custGeom>
              <a:avLst/>
              <a:gdLst/>
              <a:ahLst/>
              <a:cxnLst/>
              <a:rect l="l" t="t" r="r" b="b"/>
              <a:pathLst>
                <a:path w="129935" h="27220" fill="none" extrusionOk="0">
                  <a:moveTo>
                    <a:pt x="129934" y="1"/>
                  </a:moveTo>
                  <a:cubicBezTo>
                    <a:pt x="128725" y="367"/>
                    <a:pt x="106727" y="21489"/>
                    <a:pt x="91335" y="12002"/>
                  </a:cubicBezTo>
                  <a:cubicBezTo>
                    <a:pt x="75926" y="2516"/>
                    <a:pt x="66535" y="11207"/>
                    <a:pt x="51923" y="18417"/>
                  </a:cubicBezTo>
                  <a:cubicBezTo>
                    <a:pt x="37295" y="25644"/>
                    <a:pt x="34764" y="11031"/>
                    <a:pt x="21584" y="13578"/>
                  </a:cubicBezTo>
                  <a:cubicBezTo>
                    <a:pt x="8405" y="16125"/>
                    <a:pt x="8230" y="27219"/>
                    <a:pt x="0" y="2715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0"/>
            <p:cNvSpPr/>
            <p:nvPr/>
          </p:nvSpPr>
          <p:spPr>
            <a:xfrm>
              <a:off x="312525" y="2529375"/>
              <a:ext cx="3263100" cy="672150"/>
            </a:xfrm>
            <a:custGeom>
              <a:avLst/>
              <a:gdLst/>
              <a:ahLst/>
              <a:cxnLst/>
              <a:rect l="l" t="t" r="r" b="b"/>
              <a:pathLst>
                <a:path w="130524" h="26886" fill="none" extrusionOk="0">
                  <a:moveTo>
                    <a:pt x="130524" y="1"/>
                  </a:moveTo>
                  <a:cubicBezTo>
                    <a:pt x="129425" y="335"/>
                    <a:pt x="106966" y="21696"/>
                    <a:pt x="91430" y="11939"/>
                  </a:cubicBezTo>
                  <a:cubicBezTo>
                    <a:pt x="75895" y="2181"/>
                    <a:pt x="66567" y="11286"/>
                    <a:pt x="51844" y="18465"/>
                  </a:cubicBezTo>
                  <a:cubicBezTo>
                    <a:pt x="37136" y="25644"/>
                    <a:pt x="34557" y="10554"/>
                    <a:pt x="21505" y="13260"/>
                  </a:cubicBezTo>
                  <a:cubicBezTo>
                    <a:pt x="8437" y="15950"/>
                    <a:pt x="8373" y="26885"/>
                    <a:pt x="1" y="2682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0"/>
            <p:cNvSpPr/>
            <p:nvPr/>
          </p:nvSpPr>
          <p:spPr>
            <a:xfrm>
              <a:off x="311325" y="2539725"/>
              <a:ext cx="3277825" cy="662975"/>
            </a:xfrm>
            <a:custGeom>
              <a:avLst/>
              <a:gdLst/>
              <a:ahLst/>
              <a:cxnLst/>
              <a:rect l="l" t="t" r="r" b="b"/>
              <a:pathLst>
                <a:path w="131113" h="26519" fill="none" extrusionOk="0">
                  <a:moveTo>
                    <a:pt x="131113" y="0"/>
                  </a:moveTo>
                  <a:cubicBezTo>
                    <a:pt x="130110" y="303"/>
                    <a:pt x="107205" y="21887"/>
                    <a:pt x="91526" y="11859"/>
                  </a:cubicBezTo>
                  <a:cubicBezTo>
                    <a:pt x="75847" y="1831"/>
                    <a:pt x="66568" y="11350"/>
                    <a:pt x="51764" y="18496"/>
                  </a:cubicBezTo>
                  <a:cubicBezTo>
                    <a:pt x="36961" y="25627"/>
                    <a:pt x="34351" y="10076"/>
                    <a:pt x="21394" y="12925"/>
                  </a:cubicBezTo>
                  <a:cubicBezTo>
                    <a:pt x="8453" y="15759"/>
                    <a:pt x="8501" y="26519"/>
                    <a:pt x="1" y="264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0"/>
            <p:cNvSpPr/>
            <p:nvPr/>
          </p:nvSpPr>
          <p:spPr>
            <a:xfrm>
              <a:off x="309750" y="2549675"/>
              <a:ext cx="3292550" cy="654225"/>
            </a:xfrm>
            <a:custGeom>
              <a:avLst/>
              <a:gdLst/>
              <a:ahLst/>
              <a:cxnLst/>
              <a:rect l="l" t="t" r="r" b="b"/>
              <a:pathLst>
                <a:path w="131702" h="26169" fill="none" extrusionOk="0">
                  <a:moveTo>
                    <a:pt x="131701" y="0"/>
                  </a:moveTo>
                  <a:cubicBezTo>
                    <a:pt x="130810" y="271"/>
                    <a:pt x="107443" y="22078"/>
                    <a:pt x="91637" y="11795"/>
                  </a:cubicBezTo>
                  <a:cubicBezTo>
                    <a:pt x="75831" y="1513"/>
                    <a:pt x="66599" y="11429"/>
                    <a:pt x="51700" y="18528"/>
                  </a:cubicBezTo>
                  <a:cubicBezTo>
                    <a:pt x="36801" y="25627"/>
                    <a:pt x="34143" y="9615"/>
                    <a:pt x="21314" y="12607"/>
                  </a:cubicBezTo>
                  <a:cubicBezTo>
                    <a:pt x="8484" y="15584"/>
                    <a:pt x="8643" y="26169"/>
                    <a:pt x="0" y="2610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0"/>
            <p:cNvSpPr/>
            <p:nvPr/>
          </p:nvSpPr>
          <p:spPr>
            <a:xfrm>
              <a:off x="308150" y="2560025"/>
              <a:ext cx="3307275" cy="645475"/>
            </a:xfrm>
            <a:custGeom>
              <a:avLst/>
              <a:gdLst/>
              <a:ahLst/>
              <a:cxnLst/>
              <a:rect l="l" t="t" r="r" b="b"/>
              <a:pathLst>
                <a:path w="132291" h="25819" fill="none" extrusionOk="0">
                  <a:moveTo>
                    <a:pt x="132290" y="0"/>
                  </a:moveTo>
                  <a:cubicBezTo>
                    <a:pt x="131510" y="223"/>
                    <a:pt x="107682" y="22269"/>
                    <a:pt x="91733" y="11715"/>
                  </a:cubicBezTo>
                  <a:cubicBezTo>
                    <a:pt x="75799" y="1162"/>
                    <a:pt x="66631" y="11493"/>
                    <a:pt x="51637" y="18560"/>
                  </a:cubicBezTo>
                  <a:cubicBezTo>
                    <a:pt x="36642" y="25627"/>
                    <a:pt x="33952" y="9137"/>
                    <a:pt x="21234" y="12273"/>
                  </a:cubicBezTo>
                  <a:cubicBezTo>
                    <a:pt x="8500" y="15408"/>
                    <a:pt x="8771" y="25818"/>
                    <a:pt x="0" y="257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0"/>
            <p:cNvSpPr/>
            <p:nvPr/>
          </p:nvSpPr>
          <p:spPr>
            <a:xfrm>
              <a:off x="306550" y="2569975"/>
              <a:ext cx="3322000" cy="640700"/>
            </a:xfrm>
            <a:custGeom>
              <a:avLst/>
              <a:gdLst/>
              <a:ahLst/>
              <a:cxnLst/>
              <a:rect l="l" t="t" r="r" b="b"/>
              <a:pathLst>
                <a:path w="132880" h="25628" fill="none" extrusionOk="0">
                  <a:moveTo>
                    <a:pt x="132880" y="0"/>
                  </a:moveTo>
                  <a:cubicBezTo>
                    <a:pt x="132211" y="207"/>
                    <a:pt x="107921" y="22476"/>
                    <a:pt x="91844" y="11652"/>
                  </a:cubicBezTo>
                  <a:cubicBezTo>
                    <a:pt x="75768" y="844"/>
                    <a:pt x="66663" y="11572"/>
                    <a:pt x="51573" y="18592"/>
                  </a:cubicBezTo>
                  <a:cubicBezTo>
                    <a:pt x="36484" y="25627"/>
                    <a:pt x="33746" y="8675"/>
                    <a:pt x="21139" y="11954"/>
                  </a:cubicBezTo>
                  <a:cubicBezTo>
                    <a:pt x="8533" y="15233"/>
                    <a:pt x="8915" y="25468"/>
                    <a:pt x="1" y="2540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0"/>
            <p:cNvSpPr/>
            <p:nvPr/>
          </p:nvSpPr>
          <p:spPr>
            <a:xfrm>
              <a:off x="304975" y="2580325"/>
              <a:ext cx="3336700" cy="640300"/>
            </a:xfrm>
            <a:custGeom>
              <a:avLst/>
              <a:gdLst/>
              <a:ahLst/>
              <a:cxnLst/>
              <a:rect l="l" t="t" r="r" b="b"/>
              <a:pathLst>
                <a:path w="133468" h="25612" fill="none" extrusionOk="0">
                  <a:moveTo>
                    <a:pt x="133468" y="0"/>
                  </a:moveTo>
                  <a:cubicBezTo>
                    <a:pt x="132911" y="159"/>
                    <a:pt x="108159" y="22666"/>
                    <a:pt x="91955" y="11572"/>
                  </a:cubicBezTo>
                  <a:cubicBezTo>
                    <a:pt x="75751" y="493"/>
                    <a:pt x="66678" y="11636"/>
                    <a:pt x="51509" y="18623"/>
                  </a:cubicBezTo>
                  <a:cubicBezTo>
                    <a:pt x="36324" y="25611"/>
                    <a:pt x="33554" y="8197"/>
                    <a:pt x="21059" y="11620"/>
                  </a:cubicBezTo>
                  <a:cubicBezTo>
                    <a:pt x="8564" y="15042"/>
                    <a:pt x="9057" y="25102"/>
                    <a:pt x="0" y="250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0"/>
            <p:cNvSpPr/>
            <p:nvPr/>
          </p:nvSpPr>
          <p:spPr>
            <a:xfrm>
              <a:off x="303375" y="2590250"/>
              <a:ext cx="3351450" cy="640325"/>
            </a:xfrm>
            <a:custGeom>
              <a:avLst/>
              <a:gdLst/>
              <a:ahLst/>
              <a:cxnLst/>
              <a:rect l="l" t="t" r="r" b="b"/>
              <a:pathLst>
                <a:path w="134058" h="25613" fill="none" extrusionOk="0">
                  <a:moveTo>
                    <a:pt x="134057" y="1"/>
                  </a:moveTo>
                  <a:cubicBezTo>
                    <a:pt x="133612" y="144"/>
                    <a:pt x="108398" y="22858"/>
                    <a:pt x="92051" y="11509"/>
                  </a:cubicBezTo>
                  <a:cubicBezTo>
                    <a:pt x="75720" y="160"/>
                    <a:pt x="66710" y="11716"/>
                    <a:pt x="51446" y="18656"/>
                  </a:cubicBezTo>
                  <a:cubicBezTo>
                    <a:pt x="36165" y="25612"/>
                    <a:pt x="33348" y="7737"/>
                    <a:pt x="20964" y="11302"/>
                  </a:cubicBezTo>
                  <a:cubicBezTo>
                    <a:pt x="8596" y="14868"/>
                    <a:pt x="9201" y="24768"/>
                    <a:pt x="0" y="24689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0"/>
            <p:cNvSpPr/>
            <p:nvPr/>
          </p:nvSpPr>
          <p:spPr>
            <a:xfrm>
              <a:off x="302175" y="2596225"/>
              <a:ext cx="3365775" cy="644300"/>
            </a:xfrm>
            <a:custGeom>
              <a:avLst/>
              <a:gdLst/>
              <a:ahLst/>
              <a:cxnLst/>
              <a:rect l="l" t="t" r="r" b="b"/>
              <a:pathLst>
                <a:path w="134631" h="25772" fill="none" extrusionOk="0">
                  <a:moveTo>
                    <a:pt x="134630" y="176"/>
                  </a:moveTo>
                  <a:cubicBezTo>
                    <a:pt x="134296" y="271"/>
                    <a:pt x="108621" y="23224"/>
                    <a:pt x="92147" y="11605"/>
                  </a:cubicBezTo>
                  <a:cubicBezTo>
                    <a:pt x="75672" y="1"/>
                    <a:pt x="66727" y="11955"/>
                    <a:pt x="51366" y="18863"/>
                  </a:cubicBezTo>
                  <a:cubicBezTo>
                    <a:pt x="35990" y="25771"/>
                    <a:pt x="33141" y="7434"/>
                    <a:pt x="20868" y="11143"/>
                  </a:cubicBezTo>
                  <a:cubicBezTo>
                    <a:pt x="8612" y="14868"/>
                    <a:pt x="9328" y="24577"/>
                    <a:pt x="1" y="2451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0"/>
            <p:cNvSpPr/>
            <p:nvPr/>
          </p:nvSpPr>
          <p:spPr>
            <a:xfrm>
              <a:off x="300600" y="2597825"/>
              <a:ext cx="3380475" cy="652625"/>
            </a:xfrm>
            <a:custGeom>
              <a:avLst/>
              <a:gdLst/>
              <a:ahLst/>
              <a:cxnLst/>
              <a:rect l="l" t="t" r="r" b="b"/>
              <a:pathLst>
                <a:path w="135219" h="26105" fill="none" extrusionOk="0">
                  <a:moveTo>
                    <a:pt x="135219" y="510"/>
                  </a:moveTo>
                  <a:cubicBezTo>
                    <a:pt x="134996" y="573"/>
                    <a:pt x="108859" y="23765"/>
                    <a:pt x="92258" y="11875"/>
                  </a:cubicBezTo>
                  <a:cubicBezTo>
                    <a:pt x="75656" y="0"/>
                    <a:pt x="66758" y="12368"/>
                    <a:pt x="51286" y="19229"/>
                  </a:cubicBezTo>
                  <a:cubicBezTo>
                    <a:pt x="35830" y="26105"/>
                    <a:pt x="32933" y="7306"/>
                    <a:pt x="20788" y="11174"/>
                  </a:cubicBezTo>
                  <a:cubicBezTo>
                    <a:pt x="8627" y="15026"/>
                    <a:pt x="9455" y="24561"/>
                    <a:pt x="0" y="24497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0"/>
            <p:cNvSpPr/>
            <p:nvPr/>
          </p:nvSpPr>
          <p:spPr>
            <a:xfrm>
              <a:off x="299000" y="2599425"/>
              <a:ext cx="3395225" cy="660975"/>
            </a:xfrm>
            <a:custGeom>
              <a:avLst/>
              <a:gdLst/>
              <a:ahLst/>
              <a:cxnLst/>
              <a:rect l="l" t="t" r="r" b="b"/>
              <a:pathLst>
                <a:path w="135809" h="26439" fill="none" extrusionOk="0">
                  <a:moveTo>
                    <a:pt x="135808" y="860"/>
                  </a:moveTo>
                  <a:cubicBezTo>
                    <a:pt x="135697" y="891"/>
                    <a:pt x="109099" y="24290"/>
                    <a:pt x="92369" y="12145"/>
                  </a:cubicBezTo>
                  <a:cubicBezTo>
                    <a:pt x="75624" y="0"/>
                    <a:pt x="66774" y="12782"/>
                    <a:pt x="51223" y="19610"/>
                  </a:cubicBezTo>
                  <a:cubicBezTo>
                    <a:pt x="35671" y="26439"/>
                    <a:pt x="32727" y="7179"/>
                    <a:pt x="20693" y="11190"/>
                  </a:cubicBezTo>
                  <a:cubicBezTo>
                    <a:pt x="8659" y="15185"/>
                    <a:pt x="9599" y="24561"/>
                    <a:pt x="0" y="2448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0"/>
            <p:cNvSpPr/>
            <p:nvPr/>
          </p:nvSpPr>
          <p:spPr>
            <a:xfrm>
              <a:off x="297400" y="2601400"/>
              <a:ext cx="3410350" cy="668950"/>
            </a:xfrm>
            <a:custGeom>
              <a:avLst/>
              <a:gdLst/>
              <a:ahLst/>
              <a:cxnLst/>
              <a:rect l="l" t="t" r="r" b="b"/>
              <a:pathLst>
                <a:path w="136414" h="26758" fill="none" extrusionOk="0">
                  <a:moveTo>
                    <a:pt x="136413" y="1179"/>
                  </a:moveTo>
                  <a:cubicBezTo>
                    <a:pt x="136413" y="1179"/>
                    <a:pt x="109338" y="24816"/>
                    <a:pt x="92465" y="12416"/>
                  </a:cubicBezTo>
                  <a:cubicBezTo>
                    <a:pt x="75593" y="1"/>
                    <a:pt x="66806" y="13180"/>
                    <a:pt x="51159" y="19977"/>
                  </a:cubicBezTo>
                  <a:cubicBezTo>
                    <a:pt x="35513" y="26758"/>
                    <a:pt x="32536" y="7036"/>
                    <a:pt x="20614" y="11191"/>
                  </a:cubicBezTo>
                  <a:cubicBezTo>
                    <a:pt x="8692" y="15345"/>
                    <a:pt x="9742" y="24529"/>
                    <a:pt x="1" y="2446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2" name="Google Shape;3532;p30"/>
          <p:cNvSpPr/>
          <p:nvPr/>
        </p:nvSpPr>
        <p:spPr>
          <a:xfrm rot="7473303">
            <a:off x="-3461644" y="4122656"/>
            <a:ext cx="7394227" cy="6425049"/>
          </a:xfrm>
          <a:prstGeom prst="flowChartOnlineStorag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3" name="Google Shape;3533;p30"/>
          <p:cNvGrpSpPr/>
          <p:nvPr/>
        </p:nvGrpSpPr>
        <p:grpSpPr>
          <a:xfrm rot="9914529" flipH="1">
            <a:off x="-6892105" y="-2560242"/>
            <a:ext cx="12153107" cy="12093372"/>
            <a:chOff x="3899125" y="1769725"/>
            <a:chExt cx="2025925" cy="2015950"/>
          </a:xfrm>
        </p:grpSpPr>
        <p:sp>
          <p:nvSpPr>
            <p:cNvPr id="3534" name="Google Shape;3534;p30"/>
            <p:cNvSpPr/>
            <p:nvPr/>
          </p:nvSpPr>
          <p:spPr>
            <a:xfrm>
              <a:off x="4184450" y="1769725"/>
              <a:ext cx="1653850" cy="1128175"/>
            </a:xfrm>
            <a:custGeom>
              <a:avLst/>
              <a:gdLst/>
              <a:ahLst/>
              <a:cxnLst/>
              <a:rect l="l" t="t" r="r" b="b"/>
              <a:pathLst>
                <a:path w="66154" h="45127" fill="none" extrusionOk="0">
                  <a:moveTo>
                    <a:pt x="66153" y="7370"/>
                  </a:moveTo>
                  <a:cubicBezTo>
                    <a:pt x="66153" y="7370"/>
                    <a:pt x="55807" y="0"/>
                    <a:pt x="46877" y="16109"/>
                  </a:cubicBezTo>
                  <a:cubicBezTo>
                    <a:pt x="37932" y="32201"/>
                    <a:pt x="33793" y="25086"/>
                    <a:pt x="25994" y="25595"/>
                  </a:cubicBezTo>
                  <a:cubicBezTo>
                    <a:pt x="18194" y="26089"/>
                    <a:pt x="16157" y="42754"/>
                    <a:pt x="10172" y="43948"/>
                  </a:cubicBezTo>
                  <a:cubicBezTo>
                    <a:pt x="4203" y="45126"/>
                    <a:pt x="4982" y="37502"/>
                    <a:pt x="0" y="411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0"/>
            <p:cNvSpPr/>
            <p:nvPr/>
          </p:nvSpPr>
          <p:spPr>
            <a:xfrm>
              <a:off x="4180475" y="1772500"/>
              <a:ext cx="1659000" cy="1136525"/>
            </a:xfrm>
            <a:custGeom>
              <a:avLst/>
              <a:gdLst/>
              <a:ahLst/>
              <a:cxnLst/>
              <a:rect l="l" t="t" r="r" b="b"/>
              <a:pathLst>
                <a:path w="66360" h="45461" fill="none" extrusionOk="0">
                  <a:moveTo>
                    <a:pt x="0" y="41641"/>
                  </a:moveTo>
                  <a:cubicBezTo>
                    <a:pt x="4903" y="37996"/>
                    <a:pt x="4441" y="45461"/>
                    <a:pt x="10410" y="44044"/>
                  </a:cubicBezTo>
                  <a:cubicBezTo>
                    <a:pt x="16379" y="42628"/>
                    <a:pt x="18512" y="26217"/>
                    <a:pt x="26359" y="25644"/>
                  </a:cubicBezTo>
                  <a:cubicBezTo>
                    <a:pt x="34207" y="25055"/>
                    <a:pt x="38218" y="31883"/>
                    <a:pt x="47132" y="15934"/>
                  </a:cubicBezTo>
                  <a:cubicBezTo>
                    <a:pt x="56061" y="1"/>
                    <a:pt x="66280" y="7339"/>
                    <a:pt x="66360" y="725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0"/>
            <p:cNvSpPr/>
            <p:nvPr/>
          </p:nvSpPr>
          <p:spPr>
            <a:xfrm>
              <a:off x="4176475" y="1774900"/>
              <a:ext cx="1664200" cy="1145275"/>
            </a:xfrm>
            <a:custGeom>
              <a:avLst/>
              <a:gdLst/>
              <a:ahLst/>
              <a:cxnLst/>
              <a:rect l="l" t="t" r="r" b="b"/>
              <a:pathLst>
                <a:path w="66568" h="45811" fill="none" extrusionOk="0">
                  <a:moveTo>
                    <a:pt x="1" y="42102"/>
                  </a:moveTo>
                  <a:cubicBezTo>
                    <a:pt x="4840" y="38504"/>
                    <a:pt x="4697" y="45810"/>
                    <a:pt x="10650" y="44155"/>
                  </a:cubicBezTo>
                  <a:cubicBezTo>
                    <a:pt x="16603" y="42516"/>
                    <a:pt x="18847" y="26359"/>
                    <a:pt x="26726" y="25707"/>
                  </a:cubicBezTo>
                  <a:cubicBezTo>
                    <a:pt x="34606" y="25038"/>
                    <a:pt x="38505" y="31580"/>
                    <a:pt x="47403" y="15790"/>
                  </a:cubicBezTo>
                  <a:cubicBezTo>
                    <a:pt x="56301" y="0"/>
                    <a:pt x="66424" y="7322"/>
                    <a:pt x="66568" y="714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0"/>
            <p:cNvSpPr/>
            <p:nvPr/>
          </p:nvSpPr>
          <p:spPr>
            <a:xfrm>
              <a:off x="4172500" y="1777275"/>
              <a:ext cx="1669375" cy="1153650"/>
            </a:xfrm>
            <a:custGeom>
              <a:avLst/>
              <a:gdLst/>
              <a:ahLst/>
              <a:cxnLst/>
              <a:rect l="l" t="t" r="r" b="b"/>
              <a:pathLst>
                <a:path w="66775" h="46146" fill="none" extrusionOk="0">
                  <a:moveTo>
                    <a:pt x="1" y="42564"/>
                  </a:moveTo>
                  <a:cubicBezTo>
                    <a:pt x="4760" y="39014"/>
                    <a:pt x="4951" y="46145"/>
                    <a:pt x="10888" y="44267"/>
                  </a:cubicBezTo>
                  <a:cubicBezTo>
                    <a:pt x="16841" y="42389"/>
                    <a:pt x="19165" y="26503"/>
                    <a:pt x="27092" y="25755"/>
                  </a:cubicBezTo>
                  <a:cubicBezTo>
                    <a:pt x="35003" y="25023"/>
                    <a:pt x="38776" y="31294"/>
                    <a:pt x="47674" y="15648"/>
                  </a:cubicBezTo>
                  <a:cubicBezTo>
                    <a:pt x="56555" y="1"/>
                    <a:pt x="66552" y="7307"/>
                    <a:pt x="66774" y="703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0"/>
            <p:cNvSpPr/>
            <p:nvPr/>
          </p:nvSpPr>
          <p:spPr>
            <a:xfrm>
              <a:off x="4168525" y="1780075"/>
              <a:ext cx="1674550" cy="1161975"/>
            </a:xfrm>
            <a:custGeom>
              <a:avLst/>
              <a:gdLst/>
              <a:ahLst/>
              <a:cxnLst/>
              <a:rect l="l" t="t" r="r" b="b"/>
              <a:pathLst>
                <a:path w="66982" h="46479" fill="none" extrusionOk="0">
                  <a:moveTo>
                    <a:pt x="1" y="43009"/>
                  </a:moveTo>
                  <a:cubicBezTo>
                    <a:pt x="4696" y="39507"/>
                    <a:pt x="5190" y="46479"/>
                    <a:pt x="11127" y="44378"/>
                  </a:cubicBezTo>
                  <a:cubicBezTo>
                    <a:pt x="17064" y="42261"/>
                    <a:pt x="19484" y="26630"/>
                    <a:pt x="27458" y="25802"/>
                  </a:cubicBezTo>
                  <a:cubicBezTo>
                    <a:pt x="35417" y="24975"/>
                    <a:pt x="39062" y="30975"/>
                    <a:pt x="47928" y="15488"/>
                  </a:cubicBezTo>
                  <a:cubicBezTo>
                    <a:pt x="56794" y="0"/>
                    <a:pt x="66679" y="7274"/>
                    <a:pt x="66981" y="692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0"/>
            <p:cNvSpPr/>
            <p:nvPr/>
          </p:nvSpPr>
          <p:spPr>
            <a:xfrm>
              <a:off x="4164550" y="1782450"/>
              <a:ext cx="1679700" cy="1170350"/>
            </a:xfrm>
            <a:custGeom>
              <a:avLst/>
              <a:gdLst/>
              <a:ahLst/>
              <a:cxnLst/>
              <a:rect l="l" t="t" r="r" b="b"/>
              <a:pathLst>
                <a:path w="67188" h="46814" fill="none" extrusionOk="0">
                  <a:moveTo>
                    <a:pt x="0" y="43471"/>
                  </a:moveTo>
                  <a:cubicBezTo>
                    <a:pt x="4617" y="40033"/>
                    <a:pt x="5444" y="46814"/>
                    <a:pt x="11366" y="44490"/>
                  </a:cubicBezTo>
                  <a:cubicBezTo>
                    <a:pt x="17303" y="42150"/>
                    <a:pt x="19818" y="26774"/>
                    <a:pt x="27808" y="25866"/>
                  </a:cubicBezTo>
                  <a:cubicBezTo>
                    <a:pt x="35815" y="24959"/>
                    <a:pt x="39348" y="30673"/>
                    <a:pt x="48198" y="15345"/>
                  </a:cubicBezTo>
                  <a:cubicBezTo>
                    <a:pt x="57049" y="1"/>
                    <a:pt x="66822" y="7259"/>
                    <a:pt x="67188" y="681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0"/>
            <p:cNvSpPr/>
            <p:nvPr/>
          </p:nvSpPr>
          <p:spPr>
            <a:xfrm>
              <a:off x="4160575" y="1785250"/>
              <a:ext cx="1684875" cy="1178700"/>
            </a:xfrm>
            <a:custGeom>
              <a:avLst/>
              <a:gdLst/>
              <a:ahLst/>
              <a:cxnLst/>
              <a:rect l="l" t="t" r="r" b="b"/>
              <a:pathLst>
                <a:path w="67395" h="47148" fill="none" extrusionOk="0">
                  <a:moveTo>
                    <a:pt x="0" y="43900"/>
                  </a:moveTo>
                  <a:cubicBezTo>
                    <a:pt x="4553" y="40526"/>
                    <a:pt x="5683" y="47147"/>
                    <a:pt x="11604" y="44585"/>
                  </a:cubicBezTo>
                  <a:cubicBezTo>
                    <a:pt x="17525" y="42022"/>
                    <a:pt x="20136" y="26900"/>
                    <a:pt x="28174" y="25914"/>
                  </a:cubicBezTo>
                  <a:cubicBezTo>
                    <a:pt x="36212" y="24927"/>
                    <a:pt x="39635" y="30355"/>
                    <a:pt x="48469" y="15185"/>
                  </a:cubicBezTo>
                  <a:cubicBezTo>
                    <a:pt x="57303" y="0"/>
                    <a:pt x="66949" y="7227"/>
                    <a:pt x="67395" y="668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0"/>
            <p:cNvSpPr/>
            <p:nvPr/>
          </p:nvSpPr>
          <p:spPr>
            <a:xfrm>
              <a:off x="4156600" y="1787625"/>
              <a:ext cx="1690050" cy="1187475"/>
            </a:xfrm>
            <a:custGeom>
              <a:avLst/>
              <a:gdLst/>
              <a:ahLst/>
              <a:cxnLst/>
              <a:rect l="l" t="t" r="r" b="b"/>
              <a:pathLst>
                <a:path w="67602" h="47499" fill="none" extrusionOk="0">
                  <a:moveTo>
                    <a:pt x="0" y="44362"/>
                  </a:moveTo>
                  <a:cubicBezTo>
                    <a:pt x="4473" y="41036"/>
                    <a:pt x="5937" y="47498"/>
                    <a:pt x="11843" y="44697"/>
                  </a:cubicBezTo>
                  <a:cubicBezTo>
                    <a:pt x="17764" y="41911"/>
                    <a:pt x="20470" y="27044"/>
                    <a:pt x="28540" y="25978"/>
                  </a:cubicBezTo>
                  <a:cubicBezTo>
                    <a:pt x="36626" y="24911"/>
                    <a:pt x="39905" y="30069"/>
                    <a:pt x="48723" y="15027"/>
                  </a:cubicBezTo>
                  <a:cubicBezTo>
                    <a:pt x="57542" y="1"/>
                    <a:pt x="67092" y="7195"/>
                    <a:pt x="67601" y="659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0"/>
            <p:cNvSpPr/>
            <p:nvPr/>
          </p:nvSpPr>
          <p:spPr>
            <a:xfrm>
              <a:off x="4152600" y="1790025"/>
              <a:ext cx="1695250" cy="1195800"/>
            </a:xfrm>
            <a:custGeom>
              <a:avLst/>
              <a:gdLst/>
              <a:ahLst/>
              <a:cxnLst/>
              <a:rect l="l" t="t" r="r" b="b"/>
              <a:pathLst>
                <a:path w="67810" h="47832" fill="none" extrusionOk="0">
                  <a:moveTo>
                    <a:pt x="1" y="44823"/>
                  </a:moveTo>
                  <a:cubicBezTo>
                    <a:pt x="4410" y="41544"/>
                    <a:pt x="6177" y="47832"/>
                    <a:pt x="12082" y="44808"/>
                  </a:cubicBezTo>
                  <a:cubicBezTo>
                    <a:pt x="17988" y="41783"/>
                    <a:pt x="20789" y="27187"/>
                    <a:pt x="28907" y="26041"/>
                  </a:cubicBezTo>
                  <a:cubicBezTo>
                    <a:pt x="37025" y="24879"/>
                    <a:pt x="40192" y="29766"/>
                    <a:pt x="48995" y="14883"/>
                  </a:cubicBezTo>
                  <a:cubicBezTo>
                    <a:pt x="57797" y="0"/>
                    <a:pt x="67220" y="7179"/>
                    <a:pt x="67809" y="647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0"/>
            <p:cNvSpPr/>
            <p:nvPr/>
          </p:nvSpPr>
          <p:spPr>
            <a:xfrm>
              <a:off x="4148225" y="1792800"/>
              <a:ext cx="1700800" cy="1204175"/>
            </a:xfrm>
            <a:custGeom>
              <a:avLst/>
              <a:gdLst/>
              <a:ahLst/>
              <a:cxnLst/>
              <a:rect l="l" t="t" r="r" b="b"/>
              <a:pathLst>
                <a:path w="68032" h="48167" fill="none" extrusionOk="0">
                  <a:moveTo>
                    <a:pt x="1" y="45270"/>
                  </a:moveTo>
                  <a:cubicBezTo>
                    <a:pt x="4346" y="42038"/>
                    <a:pt x="6447" y="48167"/>
                    <a:pt x="12337" y="44903"/>
                  </a:cubicBezTo>
                  <a:cubicBezTo>
                    <a:pt x="18226" y="41656"/>
                    <a:pt x="21123" y="27315"/>
                    <a:pt x="29289" y="26073"/>
                  </a:cubicBezTo>
                  <a:cubicBezTo>
                    <a:pt x="37439" y="24848"/>
                    <a:pt x="40495" y="29448"/>
                    <a:pt x="49281" y="14724"/>
                  </a:cubicBezTo>
                  <a:cubicBezTo>
                    <a:pt x="58052" y="0"/>
                    <a:pt x="67379" y="7147"/>
                    <a:pt x="68032" y="636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0"/>
            <p:cNvSpPr/>
            <p:nvPr/>
          </p:nvSpPr>
          <p:spPr>
            <a:xfrm>
              <a:off x="4144250" y="1795175"/>
              <a:ext cx="1705975" cy="1212550"/>
            </a:xfrm>
            <a:custGeom>
              <a:avLst/>
              <a:gdLst/>
              <a:ahLst/>
              <a:cxnLst/>
              <a:rect l="l" t="t" r="r" b="b"/>
              <a:pathLst>
                <a:path w="68239" h="48502" fill="none" extrusionOk="0">
                  <a:moveTo>
                    <a:pt x="1" y="45732"/>
                  </a:moveTo>
                  <a:cubicBezTo>
                    <a:pt x="4282" y="42548"/>
                    <a:pt x="6702" y="48501"/>
                    <a:pt x="12575" y="45031"/>
                  </a:cubicBezTo>
                  <a:cubicBezTo>
                    <a:pt x="18465" y="41545"/>
                    <a:pt x="21457" y="27459"/>
                    <a:pt x="29655" y="26137"/>
                  </a:cubicBezTo>
                  <a:cubicBezTo>
                    <a:pt x="37836" y="24832"/>
                    <a:pt x="40765" y="29162"/>
                    <a:pt x="49536" y="14581"/>
                  </a:cubicBezTo>
                  <a:cubicBezTo>
                    <a:pt x="58306" y="1"/>
                    <a:pt x="67507" y="7132"/>
                    <a:pt x="68239" y="625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0"/>
            <p:cNvSpPr/>
            <p:nvPr/>
          </p:nvSpPr>
          <p:spPr>
            <a:xfrm>
              <a:off x="4140275" y="1797575"/>
              <a:ext cx="1711550" cy="1221300"/>
            </a:xfrm>
            <a:custGeom>
              <a:avLst/>
              <a:gdLst/>
              <a:ahLst/>
              <a:cxnLst/>
              <a:rect l="l" t="t" r="r" b="b"/>
              <a:pathLst>
                <a:path w="68462" h="48852" fill="none" extrusionOk="0">
                  <a:moveTo>
                    <a:pt x="0" y="46193"/>
                  </a:moveTo>
                  <a:cubicBezTo>
                    <a:pt x="4203" y="43073"/>
                    <a:pt x="6940" y="48851"/>
                    <a:pt x="12814" y="45142"/>
                  </a:cubicBezTo>
                  <a:cubicBezTo>
                    <a:pt x="18688" y="41434"/>
                    <a:pt x="21776" y="27585"/>
                    <a:pt x="30021" y="26201"/>
                  </a:cubicBezTo>
                  <a:cubicBezTo>
                    <a:pt x="38250" y="24816"/>
                    <a:pt x="41052" y="28859"/>
                    <a:pt x="49806" y="14438"/>
                  </a:cubicBezTo>
                  <a:cubicBezTo>
                    <a:pt x="58561" y="0"/>
                    <a:pt x="67634" y="7116"/>
                    <a:pt x="68461" y="614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0"/>
            <p:cNvSpPr/>
            <p:nvPr/>
          </p:nvSpPr>
          <p:spPr>
            <a:xfrm>
              <a:off x="4136300" y="1800350"/>
              <a:ext cx="1716725" cy="1229650"/>
            </a:xfrm>
            <a:custGeom>
              <a:avLst/>
              <a:gdLst/>
              <a:ahLst/>
              <a:cxnLst/>
              <a:rect l="l" t="t" r="r" b="b"/>
              <a:pathLst>
                <a:path w="68669" h="49186" fill="none" extrusionOk="0">
                  <a:moveTo>
                    <a:pt x="0" y="46639"/>
                  </a:moveTo>
                  <a:cubicBezTo>
                    <a:pt x="4139" y="43567"/>
                    <a:pt x="7195" y="49186"/>
                    <a:pt x="13053" y="45238"/>
                  </a:cubicBezTo>
                  <a:cubicBezTo>
                    <a:pt x="18926" y="41291"/>
                    <a:pt x="22110" y="27713"/>
                    <a:pt x="30371" y="26249"/>
                  </a:cubicBezTo>
                  <a:cubicBezTo>
                    <a:pt x="38648" y="24768"/>
                    <a:pt x="41338" y="28541"/>
                    <a:pt x="50061" y="14279"/>
                  </a:cubicBezTo>
                  <a:cubicBezTo>
                    <a:pt x="58799" y="1"/>
                    <a:pt x="67777" y="7084"/>
                    <a:pt x="68668" y="603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0"/>
            <p:cNvSpPr/>
            <p:nvPr/>
          </p:nvSpPr>
          <p:spPr>
            <a:xfrm>
              <a:off x="4132325" y="1802750"/>
              <a:ext cx="1721875" cy="1238000"/>
            </a:xfrm>
            <a:custGeom>
              <a:avLst/>
              <a:gdLst/>
              <a:ahLst/>
              <a:cxnLst/>
              <a:rect l="l" t="t" r="r" b="b"/>
              <a:pathLst>
                <a:path w="68875" h="49520" fill="none" extrusionOk="0">
                  <a:moveTo>
                    <a:pt x="0" y="47100"/>
                  </a:moveTo>
                  <a:cubicBezTo>
                    <a:pt x="4059" y="44076"/>
                    <a:pt x="7434" y="49519"/>
                    <a:pt x="13291" y="45349"/>
                  </a:cubicBezTo>
                  <a:cubicBezTo>
                    <a:pt x="19149" y="41179"/>
                    <a:pt x="22428" y="27856"/>
                    <a:pt x="30737" y="26312"/>
                  </a:cubicBezTo>
                  <a:cubicBezTo>
                    <a:pt x="39046" y="24752"/>
                    <a:pt x="41624" y="28238"/>
                    <a:pt x="50331" y="14119"/>
                  </a:cubicBezTo>
                  <a:cubicBezTo>
                    <a:pt x="59054" y="0"/>
                    <a:pt x="67904" y="7068"/>
                    <a:pt x="68875" y="5922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0"/>
            <p:cNvSpPr/>
            <p:nvPr/>
          </p:nvSpPr>
          <p:spPr>
            <a:xfrm>
              <a:off x="4128325" y="1805525"/>
              <a:ext cx="1727075" cy="1246375"/>
            </a:xfrm>
            <a:custGeom>
              <a:avLst/>
              <a:gdLst/>
              <a:ahLst/>
              <a:cxnLst/>
              <a:rect l="l" t="t" r="r" b="b"/>
              <a:pathLst>
                <a:path w="69083" h="49855" fill="none" extrusionOk="0">
                  <a:moveTo>
                    <a:pt x="1" y="47546"/>
                  </a:moveTo>
                  <a:cubicBezTo>
                    <a:pt x="3996" y="44570"/>
                    <a:pt x="7689" y="49854"/>
                    <a:pt x="13531" y="45445"/>
                  </a:cubicBezTo>
                  <a:cubicBezTo>
                    <a:pt x="19388" y="41052"/>
                    <a:pt x="22763" y="27984"/>
                    <a:pt x="31104" y="26360"/>
                  </a:cubicBezTo>
                  <a:cubicBezTo>
                    <a:pt x="39460" y="24721"/>
                    <a:pt x="41896" y="27936"/>
                    <a:pt x="50603" y="13960"/>
                  </a:cubicBezTo>
                  <a:cubicBezTo>
                    <a:pt x="59293" y="1"/>
                    <a:pt x="68048" y="7020"/>
                    <a:pt x="69083" y="57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0"/>
            <p:cNvSpPr/>
            <p:nvPr/>
          </p:nvSpPr>
          <p:spPr>
            <a:xfrm>
              <a:off x="4124350" y="1807925"/>
              <a:ext cx="1732250" cy="1254700"/>
            </a:xfrm>
            <a:custGeom>
              <a:avLst/>
              <a:gdLst/>
              <a:ahLst/>
              <a:cxnLst/>
              <a:rect l="l" t="t" r="r" b="b"/>
              <a:pathLst>
                <a:path w="69290" h="50188" fill="none" extrusionOk="0">
                  <a:moveTo>
                    <a:pt x="1" y="48007"/>
                  </a:moveTo>
                  <a:cubicBezTo>
                    <a:pt x="3916" y="45078"/>
                    <a:pt x="7944" y="50188"/>
                    <a:pt x="13769" y="45556"/>
                  </a:cubicBezTo>
                  <a:cubicBezTo>
                    <a:pt x="19611" y="40940"/>
                    <a:pt x="23081" y="28126"/>
                    <a:pt x="31470" y="26407"/>
                  </a:cubicBezTo>
                  <a:cubicBezTo>
                    <a:pt x="39858" y="24704"/>
                    <a:pt x="42182" y="27633"/>
                    <a:pt x="50857" y="13817"/>
                  </a:cubicBezTo>
                  <a:cubicBezTo>
                    <a:pt x="59548" y="0"/>
                    <a:pt x="68175" y="7004"/>
                    <a:pt x="69289" y="569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0"/>
            <p:cNvSpPr/>
            <p:nvPr/>
          </p:nvSpPr>
          <p:spPr>
            <a:xfrm>
              <a:off x="4120375" y="1810300"/>
              <a:ext cx="1737425" cy="1263475"/>
            </a:xfrm>
            <a:custGeom>
              <a:avLst/>
              <a:gdLst/>
              <a:ahLst/>
              <a:cxnLst/>
              <a:rect l="l" t="t" r="r" b="b"/>
              <a:pathLst>
                <a:path w="69497" h="50539" fill="none" extrusionOk="0">
                  <a:moveTo>
                    <a:pt x="1" y="48469"/>
                  </a:moveTo>
                  <a:cubicBezTo>
                    <a:pt x="3853" y="45604"/>
                    <a:pt x="8182" y="50539"/>
                    <a:pt x="14008" y="45684"/>
                  </a:cubicBezTo>
                  <a:cubicBezTo>
                    <a:pt x="19850" y="40813"/>
                    <a:pt x="23399" y="28270"/>
                    <a:pt x="31836" y="26471"/>
                  </a:cubicBezTo>
                  <a:cubicBezTo>
                    <a:pt x="40256" y="24673"/>
                    <a:pt x="42468" y="27331"/>
                    <a:pt x="51127" y="13674"/>
                  </a:cubicBezTo>
                  <a:cubicBezTo>
                    <a:pt x="59787" y="1"/>
                    <a:pt x="68318" y="6989"/>
                    <a:pt x="69496" y="558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0"/>
            <p:cNvSpPr/>
            <p:nvPr/>
          </p:nvSpPr>
          <p:spPr>
            <a:xfrm>
              <a:off x="4116400" y="1813100"/>
              <a:ext cx="1742575" cy="1271825"/>
            </a:xfrm>
            <a:custGeom>
              <a:avLst/>
              <a:gdLst/>
              <a:ahLst/>
              <a:cxnLst/>
              <a:rect l="l" t="t" r="r" b="b"/>
              <a:pathLst>
                <a:path w="69703" h="50873" fill="none" extrusionOk="0">
                  <a:moveTo>
                    <a:pt x="0" y="48899"/>
                  </a:moveTo>
                  <a:cubicBezTo>
                    <a:pt x="3773" y="46097"/>
                    <a:pt x="8437" y="50872"/>
                    <a:pt x="14247" y="45779"/>
                  </a:cubicBezTo>
                  <a:cubicBezTo>
                    <a:pt x="20072" y="40685"/>
                    <a:pt x="23733" y="28397"/>
                    <a:pt x="32201" y="26519"/>
                  </a:cubicBezTo>
                  <a:cubicBezTo>
                    <a:pt x="40670" y="24640"/>
                    <a:pt x="42739" y="27028"/>
                    <a:pt x="51398" y="13514"/>
                  </a:cubicBezTo>
                  <a:cubicBezTo>
                    <a:pt x="60041" y="0"/>
                    <a:pt x="68445" y="6956"/>
                    <a:pt x="69703" y="546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0"/>
            <p:cNvSpPr/>
            <p:nvPr/>
          </p:nvSpPr>
          <p:spPr>
            <a:xfrm>
              <a:off x="4112025" y="1815475"/>
              <a:ext cx="1748150" cy="1280200"/>
            </a:xfrm>
            <a:custGeom>
              <a:avLst/>
              <a:gdLst/>
              <a:ahLst/>
              <a:cxnLst/>
              <a:rect l="l" t="t" r="r" b="b"/>
              <a:pathLst>
                <a:path w="69926" h="51208" fill="none" extrusionOk="0">
                  <a:moveTo>
                    <a:pt x="0" y="49361"/>
                  </a:moveTo>
                  <a:cubicBezTo>
                    <a:pt x="3725" y="46607"/>
                    <a:pt x="8691" y="51207"/>
                    <a:pt x="14501" y="45891"/>
                  </a:cubicBezTo>
                  <a:cubicBezTo>
                    <a:pt x="20311" y="40574"/>
                    <a:pt x="24068" y="28541"/>
                    <a:pt x="32583" y="26583"/>
                  </a:cubicBezTo>
                  <a:cubicBezTo>
                    <a:pt x="41083" y="24625"/>
                    <a:pt x="43041" y="26726"/>
                    <a:pt x="51668" y="13355"/>
                  </a:cubicBezTo>
                  <a:cubicBezTo>
                    <a:pt x="60312" y="1"/>
                    <a:pt x="68589" y="6941"/>
                    <a:pt x="69926" y="536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0"/>
            <p:cNvSpPr/>
            <p:nvPr/>
          </p:nvSpPr>
          <p:spPr>
            <a:xfrm>
              <a:off x="4108050" y="1817875"/>
              <a:ext cx="1753325" cy="1288925"/>
            </a:xfrm>
            <a:custGeom>
              <a:avLst/>
              <a:gdLst/>
              <a:ahLst/>
              <a:cxnLst/>
              <a:rect l="l" t="t" r="r" b="b"/>
              <a:pathLst>
                <a:path w="70133" h="51557" fill="none" extrusionOk="0">
                  <a:moveTo>
                    <a:pt x="0" y="49822"/>
                  </a:moveTo>
                  <a:cubicBezTo>
                    <a:pt x="3645" y="47116"/>
                    <a:pt x="8946" y="51557"/>
                    <a:pt x="14740" y="46002"/>
                  </a:cubicBezTo>
                  <a:cubicBezTo>
                    <a:pt x="20550" y="40462"/>
                    <a:pt x="24402" y="28683"/>
                    <a:pt x="32933" y="26646"/>
                  </a:cubicBezTo>
                  <a:cubicBezTo>
                    <a:pt x="41481" y="24609"/>
                    <a:pt x="43327" y="26423"/>
                    <a:pt x="51939" y="13212"/>
                  </a:cubicBezTo>
                  <a:cubicBezTo>
                    <a:pt x="60550" y="0"/>
                    <a:pt x="68732" y="6924"/>
                    <a:pt x="70132" y="525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0"/>
            <p:cNvSpPr/>
            <p:nvPr/>
          </p:nvSpPr>
          <p:spPr>
            <a:xfrm>
              <a:off x="4104075" y="1820650"/>
              <a:ext cx="1758500" cy="1296900"/>
            </a:xfrm>
            <a:custGeom>
              <a:avLst/>
              <a:gdLst/>
              <a:ahLst/>
              <a:cxnLst/>
              <a:rect l="l" t="t" r="r" b="b"/>
              <a:pathLst>
                <a:path w="70340" h="51876" fill="none" extrusionOk="0">
                  <a:moveTo>
                    <a:pt x="0" y="50268"/>
                  </a:moveTo>
                  <a:cubicBezTo>
                    <a:pt x="3581" y="47610"/>
                    <a:pt x="9184" y="51876"/>
                    <a:pt x="14978" y="46098"/>
                  </a:cubicBezTo>
                  <a:cubicBezTo>
                    <a:pt x="20772" y="40319"/>
                    <a:pt x="24720" y="28811"/>
                    <a:pt x="33299" y="26694"/>
                  </a:cubicBezTo>
                  <a:cubicBezTo>
                    <a:pt x="41879" y="24561"/>
                    <a:pt x="43614" y="26121"/>
                    <a:pt x="52209" y="13053"/>
                  </a:cubicBezTo>
                  <a:cubicBezTo>
                    <a:pt x="60805" y="1"/>
                    <a:pt x="68859" y="6893"/>
                    <a:pt x="70339" y="512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0"/>
            <p:cNvSpPr/>
            <p:nvPr/>
          </p:nvSpPr>
          <p:spPr>
            <a:xfrm>
              <a:off x="4100075" y="1823050"/>
              <a:ext cx="1763675" cy="1305650"/>
            </a:xfrm>
            <a:custGeom>
              <a:avLst/>
              <a:gdLst/>
              <a:ahLst/>
              <a:cxnLst/>
              <a:rect l="l" t="t" r="r" b="b"/>
              <a:pathLst>
                <a:path w="70547" h="52226" fill="none" extrusionOk="0">
                  <a:moveTo>
                    <a:pt x="1" y="50729"/>
                  </a:moveTo>
                  <a:cubicBezTo>
                    <a:pt x="3503" y="48119"/>
                    <a:pt x="9440" y="52225"/>
                    <a:pt x="15218" y="46224"/>
                  </a:cubicBezTo>
                  <a:cubicBezTo>
                    <a:pt x="21012" y="40208"/>
                    <a:pt x="25055" y="28954"/>
                    <a:pt x="33666" y="26741"/>
                  </a:cubicBezTo>
                  <a:cubicBezTo>
                    <a:pt x="42293" y="24545"/>
                    <a:pt x="43885" y="25818"/>
                    <a:pt x="52465" y="12909"/>
                  </a:cubicBezTo>
                  <a:cubicBezTo>
                    <a:pt x="61044" y="0"/>
                    <a:pt x="69003" y="6877"/>
                    <a:pt x="70547" y="503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0"/>
            <p:cNvSpPr/>
            <p:nvPr/>
          </p:nvSpPr>
          <p:spPr>
            <a:xfrm>
              <a:off x="4096100" y="1825425"/>
              <a:ext cx="1768850" cy="1314000"/>
            </a:xfrm>
            <a:custGeom>
              <a:avLst/>
              <a:gdLst/>
              <a:ahLst/>
              <a:cxnLst/>
              <a:rect l="l" t="t" r="r" b="b"/>
              <a:pathLst>
                <a:path w="70754" h="52560" fill="none" extrusionOk="0">
                  <a:moveTo>
                    <a:pt x="1" y="51191"/>
                  </a:moveTo>
                  <a:cubicBezTo>
                    <a:pt x="3439" y="48644"/>
                    <a:pt x="9694" y="52560"/>
                    <a:pt x="15456" y="46336"/>
                  </a:cubicBezTo>
                  <a:cubicBezTo>
                    <a:pt x="21235" y="40097"/>
                    <a:pt x="25373" y="29098"/>
                    <a:pt x="34032" y="26806"/>
                  </a:cubicBezTo>
                  <a:cubicBezTo>
                    <a:pt x="42691" y="24529"/>
                    <a:pt x="44172" y="25516"/>
                    <a:pt x="52735" y="12766"/>
                  </a:cubicBezTo>
                  <a:cubicBezTo>
                    <a:pt x="61299" y="1"/>
                    <a:pt x="69130" y="6845"/>
                    <a:pt x="70754" y="491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0"/>
            <p:cNvSpPr/>
            <p:nvPr/>
          </p:nvSpPr>
          <p:spPr>
            <a:xfrm>
              <a:off x="4092125" y="1828225"/>
              <a:ext cx="1774025" cy="1322350"/>
            </a:xfrm>
            <a:custGeom>
              <a:avLst/>
              <a:gdLst/>
              <a:ahLst/>
              <a:cxnLst/>
              <a:rect l="l" t="t" r="r" b="b"/>
              <a:pathLst>
                <a:path w="70961" h="52894" fill="none" extrusionOk="0">
                  <a:moveTo>
                    <a:pt x="0" y="51636"/>
                  </a:moveTo>
                  <a:cubicBezTo>
                    <a:pt x="3359" y="49137"/>
                    <a:pt x="9933" y="52894"/>
                    <a:pt x="15695" y="46431"/>
                  </a:cubicBezTo>
                  <a:cubicBezTo>
                    <a:pt x="21473" y="39969"/>
                    <a:pt x="25691" y="29224"/>
                    <a:pt x="34398" y="26853"/>
                  </a:cubicBezTo>
                  <a:cubicBezTo>
                    <a:pt x="43089" y="24497"/>
                    <a:pt x="44458" y="25197"/>
                    <a:pt x="53006" y="12607"/>
                  </a:cubicBezTo>
                  <a:cubicBezTo>
                    <a:pt x="61553" y="0"/>
                    <a:pt x="69273" y="6813"/>
                    <a:pt x="70960" y="480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0"/>
            <p:cNvSpPr/>
            <p:nvPr/>
          </p:nvSpPr>
          <p:spPr>
            <a:xfrm>
              <a:off x="4088150" y="1830600"/>
              <a:ext cx="1779600" cy="1331125"/>
            </a:xfrm>
            <a:custGeom>
              <a:avLst/>
              <a:gdLst/>
              <a:ahLst/>
              <a:cxnLst/>
              <a:rect l="l" t="t" r="r" b="b"/>
              <a:pathLst>
                <a:path w="71184" h="53245" fill="none" extrusionOk="0">
                  <a:moveTo>
                    <a:pt x="0" y="52098"/>
                  </a:moveTo>
                  <a:cubicBezTo>
                    <a:pt x="3295" y="49647"/>
                    <a:pt x="10187" y="53244"/>
                    <a:pt x="15934" y="46543"/>
                  </a:cubicBezTo>
                  <a:cubicBezTo>
                    <a:pt x="21696" y="39858"/>
                    <a:pt x="26025" y="29352"/>
                    <a:pt x="34764" y="26917"/>
                  </a:cubicBezTo>
                  <a:cubicBezTo>
                    <a:pt x="43503" y="24482"/>
                    <a:pt x="44728" y="24911"/>
                    <a:pt x="53260" y="12448"/>
                  </a:cubicBezTo>
                  <a:cubicBezTo>
                    <a:pt x="61792" y="1"/>
                    <a:pt x="69400" y="6797"/>
                    <a:pt x="71183" y="469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0"/>
            <p:cNvSpPr/>
            <p:nvPr/>
          </p:nvSpPr>
          <p:spPr>
            <a:xfrm>
              <a:off x="4084175" y="1833400"/>
              <a:ext cx="1784750" cy="1339075"/>
            </a:xfrm>
            <a:custGeom>
              <a:avLst/>
              <a:gdLst/>
              <a:ahLst/>
              <a:cxnLst/>
              <a:rect l="l" t="t" r="r" b="b"/>
              <a:pathLst>
                <a:path w="71390" h="53563" fill="none" extrusionOk="0">
                  <a:moveTo>
                    <a:pt x="0" y="52543"/>
                  </a:moveTo>
                  <a:cubicBezTo>
                    <a:pt x="3215" y="50140"/>
                    <a:pt x="10426" y="53562"/>
                    <a:pt x="16172" y="46638"/>
                  </a:cubicBezTo>
                  <a:cubicBezTo>
                    <a:pt x="21918" y="39714"/>
                    <a:pt x="26344" y="29479"/>
                    <a:pt x="35130" y="26964"/>
                  </a:cubicBezTo>
                  <a:cubicBezTo>
                    <a:pt x="43900" y="24433"/>
                    <a:pt x="45015" y="24592"/>
                    <a:pt x="53531" y="12288"/>
                  </a:cubicBezTo>
                  <a:cubicBezTo>
                    <a:pt x="62046" y="0"/>
                    <a:pt x="69528" y="6765"/>
                    <a:pt x="71390" y="456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0"/>
            <p:cNvSpPr/>
            <p:nvPr/>
          </p:nvSpPr>
          <p:spPr>
            <a:xfrm>
              <a:off x="4080175" y="1835775"/>
              <a:ext cx="1789950" cy="1347825"/>
            </a:xfrm>
            <a:custGeom>
              <a:avLst/>
              <a:gdLst/>
              <a:ahLst/>
              <a:cxnLst/>
              <a:rect l="l" t="t" r="r" b="b"/>
              <a:pathLst>
                <a:path w="71598" h="53913" fill="none" extrusionOk="0">
                  <a:moveTo>
                    <a:pt x="1" y="53006"/>
                  </a:moveTo>
                  <a:cubicBezTo>
                    <a:pt x="3153" y="50650"/>
                    <a:pt x="10682" y="53913"/>
                    <a:pt x="16412" y="46750"/>
                  </a:cubicBezTo>
                  <a:cubicBezTo>
                    <a:pt x="22158" y="39603"/>
                    <a:pt x="26679" y="29623"/>
                    <a:pt x="35481" y="27028"/>
                  </a:cubicBezTo>
                  <a:cubicBezTo>
                    <a:pt x="44299" y="24418"/>
                    <a:pt x="45302" y="24291"/>
                    <a:pt x="53802" y="12146"/>
                  </a:cubicBezTo>
                  <a:cubicBezTo>
                    <a:pt x="62286" y="1"/>
                    <a:pt x="69672" y="6750"/>
                    <a:pt x="71598" y="447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0"/>
            <p:cNvSpPr/>
            <p:nvPr/>
          </p:nvSpPr>
          <p:spPr>
            <a:xfrm>
              <a:off x="4075800" y="1838175"/>
              <a:ext cx="1795525" cy="1356175"/>
            </a:xfrm>
            <a:custGeom>
              <a:avLst/>
              <a:gdLst/>
              <a:ahLst/>
              <a:cxnLst/>
              <a:rect l="l" t="t" r="r" b="b"/>
              <a:pathLst>
                <a:path w="71821" h="54247" fill="none" extrusionOk="0">
                  <a:moveTo>
                    <a:pt x="1" y="53467"/>
                  </a:moveTo>
                  <a:cubicBezTo>
                    <a:pt x="3089" y="51159"/>
                    <a:pt x="10936" y="54247"/>
                    <a:pt x="16666" y="46877"/>
                  </a:cubicBezTo>
                  <a:cubicBezTo>
                    <a:pt x="22397" y="39491"/>
                    <a:pt x="27013" y="29766"/>
                    <a:pt x="35863" y="27076"/>
                  </a:cubicBezTo>
                  <a:cubicBezTo>
                    <a:pt x="44729" y="24401"/>
                    <a:pt x="45588" y="24004"/>
                    <a:pt x="54072" y="12002"/>
                  </a:cubicBezTo>
                  <a:cubicBezTo>
                    <a:pt x="62556" y="0"/>
                    <a:pt x="69815" y="6733"/>
                    <a:pt x="71820" y="436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0"/>
            <p:cNvSpPr/>
            <p:nvPr/>
          </p:nvSpPr>
          <p:spPr>
            <a:xfrm>
              <a:off x="4071825" y="1840950"/>
              <a:ext cx="1800700" cy="1364550"/>
            </a:xfrm>
            <a:custGeom>
              <a:avLst/>
              <a:gdLst/>
              <a:ahLst/>
              <a:cxnLst/>
              <a:rect l="l" t="t" r="r" b="b"/>
              <a:pathLst>
                <a:path w="72028" h="54582" fill="none" extrusionOk="0">
                  <a:moveTo>
                    <a:pt x="1" y="53897"/>
                  </a:moveTo>
                  <a:cubicBezTo>
                    <a:pt x="3025" y="51668"/>
                    <a:pt x="11191" y="54581"/>
                    <a:pt x="16905" y="46973"/>
                  </a:cubicBezTo>
                  <a:cubicBezTo>
                    <a:pt x="22635" y="39364"/>
                    <a:pt x="27347" y="29893"/>
                    <a:pt x="36229" y="27124"/>
                  </a:cubicBezTo>
                  <a:cubicBezTo>
                    <a:pt x="45127" y="24370"/>
                    <a:pt x="45875" y="23686"/>
                    <a:pt x="54343" y="11843"/>
                  </a:cubicBezTo>
                  <a:cubicBezTo>
                    <a:pt x="62795" y="0"/>
                    <a:pt x="69958" y="6702"/>
                    <a:pt x="72027" y="423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0"/>
            <p:cNvSpPr/>
            <p:nvPr/>
          </p:nvSpPr>
          <p:spPr>
            <a:xfrm>
              <a:off x="4067850" y="1843325"/>
              <a:ext cx="1805850" cy="1373300"/>
            </a:xfrm>
            <a:custGeom>
              <a:avLst/>
              <a:gdLst/>
              <a:ahLst/>
              <a:cxnLst/>
              <a:rect l="l" t="t" r="r" b="b"/>
              <a:pathLst>
                <a:path w="72234" h="54932" fill="none" extrusionOk="0">
                  <a:moveTo>
                    <a:pt x="1" y="54359"/>
                  </a:moveTo>
                  <a:cubicBezTo>
                    <a:pt x="2945" y="52178"/>
                    <a:pt x="11445" y="54932"/>
                    <a:pt x="17144" y="47085"/>
                  </a:cubicBezTo>
                  <a:cubicBezTo>
                    <a:pt x="22858" y="39237"/>
                    <a:pt x="27665" y="30037"/>
                    <a:pt x="36595" y="27188"/>
                  </a:cubicBezTo>
                  <a:cubicBezTo>
                    <a:pt x="45524" y="24339"/>
                    <a:pt x="46161" y="23384"/>
                    <a:pt x="54597" y="11700"/>
                  </a:cubicBezTo>
                  <a:cubicBezTo>
                    <a:pt x="63050" y="1"/>
                    <a:pt x="70085" y="6670"/>
                    <a:pt x="72234" y="414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0"/>
            <p:cNvSpPr/>
            <p:nvPr/>
          </p:nvSpPr>
          <p:spPr>
            <a:xfrm>
              <a:off x="4063875" y="1845725"/>
              <a:ext cx="1811025" cy="1381650"/>
            </a:xfrm>
            <a:custGeom>
              <a:avLst/>
              <a:gdLst/>
              <a:ahLst/>
              <a:cxnLst/>
              <a:rect l="l" t="t" r="r" b="b"/>
              <a:pathLst>
                <a:path w="72441" h="55266" fill="none" extrusionOk="0">
                  <a:moveTo>
                    <a:pt x="0" y="54820"/>
                  </a:moveTo>
                  <a:cubicBezTo>
                    <a:pt x="2865" y="52687"/>
                    <a:pt x="11684" y="55266"/>
                    <a:pt x="17382" y="47196"/>
                  </a:cubicBezTo>
                  <a:cubicBezTo>
                    <a:pt x="23097" y="39125"/>
                    <a:pt x="27983" y="30180"/>
                    <a:pt x="36961" y="27251"/>
                  </a:cubicBezTo>
                  <a:cubicBezTo>
                    <a:pt x="45922" y="24322"/>
                    <a:pt x="46447" y="23081"/>
                    <a:pt x="54868" y="11541"/>
                  </a:cubicBezTo>
                  <a:cubicBezTo>
                    <a:pt x="63304" y="0"/>
                    <a:pt x="70212" y="6654"/>
                    <a:pt x="72441" y="402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0"/>
            <p:cNvSpPr/>
            <p:nvPr/>
          </p:nvSpPr>
          <p:spPr>
            <a:xfrm>
              <a:off x="4059900" y="1848500"/>
              <a:ext cx="1816200" cy="1390025"/>
            </a:xfrm>
            <a:custGeom>
              <a:avLst/>
              <a:gdLst/>
              <a:ahLst/>
              <a:cxnLst/>
              <a:rect l="l" t="t" r="r" b="b"/>
              <a:pathLst>
                <a:path w="72648" h="55601" fill="none" extrusionOk="0">
                  <a:moveTo>
                    <a:pt x="0" y="55266"/>
                  </a:moveTo>
                  <a:cubicBezTo>
                    <a:pt x="2802" y="53181"/>
                    <a:pt x="11938" y="55600"/>
                    <a:pt x="17621" y="47292"/>
                  </a:cubicBezTo>
                  <a:cubicBezTo>
                    <a:pt x="23319" y="38999"/>
                    <a:pt x="28317" y="30308"/>
                    <a:pt x="37327" y="27299"/>
                  </a:cubicBezTo>
                  <a:cubicBezTo>
                    <a:pt x="46336" y="24291"/>
                    <a:pt x="46718" y="22779"/>
                    <a:pt x="55138" y="11382"/>
                  </a:cubicBezTo>
                  <a:cubicBezTo>
                    <a:pt x="63543" y="1"/>
                    <a:pt x="70355" y="6623"/>
                    <a:pt x="72647" y="390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0"/>
            <p:cNvSpPr/>
            <p:nvPr/>
          </p:nvSpPr>
          <p:spPr>
            <a:xfrm>
              <a:off x="4055900" y="1850900"/>
              <a:ext cx="1821400" cy="1398375"/>
            </a:xfrm>
            <a:custGeom>
              <a:avLst/>
              <a:gdLst/>
              <a:ahLst/>
              <a:cxnLst/>
              <a:rect l="l" t="t" r="r" b="b"/>
              <a:pathLst>
                <a:path w="72856" h="55935" fill="none" extrusionOk="0">
                  <a:moveTo>
                    <a:pt x="1" y="55727"/>
                  </a:moveTo>
                  <a:cubicBezTo>
                    <a:pt x="2723" y="53690"/>
                    <a:pt x="12178" y="55934"/>
                    <a:pt x="17860" y="47418"/>
                  </a:cubicBezTo>
                  <a:cubicBezTo>
                    <a:pt x="23543" y="38887"/>
                    <a:pt x="28636" y="30450"/>
                    <a:pt x="37694" y="27362"/>
                  </a:cubicBezTo>
                  <a:cubicBezTo>
                    <a:pt x="46735" y="24274"/>
                    <a:pt x="47005" y="22476"/>
                    <a:pt x="55394" y="11238"/>
                  </a:cubicBezTo>
                  <a:cubicBezTo>
                    <a:pt x="63798" y="0"/>
                    <a:pt x="70483" y="6606"/>
                    <a:pt x="72855" y="380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0"/>
            <p:cNvSpPr/>
            <p:nvPr/>
          </p:nvSpPr>
          <p:spPr>
            <a:xfrm>
              <a:off x="4051925" y="1853675"/>
              <a:ext cx="1826550" cy="1406725"/>
            </a:xfrm>
            <a:custGeom>
              <a:avLst/>
              <a:gdLst/>
              <a:ahLst/>
              <a:cxnLst/>
              <a:rect l="l" t="t" r="r" b="b"/>
              <a:pathLst>
                <a:path w="73062" h="56269" fill="none" extrusionOk="0">
                  <a:moveTo>
                    <a:pt x="1" y="56173"/>
                  </a:moveTo>
                  <a:cubicBezTo>
                    <a:pt x="2659" y="54200"/>
                    <a:pt x="12432" y="56269"/>
                    <a:pt x="18099" y="47514"/>
                  </a:cubicBezTo>
                  <a:cubicBezTo>
                    <a:pt x="23781" y="38744"/>
                    <a:pt x="28971" y="30578"/>
                    <a:pt x="38059" y="27411"/>
                  </a:cubicBezTo>
                  <a:cubicBezTo>
                    <a:pt x="47132" y="24227"/>
                    <a:pt x="47292" y="22158"/>
                    <a:pt x="55664" y="11079"/>
                  </a:cubicBezTo>
                  <a:cubicBezTo>
                    <a:pt x="64037" y="1"/>
                    <a:pt x="70627" y="6575"/>
                    <a:pt x="73062" y="367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0"/>
            <p:cNvSpPr/>
            <p:nvPr/>
          </p:nvSpPr>
          <p:spPr>
            <a:xfrm>
              <a:off x="4047950" y="1856075"/>
              <a:ext cx="1831725" cy="1415875"/>
            </a:xfrm>
            <a:custGeom>
              <a:avLst/>
              <a:gdLst/>
              <a:ahLst/>
              <a:cxnLst/>
              <a:rect l="l" t="t" r="r" b="b"/>
              <a:pathLst>
                <a:path w="73269" h="56635" fill="none" extrusionOk="0">
                  <a:moveTo>
                    <a:pt x="1" y="56634"/>
                  </a:moveTo>
                  <a:cubicBezTo>
                    <a:pt x="2579" y="54708"/>
                    <a:pt x="12671" y="56619"/>
                    <a:pt x="18338" y="47625"/>
                  </a:cubicBezTo>
                  <a:cubicBezTo>
                    <a:pt x="24004" y="38632"/>
                    <a:pt x="29289" y="30721"/>
                    <a:pt x="38409" y="27458"/>
                  </a:cubicBezTo>
                  <a:cubicBezTo>
                    <a:pt x="47546" y="24211"/>
                    <a:pt x="47562" y="21871"/>
                    <a:pt x="55935" y="10936"/>
                  </a:cubicBezTo>
                  <a:cubicBezTo>
                    <a:pt x="64291" y="0"/>
                    <a:pt x="70754" y="6558"/>
                    <a:pt x="73269" y="356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0"/>
            <p:cNvSpPr/>
            <p:nvPr/>
          </p:nvSpPr>
          <p:spPr>
            <a:xfrm>
              <a:off x="4043975" y="1858450"/>
              <a:ext cx="1836900" cy="1427425"/>
            </a:xfrm>
            <a:custGeom>
              <a:avLst/>
              <a:gdLst/>
              <a:ahLst/>
              <a:cxnLst/>
              <a:rect l="l" t="t" r="r" b="b"/>
              <a:pathLst>
                <a:path w="73476" h="57097" fill="none" extrusionOk="0">
                  <a:moveTo>
                    <a:pt x="0" y="57097"/>
                  </a:moveTo>
                  <a:cubicBezTo>
                    <a:pt x="2515" y="55218"/>
                    <a:pt x="12925" y="56953"/>
                    <a:pt x="18576" y="47737"/>
                  </a:cubicBezTo>
                  <a:cubicBezTo>
                    <a:pt x="24243" y="38521"/>
                    <a:pt x="29607" y="30865"/>
                    <a:pt x="38775" y="27522"/>
                  </a:cubicBezTo>
                  <a:cubicBezTo>
                    <a:pt x="47944" y="24195"/>
                    <a:pt x="47848" y="21569"/>
                    <a:pt x="56189" y="10793"/>
                  </a:cubicBezTo>
                  <a:cubicBezTo>
                    <a:pt x="64546" y="1"/>
                    <a:pt x="70897" y="6543"/>
                    <a:pt x="73475" y="347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0"/>
            <p:cNvSpPr/>
            <p:nvPr/>
          </p:nvSpPr>
          <p:spPr>
            <a:xfrm>
              <a:off x="4039600" y="1861250"/>
              <a:ext cx="1842475" cy="1438550"/>
            </a:xfrm>
            <a:custGeom>
              <a:avLst/>
              <a:gdLst/>
              <a:ahLst/>
              <a:cxnLst/>
              <a:rect l="l" t="t" r="r" b="b"/>
              <a:pathLst>
                <a:path w="73699" h="57542" fill="none" extrusionOk="0">
                  <a:moveTo>
                    <a:pt x="0" y="57542"/>
                  </a:moveTo>
                  <a:cubicBezTo>
                    <a:pt x="2452" y="55711"/>
                    <a:pt x="13196" y="57287"/>
                    <a:pt x="18831" y="47832"/>
                  </a:cubicBezTo>
                  <a:cubicBezTo>
                    <a:pt x="24481" y="38393"/>
                    <a:pt x="29957" y="30976"/>
                    <a:pt x="39157" y="27569"/>
                  </a:cubicBezTo>
                  <a:cubicBezTo>
                    <a:pt x="48358" y="24163"/>
                    <a:pt x="48151" y="21250"/>
                    <a:pt x="56475" y="10617"/>
                  </a:cubicBezTo>
                  <a:cubicBezTo>
                    <a:pt x="64800" y="0"/>
                    <a:pt x="71040" y="6510"/>
                    <a:pt x="73698" y="334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0"/>
            <p:cNvSpPr/>
            <p:nvPr/>
          </p:nvSpPr>
          <p:spPr>
            <a:xfrm>
              <a:off x="4035625" y="1863625"/>
              <a:ext cx="1848025" cy="1450100"/>
            </a:xfrm>
            <a:custGeom>
              <a:avLst/>
              <a:gdLst/>
              <a:ahLst/>
              <a:cxnLst/>
              <a:rect l="l" t="t" r="r" b="b"/>
              <a:pathLst>
                <a:path w="73921" h="58004" fill="none" extrusionOk="0">
                  <a:moveTo>
                    <a:pt x="0" y="58004"/>
                  </a:moveTo>
                  <a:cubicBezTo>
                    <a:pt x="2388" y="56221"/>
                    <a:pt x="13435" y="57622"/>
                    <a:pt x="19069" y="47944"/>
                  </a:cubicBezTo>
                  <a:cubicBezTo>
                    <a:pt x="24720" y="38266"/>
                    <a:pt x="30275" y="31119"/>
                    <a:pt x="39523" y="27633"/>
                  </a:cubicBezTo>
                  <a:cubicBezTo>
                    <a:pt x="48771" y="24132"/>
                    <a:pt x="48437" y="20948"/>
                    <a:pt x="56746" y="10474"/>
                  </a:cubicBezTo>
                  <a:cubicBezTo>
                    <a:pt x="65055" y="1"/>
                    <a:pt x="71167" y="6479"/>
                    <a:pt x="73921" y="324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0"/>
            <p:cNvSpPr/>
            <p:nvPr/>
          </p:nvSpPr>
          <p:spPr>
            <a:xfrm>
              <a:off x="4031650" y="1866025"/>
              <a:ext cx="1853200" cy="1461225"/>
            </a:xfrm>
            <a:custGeom>
              <a:avLst/>
              <a:gdLst/>
              <a:ahLst/>
              <a:cxnLst/>
              <a:rect l="l" t="t" r="r" b="b"/>
              <a:pathLst>
                <a:path w="74128" h="58449" fill="none" extrusionOk="0">
                  <a:moveTo>
                    <a:pt x="0" y="58449"/>
                  </a:moveTo>
                  <a:cubicBezTo>
                    <a:pt x="2308" y="56730"/>
                    <a:pt x="13689" y="57971"/>
                    <a:pt x="19308" y="48071"/>
                  </a:cubicBezTo>
                  <a:cubicBezTo>
                    <a:pt x="24943" y="38154"/>
                    <a:pt x="30609" y="31262"/>
                    <a:pt x="39889" y="27697"/>
                  </a:cubicBezTo>
                  <a:cubicBezTo>
                    <a:pt x="49169" y="24115"/>
                    <a:pt x="48707" y="20661"/>
                    <a:pt x="57000" y="10331"/>
                  </a:cubicBezTo>
                  <a:cubicBezTo>
                    <a:pt x="65293" y="0"/>
                    <a:pt x="71310" y="6463"/>
                    <a:pt x="74128" y="313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0"/>
            <p:cNvSpPr/>
            <p:nvPr/>
          </p:nvSpPr>
          <p:spPr>
            <a:xfrm>
              <a:off x="4027650" y="1868800"/>
              <a:ext cx="1858400" cy="1472400"/>
            </a:xfrm>
            <a:custGeom>
              <a:avLst/>
              <a:gdLst/>
              <a:ahLst/>
              <a:cxnLst/>
              <a:rect l="l" t="t" r="r" b="b"/>
              <a:pathLst>
                <a:path w="74336" h="58896" fill="none" extrusionOk="0">
                  <a:moveTo>
                    <a:pt x="1" y="58895"/>
                  </a:moveTo>
                  <a:cubicBezTo>
                    <a:pt x="2245" y="57240"/>
                    <a:pt x="13929" y="58306"/>
                    <a:pt x="19547" y="48167"/>
                  </a:cubicBezTo>
                  <a:cubicBezTo>
                    <a:pt x="25182" y="38027"/>
                    <a:pt x="30928" y="31390"/>
                    <a:pt x="40256" y="27745"/>
                  </a:cubicBezTo>
                  <a:cubicBezTo>
                    <a:pt x="49568" y="24084"/>
                    <a:pt x="48995" y="20343"/>
                    <a:pt x="57272" y="10172"/>
                  </a:cubicBezTo>
                  <a:cubicBezTo>
                    <a:pt x="65549" y="1"/>
                    <a:pt x="71438" y="6431"/>
                    <a:pt x="74335" y="300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0"/>
            <p:cNvSpPr/>
            <p:nvPr/>
          </p:nvSpPr>
          <p:spPr>
            <a:xfrm>
              <a:off x="4023675" y="1871200"/>
              <a:ext cx="1863575" cy="1483925"/>
            </a:xfrm>
            <a:custGeom>
              <a:avLst/>
              <a:gdLst/>
              <a:ahLst/>
              <a:cxnLst/>
              <a:rect l="l" t="t" r="r" b="b"/>
              <a:pathLst>
                <a:path w="74543" h="59357" fill="none" extrusionOk="0">
                  <a:moveTo>
                    <a:pt x="1" y="59356"/>
                  </a:moveTo>
                  <a:cubicBezTo>
                    <a:pt x="2165" y="57749"/>
                    <a:pt x="14183" y="58640"/>
                    <a:pt x="19786" y="48278"/>
                  </a:cubicBezTo>
                  <a:cubicBezTo>
                    <a:pt x="25405" y="37915"/>
                    <a:pt x="31263" y="31533"/>
                    <a:pt x="40622" y="27792"/>
                  </a:cubicBezTo>
                  <a:cubicBezTo>
                    <a:pt x="49966" y="24067"/>
                    <a:pt x="49281" y="20040"/>
                    <a:pt x="57542" y="10028"/>
                  </a:cubicBezTo>
                  <a:cubicBezTo>
                    <a:pt x="65787" y="0"/>
                    <a:pt x="71581" y="6415"/>
                    <a:pt x="74542" y="291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0"/>
            <p:cNvSpPr/>
            <p:nvPr/>
          </p:nvSpPr>
          <p:spPr>
            <a:xfrm>
              <a:off x="4019700" y="1873575"/>
              <a:ext cx="1868725" cy="1495475"/>
            </a:xfrm>
            <a:custGeom>
              <a:avLst/>
              <a:gdLst/>
              <a:ahLst/>
              <a:cxnLst/>
              <a:rect l="l" t="t" r="r" b="b"/>
              <a:pathLst>
                <a:path w="74749" h="59819" fill="none" extrusionOk="0">
                  <a:moveTo>
                    <a:pt x="1" y="59818"/>
                  </a:moveTo>
                  <a:cubicBezTo>
                    <a:pt x="2102" y="58258"/>
                    <a:pt x="14422" y="58991"/>
                    <a:pt x="20025" y="48390"/>
                  </a:cubicBezTo>
                  <a:cubicBezTo>
                    <a:pt x="25628" y="37805"/>
                    <a:pt x="31581" y="31676"/>
                    <a:pt x="40972" y="27856"/>
                  </a:cubicBezTo>
                  <a:cubicBezTo>
                    <a:pt x="50379" y="24036"/>
                    <a:pt x="49552" y="19754"/>
                    <a:pt x="57797" y="9885"/>
                  </a:cubicBezTo>
                  <a:cubicBezTo>
                    <a:pt x="66042" y="1"/>
                    <a:pt x="71709" y="6399"/>
                    <a:pt x="74749" y="280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0"/>
            <p:cNvSpPr/>
            <p:nvPr/>
          </p:nvSpPr>
          <p:spPr>
            <a:xfrm>
              <a:off x="4015725" y="1876375"/>
              <a:ext cx="1873900" cy="1506600"/>
            </a:xfrm>
            <a:custGeom>
              <a:avLst/>
              <a:gdLst/>
              <a:ahLst/>
              <a:cxnLst/>
              <a:rect l="l" t="t" r="r" b="b"/>
              <a:pathLst>
                <a:path w="74956" h="60264" fill="none" extrusionOk="0">
                  <a:moveTo>
                    <a:pt x="0" y="60263"/>
                  </a:moveTo>
                  <a:cubicBezTo>
                    <a:pt x="2022" y="58751"/>
                    <a:pt x="14676" y="59308"/>
                    <a:pt x="20263" y="48485"/>
                  </a:cubicBezTo>
                  <a:cubicBezTo>
                    <a:pt x="25866" y="37661"/>
                    <a:pt x="31899" y="31803"/>
                    <a:pt x="41338" y="27903"/>
                  </a:cubicBezTo>
                  <a:cubicBezTo>
                    <a:pt x="50777" y="24004"/>
                    <a:pt x="49838" y="19435"/>
                    <a:pt x="58067" y="9710"/>
                  </a:cubicBezTo>
                  <a:cubicBezTo>
                    <a:pt x="66296" y="0"/>
                    <a:pt x="71852" y="6367"/>
                    <a:pt x="74956" y="267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0"/>
            <p:cNvSpPr/>
            <p:nvPr/>
          </p:nvSpPr>
          <p:spPr>
            <a:xfrm>
              <a:off x="4011750" y="1878750"/>
              <a:ext cx="1879075" cy="1518150"/>
            </a:xfrm>
            <a:custGeom>
              <a:avLst/>
              <a:gdLst/>
              <a:ahLst/>
              <a:cxnLst/>
              <a:rect l="l" t="t" r="r" b="b"/>
              <a:pathLst>
                <a:path w="75163" h="60726" fill="none" extrusionOk="0">
                  <a:moveTo>
                    <a:pt x="0" y="60726"/>
                  </a:moveTo>
                  <a:cubicBezTo>
                    <a:pt x="1958" y="59261"/>
                    <a:pt x="14931" y="59659"/>
                    <a:pt x="20502" y="48612"/>
                  </a:cubicBezTo>
                  <a:cubicBezTo>
                    <a:pt x="26089" y="37550"/>
                    <a:pt x="32233" y="31947"/>
                    <a:pt x="41704" y="27968"/>
                  </a:cubicBezTo>
                  <a:cubicBezTo>
                    <a:pt x="51175" y="23988"/>
                    <a:pt x="50124" y="19133"/>
                    <a:pt x="58338" y="9567"/>
                  </a:cubicBezTo>
                  <a:cubicBezTo>
                    <a:pt x="66535" y="1"/>
                    <a:pt x="71979" y="6352"/>
                    <a:pt x="75162" y="257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0"/>
            <p:cNvSpPr/>
            <p:nvPr/>
          </p:nvSpPr>
          <p:spPr>
            <a:xfrm>
              <a:off x="4007750" y="1881550"/>
              <a:ext cx="1884275" cy="1529275"/>
            </a:xfrm>
            <a:custGeom>
              <a:avLst/>
              <a:gdLst/>
              <a:ahLst/>
              <a:cxnLst/>
              <a:rect l="l" t="t" r="r" b="b"/>
              <a:pathLst>
                <a:path w="75371" h="61171" fill="none" extrusionOk="0">
                  <a:moveTo>
                    <a:pt x="1" y="61171"/>
                  </a:moveTo>
                  <a:cubicBezTo>
                    <a:pt x="1879" y="59770"/>
                    <a:pt x="15170" y="59993"/>
                    <a:pt x="20741" y="48707"/>
                  </a:cubicBezTo>
                  <a:cubicBezTo>
                    <a:pt x="26328" y="37422"/>
                    <a:pt x="32552" y="32074"/>
                    <a:pt x="42071" y="28015"/>
                  </a:cubicBezTo>
                  <a:cubicBezTo>
                    <a:pt x="51589" y="23956"/>
                    <a:pt x="50412" y="18830"/>
                    <a:pt x="58593" y="9407"/>
                  </a:cubicBezTo>
                  <a:cubicBezTo>
                    <a:pt x="66791" y="0"/>
                    <a:pt x="72107" y="6303"/>
                    <a:pt x="75370" y="245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0"/>
            <p:cNvSpPr/>
            <p:nvPr/>
          </p:nvSpPr>
          <p:spPr>
            <a:xfrm>
              <a:off x="4003375" y="1883925"/>
              <a:ext cx="1889825" cy="1540825"/>
            </a:xfrm>
            <a:custGeom>
              <a:avLst/>
              <a:gdLst/>
              <a:ahLst/>
              <a:cxnLst/>
              <a:rect l="l" t="t" r="r" b="b"/>
              <a:pathLst>
                <a:path w="75593" h="61633" fill="none" extrusionOk="0">
                  <a:moveTo>
                    <a:pt x="1" y="61633"/>
                  </a:moveTo>
                  <a:cubicBezTo>
                    <a:pt x="1831" y="60280"/>
                    <a:pt x="15441" y="60328"/>
                    <a:pt x="20996" y="48819"/>
                  </a:cubicBezTo>
                  <a:cubicBezTo>
                    <a:pt x="26567" y="37311"/>
                    <a:pt x="32902" y="32217"/>
                    <a:pt x="42453" y="28079"/>
                  </a:cubicBezTo>
                  <a:cubicBezTo>
                    <a:pt x="52003" y="23924"/>
                    <a:pt x="50698" y="18528"/>
                    <a:pt x="58880" y="9264"/>
                  </a:cubicBezTo>
                  <a:cubicBezTo>
                    <a:pt x="67045" y="1"/>
                    <a:pt x="72266" y="6288"/>
                    <a:pt x="75593" y="234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0"/>
            <p:cNvSpPr/>
            <p:nvPr/>
          </p:nvSpPr>
          <p:spPr>
            <a:xfrm>
              <a:off x="3999400" y="1886325"/>
              <a:ext cx="1895000" cy="1552350"/>
            </a:xfrm>
            <a:custGeom>
              <a:avLst/>
              <a:gdLst/>
              <a:ahLst/>
              <a:cxnLst/>
              <a:rect l="l" t="t" r="r" b="b"/>
              <a:pathLst>
                <a:path w="75800" h="62094" fill="none" extrusionOk="0">
                  <a:moveTo>
                    <a:pt x="1" y="62094"/>
                  </a:moveTo>
                  <a:cubicBezTo>
                    <a:pt x="1752" y="60789"/>
                    <a:pt x="15679" y="60677"/>
                    <a:pt x="21235" y="48930"/>
                  </a:cubicBezTo>
                  <a:cubicBezTo>
                    <a:pt x="26806" y="37183"/>
                    <a:pt x="33220" y="32360"/>
                    <a:pt x="42819" y="28126"/>
                  </a:cubicBezTo>
                  <a:cubicBezTo>
                    <a:pt x="52401" y="23908"/>
                    <a:pt x="50984" y="18225"/>
                    <a:pt x="59134" y="9121"/>
                  </a:cubicBezTo>
                  <a:cubicBezTo>
                    <a:pt x="67300" y="0"/>
                    <a:pt x="72393" y="6272"/>
                    <a:pt x="75800" y="224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0"/>
            <p:cNvSpPr/>
            <p:nvPr/>
          </p:nvSpPr>
          <p:spPr>
            <a:xfrm>
              <a:off x="3995425" y="1889100"/>
              <a:ext cx="1900175" cy="1563500"/>
            </a:xfrm>
            <a:custGeom>
              <a:avLst/>
              <a:gdLst/>
              <a:ahLst/>
              <a:cxnLst/>
              <a:rect l="l" t="t" r="r" b="b"/>
              <a:pathLst>
                <a:path w="76007" h="62540" fill="none" extrusionOk="0">
                  <a:moveTo>
                    <a:pt x="1" y="62540"/>
                  </a:moveTo>
                  <a:cubicBezTo>
                    <a:pt x="1688" y="61283"/>
                    <a:pt x="15934" y="60996"/>
                    <a:pt x="21473" y="49026"/>
                  </a:cubicBezTo>
                  <a:cubicBezTo>
                    <a:pt x="27028" y="37056"/>
                    <a:pt x="33555" y="32488"/>
                    <a:pt x="43185" y="28174"/>
                  </a:cubicBezTo>
                  <a:cubicBezTo>
                    <a:pt x="52815" y="23877"/>
                    <a:pt x="51271" y="17908"/>
                    <a:pt x="59404" y="8962"/>
                  </a:cubicBezTo>
                  <a:cubicBezTo>
                    <a:pt x="67554" y="0"/>
                    <a:pt x="72536" y="6240"/>
                    <a:pt x="76006" y="211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0"/>
            <p:cNvSpPr/>
            <p:nvPr/>
          </p:nvSpPr>
          <p:spPr>
            <a:xfrm>
              <a:off x="3991450" y="1891475"/>
              <a:ext cx="1905350" cy="1575075"/>
            </a:xfrm>
            <a:custGeom>
              <a:avLst/>
              <a:gdLst/>
              <a:ahLst/>
              <a:cxnLst/>
              <a:rect l="l" t="t" r="r" b="b"/>
              <a:pathLst>
                <a:path w="76214" h="63003" fill="none" extrusionOk="0">
                  <a:moveTo>
                    <a:pt x="0" y="63002"/>
                  </a:moveTo>
                  <a:cubicBezTo>
                    <a:pt x="1608" y="61792"/>
                    <a:pt x="16172" y="61347"/>
                    <a:pt x="21712" y="49138"/>
                  </a:cubicBezTo>
                  <a:cubicBezTo>
                    <a:pt x="27251" y="36945"/>
                    <a:pt x="33873" y="32632"/>
                    <a:pt x="43535" y="28238"/>
                  </a:cubicBezTo>
                  <a:cubicBezTo>
                    <a:pt x="53212" y="23861"/>
                    <a:pt x="51541" y="17622"/>
                    <a:pt x="59675" y="8803"/>
                  </a:cubicBezTo>
                  <a:cubicBezTo>
                    <a:pt x="67793" y="1"/>
                    <a:pt x="72664" y="6225"/>
                    <a:pt x="76213" y="200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0"/>
            <p:cNvSpPr/>
            <p:nvPr/>
          </p:nvSpPr>
          <p:spPr>
            <a:xfrm>
              <a:off x="3987475" y="1893875"/>
              <a:ext cx="1910500" cy="1586200"/>
            </a:xfrm>
            <a:custGeom>
              <a:avLst/>
              <a:gdLst/>
              <a:ahLst/>
              <a:cxnLst/>
              <a:rect l="l" t="t" r="r" b="b"/>
              <a:pathLst>
                <a:path w="76420" h="63448" fill="none" extrusionOk="0">
                  <a:moveTo>
                    <a:pt x="0" y="63447"/>
                  </a:moveTo>
                  <a:cubicBezTo>
                    <a:pt x="1544" y="62301"/>
                    <a:pt x="16427" y="61696"/>
                    <a:pt x="21950" y="49265"/>
                  </a:cubicBezTo>
                  <a:cubicBezTo>
                    <a:pt x="27490" y="36833"/>
                    <a:pt x="34191" y="32759"/>
                    <a:pt x="43901" y="28302"/>
                  </a:cubicBezTo>
                  <a:cubicBezTo>
                    <a:pt x="53610" y="23829"/>
                    <a:pt x="51827" y="17319"/>
                    <a:pt x="59929" y="8660"/>
                  </a:cubicBezTo>
                  <a:cubicBezTo>
                    <a:pt x="68047" y="0"/>
                    <a:pt x="72807" y="6208"/>
                    <a:pt x="76420" y="19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0"/>
            <p:cNvSpPr/>
            <p:nvPr/>
          </p:nvSpPr>
          <p:spPr>
            <a:xfrm>
              <a:off x="3983500" y="1896650"/>
              <a:ext cx="1916075" cy="1597350"/>
            </a:xfrm>
            <a:custGeom>
              <a:avLst/>
              <a:gdLst/>
              <a:ahLst/>
              <a:cxnLst/>
              <a:rect l="l" t="t" r="r" b="b"/>
              <a:pathLst>
                <a:path w="76643" h="63894" fill="none" extrusionOk="0">
                  <a:moveTo>
                    <a:pt x="0" y="63893"/>
                  </a:moveTo>
                  <a:cubicBezTo>
                    <a:pt x="1464" y="62811"/>
                    <a:pt x="16681" y="62015"/>
                    <a:pt x="22189" y="49361"/>
                  </a:cubicBezTo>
                  <a:cubicBezTo>
                    <a:pt x="27712" y="36691"/>
                    <a:pt x="34525" y="32886"/>
                    <a:pt x="44266" y="28350"/>
                  </a:cubicBezTo>
                  <a:cubicBezTo>
                    <a:pt x="54008" y="23797"/>
                    <a:pt x="52114" y="17001"/>
                    <a:pt x="60200" y="8501"/>
                  </a:cubicBezTo>
                  <a:cubicBezTo>
                    <a:pt x="68286" y="1"/>
                    <a:pt x="72934" y="6177"/>
                    <a:pt x="76643" y="178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0"/>
            <p:cNvSpPr/>
            <p:nvPr/>
          </p:nvSpPr>
          <p:spPr>
            <a:xfrm>
              <a:off x="3979500" y="1899050"/>
              <a:ext cx="1921275" cy="1608875"/>
            </a:xfrm>
            <a:custGeom>
              <a:avLst/>
              <a:gdLst/>
              <a:ahLst/>
              <a:cxnLst/>
              <a:rect l="l" t="t" r="r" b="b"/>
              <a:pathLst>
                <a:path w="76851" h="64355" fill="none" extrusionOk="0">
                  <a:moveTo>
                    <a:pt x="1" y="64355"/>
                  </a:moveTo>
                  <a:cubicBezTo>
                    <a:pt x="1402" y="63320"/>
                    <a:pt x="16921" y="62365"/>
                    <a:pt x="22429" y="49472"/>
                  </a:cubicBezTo>
                  <a:cubicBezTo>
                    <a:pt x="27952" y="36579"/>
                    <a:pt x="34844" y="33029"/>
                    <a:pt x="44633" y="28413"/>
                  </a:cubicBezTo>
                  <a:cubicBezTo>
                    <a:pt x="54423" y="23781"/>
                    <a:pt x="52401" y="16714"/>
                    <a:pt x="60471" y="8357"/>
                  </a:cubicBezTo>
                  <a:cubicBezTo>
                    <a:pt x="68541" y="0"/>
                    <a:pt x="73062" y="6160"/>
                    <a:pt x="76850" y="167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0"/>
            <p:cNvSpPr/>
            <p:nvPr/>
          </p:nvSpPr>
          <p:spPr>
            <a:xfrm>
              <a:off x="3975525" y="1901825"/>
              <a:ext cx="1926450" cy="1620025"/>
            </a:xfrm>
            <a:custGeom>
              <a:avLst/>
              <a:gdLst/>
              <a:ahLst/>
              <a:cxnLst/>
              <a:rect l="l" t="t" r="r" b="b"/>
              <a:pathLst>
                <a:path w="77058" h="64801" fill="none" extrusionOk="0">
                  <a:moveTo>
                    <a:pt x="1" y="64801"/>
                  </a:moveTo>
                  <a:cubicBezTo>
                    <a:pt x="1322" y="63814"/>
                    <a:pt x="17176" y="62684"/>
                    <a:pt x="22667" y="49568"/>
                  </a:cubicBezTo>
                  <a:cubicBezTo>
                    <a:pt x="28175" y="36452"/>
                    <a:pt x="35178" y="33157"/>
                    <a:pt x="44999" y="28445"/>
                  </a:cubicBezTo>
                  <a:cubicBezTo>
                    <a:pt x="54820" y="23750"/>
                    <a:pt x="52671" y="16396"/>
                    <a:pt x="60726" y="8198"/>
                  </a:cubicBezTo>
                  <a:cubicBezTo>
                    <a:pt x="68780" y="1"/>
                    <a:pt x="73205" y="6113"/>
                    <a:pt x="77057" y="156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0"/>
            <p:cNvSpPr/>
            <p:nvPr/>
          </p:nvSpPr>
          <p:spPr>
            <a:xfrm>
              <a:off x="3971550" y="1904225"/>
              <a:ext cx="1931600" cy="1631550"/>
            </a:xfrm>
            <a:custGeom>
              <a:avLst/>
              <a:gdLst/>
              <a:ahLst/>
              <a:cxnLst/>
              <a:rect l="l" t="t" r="r" b="b"/>
              <a:pathLst>
                <a:path w="77264" h="65262" fill="none" extrusionOk="0">
                  <a:moveTo>
                    <a:pt x="0" y="65262"/>
                  </a:moveTo>
                  <a:cubicBezTo>
                    <a:pt x="1258" y="64323"/>
                    <a:pt x="17414" y="63033"/>
                    <a:pt x="22906" y="49679"/>
                  </a:cubicBezTo>
                  <a:cubicBezTo>
                    <a:pt x="28413" y="36340"/>
                    <a:pt x="35496" y="33300"/>
                    <a:pt x="45365" y="28508"/>
                  </a:cubicBezTo>
                  <a:cubicBezTo>
                    <a:pt x="55218" y="23717"/>
                    <a:pt x="52958" y="16093"/>
                    <a:pt x="60996" y="8055"/>
                  </a:cubicBezTo>
                  <a:cubicBezTo>
                    <a:pt x="69034" y="0"/>
                    <a:pt x="73332" y="6097"/>
                    <a:pt x="77264" y="144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0"/>
            <p:cNvSpPr/>
            <p:nvPr/>
          </p:nvSpPr>
          <p:spPr>
            <a:xfrm>
              <a:off x="3967175" y="1906600"/>
              <a:ext cx="1937175" cy="1643100"/>
            </a:xfrm>
            <a:custGeom>
              <a:avLst/>
              <a:gdLst/>
              <a:ahLst/>
              <a:cxnLst/>
              <a:rect l="l" t="t" r="r" b="b"/>
              <a:pathLst>
                <a:path w="77487" h="65724" fill="none" extrusionOk="0">
                  <a:moveTo>
                    <a:pt x="0" y="65724"/>
                  </a:moveTo>
                  <a:cubicBezTo>
                    <a:pt x="1194" y="64832"/>
                    <a:pt x="17685" y="63384"/>
                    <a:pt x="23176" y="49806"/>
                  </a:cubicBezTo>
                  <a:cubicBezTo>
                    <a:pt x="28652" y="36229"/>
                    <a:pt x="35846" y="33443"/>
                    <a:pt x="45747" y="28573"/>
                  </a:cubicBezTo>
                  <a:cubicBezTo>
                    <a:pt x="55648" y="23702"/>
                    <a:pt x="53260" y="15791"/>
                    <a:pt x="61283" y="7896"/>
                  </a:cubicBezTo>
                  <a:cubicBezTo>
                    <a:pt x="69305" y="1"/>
                    <a:pt x="73491" y="6081"/>
                    <a:pt x="77487" y="135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0"/>
            <p:cNvSpPr/>
            <p:nvPr/>
          </p:nvSpPr>
          <p:spPr>
            <a:xfrm>
              <a:off x="3963200" y="1909400"/>
              <a:ext cx="1942350" cy="1654225"/>
            </a:xfrm>
            <a:custGeom>
              <a:avLst/>
              <a:gdLst/>
              <a:ahLst/>
              <a:cxnLst/>
              <a:rect l="l" t="t" r="r" b="b"/>
              <a:pathLst>
                <a:path w="77694" h="66169" fill="none" extrusionOk="0">
                  <a:moveTo>
                    <a:pt x="0" y="66169"/>
                  </a:moveTo>
                  <a:cubicBezTo>
                    <a:pt x="1130" y="65341"/>
                    <a:pt x="17923" y="63702"/>
                    <a:pt x="23399" y="49901"/>
                  </a:cubicBezTo>
                  <a:cubicBezTo>
                    <a:pt x="28890" y="36085"/>
                    <a:pt x="36165" y="33570"/>
                    <a:pt x="46113" y="28620"/>
                  </a:cubicBezTo>
                  <a:cubicBezTo>
                    <a:pt x="56046" y="23669"/>
                    <a:pt x="53531" y="15488"/>
                    <a:pt x="61537" y="7736"/>
                  </a:cubicBezTo>
                  <a:cubicBezTo>
                    <a:pt x="69544" y="0"/>
                    <a:pt x="73618" y="6049"/>
                    <a:pt x="77693" y="122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0"/>
            <p:cNvSpPr/>
            <p:nvPr/>
          </p:nvSpPr>
          <p:spPr>
            <a:xfrm>
              <a:off x="3959225" y="1911775"/>
              <a:ext cx="1947525" cy="1665800"/>
            </a:xfrm>
            <a:custGeom>
              <a:avLst/>
              <a:gdLst/>
              <a:ahLst/>
              <a:cxnLst/>
              <a:rect l="l" t="t" r="r" b="b"/>
              <a:pathLst>
                <a:path w="77901" h="66632" fill="none" extrusionOk="0">
                  <a:moveTo>
                    <a:pt x="0" y="66631"/>
                  </a:moveTo>
                  <a:cubicBezTo>
                    <a:pt x="1051" y="65851"/>
                    <a:pt x="18178" y="64052"/>
                    <a:pt x="23653" y="50013"/>
                  </a:cubicBezTo>
                  <a:cubicBezTo>
                    <a:pt x="29113" y="35974"/>
                    <a:pt x="36483" y="33714"/>
                    <a:pt x="46463" y="28684"/>
                  </a:cubicBezTo>
                  <a:cubicBezTo>
                    <a:pt x="56443" y="23654"/>
                    <a:pt x="53817" y="15186"/>
                    <a:pt x="61807" y="7593"/>
                  </a:cubicBezTo>
                  <a:cubicBezTo>
                    <a:pt x="69798" y="1"/>
                    <a:pt x="73761" y="6033"/>
                    <a:pt x="77900" y="111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0"/>
            <p:cNvSpPr/>
            <p:nvPr/>
          </p:nvSpPr>
          <p:spPr>
            <a:xfrm>
              <a:off x="3955225" y="1914175"/>
              <a:ext cx="1952700" cy="1677325"/>
            </a:xfrm>
            <a:custGeom>
              <a:avLst/>
              <a:gdLst/>
              <a:ahLst/>
              <a:cxnLst/>
              <a:rect l="l" t="t" r="r" b="b"/>
              <a:pathLst>
                <a:path w="78108" h="67093" fill="none" extrusionOk="0">
                  <a:moveTo>
                    <a:pt x="1" y="67092"/>
                  </a:moveTo>
                  <a:cubicBezTo>
                    <a:pt x="988" y="66360"/>
                    <a:pt x="18433" y="64386"/>
                    <a:pt x="23893" y="50124"/>
                  </a:cubicBezTo>
                  <a:cubicBezTo>
                    <a:pt x="29337" y="35862"/>
                    <a:pt x="36818" y="33857"/>
                    <a:pt x="46830" y="28747"/>
                  </a:cubicBezTo>
                  <a:cubicBezTo>
                    <a:pt x="56858" y="23622"/>
                    <a:pt x="54104" y="14883"/>
                    <a:pt x="62079" y="7450"/>
                  </a:cubicBezTo>
                  <a:cubicBezTo>
                    <a:pt x="70038" y="0"/>
                    <a:pt x="73890" y="6017"/>
                    <a:pt x="78108" y="101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0"/>
            <p:cNvSpPr/>
            <p:nvPr/>
          </p:nvSpPr>
          <p:spPr>
            <a:xfrm>
              <a:off x="3951250" y="1916950"/>
              <a:ext cx="1957875" cy="1688475"/>
            </a:xfrm>
            <a:custGeom>
              <a:avLst/>
              <a:gdLst/>
              <a:ahLst/>
              <a:cxnLst/>
              <a:rect l="l" t="t" r="r" b="b"/>
              <a:pathLst>
                <a:path w="78315" h="67539" fill="none" extrusionOk="0">
                  <a:moveTo>
                    <a:pt x="1" y="67538"/>
                  </a:moveTo>
                  <a:cubicBezTo>
                    <a:pt x="908" y="66854"/>
                    <a:pt x="18672" y="64721"/>
                    <a:pt x="24132" y="50220"/>
                  </a:cubicBezTo>
                  <a:cubicBezTo>
                    <a:pt x="29575" y="35735"/>
                    <a:pt x="37136" y="33984"/>
                    <a:pt x="47196" y="28779"/>
                  </a:cubicBezTo>
                  <a:cubicBezTo>
                    <a:pt x="57256" y="23590"/>
                    <a:pt x="54391" y="14581"/>
                    <a:pt x="62333" y="7291"/>
                  </a:cubicBezTo>
                  <a:cubicBezTo>
                    <a:pt x="70292" y="1"/>
                    <a:pt x="74017" y="5986"/>
                    <a:pt x="78315" y="89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0"/>
            <p:cNvSpPr/>
            <p:nvPr/>
          </p:nvSpPr>
          <p:spPr>
            <a:xfrm>
              <a:off x="3947275" y="1919350"/>
              <a:ext cx="1963050" cy="1700000"/>
            </a:xfrm>
            <a:custGeom>
              <a:avLst/>
              <a:gdLst/>
              <a:ahLst/>
              <a:cxnLst/>
              <a:rect l="l" t="t" r="r" b="b"/>
              <a:pathLst>
                <a:path w="78522" h="68000" fill="none" extrusionOk="0">
                  <a:moveTo>
                    <a:pt x="1" y="67999"/>
                  </a:moveTo>
                  <a:cubicBezTo>
                    <a:pt x="844" y="67363"/>
                    <a:pt x="18926" y="65071"/>
                    <a:pt x="24370" y="50331"/>
                  </a:cubicBezTo>
                  <a:cubicBezTo>
                    <a:pt x="29798" y="35607"/>
                    <a:pt x="37470" y="34127"/>
                    <a:pt x="47562" y="28843"/>
                  </a:cubicBezTo>
                  <a:cubicBezTo>
                    <a:pt x="57654" y="23574"/>
                    <a:pt x="54661" y="14278"/>
                    <a:pt x="62604" y="7131"/>
                  </a:cubicBezTo>
                  <a:cubicBezTo>
                    <a:pt x="70531" y="0"/>
                    <a:pt x="74160" y="5953"/>
                    <a:pt x="78521" y="78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0"/>
            <p:cNvSpPr/>
            <p:nvPr/>
          </p:nvSpPr>
          <p:spPr>
            <a:xfrm>
              <a:off x="3943300" y="1921725"/>
              <a:ext cx="1968225" cy="1711150"/>
            </a:xfrm>
            <a:custGeom>
              <a:avLst/>
              <a:gdLst/>
              <a:ahLst/>
              <a:cxnLst/>
              <a:rect l="l" t="t" r="r" b="b"/>
              <a:pathLst>
                <a:path w="78729" h="68446" fill="none" extrusionOk="0">
                  <a:moveTo>
                    <a:pt x="0" y="68446"/>
                  </a:moveTo>
                  <a:cubicBezTo>
                    <a:pt x="764" y="67873"/>
                    <a:pt x="19165" y="65405"/>
                    <a:pt x="24609" y="50459"/>
                  </a:cubicBezTo>
                  <a:cubicBezTo>
                    <a:pt x="30037" y="35497"/>
                    <a:pt x="37788" y="34271"/>
                    <a:pt x="47928" y="28907"/>
                  </a:cubicBezTo>
                  <a:cubicBezTo>
                    <a:pt x="58067" y="23558"/>
                    <a:pt x="54947" y="13976"/>
                    <a:pt x="62858" y="6988"/>
                  </a:cubicBezTo>
                  <a:cubicBezTo>
                    <a:pt x="70785" y="1"/>
                    <a:pt x="74287" y="5938"/>
                    <a:pt x="78728" y="68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0"/>
            <p:cNvSpPr/>
            <p:nvPr/>
          </p:nvSpPr>
          <p:spPr>
            <a:xfrm>
              <a:off x="3939325" y="1924525"/>
              <a:ext cx="1973375" cy="1722275"/>
            </a:xfrm>
            <a:custGeom>
              <a:avLst/>
              <a:gdLst/>
              <a:ahLst/>
              <a:cxnLst/>
              <a:rect l="l" t="t" r="r" b="b"/>
              <a:pathLst>
                <a:path w="78935" h="68891" fill="none" extrusionOk="0">
                  <a:moveTo>
                    <a:pt x="0" y="68891"/>
                  </a:moveTo>
                  <a:cubicBezTo>
                    <a:pt x="701" y="68381"/>
                    <a:pt x="19419" y="65739"/>
                    <a:pt x="24847" y="50554"/>
                  </a:cubicBezTo>
                  <a:cubicBezTo>
                    <a:pt x="30259" y="35369"/>
                    <a:pt x="38122" y="34382"/>
                    <a:pt x="48294" y="28954"/>
                  </a:cubicBezTo>
                  <a:cubicBezTo>
                    <a:pt x="58465" y="23510"/>
                    <a:pt x="55234" y="13657"/>
                    <a:pt x="63129" y="6829"/>
                  </a:cubicBezTo>
                  <a:cubicBezTo>
                    <a:pt x="71040" y="0"/>
                    <a:pt x="74430" y="5905"/>
                    <a:pt x="78935" y="55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0"/>
            <p:cNvSpPr/>
            <p:nvPr/>
          </p:nvSpPr>
          <p:spPr>
            <a:xfrm>
              <a:off x="3935350" y="1926900"/>
              <a:ext cx="1978550" cy="1733825"/>
            </a:xfrm>
            <a:custGeom>
              <a:avLst/>
              <a:gdLst/>
              <a:ahLst/>
              <a:cxnLst/>
              <a:rect l="l" t="t" r="r" b="b"/>
              <a:pathLst>
                <a:path w="79142" h="69353" fill="none" extrusionOk="0">
                  <a:moveTo>
                    <a:pt x="0" y="69353"/>
                  </a:moveTo>
                  <a:cubicBezTo>
                    <a:pt x="621" y="68891"/>
                    <a:pt x="19674" y="66074"/>
                    <a:pt x="25086" y="50666"/>
                  </a:cubicBezTo>
                  <a:cubicBezTo>
                    <a:pt x="30498" y="35258"/>
                    <a:pt x="38441" y="34526"/>
                    <a:pt x="48660" y="29018"/>
                  </a:cubicBezTo>
                  <a:cubicBezTo>
                    <a:pt x="58863" y="23495"/>
                    <a:pt x="55504" y="13371"/>
                    <a:pt x="63399" y="6686"/>
                  </a:cubicBezTo>
                  <a:cubicBezTo>
                    <a:pt x="71278" y="1"/>
                    <a:pt x="74557" y="5890"/>
                    <a:pt x="79142" y="44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0"/>
            <p:cNvSpPr/>
            <p:nvPr/>
          </p:nvSpPr>
          <p:spPr>
            <a:xfrm>
              <a:off x="3931350" y="1929700"/>
              <a:ext cx="1984150" cy="1744950"/>
            </a:xfrm>
            <a:custGeom>
              <a:avLst/>
              <a:gdLst/>
              <a:ahLst/>
              <a:cxnLst/>
              <a:rect l="l" t="t" r="r" b="b"/>
              <a:pathLst>
                <a:path w="79366" h="69798" fill="none" extrusionOk="0">
                  <a:moveTo>
                    <a:pt x="1" y="69798"/>
                  </a:moveTo>
                  <a:cubicBezTo>
                    <a:pt x="558" y="69384"/>
                    <a:pt x="19914" y="66408"/>
                    <a:pt x="25325" y="50761"/>
                  </a:cubicBezTo>
                  <a:cubicBezTo>
                    <a:pt x="30722" y="35114"/>
                    <a:pt x="38760" y="34652"/>
                    <a:pt x="49011" y="29065"/>
                  </a:cubicBezTo>
                  <a:cubicBezTo>
                    <a:pt x="59261" y="23462"/>
                    <a:pt x="55791" y="13052"/>
                    <a:pt x="63655" y="6526"/>
                  </a:cubicBezTo>
                  <a:cubicBezTo>
                    <a:pt x="71534" y="0"/>
                    <a:pt x="74701" y="5858"/>
                    <a:pt x="79365" y="33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0"/>
            <p:cNvSpPr/>
            <p:nvPr/>
          </p:nvSpPr>
          <p:spPr>
            <a:xfrm>
              <a:off x="3926975" y="1932075"/>
              <a:ext cx="1989700" cy="1756525"/>
            </a:xfrm>
            <a:custGeom>
              <a:avLst/>
              <a:gdLst/>
              <a:ahLst/>
              <a:cxnLst/>
              <a:rect l="l" t="t" r="r" b="b"/>
              <a:pathLst>
                <a:path w="79588" h="70261" fill="none" extrusionOk="0">
                  <a:moveTo>
                    <a:pt x="1" y="70260"/>
                  </a:moveTo>
                  <a:cubicBezTo>
                    <a:pt x="494" y="69894"/>
                    <a:pt x="20184" y="66758"/>
                    <a:pt x="25580" y="50873"/>
                  </a:cubicBezTo>
                  <a:cubicBezTo>
                    <a:pt x="30960" y="35003"/>
                    <a:pt x="39110" y="34796"/>
                    <a:pt x="49393" y="29114"/>
                  </a:cubicBezTo>
                  <a:cubicBezTo>
                    <a:pt x="59691" y="23447"/>
                    <a:pt x="56094" y="12750"/>
                    <a:pt x="63941" y="6383"/>
                  </a:cubicBezTo>
                  <a:cubicBezTo>
                    <a:pt x="71788" y="1"/>
                    <a:pt x="74845" y="5842"/>
                    <a:pt x="79588" y="22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0"/>
            <p:cNvSpPr/>
            <p:nvPr/>
          </p:nvSpPr>
          <p:spPr>
            <a:xfrm>
              <a:off x="3923000" y="1934475"/>
              <a:ext cx="1994875" cy="1768050"/>
            </a:xfrm>
            <a:custGeom>
              <a:avLst/>
              <a:gdLst/>
              <a:ahLst/>
              <a:cxnLst/>
              <a:rect l="l" t="t" r="r" b="b"/>
              <a:pathLst>
                <a:path w="79795" h="70722" fill="none" extrusionOk="0">
                  <a:moveTo>
                    <a:pt x="1" y="70721"/>
                  </a:moveTo>
                  <a:cubicBezTo>
                    <a:pt x="430" y="70403"/>
                    <a:pt x="20423" y="67092"/>
                    <a:pt x="25819" y="50999"/>
                  </a:cubicBezTo>
                  <a:cubicBezTo>
                    <a:pt x="31199" y="34891"/>
                    <a:pt x="39428" y="34939"/>
                    <a:pt x="49759" y="29177"/>
                  </a:cubicBezTo>
                  <a:cubicBezTo>
                    <a:pt x="60089" y="23415"/>
                    <a:pt x="56380" y="12463"/>
                    <a:pt x="64212" y="6224"/>
                  </a:cubicBezTo>
                  <a:cubicBezTo>
                    <a:pt x="72043" y="0"/>
                    <a:pt x="74972" y="5826"/>
                    <a:pt x="79795" y="1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0"/>
            <p:cNvSpPr/>
            <p:nvPr/>
          </p:nvSpPr>
          <p:spPr>
            <a:xfrm>
              <a:off x="3919025" y="1937250"/>
              <a:ext cx="2000050" cy="1779200"/>
            </a:xfrm>
            <a:custGeom>
              <a:avLst/>
              <a:gdLst/>
              <a:ahLst/>
              <a:cxnLst/>
              <a:rect l="l" t="t" r="r" b="b"/>
              <a:pathLst>
                <a:path w="80002" h="71168" fill="none" extrusionOk="0">
                  <a:moveTo>
                    <a:pt x="0" y="71167"/>
                  </a:moveTo>
                  <a:cubicBezTo>
                    <a:pt x="351" y="70913"/>
                    <a:pt x="20677" y="67427"/>
                    <a:pt x="26057" y="51095"/>
                  </a:cubicBezTo>
                  <a:cubicBezTo>
                    <a:pt x="31421" y="34764"/>
                    <a:pt x="39762" y="35067"/>
                    <a:pt x="50124" y="29225"/>
                  </a:cubicBezTo>
                  <a:cubicBezTo>
                    <a:pt x="60487" y="23383"/>
                    <a:pt x="56651" y="12145"/>
                    <a:pt x="64466" y="6065"/>
                  </a:cubicBezTo>
                  <a:cubicBezTo>
                    <a:pt x="72297" y="0"/>
                    <a:pt x="75115" y="5779"/>
                    <a:pt x="80001" y="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0"/>
            <p:cNvSpPr/>
            <p:nvPr/>
          </p:nvSpPr>
          <p:spPr>
            <a:xfrm>
              <a:off x="3915050" y="1936850"/>
              <a:ext cx="2005225" cy="1793525"/>
            </a:xfrm>
            <a:custGeom>
              <a:avLst/>
              <a:gdLst/>
              <a:ahLst/>
              <a:cxnLst/>
              <a:rect l="l" t="t" r="r" b="b"/>
              <a:pathLst>
                <a:path w="80209" h="71741" fill="none" extrusionOk="0">
                  <a:moveTo>
                    <a:pt x="0" y="71740"/>
                  </a:moveTo>
                  <a:cubicBezTo>
                    <a:pt x="287" y="71533"/>
                    <a:pt x="20916" y="67872"/>
                    <a:pt x="26296" y="51318"/>
                  </a:cubicBezTo>
                  <a:cubicBezTo>
                    <a:pt x="31660" y="34748"/>
                    <a:pt x="40080" y="35321"/>
                    <a:pt x="50490" y="29400"/>
                  </a:cubicBezTo>
                  <a:cubicBezTo>
                    <a:pt x="60900" y="23479"/>
                    <a:pt x="56937" y="11955"/>
                    <a:pt x="64736" y="6033"/>
                  </a:cubicBezTo>
                  <a:cubicBezTo>
                    <a:pt x="72536" y="112"/>
                    <a:pt x="75242" y="5874"/>
                    <a:pt x="80208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0"/>
            <p:cNvSpPr/>
            <p:nvPr/>
          </p:nvSpPr>
          <p:spPr>
            <a:xfrm>
              <a:off x="3911075" y="1936850"/>
              <a:ext cx="2010375" cy="1807450"/>
            </a:xfrm>
            <a:custGeom>
              <a:avLst/>
              <a:gdLst/>
              <a:ahLst/>
              <a:cxnLst/>
              <a:rect l="l" t="t" r="r" b="b"/>
              <a:pathLst>
                <a:path w="80415" h="72298" fill="none" extrusionOk="0">
                  <a:moveTo>
                    <a:pt x="0" y="72297"/>
                  </a:moveTo>
                  <a:cubicBezTo>
                    <a:pt x="207" y="72138"/>
                    <a:pt x="21170" y="68318"/>
                    <a:pt x="26534" y="51525"/>
                  </a:cubicBezTo>
                  <a:cubicBezTo>
                    <a:pt x="31883" y="34732"/>
                    <a:pt x="40399" y="35560"/>
                    <a:pt x="50856" y="29559"/>
                  </a:cubicBezTo>
                  <a:cubicBezTo>
                    <a:pt x="61298" y="23558"/>
                    <a:pt x="57223" y="11764"/>
                    <a:pt x="65007" y="5986"/>
                  </a:cubicBezTo>
                  <a:cubicBezTo>
                    <a:pt x="72791" y="207"/>
                    <a:pt x="75385" y="5954"/>
                    <a:pt x="80415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0"/>
            <p:cNvSpPr/>
            <p:nvPr/>
          </p:nvSpPr>
          <p:spPr>
            <a:xfrm>
              <a:off x="3907075" y="1936450"/>
              <a:ext cx="2015575" cy="1821775"/>
            </a:xfrm>
            <a:custGeom>
              <a:avLst/>
              <a:gdLst/>
              <a:ahLst/>
              <a:cxnLst/>
              <a:rect l="l" t="t" r="r" b="b"/>
              <a:pathLst>
                <a:path w="80623" h="72871" fill="none" extrusionOk="0">
                  <a:moveTo>
                    <a:pt x="1" y="72871"/>
                  </a:moveTo>
                  <a:cubicBezTo>
                    <a:pt x="144" y="72759"/>
                    <a:pt x="21426" y="68764"/>
                    <a:pt x="26774" y="51748"/>
                  </a:cubicBezTo>
                  <a:cubicBezTo>
                    <a:pt x="32122" y="34732"/>
                    <a:pt x="40734" y="35815"/>
                    <a:pt x="51223" y="29734"/>
                  </a:cubicBezTo>
                  <a:cubicBezTo>
                    <a:pt x="61697" y="23638"/>
                    <a:pt x="57495" y="11573"/>
                    <a:pt x="65262" y="5954"/>
                  </a:cubicBezTo>
                  <a:cubicBezTo>
                    <a:pt x="73030" y="335"/>
                    <a:pt x="75513" y="6049"/>
                    <a:pt x="80623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0"/>
            <p:cNvSpPr/>
            <p:nvPr/>
          </p:nvSpPr>
          <p:spPr>
            <a:xfrm>
              <a:off x="3903100" y="1936050"/>
              <a:ext cx="2020750" cy="1836100"/>
            </a:xfrm>
            <a:custGeom>
              <a:avLst/>
              <a:gdLst/>
              <a:ahLst/>
              <a:cxnLst/>
              <a:rect l="l" t="t" r="r" b="b"/>
              <a:pathLst>
                <a:path w="80830" h="73444" fill="none" extrusionOk="0">
                  <a:moveTo>
                    <a:pt x="1" y="73444"/>
                  </a:moveTo>
                  <a:cubicBezTo>
                    <a:pt x="64" y="73380"/>
                    <a:pt x="21664" y="69226"/>
                    <a:pt x="27013" y="51971"/>
                  </a:cubicBezTo>
                  <a:cubicBezTo>
                    <a:pt x="32345" y="34733"/>
                    <a:pt x="41052" y="36070"/>
                    <a:pt x="51573" y="29910"/>
                  </a:cubicBezTo>
                  <a:cubicBezTo>
                    <a:pt x="62111" y="23734"/>
                    <a:pt x="57781" y="11382"/>
                    <a:pt x="65533" y="5922"/>
                  </a:cubicBezTo>
                  <a:cubicBezTo>
                    <a:pt x="73285" y="446"/>
                    <a:pt x="75656" y="6145"/>
                    <a:pt x="80829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0"/>
            <p:cNvSpPr/>
            <p:nvPr/>
          </p:nvSpPr>
          <p:spPr>
            <a:xfrm>
              <a:off x="3899125" y="1936050"/>
              <a:ext cx="2025925" cy="1849625"/>
            </a:xfrm>
            <a:custGeom>
              <a:avLst/>
              <a:gdLst/>
              <a:ahLst/>
              <a:cxnLst/>
              <a:rect l="l" t="t" r="r" b="b"/>
              <a:pathLst>
                <a:path w="81037" h="73985" fill="none" extrusionOk="0">
                  <a:moveTo>
                    <a:pt x="1" y="73985"/>
                  </a:moveTo>
                  <a:cubicBezTo>
                    <a:pt x="1" y="73985"/>
                    <a:pt x="21919" y="69671"/>
                    <a:pt x="27251" y="52194"/>
                  </a:cubicBezTo>
                  <a:cubicBezTo>
                    <a:pt x="32568" y="34717"/>
                    <a:pt x="41386" y="36308"/>
                    <a:pt x="51939" y="30053"/>
                  </a:cubicBezTo>
                  <a:cubicBezTo>
                    <a:pt x="62508" y="23813"/>
                    <a:pt x="58067" y="11175"/>
                    <a:pt x="65803" y="5858"/>
                  </a:cubicBezTo>
                  <a:cubicBezTo>
                    <a:pt x="73523" y="558"/>
                    <a:pt x="75783" y="6224"/>
                    <a:pt x="81036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6" name="Google Shape;3606;p30"/>
          <p:cNvSpPr/>
          <p:nvPr/>
        </p:nvSpPr>
        <p:spPr>
          <a:xfrm rot="5173964">
            <a:off x="-824575" y="2479105"/>
            <a:ext cx="4723730" cy="5822776"/>
          </a:xfrm>
          <a:custGeom>
            <a:avLst/>
            <a:gdLst/>
            <a:ahLst/>
            <a:cxnLst/>
            <a:rect l="l" t="t" r="r" b="b"/>
            <a:pathLst>
              <a:path w="62891" h="68923" extrusionOk="0">
                <a:moveTo>
                  <a:pt x="62890" y="0"/>
                </a:moveTo>
                <a:cubicBezTo>
                  <a:pt x="28158" y="0"/>
                  <a:pt x="0" y="28158"/>
                  <a:pt x="0" y="62906"/>
                </a:cubicBezTo>
                <a:lnTo>
                  <a:pt x="0" y="62906"/>
                </a:lnTo>
                <a:lnTo>
                  <a:pt x="0" y="68922"/>
                </a:lnTo>
                <a:cubicBezTo>
                  <a:pt x="0" y="34191"/>
                  <a:pt x="28158" y="6017"/>
                  <a:pt x="62890" y="6017"/>
                </a:cubicBezTo>
                <a:lnTo>
                  <a:pt x="62890" y="6017"/>
                </a:lnTo>
                <a:lnTo>
                  <a:pt x="62890" y="6017"/>
                </a:lnTo>
                <a:lnTo>
                  <a:pt x="62890" y="0"/>
                </a:lnTo>
                <a:close/>
              </a:path>
            </a:pathLst>
          </a:custGeom>
          <a:solidFill>
            <a:srgbClr val="FF88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7" name="Google Shape;3607;p30"/>
          <p:cNvSpPr/>
          <p:nvPr/>
        </p:nvSpPr>
        <p:spPr>
          <a:xfrm rot="6219643" flipH="1">
            <a:off x="6437731" y="-5372436"/>
            <a:ext cx="7394227" cy="6425049"/>
          </a:xfrm>
          <a:prstGeom prst="flowChartOnlineStorag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8" name="Google Shape;3608;p30"/>
          <p:cNvSpPr/>
          <p:nvPr/>
        </p:nvSpPr>
        <p:spPr>
          <a:xfrm rot="8518940" flipH="1">
            <a:off x="7190327" y="-2804764"/>
            <a:ext cx="4723685" cy="5822753"/>
          </a:xfrm>
          <a:custGeom>
            <a:avLst/>
            <a:gdLst/>
            <a:ahLst/>
            <a:cxnLst/>
            <a:rect l="l" t="t" r="r" b="b"/>
            <a:pathLst>
              <a:path w="62891" h="68923" extrusionOk="0">
                <a:moveTo>
                  <a:pt x="62890" y="0"/>
                </a:moveTo>
                <a:cubicBezTo>
                  <a:pt x="28158" y="0"/>
                  <a:pt x="0" y="28158"/>
                  <a:pt x="0" y="62906"/>
                </a:cubicBezTo>
                <a:lnTo>
                  <a:pt x="0" y="62906"/>
                </a:lnTo>
                <a:lnTo>
                  <a:pt x="0" y="68922"/>
                </a:lnTo>
                <a:cubicBezTo>
                  <a:pt x="0" y="34191"/>
                  <a:pt x="28158" y="6017"/>
                  <a:pt x="62890" y="6017"/>
                </a:cubicBezTo>
                <a:lnTo>
                  <a:pt x="62890" y="6017"/>
                </a:lnTo>
                <a:lnTo>
                  <a:pt x="62890" y="6017"/>
                </a:lnTo>
                <a:lnTo>
                  <a:pt x="62890" y="0"/>
                </a:lnTo>
                <a:close/>
              </a:path>
            </a:pathLst>
          </a:custGeom>
          <a:solidFill>
            <a:srgbClr val="FF88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9" name="Google Shape;3609;p30"/>
          <p:cNvGrpSpPr/>
          <p:nvPr/>
        </p:nvGrpSpPr>
        <p:grpSpPr>
          <a:xfrm flipH="1">
            <a:off x="5486866" y="4495525"/>
            <a:ext cx="1608595" cy="268099"/>
            <a:chOff x="684450" y="451550"/>
            <a:chExt cx="3132000" cy="522000"/>
          </a:xfrm>
        </p:grpSpPr>
        <p:sp>
          <p:nvSpPr>
            <p:cNvPr id="3610" name="Google Shape;3610;p30"/>
            <p:cNvSpPr/>
            <p:nvPr/>
          </p:nvSpPr>
          <p:spPr>
            <a:xfrm>
              <a:off x="684450" y="451550"/>
              <a:ext cx="3132000" cy="522000"/>
            </a:xfrm>
            <a:prstGeom prst="roundRect">
              <a:avLst>
                <a:gd name="adj" fmla="val 2499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0"/>
            <p:cNvSpPr/>
            <p:nvPr/>
          </p:nvSpPr>
          <p:spPr>
            <a:xfrm>
              <a:off x="945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0"/>
            <p:cNvSpPr/>
            <p:nvPr/>
          </p:nvSpPr>
          <p:spPr>
            <a:xfrm>
              <a:off x="1206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0"/>
            <p:cNvSpPr/>
            <p:nvPr/>
          </p:nvSpPr>
          <p:spPr>
            <a:xfrm>
              <a:off x="1467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0"/>
            <p:cNvSpPr/>
            <p:nvPr/>
          </p:nvSpPr>
          <p:spPr>
            <a:xfrm>
              <a:off x="1728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0"/>
            <p:cNvSpPr/>
            <p:nvPr/>
          </p:nvSpPr>
          <p:spPr>
            <a:xfrm>
              <a:off x="1989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0"/>
            <p:cNvSpPr/>
            <p:nvPr/>
          </p:nvSpPr>
          <p:spPr>
            <a:xfrm>
              <a:off x="2250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0"/>
            <p:cNvSpPr/>
            <p:nvPr/>
          </p:nvSpPr>
          <p:spPr>
            <a:xfrm>
              <a:off x="2511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0"/>
            <p:cNvSpPr/>
            <p:nvPr/>
          </p:nvSpPr>
          <p:spPr>
            <a:xfrm>
              <a:off x="2772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0"/>
            <p:cNvSpPr/>
            <p:nvPr/>
          </p:nvSpPr>
          <p:spPr>
            <a:xfrm>
              <a:off x="3033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0"/>
            <p:cNvSpPr/>
            <p:nvPr/>
          </p:nvSpPr>
          <p:spPr>
            <a:xfrm>
              <a:off x="3294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0"/>
            <p:cNvSpPr/>
            <p:nvPr/>
          </p:nvSpPr>
          <p:spPr>
            <a:xfrm>
              <a:off x="3555450" y="451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0"/>
            <p:cNvSpPr/>
            <p:nvPr/>
          </p:nvSpPr>
          <p:spPr>
            <a:xfrm rot="-5400000" flipH="1">
              <a:off x="684450" y="712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3" name="Google Shape;3623;p30"/>
          <p:cNvGrpSpPr/>
          <p:nvPr/>
        </p:nvGrpSpPr>
        <p:grpSpPr>
          <a:xfrm>
            <a:off x="709800" y="4193044"/>
            <a:ext cx="413727" cy="404869"/>
            <a:chOff x="5573871" y="1447369"/>
            <a:chExt cx="413727" cy="404869"/>
          </a:xfrm>
        </p:grpSpPr>
        <p:grpSp>
          <p:nvGrpSpPr>
            <p:cNvPr id="3624" name="Google Shape;3624;p30"/>
            <p:cNvGrpSpPr/>
            <p:nvPr/>
          </p:nvGrpSpPr>
          <p:grpSpPr>
            <a:xfrm>
              <a:off x="5573871" y="1447369"/>
              <a:ext cx="202261" cy="404869"/>
              <a:chOff x="8432858" y="451550"/>
              <a:chExt cx="257100" cy="514642"/>
            </a:xfrm>
          </p:grpSpPr>
          <p:cxnSp>
            <p:nvCxnSpPr>
              <p:cNvPr id="3625" name="Google Shape;3625;p30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6" name="Google Shape;3626;p30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27" name="Google Shape;3627;p30"/>
            <p:cNvGrpSpPr/>
            <p:nvPr/>
          </p:nvGrpSpPr>
          <p:grpSpPr>
            <a:xfrm>
              <a:off x="5683132" y="1447369"/>
              <a:ext cx="202261" cy="404869"/>
              <a:chOff x="8432858" y="451550"/>
              <a:chExt cx="257100" cy="514642"/>
            </a:xfrm>
          </p:grpSpPr>
          <p:cxnSp>
            <p:nvCxnSpPr>
              <p:cNvPr id="3628" name="Google Shape;3628;p30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9" name="Google Shape;3629;p30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30" name="Google Shape;3630;p30"/>
            <p:cNvGrpSpPr/>
            <p:nvPr/>
          </p:nvGrpSpPr>
          <p:grpSpPr>
            <a:xfrm>
              <a:off x="5785337" y="1447369"/>
              <a:ext cx="202261" cy="404869"/>
              <a:chOff x="8432858" y="451550"/>
              <a:chExt cx="257100" cy="514642"/>
            </a:xfrm>
          </p:grpSpPr>
          <p:cxnSp>
            <p:nvCxnSpPr>
              <p:cNvPr id="3631" name="Google Shape;3631;p30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2" name="Google Shape;3632;p30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33" name="Google Shape;3633;p30"/>
          <p:cNvGrpSpPr/>
          <p:nvPr/>
        </p:nvGrpSpPr>
        <p:grpSpPr>
          <a:xfrm flipH="1">
            <a:off x="1427010" y="559738"/>
            <a:ext cx="529200" cy="529200"/>
            <a:chOff x="797275" y="458600"/>
            <a:chExt cx="529200" cy="529200"/>
          </a:xfrm>
        </p:grpSpPr>
        <p:sp>
          <p:nvSpPr>
            <p:cNvPr id="3634" name="Google Shape;3634;p30"/>
            <p:cNvSpPr/>
            <p:nvPr/>
          </p:nvSpPr>
          <p:spPr>
            <a:xfrm>
              <a:off x="797275" y="458600"/>
              <a:ext cx="529200" cy="529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0"/>
            <p:cNvSpPr/>
            <p:nvPr/>
          </p:nvSpPr>
          <p:spPr>
            <a:xfrm>
              <a:off x="853700" y="515050"/>
              <a:ext cx="416400" cy="41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6" name="Google Shape;3636;p30"/>
          <p:cNvGrpSpPr/>
          <p:nvPr/>
        </p:nvGrpSpPr>
        <p:grpSpPr>
          <a:xfrm flipH="1">
            <a:off x="7478294" y="3026953"/>
            <a:ext cx="1111500" cy="455200"/>
            <a:chOff x="5376300" y="458600"/>
            <a:chExt cx="1111500" cy="455200"/>
          </a:xfrm>
        </p:grpSpPr>
        <p:sp>
          <p:nvSpPr>
            <p:cNvPr id="3637" name="Google Shape;3637;p30"/>
            <p:cNvSpPr/>
            <p:nvPr/>
          </p:nvSpPr>
          <p:spPr>
            <a:xfrm>
              <a:off x="5376300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0"/>
            <p:cNvSpPr/>
            <p:nvPr/>
          </p:nvSpPr>
          <p:spPr>
            <a:xfrm>
              <a:off x="5637375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0"/>
            <p:cNvSpPr/>
            <p:nvPr/>
          </p:nvSpPr>
          <p:spPr>
            <a:xfrm>
              <a:off x="5898450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0"/>
            <p:cNvSpPr/>
            <p:nvPr/>
          </p:nvSpPr>
          <p:spPr>
            <a:xfrm>
              <a:off x="6159525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0"/>
            <p:cNvSpPr/>
            <p:nvPr/>
          </p:nvSpPr>
          <p:spPr>
            <a:xfrm>
              <a:off x="6420600" y="4586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0"/>
            <p:cNvSpPr/>
            <p:nvPr/>
          </p:nvSpPr>
          <p:spPr>
            <a:xfrm>
              <a:off x="5376300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0"/>
            <p:cNvSpPr/>
            <p:nvPr/>
          </p:nvSpPr>
          <p:spPr>
            <a:xfrm>
              <a:off x="5637375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30"/>
            <p:cNvSpPr/>
            <p:nvPr/>
          </p:nvSpPr>
          <p:spPr>
            <a:xfrm>
              <a:off x="5898450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30"/>
            <p:cNvSpPr/>
            <p:nvPr/>
          </p:nvSpPr>
          <p:spPr>
            <a:xfrm>
              <a:off x="6159525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0"/>
            <p:cNvSpPr/>
            <p:nvPr/>
          </p:nvSpPr>
          <p:spPr>
            <a:xfrm>
              <a:off x="6420600" y="65275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0"/>
            <p:cNvSpPr/>
            <p:nvPr/>
          </p:nvSpPr>
          <p:spPr>
            <a:xfrm>
              <a:off x="5376300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0"/>
            <p:cNvSpPr/>
            <p:nvPr/>
          </p:nvSpPr>
          <p:spPr>
            <a:xfrm>
              <a:off x="5637375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30"/>
            <p:cNvSpPr/>
            <p:nvPr/>
          </p:nvSpPr>
          <p:spPr>
            <a:xfrm>
              <a:off x="5898450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30"/>
            <p:cNvSpPr/>
            <p:nvPr/>
          </p:nvSpPr>
          <p:spPr>
            <a:xfrm>
              <a:off x="6159525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0"/>
            <p:cNvSpPr/>
            <p:nvPr/>
          </p:nvSpPr>
          <p:spPr>
            <a:xfrm>
              <a:off x="6420600" y="846900"/>
              <a:ext cx="67200" cy="6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3" name="Google Shape;3653;p31"/>
          <p:cNvGrpSpPr/>
          <p:nvPr/>
        </p:nvGrpSpPr>
        <p:grpSpPr>
          <a:xfrm rot="8999978">
            <a:off x="-3972477" y="-2301963"/>
            <a:ext cx="16411789" cy="6541785"/>
            <a:chOff x="297400" y="1910975"/>
            <a:chExt cx="3410350" cy="1359375"/>
          </a:xfrm>
        </p:grpSpPr>
        <p:sp>
          <p:nvSpPr>
            <p:cNvPr id="3654" name="Google Shape;3654;p31"/>
            <p:cNvSpPr/>
            <p:nvPr/>
          </p:nvSpPr>
          <p:spPr>
            <a:xfrm>
              <a:off x="405250" y="1910975"/>
              <a:ext cx="2366950" cy="1209350"/>
            </a:xfrm>
            <a:custGeom>
              <a:avLst/>
              <a:gdLst/>
              <a:ahLst/>
              <a:cxnLst/>
              <a:rect l="l" t="t" r="r" b="b"/>
              <a:pathLst>
                <a:path w="94678" h="48374" fill="none" extrusionOk="0">
                  <a:moveTo>
                    <a:pt x="0" y="48374"/>
                  </a:moveTo>
                  <a:cubicBezTo>
                    <a:pt x="0" y="48374"/>
                    <a:pt x="6877" y="26822"/>
                    <a:pt x="26885" y="33030"/>
                  </a:cubicBezTo>
                  <a:cubicBezTo>
                    <a:pt x="46909" y="39237"/>
                    <a:pt x="47052" y="26010"/>
                    <a:pt x="56030" y="16444"/>
                  </a:cubicBezTo>
                  <a:cubicBezTo>
                    <a:pt x="65023" y="6877"/>
                    <a:pt x="77725" y="22651"/>
                    <a:pt x="85111" y="16221"/>
                  </a:cubicBezTo>
                  <a:cubicBezTo>
                    <a:pt x="92481" y="9790"/>
                    <a:pt x="86830" y="2357"/>
                    <a:pt x="94677" y="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1"/>
            <p:cNvSpPr/>
            <p:nvPr/>
          </p:nvSpPr>
          <p:spPr>
            <a:xfrm>
              <a:off x="404050" y="1920925"/>
              <a:ext cx="2381275" cy="1200600"/>
            </a:xfrm>
            <a:custGeom>
              <a:avLst/>
              <a:gdLst/>
              <a:ahLst/>
              <a:cxnLst/>
              <a:rect l="l" t="t" r="r" b="b"/>
              <a:pathLst>
                <a:path w="95251" h="48024" fill="none" extrusionOk="0">
                  <a:moveTo>
                    <a:pt x="95251" y="1"/>
                  </a:moveTo>
                  <a:cubicBezTo>
                    <a:pt x="87515" y="2325"/>
                    <a:pt x="92704" y="9997"/>
                    <a:pt x="85191" y="16157"/>
                  </a:cubicBezTo>
                  <a:cubicBezTo>
                    <a:pt x="77678" y="22333"/>
                    <a:pt x="65023" y="6957"/>
                    <a:pt x="55950" y="16491"/>
                  </a:cubicBezTo>
                  <a:cubicBezTo>
                    <a:pt x="46877" y="26010"/>
                    <a:pt x="46686" y="38776"/>
                    <a:pt x="26790" y="32711"/>
                  </a:cubicBezTo>
                  <a:cubicBezTo>
                    <a:pt x="6893" y="26647"/>
                    <a:pt x="128" y="48024"/>
                    <a:pt x="1" y="480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31"/>
            <p:cNvSpPr/>
            <p:nvPr/>
          </p:nvSpPr>
          <p:spPr>
            <a:xfrm>
              <a:off x="402450" y="1931275"/>
              <a:ext cx="2396000" cy="1191850"/>
            </a:xfrm>
            <a:custGeom>
              <a:avLst/>
              <a:gdLst/>
              <a:ahLst/>
              <a:cxnLst/>
              <a:rect l="l" t="t" r="r" b="b"/>
              <a:pathLst>
                <a:path w="95840" h="47674" fill="none" extrusionOk="0">
                  <a:moveTo>
                    <a:pt x="95840" y="1"/>
                  </a:moveTo>
                  <a:cubicBezTo>
                    <a:pt x="88215" y="2293"/>
                    <a:pt x="92959" y="10172"/>
                    <a:pt x="85303" y="16077"/>
                  </a:cubicBezTo>
                  <a:cubicBezTo>
                    <a:pt x="77646" y="21983"/>
                    <a:pt x="65056" y="7020"/>
                    <a:pt x="55887" y="16507"/>
                  </a:cubicBezTo>
                  <a:cubicBezTo>
                    <a:pt x="46719" y="26010"/>
                    <a:pt x="46496" y="38298"/>
                    <a:pt x="26694" y="32377"/>
                  </a:cubicBezTo>
                  <a:cubicBezTo>
                    <a:pt x="6909" y="26455"/>
                    <a:pt x="272" y="47673"/>
                    <a:pt x="1" y="47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31"/>
            <p:cNvSpPr/>
            <p:nvPr/>
          </p:nvSpPr>
          <p:spPr>
            <a:xfrm>
              <a:off x="400875" y="1941225"/>
              <a:ext cx="2410725" cy="1183100"/>
            </a:xfrm>
            <a:custGeom>
              <a:avLst/>
              <a:gdLst/>
              <a:ahLst/>
              <a:cxnLst/>
              <a:rect l="l" t="t" r="r" b="b"/>
              <a:pathLst>
                <a:path w="96429" h="47324" fill="none" extrusionOk="0">
                  <a:moveTo>
                    <a:pt x="96428" y="1"/>
                  </a:moveTo>
                  <a:cubicBezTo>
                    <a:pt x="88915" y="2261"/>
                    <a:pt x="93197" y="10379"/>
                    <a:pt x="85413" y="16014"/>
                  </a:cubicBezTo>
                  <a:cubicBezTo>
                    <a:pt x="77630" y="21664"/>
                    <a:pt x="65087" y="7100"/>
                    <a:pt x="55823" y="16555"/>
                  </a:cubicBezTo>
                  <a:cubicBezTo>
                    <a:pt x="46559" y="26010"/>
                    <a:pt x="46288" y="37820"/>
                    <a:pt x="26614" y="32058"/>
                  </a:cubicBezTo>
                  <a:cubicBezTo>
                    <a:pt x="6940" y="26296"/>
                    <a:pt x="414" y="47323"/>
                    <a:pt x="0" y="473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31"/>
            <p:cNvSpPr/>
            <p:nvPr/>
          </p:nvSpPr>
          <p:spPr>
            <a:xfrm>
              <a:off x="399275" y="1951575"/>
              <a:ext cx="2425450" cy="1173925"/>
            </a:xfrm>
            <a:custGeom>
              <a:avLst/>
              <a:gdLst/>
              <a:ahLst/>
              <a:cxnLst/>
              <a:rect l="l" t="t" r="r" b="b"/>
              <a:pathLst>
                <a:path w="97018" h="46957" fill="none" extrusionOk="0">
                  <a:moveTo>
                    <a:pt x="97017" y="1"/>
                  </a:moveTo>
                  <a:cubicBezTo>
                    <a:pt x="89632" y="2229"/>
                    <a:pt x="93436" y="10570"/>
                    <a:pt x="85509" y="15934"/>
                  </a:cubicBezTo>
                  <a:cubicBezTo>
                    <a:pt x="77598" y="21314"/>
                    <a:pt x="65119" y="7163"/>
                    <a:pt x="55759" y="16571"/>
                  </a:cubicBezTo>
                  <a:cubicBezTo>
                    <a:pt x="46400" y="25994"/>
                    <a:pt x="46082" y="37343"/>
                    <a:pt x="26535" y="31724"/>
                  </a:cubicBezTo>
                  <a:cubicBezTo>
                    <a:pt x="6972" y="26105"/>
                    <a:pt x="558" y="46957"/>
                    <a:pt x="1" y="469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1"/>
            <p:cNvSpPr/>
            <p:nvPr/>
          </p:nvSpPr>
          <p:spPr>
            <a:xfrm>
              <a:off x="397675" y="1961525"/>
              <a:ext cx="2440175" cy="1165575"/>
            </a:xfrm>
            <a:custGeom>
              <a:avLst/>
              <a:gdLst/>
              <a:ahLst/>
              <a:cxnLst/>
              <a:rect l="l" t="t" r="r" b="b"/>
              <a:pathLst>
                <a:path w="97607" h="46623" fill="none" extrusionOk="0">
                  <a:moveTo>
                    <a:pt x="97607" y="0"/>
                  </a:moveTo>
                  <a:cubicBezTo>
                    <a:pt x="90332" y="2197"/>
                    <a:pt x="93675" y="10777"/>
                    <a:pt x="85621" y="15870"/>
                  </a:cubicBezTo>
                  <a:cubicBezTo>
                    <a:pt x="77567" y="20980"/>
                    <a:pt x="65135" y="7243"/>
                    <a:pt x="55680" y="16618"/>
                  </a:cubicBezTo>
                  <a:cubicBezTo>
                    <a:pt x="46225" y="25994"/>
                    <a:pt x="45891" y="36881"/>
                    <a:pt x="26440" y="31406"/>
                  </a:cubicBezTo>
                  <a:cubicBezTo>
                    <a:pt x="7005" y="25930"/>
                    <a:pt x="685" y="46623"/>
                    <a:pt x="1" y="466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1"/>
            <p:cNvSpPr/>
            <p:nvPr/>
          </p:nvSpPr>
          <p:spPr>
            <a:xfrm>
              <a:off x="396100" y="1971875"/>
              <a:ext cx="2455275" cy="1156425"/>
            </a:xfrm>
            <a:custGeom>
              <a:avLst/>
              <a:gdLst/>
              <a:ahLst/>
              <a:cxnLst/>
              <a:rect l="l" t="t" r="r" b="b"/>
              <a:pathLst>
                <a:path w="98211" h="46257" fill="none" extrusionOk="0">
                  <a:moveTo>
                    <a:pt x="98211" y="0"/>
                  </a:moveTo>
                  <a:cubicBezTo>
                    <a:pt x="91032" y="2149"/>
                    <a:pt x="93913" y="10951"/>
                    <a:pt x="85732" y="15806"/>
                  </a:cubicBezTo>
                  <a:cubicBezTo>
                    <a:pt x="77550" y="20645"/>
                    <a:pt x="65166" y="7306"/>
                    <a:pt x="55616" y="16650"/>
                  </a:cubicBezTo>
                  <a:cubicBezTo>
                    <a:pt x="46065" y="25978"/>
                    <a:pt x="45683" y="36403"/>
                    <a:pt x="26360" y="31071"/>
                  </a:cubicBezTo>
                  <a:cubicBezTo>
                    <a:pt x="7036" y="25755"/>
                    <a:pt x="828" y="46256"/>
                    <a:pt x="0" y="462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1"/>
            <p:cNvSpPr/>
            <p:nvPr/>
          </p:nvSpPr>
          <p:spPr>
            <a:xfrm>
              <a:off x="394900" y="1981825"/>
              <a:ext cx="2469625" cy="1147675"/>
            </a:xfrm>
            <a:custGeom>
              <a:avLst/>
              <a:gdLst/>
              <a:ahLst/>
              <a:cxnLst/>
              <a:rect l="l" t="t" r="r" b="b"/>
              <a:pathLst>
                <a:path w="98785" h="45907" fill="none" extrusionOk="0">
                  <a:moveTo>
                    <a:pt x="98784" y="0"/>
                  </a:moveTo>
                  <a:cubicBezTo>
                    <a:pt x="91717" y="2133"/>
                    <a:pt x="94136" y="11158"/>
                    <a:pt x="85811" y="15743"/>
                  </a:cubicBezTo>
                  <a:cubicBezTo>
                    <a:pt x="77503" y="20311"/>
                    <a:pt x="65182" y="7386"/>
                    <a:pt x="55536" y="16682"/>
                  </a:cubicBezTo>
                  <a:cubicBezTo>
                    <a:pt x="45890" y="25977"/>
                    <a:pt x="45477" y="35942"/>
                    <a:pt x="26264" y="30769"/>
                  </a:cubicBezTo>
                  <a:cubicBezTo>
                    <a:pt x="7036" y="25580"/>
                    <a:pt x="956" y="45906"/>
                    <a:pt x="0" y="459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1"/>
            <p:cNvSpPr/>
            <p:nvPr/>
          </p:nvSpPr>
          <p:spPr>
            <a:xfrm>
              <a:off x="393300" y="1992175"/>
              <a:ext cx="2484350" cy="1138900"/>
            </a:xfrm>
            <a:custGeom>
              <a:avLst/>
              <a:gdLst/>
              <a:ahLst/>
              <a:cxnLst/>
              <a:rect l="l" t="t" r="r" b="b"/>
              <a:pathLst>
                <a:path w="99374" h="45556" fill="none" extrusionOk="0">
                  <a:moveTo>
                    <a:pt x="99373" y="0"/>
                  </a:moveTo>
                  <a:cubicBezTo>
                    <a:pt x="92418" y="2085"/>
                    <a:pt x="94375" y="11349"/>
                    <a:pt x="85923" y="15663"/>
                  </a:cubicBezTo>
                  <a:cubicBezTo>
                    <a:pt x="77471" y="19961"/>
                    <a:pt x="65215" y="7449"/>
                    <a:pt x="55473" y="16713"/>
                  </a:cubicBezTo>
                  <a:cubicBezTo>
                    <a:pt x="45732" y="25961"/>
                    <a:pt x="45270" y="35464"/>
                    <a:pt x="26169" y="30434"/>
                  </a:cubicBezTo>
                  <a:cubicBezTo>
                    <a:pt x="7068" y="25388"/>
                    <a:pt x="1099" y="45556"/>
                    <a:pt x="1" y="455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1"/>
            <p:cNvSpPr/>
            <p:nvPr/>
          </p:nvSpPr>
          <p:spPr>
            <a:xfrm>
              <a:off x="391725" y="2002125"/>
              <a:ext cx="2499050" cy="1130150"/>
            </a:xfrm>
            <a:custGeom>
              <a:avLst/>
              <a:gdLst/>
              <a:ahLst/>
              <a:cxnLst/>
              <a:rect l="l" t="t" r="r" b="b"/>
              <a:pathLst>
                <a:path w="99962" h="45206" fill="none" extrusionOk="0">
                  <a:moveTo>
                    <a:pt x="99962" y="0"/>
                  </a:moveTo>
                  <a:cubicBezTo>
                    <a:pt x="93117" y="2069"/>
                    <a:pt x="94613" y="11556"/>
                    <a:pt x="86034" y="15599"/>
                  </a:cubicBezTo>
                  <a:cubicBezTo>
                    <a:pt x="77454" y="19642"/>
                    <a:pt x="65230" y="7529"/>
                    <a:pt x="55409" y="16745"/>
                  </a:cubicBezTo>
                  <a:cubicBezTo>
                    <a:pt x="45572" y="25961"/>
                    <a:pt x="45078" y="35002"/>
                    <a:pt x="26089" y="30116"/>
                  </a:cubicBezTo>
                  <a:cubicBezTo>
                    <a:pt x="7099" y="25213"/>
                    <a:pt x="1242" y="45205"/>
                    <a:pt x="0" y="451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1"/>
            <p:cNvSpPr/>
            <p:nvPr/>
          </p:nvSpPr>
          <p:spPr>
            <a:xfrm>
              <a:off x="390125" y="2012450"/>
              <a:ext cx="2513775" cy="1121025"/>
            </a:xfrm>
            <a:custGeom>
              <a:avLst/>
              <a:gdLst/>
              <a:ahLst/>
              <a:cxnLst/>
              <a:rect l="l" t="t" r="r" b="b"/>
              <a:pathLst>
                <a:path w="100551" h="44841" fill="none" extrusionOk="0">
                  <a:moveTo>
                    <a:pt x="100551" y="1"/>
                  </a:moveTo>
                  <a:cubicBezTo>
                    <a:pt x="93818" y="2022"/>
                    <a:pt x="94853" y="11732"/>
                    <a:pt x="86146" y="15520"/>
                  </a:cubicBezTo>
                  <a:cubicBezTo>
                    <a:pt x="77423" y="19293"/>
                    <a:pt x="65262" y="7593"/>
                    <a:pt x="55345" y="16778"/>
                  </a:cubicBezTo>
                  <a:cubicBezTo>
                    <a:pt x="45413" y="25946"/>
                    <a:pt x="44872" y="34526"/>
                    <a:pt x="26010" y="29782"/>
                  </a:cubicBezTo>
                  <a:cubicBezTo>
                    <a:pt x="7131" y="25039"/>
                    <a:pt x="1369" y="44840"/>
                    <a:pt x="0" y="448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1"/>
            <p:cNvSpPr/>
            <p:nvPr/>
          </p:nvSpPr>
          <p:spPr>
            <a:xfrm>
              <a:off x="388525" y="2022400"/>
              <a:ext cx="2528525" cy="1112650"/>
            </a:xfrm>
            <a:custGeom>
              <a:avLst/>
              <a:gdLst/>
              <a:ahLst/>
              <a:cxnLst/>
              <a:rect l="l" t="t" r="r" b="b"/>
              <a:pathLst>
                <a:path w="101141" h="44506" fill="none" extrusionOk="0">
                  <a:moveTo>
                    <a:pt x="101140" y="1"/>
                  </a:moveTo>
                  <a:cubicBezTo>
                    <a:pt x="94519" y="1990"/>
                    <a:pt x="95092" y="11939"/>
                    <a:pt x="86242" y="15457"/>
                  </a:cubicBezTo>
                  <a:cubicBezTo>
                    <a:pt x="77391" y="18974"/>
                    <a:pt x="65294" y="7673"/>
                    <a:pt x="55282" y="16810"/>
                  </a:cubicBezTo>
                  <a:cubicBezTo>
                    <a:pt x="45254" y="25946"/>
                    <a:pt x="44681" y="34064"/>
                    <a:pt x="25914" y="29464"/>
                  </a:cubicBezTo>
                  <a:cubicBezTo>
                    <a:pt x="7164" y="24864"/>
                    <a:pt x="1513" y="44506"/>
                    <a:pt x="1" y="444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1"/>
            <p:cNvSpPr/>
            <p:nvPr/>
          </p:nvSpPr>
          <p:spPr>
            <a:xfrm>
              <a:off x="387350" y="2032750"/>
              <a:ext cx="2542825" cy="1103500"/>
            </a:xfrm>
            <a:custGeom>
              <a:avLst/>
              <a:gdLst/>
              <a:ahLst/>
              <a:cxnLst/>
              <a:rect l="l" t="t" r="r" b="b"/>
              <a:pathLst>
                <a:path w="101713" h="44140" fill="none" extrusionOk="0">
                  <a:moveTo>
                    <a:pt x="101713" y="1"/>
                  </a:moveTo>
                  <a:cubicBezTo>
                    <a:pt x="95202" y="1959"/>
                    <a:pt x="95330" y="12130"/>
                    <a:pt x="86336" y="15377"/>
                  </a:cubicBezTo>
                  <a:cubicBezTo>
                    <a:pt x="77343" y="18624"/>
                    <a:pt x="65309" y="7737"/>
                    <a:pt x="55202" y="16841"/>
                  </a:cubicBezTo>
                  <a:cubicBezTo>
                    <a:pt x="45078" y="25930"/>
                    <a:pt x="44457" y="33586"/>
                    <a:pt x="25818" y="29130"/>
                  </a:cubicBezTo>
                  <a:cubicBezTo>
                    <a:pt x="7163" y="24673"/>
                    <a:pt x="1640" y="44140"/>
                    <a:pt x="0" y="441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1"/>
            <p:cNvSpPr/>
            <p:nvPr/>
          </p:nvSpPr>
          <p:spPr>
            <a:xfrm>
              <a:off x="385750" y="2042700"/>
              <a:ext cx="2557550" cy="1094750"/>
            </a:xfrm>
            <a:custGeom>
              <a:avLst/>
              <a:gdLst/>
              <a:ahLst/>
              <a:cxnLst/>
              <a:rect l="l" t="t" r="r" b="b"/>
              <a:pathLst>
                <a:path w="102302" h="43790" fill="none" extrusionOk="0">
                  <a:moveTo>
                    <a:pt x="102302" y="1"/>
                  </a:moveTo>
                  <a:cubicBezTo>
                    <a:pt x="95903" y="1927"/>
                    <a:pt x="95569" y="12337"/>
                    <a:pt x="86448" y="15313"/>
                  </a:cubicBezTo>
                  <a:cubicBezTo>
                    <a:pt x="77327" y="18290"/>
                    <a:pt x="65341" y="7816"/>
                    <a:pt x="55122" y="16873"/>
                  </a:cubicBezTo>
                  <a:cubicBezTo>
                    <a:pt x="44919" y="25946"/>
                    <a:pt x="44267" y="33125"/>
                    <a:pt x="25723" y="28811"/>
                  </a:cubicBezTo>
                  <a:cubicBezTo>
                    <a:pt x="7195" y="24497"/>
                    <a:pt x="1783" y="43789"/>
                    <a:pt x="0" y="43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1"/>
            <p:cNvSpPr/>
            <p:nvPr/>
          </p:nvSpPr>
          <p:spPr>
            <a:xfrm>
              <a:off x="384150" y="2053050"/>
              <a:ext cx="2572300" cy="1086000"/>
            </a:xfrm>
            <a:custGeom>
              <a:avLst/>
              <a:gdLst/>
              <a:ahLst/>
              <a:cxnLst/>
              <a:rect l="l" t="t" r="r" b="b"/>
              <a:pathLst>
                <a:path w="102892" h="43440" fill="none" extrusionOk="0">
                  <a:moveTo>
                    <a:pt x="102891" y="0"/>
                  </a:moveTo>
                  <a:cubicBezTo>
                    <a:pt x="96604" y="1895"/>
                    <a:pt x="95808" y="12512"/>
                    <a:pt x="86544" y="15233"/>
                  </a:cubicBezTo>
                  <a:cubicBezTo>
                    <a:pt x="77296" y="17955"/>
                    <a:pt x="65358" y="7880"/>
                    <a:pt x="55059" y="16905"/>
                  </a:cubicBezTo>
                  <a:cubicBezTo>
                    <a:pt x="44761" y="25930"/>
                    <a:pt x="44060" y="32647"/>
                    <a:pt x="25644" y="28477"/>
                  </a:cubicBezTo>
                  <a:cubicBezTo>
                    <a:pt x="7227" y="24322"/>
                    <a:pt x="1927" y="43439"/>
                    <a:pt x="1" y="434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1"/>
            <p:cNvSpPr/>
            <p:nvPr/>
          </p:nvSpPr>
          <p:spPr>
            <a:xfrm>
              <a:off x="382575" y="2063000"/>
              <a:ext cx="2587400" cy="1077225"/>
            </a:xfrm>
            <a:custGeom>
              <a:avLst/>
              <a:gdLst/>
              <a:ahLst/>
              <a:cxnLst/>
              <a:rect l="l" t="t" r="r" b="b"/>
              <a:pathLst>
                <a:path w="103496" h="43089" fill="none" extrusionOk="0">
                  <a:moveTo>
                    <a:pt x="103495" y="0"/>
                  </a:moveTo>
                  <a:cubicBezTo>
                    <a:pt x="97303" y="1863"/>
                    <a:pt x="96046" y="12718"/>
                    <a:pt x="86655" y="15170"/>
                  </a:cubicBezTo>
                  <a:cubicBezTo>
                    <a:pt x="77263" y="17621"/>
                    <a:pt x="65389" y="7959"/>
                    <a:pt x="54995" y="16952"/>
                  </a:cubicBezTo>
                  <a:cubicBezTo>
                    <a:pt x="44601" y="25930"/>
                    <a:pt x="43869" y="32185"/>
                    <a:pt x="25563" y="28158"/>
                  </a:cubicBezTo>
                  <a:cubicBezTo>
                    <a:pt x="7258" y="24147"/>
                    <a:pt x="2053" y="43089"/>
                    <a:pt x="0" y="430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1"/>
            <p:cNvSpPr/>
            <p:nvPr/>
          </p:nvSpPr>
          <p:spPr>
            <a:xfrm>
              <a:off x="380975" y="2073350"/>
              <a:ext cx="2602125" cy="1068075"/>
            </a:xfrm>
            <a:custGeom>
              <a:avLst/>
              <a:gdLst/>
              <a:ahLst/>
              <a:cxnLst/>
              <a:rect l="l" t="t" r="r" b="b"/>
              <a:pathLst>
                <a:path w="104085" h="42723" fill="none" extrusionOk="0">
                  <a:moveTo>
                    <a:pt x="104085" y="0"/>
                  </a:moveTo>
                  <a:cubicBezTo>
                    <a:pt x="98004" y="1815"/>
                    <a:pt x="96285" y="12909"/>
                    <a:pt x="86766" y="15090"/>
                  </a:cubicBezTo>
                  <a:cubicBezTo>
                    <a:pt x="77248" y="17287"/>
                    <a:pt x="65421" y="8023"/>
                    <a:pt x="54931" y="16968"/>
                  </a:cubicBezTo>
                  <a:cubicBezTo>
                    <a:pt x="44442" y="25914"/>
                    <a:pt x="43662" y="31708"/>
                    <a:pt x="25468" y="27840"/>
                  </a:cubicBezTo>
                  <a:cubicBezTo>
                    <a:pt x="7291" y="23956"/>
                    <a:pt x="2197" y="42723"/>
                    <a:pt x="0" y="427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1"/>
            <p:cNvSpPr/>
            <p:nvPr/>
          </p:nvSpPr>
          <p:spPr>
            <a:xfrm>
              <a:off x="379375" y="2083300"/>
              <a:ext cx="2616850" cy="1059725"/>
            </a:xfrm>
            <a:custGeom>
              <a:avLst/>
              <a:gdLst/>
              <a:ahLst/>
              <a:cxnLst/>
              <a:rect l="l" t="t" r="r" b="b"/>
              <a:pathLst>
                <a:path w="104674" h="42389" fill="none" extrusionOk="0">
                  <a:moveTo>
                    <a:pt x="104674" y="0"/>
                  </a:moveTo>
                  <a:cubicBezTo>
                    <a:pt x="98705" y="1799"/>
                    <a:pt x="96524" y="13116"/>
                    <a:pt x="86862" y="15026"/>
                  </a:cubicBezTo>
                  <a:cubicBezTo>
                    <a:pt x="77216" y="16952"/>
                    <a:pt x="65453" y="8102"/>
                    <a:pt x="54868" y="17016"/>
                  </a:cubicBezTo>
                  <a:cubicBezTo>
                    <a:pt x="44283" y="25914"/>
                    <a:pt x="43471" y="31246"/>
                    <a:pt x="25389" y="27521"/>
                  </a:cubicBezTo>
                  <a:cubicBezTo>
                    <a:pt x="7307" y="23797"/>
                    <a:pt x="2341" y="42388"/>
                    <a:pt x="1" y="423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1"/>
            <p:cNvSpPr/>
            <p:nvPr/>
          </p:nvSpPr>
          <p:spPr>
            <a:xfrm>
              <a:off x="378175" y="2093650"/>
              <a:ext cx="2631200" cy="1050550"/>
            </a:xfrm>
            <a:custGeom>
              <a:avLst/>
              <a:gdLst/>
              <a:ahLst/>
              <a:cxnLst/>
              <a:rect l="l" t="t" r="r" b="b"/>
              <a:pathLst>
                <a:path w="105248" h="42022" fill="none" extrusionOk="0">
                  <a:moveTo>
                    <a:pt x="105247" y="0"/>
                  </a:moveTo>
                  <a:cubicBezTo>
                    <a:pt x="99389" y="1751"/>
                    <a:pt x="96747" y="13291"/>
                    <a:pt x="86958" y="14946"/>
                  </a:cubicBezTo>
                  <a:cubicBezTo>
                    <a:pt x="77169" y="16602"/>
                    <a:pt x="65453" y="8166"/>
                    <a:pt x="54789" y="17032"/>
                  </a:cubicBezTo>
                  <a:cubicBezTo>
                    <a:pt x="44108" y="25898"/>
                    <a:pt x="43249" y="30768"/>
                    <a:pt x="25294" y="27187"/>
                  </a:cubicBezTo>
                  <a:cubicBezTo>
                    <a:pt x="7323" y="23606"/>
                    <a:pt x="2468" y="42022"/>
                    <a:pt x="1" y="420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1"/>
            <p:cNvSpPr/>
            <p:nvPr/>
          </p:nvSpPr>
          <p:spPr>
            <a:xfrm>
              <a:off x="376600" y="2103575"/>
              <a:ext cx="2645900" cy="1041825"/>
            </a:xfrm>
            <a:custGeom>
              <a:avLst/>
              <a:gdLst/>
              <a:ahLst/>
              <a:cxnLst/>
              <a:rect l="l" t="t" r="r" b="b"/>
              <a:pathLst>
                <a:path w="105836" h="41673" fill="none" extrusionOk="0">
                  <a:moveTo>
                    <a:pt x="105835" y="1"/>
                  </a:moveTo>
                  <a:cubicBezTo>
                    <a:pt x="100089" y="1736"/>
                    <a:pt x="96985" y="13499"/>
                    <a:pt x="87069" y="14884"/>
                  </a:cubicBezTo>
                  <a:cubicBezTo>
                    <a:pt x="77152" y="16284"/>
                    <a:pt x="65485" y="8246"/>
                    <a:pt x="54724" y="17080"/>
                  </a:cubicBezTo>
                  <a:cubicBezTo>
                    <a:pt x="43948" y="25899"/>
                    <a:pt x="43057" y="30308"/>
                    <a:pt x="25198" y="26870"/>
                  </a:cubicBezTo>
                  <a:cubicBezTo>
                    <a:pt x="7354" y="23431"/>
                    <a:pt x="2611" y="41673"/>
                    <a:pt x="0" y="41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1"/>
            <p:cNvSpPr/>
            <p:nvPr/>
          </p:nvSpPr>
          <p:spPr>
            <a:xfrm>
              <a:off x="375000" y="2113925"/>
              <a:ext cx="2660625" cy="1033075"/>
            </a:xfrm>
            <a:custGeom>
              <a:avLst/>
              <a:gdLst/>
              <a:ahLst/>
              <a:cxnLst/>
              <a:rect l="l" t="t" r="r" b="b"/>
              <a:pathLst>
                <a:path w="106425" h="41323" fill="none" extrusionOk="0">
                  <a:moveTo>
                    <a:pt x="106425" y="1"/>
                  </a:moveTo>
                  <a:cubicBezTo>
                    <a:pt x="100790" y="1688"/>
                    <a:pt x="97224" y="13690"/>
                    <a:pt x="87180" y="14804"/>
                  </a:cubicBezTo>
                  <a:cubicBezTo>
                    <a:pt x="77121" y="15934"/>
                    <a:pt x="65517" y="8310"/>
                    <a:pt x="54661" y="17096"/>
                  </a:cubicBezTo>
                  <a:cubicBezTo>
                    <a:pt x="43789" y="25883"/>
                    <a:pt x="42850" y="29830"/>
                    <a:pt x="25118" y="26535"/>
                  </a:cubicBezTo>
                  <a:cubicBezTo>
                    <a:pt x="7386" y="23240"/>
                    <a:pt x="2738" y="41322"/>
                    <a:pt x="1" y="4129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1"/>
            <p:cNvSpPr/>
            <p:nvPr/>
          </p:nvSpPr>
          <p:spPr>
            <a:xfrm>
              <a:off x="373400" y="2123875"/>
              <a:ext cx="2675350" cy="1024325"/>
            </a:xfrm>
            <a:custGeom>
              <a:avLst/>
              <a:gdLst/>
              <a:ahLst/>
              <a:cxnLst/>
              <a:rect l="l" t="t" r="r" b="b"/>
              <a:pathLst>
                <a:path w="107014" h="40973" fill="none" extrusionOk="0">
                  <a:moveTo>
                    <a:pt x="107014" y="1"/>
                  </a:moveTo>
                  <a:cubicBezTo>
                    <a:pt x="101491" y="1656"/>
                    <a:pt x="97463" y="13881"/>
                    <a:pt x="87276" y="14740"/>
                  </a:cubicBezTo>
                  <a:cubicBezTo>
                    <a:pt x="77089" y="15600"/>
                    <a:pt x="65549" y="8389"/>
                    <a:pt x="54582" y="17144"/>
                  </a:cubicBezTo>
                  <a:cubicBezTo>
                    <a:pt x="43631" y="25882"/>
                    <a:pt x="42644" y="29368"/>
                    <a:pt x="25023" y="26217"/>
                  </a:cubicBezTo>
                  <a:cubicBezTo>
                    <a:pt x="7403" y="23081"/>
                    <a:pt x="2882" y="40972"/>
                    <a:pt x="1" y="409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1"/>
            <p:cNvSpPr/>
            <p:nvPr/>
          </p:nvSpPr>
          <p:spPr>
            <a:xfrm>
              <a:off x="371825" y="2133825"/>
              <a:ext cx="2690075" cy="1015550"/>
            </a:xfrm>
            <a:custGeom>
              <a:avLst/>
              <a:gdLst/>
              <a:ahLst/>
              <a:cxnLst/>
              <a:rect l="l" t="t" r="r" b="b"/>
              <a:pathLst>
                <a:path w="107603" h="40622" fill="none" extrusionOk="0">
                  <a:moveTo>
                    <a:pt x="107602" y="1"/>
                  </a:moveTo>
                  <a:cubicBezTo>
                    <a:pt x="102190" y="1640"/>
                    <a:pt x="97717" y="14088"/>
                    <a:pt x="87387" y="14692"/>
                  </a:cubicBezTo>
                  <a:cubicBezTo>
                    <a:pt x="77057" y="15281"/>
                    <a:pt x="65564" y="8469"/>
                    <a:pt x="54518" y="17176"/>
                  </a:cubicBezTo>
                  <a:cubicBezTo>
                    <a:pt x="43471" y="25882"/>
                    <a:pt x="42452" y="28891"/>
                    <a:pt x="24943" y="25898"/>
                  </a:cubicBezTo>
                  <a:cubicBezTo>
                    <a:pt x="7434" y="22906"/>
                    <a:pt x="3025" y="40622"/>
                    <a:pt x="0" y="406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1"/>
            <p:cNvSpPr/>
            <p:nvPr/>
          </p:nvSpPr>
          <p:spPr>
            <a:xfrm>
              <a:off x="370625" y="2144175"/>
              <a:ext cx="2704400" cy="1006800"/>
            </a:xfrm>
            <a:custGeom>
              <a:avLst/>
              <a:gdLst/>
              <a:ahLst/>
              <a:cxnLst/>
              <a:rect l="l" t="t" r="r" b="b"/>
              <a:pathLst>
                <a:path w="108176" h="40272" fill="none" extrusionOk="0">
                  <a:moveTo>
                    <a:pt x="108175" y="1"/>
                  </a:moveTo>
                  <a:cubicBezTo>
                    <a:pt x="102875" y="1592"/>
                    <a:pt x="97941" y="14278"/>
                    <a:pt x="87483" y="14613"/>
                  </a:cubicBezTo>
                  <a:cubicBezTo>
                    <a:pt x="77025" y="14931"/>
                    <a:pt x="65580" y="8532"/>
                    <a:pt x="54438" y="17207"/>
                  </a:cubicBezTo>
                  <a:cubicBezTo>
                    <a:pt x="43296" y="25882"/>
                    <a:pt x="42229" y="28413"/>
                    <a:pt x="24848" y="25564"/>
                  </a:cubicBezTo>
                  <a:cubicBezTo>
                    <a:pt x="7450" y="22715"/>
                    <a:pt x="3152" y="40272"/>
                    <a:pt x="1" y="402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1"/>
            <p:cNvSpPr/>
            <p:nvPr/>
          </p:nvSpPr>
          <p:spPr>
            <a:xfrm>
              <a:off x="369025" y="2154125"/>
              <a:ext cx="2719525" cy="998050"/>
            </a:xfrm>
            <a:custGeom>
              <a:avLst/>
              <a:gdLst/>
              <a:ahLst/>
              <a:cxnLst/>
              <a:rect l="l" t="t" r="r" b="b"/>
              <a:pathLst>
                <a:path w="108781" h="39922" fill="none" extrusionOk="0">
                  <a:moveTo>
                    <a:pt x="108781" y="0"/>
                  </a:moveTo>
                  <a:cubicBezTo>
                    <a:pt x="103576" y="1576"/>
                    <a:pt x="98180" y="14485"/>
                    <a:pt x="87579" y="14549"/>
                  </a:cubicBezTo>
                  <a:cubicBezTo>
                    <a:pt x="76994" y="14613"/>
                    <a:pt x="65613" y="8612"/>
                    <a:pt x="54375" y="17255"/>
                  </a:cubicBezTo>
                  <a:cubicBezTo>
                    <a:pt x="43137" y="25882"/>
                    <a:pt x="42039" y="27951"/>
                    <a:pt x="24752" y="25245"/>
                  </a:cubicBezTo>
                  <a:cubicBezTo>
                    <a:pt x="7482" y="22555"/>
                    <a:pt x="3296" y="39921"/>
                    <a:pt x="1" y="399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1"/>
            <p:cNvSpPr/>
            <p:nvPr/>
          </p:nvSpPr>
          <p:spPr>
            <a:xfrm>
              <a:off x="367450" y="2164475"/>
              <a:ext cx="2734225" cy="988900"/>
            </a:xfrm>
            <a:custGeom>
              <a:avLst/>
              <a:gdLst/>
              <a:ahLst/>
              <a:cxnLst/>
              <a:rect l="l" t="t" r="r" b="b"/>
              <a:pathLst>
                <a:path w="109369" h="39556" fill="none" extrusionOk="0">
                  <a:moveTo>
                    <a:pt x="109369" y="0"/>
                  </a:moveTo>
                  <a:cubicBezTo>
                    <a:pt x="104275" y="1528"/>
                    <a:pt x="98418" y="14660"/>
                    <a:pt x="87689" y="14469"/>
                  </a:cubicBezTo>
                  <a:cubicBezTo>
                    <a:pt x="76961" y="14262"/>
                    <a:pt x="65644" y="8675"/>
                    <a:pt x="54311" y="17271"/>
                  </a:cubicBezTo>
                  <a:cubicBezTo>
                    <a:pt x="42977" y="25866"/>
                    <a:pt x="41831" y="27474"/>
                    <a:pt x="24672" y="24927"/>
                  </a:cubicBezTo>
                  <a:cubicBezTo>
                    <a:pt x="7513" y="22364"/>
                    <a:pt x="3422" y="39555"/>
                    <a:pt x="0" y="39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1"/>
            <p:cNvSpPr/>
            <p:nvPr/>
          </p:nvSpPr>
          <p:spPr>
            <a:xfrm>
              <a:off x="365850" y="2174425"/>
              <a:ext cx="2748975" cy="980525"/>
            </a:xfrm>
            <a:custGeom>
              <a:avLst/>
              <a:gdLst/>
              <a:ahLst/>
              <a:cxnLst/>
              <a:rect l="l" t="t" r="r" b="b"/>
              <a:pathLst>
                <a:path w="109959" h="39221" fill="none" extrusionOk="0">
                  <a:moveTo>
                    <a:pt x="109958" y="0"/>
                  </a:moveTo>
                  <a:cubicBezTo>
                    <a:pt x="104992" y="1497"/>
                    <a:pt x="98657" y="14867"/>
                    <a:pt x="87801" y="14406"/>
                  </a:cubicBezTo>
                  <a:cubicBezTo>
                    <a:pt x="76945" y="13928"/>
                    <a:pt x="65676" y="8755"/>
                    <a:pt x="54247" y="17318"/>
                  </a:cubicBezTo>
                  <a:cubicBezTo>
                    <a:pt x="42818" y="25866"/>
                    <a:pt x="41641" y="27012"/>
                    <a:pt x="24593" y="24609"/>
                  </a:cubicBezTo>
                  <a:cubicBezTo>
                    <a:pt x="7529" y="22189"/>
                    <a:pt x="3566" y="39221"/>
                    <a:pt x="1" y="391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1"/>
            <p:cNvSpPr/>
            <p:nvPr/>
          </p:nvSpPr>
          <p:spPr>
            <a:xfrm>
              <a:off x="364250" y="2184775"/>
              <a:ext cx="2763700" cy="971375"/>
            </a:xfrm>
            <a:custGeom>
              <a:avLst/>
              <a:gdLst/>
              <a:ahLst/>
              <a:cxnLst/>
              <a:rect l="l" t="t" r="r" b="b"/>
              <a:pathLst>
                <a:path w="110548" h="38855" fill="none" extrusionOk="0">
                  <a:moveTo>
                    <a:pt x="110548" y="0"/>
                  </a:moveTo>
                  <a:cubicBezTo>
                    <a:pt x="105693" y="1465"/>
                    <a:pt x="98896" y="15058"/>
                    <a:pt x="87897" y="14326"/>
                  </a:cubicBezTo>
                  <a:cubicBezTo>
                    <a:pt x="76914" y="13594"/>
                    <a:pt x="65692" y="8818"/>
                    <a:pt x="54184" y="17334"/>
                  </a:cubicBezTo>
                  <a:cubicBezTo>
                    <a:pt x="42660" y="25850"/>
                    <a:pt x="41434" y="26534"/>
                    <a:pt x="24498" y="24274"/>
                  </a:cubicBezTo>
                  <a:cubicBezTo>
                    <a:pt x="7562" y="21998"/>
                    <a:pt x="3710" y="38855"/>
                    <a:pt x="1" y="388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1"/>
            <p:cNvSpPr/>
            <p:nvPr/>
          </p:nvSpPr>
          <p:spPr>
            <a:xfrm>
              <a:off x="362675" y="2194725"/>
              <a:ext cx="2778400" cy="962625"/>
            </a:xfrm>
            <a:custGeom>
              <a:avLst/>
              <a:gdLst/>
              <a:ahLst/>
              <a:cxnLst/>
              <a:rect l="l" t="t" r="r" b="b"/>
              <a:pathLst>
                <a:path w="111136" h="38505" fill="none" extrusionOk="0">
                  <a:moveTo>
                    <a:pt x="111136" y="0"/>
                  </a:moveTo>
                  <a:cubicBezTo>
                    <a:pt x="106392" y="1433"/>
                    <a:pt x="99134" y="15265"/>
                    <a:pt x="88008" y="14262"/>
                  </a:cubicBezTo>
                  <a:cubicBezTo>
                    <a:pt x="76881" y="13259"/>
                    <a:pt x="65723" y="8914"/>
                    <a:pt x="54119" y="17382"/>
                  </a:cubicBezTo>
                  <a:cubicBezTo>
                    <a:pt x="42500" y="25850"/>
                    <a:pt x="41242" y="26073"/>
                    <a:pt x="24418" y="23956"/>
                  </a:cubicBezTo>
                  <a:cubicBezTo>
                    <a:pt x="7593" y="21839"/>
                    <a:pt x="3852" y="38504"/>
                    <a:pt x="0" y="384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1"/>
            <p:cNvSpPr/>
            <p:nvPr/>
          </p:nvSpPr>
          <p:spPr>
            <a:xfrm>
              <a:off x="361475" y="2205050"/>
              <a:ext cx="2792750" cy="953875"/>
            </a:xfrm>
            <a:custGeom>
              <a:avLst/>
              <a:gdLst/>
              <a:ahLst/>
              <a:cxnLst/>
              <a:rect l="l" t="t" r="r" b="b"/>
              <a:pathLst>
                <a:path w="111710" h="38155" fill="none" extrusionOk="0">
                  <a:moveTo>
                    <a:pt x="111709" y="1"/>
                  </a:moveTo>
                  <a:cubicBezTo>
                    <a:pt x="107077" y="1386"/>
                    <a:pt x="99357" y="15441"/>
                    <a:pt x="88103" y="14183"/>
                  </a:cubicBezTo>
                  <a:cubicBezTo>
                    <a:pt x="76850" y="12926"/>
                    <a:pt x="65739" y="8978"/>
                    <a:pt x="54024" y="17399"/>
                  </a:cubicBezTo>
                  <a:cubicBezTo>
                    <a:pt x="42325" y="25835"/>
                    <a:pt x="41020" y="25596"/>
                    <a:pt x="24306" y="23622"/>
                  </a:cubicBezTo>
                  <a:cubicBezTo>
                    <a:pt x="7609" y="21649"/>
                    <a:pt x="3980" y="38155"/>
                    <a:pt x="0" y="381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1"/>
            <p:cNvSpPr/>
            <p:nvPr/>
          </p:nvSpPr>
          <p:spPr>
            <a:xfrm>
              <a:off x="359875" y="2215000"/>
              <a:ext cx="2807475" cy="945125"/>
            </a:xfrm>
            <a:custGeom>
              <a:avLst/>
              <a:gdLst/>
              <a:ahLst/>
              <a:cxnLst/>
              <a:rect l="l" t="t" r="r" b="b"/>
              <a:pathLst>
                <a:path w="112299" h="37805" fill="none" extrusionOk="0">
                  <a:moveTo>
                    <a:pt x="112298" y="1"/>
                  </a:moveTo>
                  <a:cubicBezTo>
                    <a:pt x="107778" y="1370"/>
                    <a:pt x="99596" y="15648"/>
                    <a:pt x="88215" y="14120"/>
                  </a:cubicBezTo>
                  <a:cubicBezTo>
                    <a:pt x="76818" y="12592"/>
                    <a:pt x="65772" y="9058"/>
                    <a:pt x="53961" y="17446"/>
                  </a:cubicBezTo>
                  <a:cubicBezTo>
                    <a:pt x="42166" y="25835"/>
                    <a:pt x="40829" y="25134"/>
                    <a:pt x="24227" y="23304"/>
                  </a:cubicBezTo>
                  <a:cubicBezTo>
                    <a:pt x="7641" y="21473"/>
                    <a:pt x="4107" y="37805"/>
                    <a:pt x="1" y="37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1"/>
            <p:cNvSpPr/>
            <p:nvPr/>
          </p:nvSpPr>
          <p:spPr>
            <a:xfrm>
              <a:off x="358300" y="2225350"/>
              <a:ext cx="2822175" cy="935975"/>
            </a:xfrm>
            <a:custGeom>
              <a:avLst/>
              <a:gdLst/>
              <a:ahLst/>
              <a:cxnLst/>
              <a:rect l="l" t="t" r="r" b="b"/>
              <a:pathLst>
                <a:path w="112887" h="37439" fill="none" extrusionOk="0">
                  <a:moveTo>
                    <a:pt x="112887" y="1"/>
                  </a:moveTo>
                  <a:cubicBezTo>
                    <a:pt x="108477" y="1322"/>
                    <a:pt x="99834" y="15839"/>
                    <a:pt x="88310" y="14040"/>
                  </a:cubicBezTo>
                  <a:cubicBezTo>
                    <a:pt x="76786" y="12241"/>
                    <a:pt x="65787" y="9121"/>
                    <a:pt x="53897" y="17462"/>
                  </a:cubicBezTo>
                  <a:cubicBezTo>
                    <a:pt x="42006" y="25819"/>
                    <a:pt x="40621" y="24657"/>
                    <a:pt x="24147" y="22970"/>
                  </a:cubicBezTo>
                  <a:cubicBezTo>
                    <a:pt x="7656" y="21298"/>
                    <a:pt x="4250" y="37438"/>
                    <a:pt x="0" y="374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1"/>
            <p:cNvSpPr/>
            <p:nvPr/>
          </p:nvSpPr>
          <p:spPr>
            <a:xfrm>
              <a:off x="356700" y="2235300"/>
              <a:ext cx="2836900" cy="927625"/>
            </a:xfrm>
            <a:custGeom>
              <a:avLst/>
              <a:gdLst/>
              <a:ahLst/>
              <a:cxnLst/>
              <a:rect l="l" t="t" r="r" b="b"/>
              <a:pathLst>
                <a:path w="113476" h="37105" fill="none" extrusionOk="0">
                  <a:moveTo>
                    <a:pt x="113476" y="1"/>
                  </a:moveTo>
                  <a:cubicBezTo>
                    <a:pt x="109178" y="1306"/>
                    <a:pt x="100089" y="16045"/>
                    <a:pt x="88422" y="13976"/>
                  </a:cubicBezTo>
                  <a:cubicBezTo>
                    <a:pt x="76754" y="11923"/>
                    <a:pt x="65819" y="9201"/>
                    <a:pt x="53833" y="17510"/>
                  </a:cubicBezTo>
                  <a:cubicBezTo>
                    <a:pt x="41847" y="25819"/>
                    <a:pt x="40431" y="24195"/>
                    <a:pt x="24052" y="22651"/>
                  </a:cubicBezTo>
                  <a:cubicBezTo>
                    <a:pt x="7689" y="21123"/>
                    <a:pt x="4394" y="37104"/>
                    <a:pt x="0" y="370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1"/>
            <p:cNvSpPr/>
            <p:nvPr/>
          </p:nvSpPr>
          <p:spPr>
            <a:xfrm>
              <a:off x="355100" y="2245650"/>
              <a:ext cx="2851650" cy="918450"/>
            </a:xfrm>
            <a:custGeom>
              <a:avLst/>
              <a:gdLst/>
              <a:ahLst/>
              <a:cxnLst/>
              <a:rect l="l" t="t" r="r" b="b"/>
              <a:pathLst>
                <a:path w="114066" h="36738" fill="none" extrusionOk="0">
                  <a:moveTo>
                    <a:pt x="114065" y="0"/>
                  </a:moveTo>
                  <a:cubicBezTo>
                    <a:pt x="109879" y="1258"/>
                    <a:pt x="100328" y="16220"/>
                    <a:pt x="88534" y="13896"/>
                  </a:cubicBezTo>
                  <a:cubicBezTo>
                    <a:pt x="76739" y="11572"/>
                    <a:pt x="65851" y="9264"/>
                    <a:pt x="53770" y="17541"/>
                  </a:cubicBezTo>
                  <a:cubicBezTo>
                    <a:pt x="41689" y="25819"/>
                    <a:pt x="40224" y="23717"/>
                    <a:pt x="23972" y="22317"/>
                  </a:cubicBezTo>
                  <a:cubicBezTo>
                    <a:pt x="7721" y="20932"/>
                    <a:pt x="4537" y="36738"/>
                    <a:pt x="1" y="367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31"/>
            <p:cNvSpPr/>
            <p:nvPr/>
          </p:nvSpPr>
          <p:spPr>
            <a:xfrm>
              <a:off x="353525" y="2255600"/>
              <a:ext cx="2866750" cy="909700"/>
            </a:xfrm>
            <a:custGeom>
              <a:avLst/>
              <a:gdLst/>
              <a:ahLst/>
              <a:cxnLst/>
              <a:rect l="l" t="t" r="r" b="b"/>
              <a:pathLst>
                <a:path w="114670" h="36388" fill="none" extrusionOk="0">
                  <a:moveTo>
                    <a:pt x="114669" y="0"/>
                  </a:moveTo>
                  <a:cubicBezTo>
                    <a:pt x="110579" y="1226"/>
                    <a:pt x="100566" y="16427"/>
                    <a:pt x="88628" y="13833"/>
                  </a:cubicBezTo>
                  <a:cubicBezTo>
                    <a:pt x="76706" y="11254"/>
                    <a:pt x="65882" y="9344"/>
                    <a:pt x="53706" y="17573"/>
                  </a:cubicBezTo>
                  <a:cubicBezTo>
                    <a:pt x="41529" y="25818"/>
                    <a:pt x="40032" y="23256"/>
                    <a:pt x="23892" y="22014"/>
                  </a:cubicBezTo>
                  <a:cubicBezTo>
                    <a:pt x="7752" y="20757"/>
                    <a:pt x="4680" y="36388"/>
                    <a:pt x="0" y="363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31"/>
            <p:cNvSpPr/>
            <p:nvPr/>
          </p:nvSpPr>
          <p:spPr>
            <a:xfrm>
              <a:off x="352325" y="2265950"/>
              <a:ext cx="2881075" cy="900950"/>
            </a:xfrm>
            <a:custGeom>
              <a:avLst/>
              <a:gdLst/>
              <a:ahLst/>
              <a:cxnLst/>
              <a:rect l="l" t="t" r="r" b="b"/>
              <a:pathLst>
                <a:path w="115243" h="36038" fill="none" extrusionOk="0">
                  <a:moveTo>
                    <a:pt x="115243" y="0"/>
                  </a:moveTo>
                  <a:cubicBezTo>
                    <a:pt x="111263" y="1194"/>
                    <a:pt x="100790" y="16618"/>
                    <a:pt x="88724" y="13753"/>
                  </a:cubicBezTo>
                  <a:cubicBezTo>
                    <a:pt x="76659" y="10904"/>
                    <a:pt x="65899" y="9407"/>
                    <a:pt x="53626" y="17605"/>
                  </a:cubicBezTo>
                  <a:cubicBezTo>
                    <a:pt x="41354" y="25802"/>
                    <a:pt x="39810" y="22778"/>
                    <a:pt x="23781" y="21680"/>
                  </a:cubicBezTo>
                  <a:cubicBezTo>
                    <a:pt x="7768" y="20581"/>
                    <a:pt x="4791" y="36037"/>
                    <a:pt x="0" y="360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1"/>
            <p:cNvSpPr/>
            <p:nvPr/>
          </p:nvSpPr>
          <p:spPr>
            <a:xfrm>
              <a:off x="350725" y="2275900"/>
              <a:ext cx="2895800" cy="892200"/>
            </a:xfrm>
            <a:custGeom>
              <a:avLst/>
              <a:gdLst/>
              <a:ahLst/>
              <a:cxnLst/>
              <a:rect l="l" t="t" r="r" b="b"/>
              <a:pathLst>
                <a:path w="115832" h="35688" fill="none" extrusionOk="0">
                  <a:moveTo>
                    <a:pt x="115832" y="0"/>
                  </a:moveTo>
                  <a:cubicBezTo>
                    <a:pt x="111964" y="1162"/>
                    <a:pt x="101029" y="16809"/>
                    <a:pt x="88836" y="13689"/>
                  </a:cubicBezTo>
                  <a:cubicBezTo>
                    <a:pt x="76643" y="10569"/>
                    <a:pt x="65915" y="9487"/>
                    <a:pt x="53563" y="17637"/>
                  </a:cubicBezTo>
                  <a:cubicBezTo>
                    <a:pt x="41195" y="25802"/>
                    <a:pt x="39603" y="22316"/>
                    <a:pt x="23702" y="21361"/>
                  </a:cubicBezTo>
                  <a:cubicBezTo>
                    <a:pt x="7784" y="20406"/>
                    <a:pt x="4935" y="35687"/>
                    <a:pt x="1" y="35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1"/>
            <p:cNvSpPr/>
            <p:nvPr/>
          </p:nvSpPr>
          <p:spPr>
            <a:xfrm>
              <a:off x="349125" y="2286250"/>
              <a:ext cx="2910550" cy="883025"/>
            </a:xfrm>
            <a:custGeom>
              <a:avLst/>
              <a:gdLst/>
              <a:ahLst/>
              <a:cxnLst/>
              <a:rect l="l" t="t" r="r" b="b"/>
              <a:pathLst>
                <a:path w="116422" h="35321" fill="none" extrusionOk="0">
                  <a:moveTo>
                    <a:pt x="116421" y="0"/>
                  </a:moveTo>
                  <a:cubicBezTo>
                    <a:pt x="112665" y="1130"/>
                    <a:pt x="101268" y="17000"/>
                    <a:pt x="88948" y="13609"/>
                  </a:cubicBezTo>
                  <a:cubicBezTo>
                    <a:pt x="76612" y="10235"/>
                    <a:pt x="65947" y="9551"/>
                    <a:pt x="53484" y="17668"/>
                  </a:cubicBezTo>
                  <a:cubicBezTo>
                    <a:pt x="41036" y="25786"/>
                    <a:pt x="39413" y="21839"/>
                    <a:pt x="23622" y="21027"/>
                  </a:cubicBezTo>
                  <a:cubicBezTo>
                    <a:pt x="7816" y="20215"/>
                    <a:pt x="5079" y="35321"/>
                    <a:pt x="1" y="352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1"/>
            <p:cNvSpPr/>
            <p:nvPr/>
          </p:nvSpPr>
          <p:spPr>
            <a:xfrm>
              <a:off x="347550" y="2296175"/>
              <a:ext cx="2925250" cy="874700"/>
            </a:xfrm>
            <a:custGeom>
              <a:avLst/>
              <a:gdLst/>
              <a:ahLst/>
              <a:cxnLst/>
              <a:rect l="l" t="t" r="r" b="b"/>
              <a:pathLst>
                <a:path w="117010" h="34988" fill="none" extrusionOk="0">
                  <a:moveTo>
                    <a:pt x="117009" y="1"/>
                  </a:moveTo>
                  <a:cubicBezTo>
                    <a:pt x="113364" y="1099"/>
                    <a:pt x="101506" y="17208"/>
                    <a:pt x="89042" y="13563"/>
                  </a:cubicBezTo>
                  <a:cubicBezTo>
                    <a:pt x="76579" y="9902"/>
                    <a:pt x="65978" y="9631"/>
                    <a:pt x="53419" y="17701"/>
                  </a:cubicBezTo>
                  <a:cubicBezTo>
                    <a:pt x="40876" y="25787"/>
                    <a:pt x="39205" y="21378"/>
                    <a:pt x="23526" y="20710"/>
                  </a:cubicBezTo>
                  <a:cubicBezTo>
                    <a:pt x="7848" y="20041"/>
                    <a:pt x="5221" y="34987"/>
                    <a:pt x="0" y="349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1"/>
            <p:cNvSpPr/>
            <p:nvPr/>
          </p:nvSpPr>
          <p:spPr>
            <a:xfrm>
              <a:off x="345950" y="2306525"/>
              <a:ext cx="2939975" cy="865550"/>
            </a:xfrm>
            <a:custGeom>
              <a:avLst/>
              <a:gdLst/>
              <a:ahLst/>
              <a:cxnLst/>
              <a:rect l="l" t="t" r="r" b="b"/>
              <a:pathLst>
                <a:path w="117599" h="34622" fill="none" extrusionOk="0">
                  <a:moveTo>
                    <a:pt x="117599" y="1"/>
                  </a:moveTo>
                  <a:cubicBezTo>
                    <a:pt x="114065" y="1051"/>
                    <a:pt x="101745" y="17399"/>
                    <a:pt x="89154" y="13483"/>
                  </a:cubicBezTo>
                  <a:cubicBezTo>
                    <a:pt x="76564" y="9551"/>
                    <a:pt x="66010" y="9695"/>
                    <a:pt x="53356" y="17733"/>
                  </a:cubicBezTo>
                  <a:cubicBezTo>
                    <a:pt x="40717" y="25771"/>
                    <a:pt x="39014" y="20900"/>
                    <a:pt x="23447" y="20375"/>
                  </a:cubicBezTo>
                  <a:cubicBezTo>
                    <a:pt x="7880" y="19866"/>
                    <a:pt x="5349" y="34621"/>
                    <a:pt x="1" y="345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1"/>
            <p:cNvSpPr/>
            <p:nvPr/>
          </p:nvSpPr>
          <p:spPr>
            <a:xfrm>
              <a:off x="344750" y="2316475"/>
              <a:ext cx="2954325" cy="856775"/>
            </a:xfrm>
            <a:custGeom>
              <a:avLst/>
              <a:gdLst/>
              <a:ahLst/>
              <a:cxnLst/>
              <a:rect l="l" t="t" r="r" b="b"/>
              <a:pathLst>
                <a:path w="118173" h="34271" fill="none" extrusionOk="0">
                  <a:moveTo>
                    <a:pt x="118172" y="1"/>
                  </a:moveTo>
                  <a:cubicBezTo>
                    <a:pt x="114750" y="1035"/>
                    <a:pt x="101968" y="17590"/>
                    <a:pt x="89250" y="13419"/>
                  </a:cubicBezTo>
                  <a:cubicBezTo>
                    <a:pt x="76516" y="9233"/>
                    <a:pt x="66011" y="9774"/>
                    <a:pt x="53277" y="17765"/>
                  </a:cubicBezTo>
                  <a:cubicBezTo>
                    <a:pt x="40543" y="25771"/>
                    <a:pt x="38792" y="20439"/>
                    <a:pt x="23336" y="20057"/>
                  </a:cubicBezTo>
                  <a:cubicBezTo>
                    <a:pt x="7880" y="19691"/>
                    <a:pt x="5476" y="34271"/>
                    <a:pt x="1" y="342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1"/>
            <p:cNvSpPr/>
            <p:nvPr/>
          </p:nvSpPr>
          <p:spPr>
            <a:xfrm>
              <a:off x="343175" y="2326825"/>
              <a:ext cx="2969025" cy="848025"/>
            </a:xfrm>
            <a:custGeom>
              <a:avLst/>
              <a:gdLst/>
              <a:ahLst/>
              <a:cxnLst/>
              <a:rect l="l" t="t" r="r" b="b"/>
              <a:pathLst>
                <a:path w="118761" h="33921" fill="none" extrusionOk="0">
                  <a:moveTo>
                    <a:pt x="118760" y="1"/>
                  </a:moveTo>
                  <a:cubicBezTo>
                    <a:pt x="115449" y="988"/>
                    <a:pt x="102206" y="17780"/>
                    <a:pt x="89345" y="13339"/>
                  </a:cubicBezTo>
                  <a:cubicBezTo>
                    <a:pt x="76484" y="8883"/>
                    <a:pt x="66042" y="9838"/>
                    <a:pt x="53212" y="17796"/>
                  </a:cubicBezTo>
                  <a:cubicBezTo>
                    <a:pt x="40383" y="25755"/>
                    <a:pt x="38600" y="19961"/>
                    <a:pt x="23256" y="19722"/>
                  </a:cubicBezTo>
                  <a:cubicBezTo>
                    <a:pt x="7911" y="19499"/>
                    <a:pt x="5619" y="33921"/>
                    <a:pt x="0" y="338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1"/>
            <p:cNvSpPr/>
            <p:nvPr/>
          </p:nvSpPr>
          <p:spPr>
            <a:xfrm>
              <a:off x="341575" y="2336775"/>
              <a:ext cx="2983750" cy="839275"/>
            </a:xfrm>
            <a:custGeom>
              <a:avLst/>
              <a:gdLst/>
              <a:ahLst/>
              <a:cxnLst/>
              <a:rect l="l" t="t" r="r" b="b"/>
              <a:pathLst>
                <a:path w="119350" h="33571" fill="none" extrusionOk="0">
                  <a:moveTo>
                    <a:pt x="119350" y="1"/>
                  </a:moveTo>
                  <a:cubicBezTo>
                    <a:pt x="116150" y="972"/>
                    <a:pt x="102461" y="17987"/>
                    <a:pt x="89457" y="13276"/>
                  </a:cubicBezTo>
                  <a:cubicBezTo>
                    <a:pt x="76452" y="8564"/>
                    <a:pt x="66074" y="9917"/>
                    <a:pt x="53149" y="17844"/>
                  </a:cubicBezTo>
                  <a:cubicBezTo>
                    <a:pt x="40224" y="25755"/>
                    <a:pt x="38393" y="19483"/>
                    <a:pt x="23176" y="19404"/>
                  </a:cubicBezTo>
                  <a:cubicBezTo>
                    <a:pt x="7943" y="19340"/>
                    <a:pt x="5763" y="33570"/>
                    <a:pt x="1" y="33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1"/>
            <p:cNvSpPr/>
            <p:nvPr/>
          </p:nvSpPr>
          <p:spPr>
            <a:xfrm>
              <a:off x="339975" y="2347125"/>
              <a:ext cx="2998875" cy="830125"/>
            </a:xfrm>
            <a:custGeom>
              <a:avLst/>
              <a:gdLst/>
              <a:ahLst/>
              <a:cxnLst/>
              <a:rect l="l" t="t" r="r" b="b"/>
              <a:pathLst>
                <a:path w="119955" h="33205" fill="none" extrusionOk="0">
                  <a:moveTo>
                    <a:pt x="119955" y="0"/>
                  </a:moveTo>
                  <a:cubicBezTo>
                    <a:pt x="116851" y="924"/>
                    <a:pt x="102700" y="18178"/>
                    <a:pt x="89568" y="13196"/>
                  </a:cubicBezTo>
                  <a:cubicBezTo>
                    <a:pt x="76436" y="8214"/>
                    <a:pt x="66106" y="9981"/>
                    <a:pt x="53086" y="17860"/>
                  </a:cubicBezTo>
                  <a:cubicBezTo>
                    <a:pt x="40065" y="25739"/>
                    <a:pt x="38203" y="19006"/>
                    <a:pt x="23081" y="19085"/>
                  </a:cubicBezTo>
                  <a:cubicBezTo>
                    <a:pt x="7976" y="19149"/>
                    <a:pt x="5906" y="33204"/>
                    <a:pt x="1" y="331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1"/>
            <p:cNvSpPr/>
            <p:nvPr/>
          </p:nvSpPr>
          <p:spPr>
            <a:xfrm>
              <a:off x="338400" y="2357075"/>
              <a:ext cx="3013600" cy="821750"/>
            </a:xfrm>
            <a:custGeom>
              <a:avLst/>
              <a:gdLst/>
              <a:ahLst/>
              <a:cxnLst/>
              <a:rect l="l" t="t" r="r" b="b"/>
              <a:pathLst>
                <a:path w="120544" h="32870" fill="none" extrusionOk="0">
                  <a:moveTo>
                    <a:pt x="120543" y="0"/>
                  </a:moveTo>
                  <a:cubicBezTo>
                    <a:pt x="117551" y="892"/>
                    <a:pt x="102938" y="18369"/>
                    <a:pt x="89663" y="13132"/>
                  </a:cubicBezTo>
                  <a:cubicBezTo>
                    <a:pt x="76404" y="7879"/>
                    <a:pt x="66121" y="10060"/>
                    <a:pt x="53021" y="17907"/>
                  </a:cubicBezTo>
                  <a:cubicBezTo>
                    <a:pt x="39905" y="25755"/>
                    <a:pt x="37995" y="18544"/>
                    <a:pt x="23001" y="18767"/>
                  </a:cubicBezTo>
                  <a:cubicBezTo>
                    <a:pt x="8007" y="18974"/>
                    <a:pt x="6033" y="32870"/>
                    <a:pt x="0" y="3282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1"/>
            <p:cNvSpPr/>
            <p:nvPr/>
          </p:nvSpPr>
          <p:spPr>
            <a:xfrm>
              <a:off x="336800" y="2367425"/>
              <a:ext cx="3028325" cy="812600"/>
            </a:xfrm>
            <a:custGeom>
              <a:avLst/>
              <a:gdLst/>
              <a:ahLst/>
              <a:cxnLst/>
              <a:rect l="l" t="t" r="r" b="b"/>
              <a:pathLst>
                <a:path w="121133" h="32504" fill="none" extrusionOk="0">
                  <a:moveTo>
                    <a:pt x="121132" y="0"/>
                  </a:moveTo>
                  <a:cubicBezTo>
                    <a:pt x="118251" y="860"/>
                    <a:pt x="103177" y="18560"/>
                    <a:pt x="89775" y="13052"/>
                  </a:cubicBezTo>
                  <a:cubicBezTo>
                    <a:pt x="76372" y="7545"/>
                    <a:pt x="66153" y="10124"/>
                    <a:pt x="52942" y="17923"/>
                  </a:cubicBezTo>
                  <a:cubicBezTo>
                    <a:pt x="39746" y="25739"/>
                    <a:pt x="37804" y="18066"/>
                    <a:pt x="22922" y="18433"/>
                  </a:cubicBezTo>
                  <a:cubicBezTo>
                    <a:pt x="8023" y="18783"/>
                    <a:pt x="6176" y="32504"/>
                    <a:pt x="1" y="324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1"/>
            <p:cNvSpPr/>
            <p:nvPr/>
          </p:nvSpPr>
          <p:spPr>
            <a:xfrm>
              <a:off x="335600" y="2377375"/>
              <a:ext cx="3042650" cy="803850"/>
            </a:xfrm>
            <a:custGeom>
              <a:avLst/>
              <a:gdLst/>
              <a:ahLst/>
              <a:cxnLst/>
              <a:rect l="l" t="t" r="r" b="b"/>
              <a:pathLst>
                <a:path w="121706" h="32154" fill="none" extrusionOk="0">
                  <a:moveTo>
                    <a:pt x="121706" y="0"/>
                  </a:moveTo>
                  <a:cubicBezTo>
                    <a:pt x="118936" y="828"/>
                    <a:pt x="103401" y="18767"/>
                    <a:pt x="89871" y="12989"/>
                  </a:cubicBezTo>
                  <a:cubicBezTo>
                    <a:pt x="76341" y="7211"/>
                    <a:pt x="66170" y="10203"/>
                    <a:pt x="52863" y="17971"/>
                  </a:cubicBezTo>
                  <a:cubicBezTo>
                    <a:pt x="39572" y="25739"/>
                    <a:pt x="37582" y="17605"/>
                    <a:pt x="22810" y="18114"/>
                  </a:cubicBezTo>
                  <a:cubicBezTo>
                    <a:pt x="8039" y="18624"/>
                    <a:pt x="6304" y="32153"/>
                    <a:pt x="1" y="3212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1"/>
            <p:cNvSpPr/>
            <p:nvPr/>
          </p:nvSpPr>
          <p:spPr>
            <a:xfrm>
              <a:off x="334025" y="2387700"/>
              <a:ext cx="3057350" cy="795100"/>
            </a:xfrm>
            <a:custGeom>
              <a:avLst/>
              <a:gdLst/>
              <a:ahLst/>
              <a:cxnLst/>
              <a:rect l="l" t="t" r="r" b="b"/>
              <a:pathLst>
                <a:path w="122294" h="31804" fill="none" extrusionOk="0">
                  <a:moveTo>
                    <a:pt x="122294" y="1"/>
                  </a:moveTo>
                  <a:cubicBezTo>
                    <a:pt x="119636" y="797"/>
                    <a:pt x="103639" y="18959"/>
                    <a:pt x="89966" y="12910"/>
                  </a:cubicBezTo>
                  <a:cubicBezTo>
                    <a:pt x="76308" y="6877"/>
                    <a:pt x="66201" y="10268"/>
                    <a:pt x="52798" y="17988"/>
                  </a:cubicBezTo>
                  <a:cubicBezTo>
                    <a:pt x="39412" y="25724"/>
                    <a:pt x="37390" y="17128"/>
                    <a:pt x="22730" y="17781"/>
                  </a:cubicBezTo>
                  <a:cubicBezTo>
                    <a:pt x="8070" y="18433"/>
                    <a:pt x="6447" y="31804"/>
                    <a:pt x="0" y="317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1"/>
            <p:cNvSpPr/>
            <p:nvPr/>
          </p:nvSpPr>
          <p:spPr>
            <a:xfrm>
              <a:off x="332425" y="2397650"/>
              <a:ext cx="3072100" cy="786350"/>
            </a:xfrm>
            <a:custGeom>
              <a:avLst/>
              <a:gdLst/>
              <a:ahLst/>
              <a:cxnLst/>
              <a:rect l="l" t="t" r="r" b="b"/>
              <a:pathLst>
                <a:path w="122884" h="31454" fill="none" extrusionOk="0">
                  <a:moveTo>
                    <a:pt x="122883" y="1"/>
                  </a:moveTo>
                  <a:cubicBezTo>
                    <a:pt x="120352" y="765"/>
                    <a:pt x="103878" y="19150"/>
                    <a:pt x="90077" y="12846"/>
                  </a:cubicBezTo>
                  <a:cubicBezTo>
                    <a:pt x="76277" y="6543"/>
                    <a:pt x="66233" y="10347"/>
                    <a:pt x="52735" y="18035"/>
                  </a:cubicBezTo>
                  <a:cubicBezTo>
                    <a:pt x="39253" y="25723"/>
                    <a:pt x="37184" y="16666"/>
                    <a:pt x="22635" y="17462"/>
                  </a:cubicBezTo>
                  <a:cubicBezTo>
                    <a:pt x="8102" y="18258"/>
                    <a:pt x="6590" y="31454"/>
                    <a:pt x="0" y="314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1"/>
            <p:cNvSpPr/>
            <p:nvPr/>
          </p:nvSpPr>
          <p:spPr>
            <a:xfrm>
              <a:off x="330825" y="2408000"/>
              <a:ext cx="3086825" cy="777200"/>
            </a:xfrm>
            <a:custGeom>
              <a:avLst/>
              <a:gdLst/>
              <a:ahLst/>
              <a:cxnLst/>
              <a:rect l="l" t="t" r="r" b="b"/>
              <a:pathLst>
                <a:path w="123473" h="31088" fill="none" extrusionOk="0">
                  <a:moveTo>
                    <a:pt x="123472" y="1"/>
                  </a:moveTo>
                  <a:cubicBezTo>
                    <a:pt x="121053" y="717"/>
                    <a:pt x="104117" y="19340"/>
                    <a:pt x="90189" y="12767"/>
                  </a:cubicBezTo>
                  <a:cubicBezTo>
                    <a:pt x="76261" y="6193"/>
                    <a:pt x="66249" y="10411"/>
                    <a:pt x="52672" y="18051"/>
                  </a:cubicBezTo>
                  <a:cubicBezTo>
                    <a:pt x="39094" y="25707"/>
                    <a:pt x="36993" y="16189"/>
                    <a:pt x="22556" y="17128"/>
                  </a:cubicBezTo>
                  <a:cubicBezTo>
                    <a:pt x="8135" y="18067"/>
                    <a:pt x="6718" y="31087"/>
                    <a:pt x="1" y="310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1"/>
            <p:cNvSpPr/>
            <p:nvPr/>
          </p:nvSpPr>
          <p:spPr>
            <a:xfrm>
              <a:off x="329250" y="2417950"/>
              <a:ext cx="3101525" cy="768850"/>
            </a:xfrm>
            <a:custGeom>
              <a:avLst/>
              <a:gdLst/>
              <a:ahLst/>
              <a:cxnLst/>
              <a:rect l="l" t="t" r="r" b="b"/>
              <a:pathLst>
                <a:path w="124061" h="30754" fill="none" extrusionOk="0">
                  <a:moveTo>
                    <a:pt x="124061" y="1"/>
                  </a:moveTo>
                  <a:cubicBezTo>
                    <a:pt x="121753" y="701"/>
                    <a:pt x="104355" y="19547"/>
                    <a:pt x="90300" y="12703"/>
                  </a:cubicBezTo>
                  <a:cubicBezTo>
                    <a:pt x="76229" y="5874"/>
                    <a:pt x="66280" y="10490"/>
                    <a:pt x="52607" y="18099"/>
                  </a:cubicBezTo>
                  <a:cubicBezTo>
                    <a:pt x="38934" y="25707"/>
                    <a:pt x="36785" y="15727"/>
                    <a:pt x="22476" y="16810"/>
                  </a:cubicBezTo>
                  <a:cubicBezTo>
                    <a:pt x="8150" y="17908"/>
                    <a:pt x="6861" y="30753"/>
                    <a:pt x="0" y="307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1"/>
            <p:cNvSpPr/>
            <p:nvPr/>
          </p:nvSpPr>
          <p:spPr>
            <a:xfrm>
              <a:off x="328050" y="2427900"/>
              <a:ext cx="3115850" cy="760075"/>
            </a:xfrm>
            <a:custGeom>
              <a:avLst/>
              <a:gdLst/>
              <a:ahLst/>
              <a:cxnLst/>
              <a:rect l="l" t="t" r="r" b="b"/>
              <a:pathLst>
                <a:path w="124634" h="30403" fill="none" extrusionOk="0">
                  <a:moveTo>
                    <a:pt x="124634" y="1"/>
                  </a:moveTo>
                  <a:cubicBezTo>
                    <a:pt x="122437" y="669"/>
                    <a:pt x="104578" y="19754"/>
                    <a:pt x="90380" y="12639"/>
                  </a:cubicBezTo>
                  <a:cubicBezTo>
                    <a:pt x="76181" y="5540"/>
                    <a:pt x="66297" y="10570"/>
                    <a:pt x="52528" y="18147"/>
                  </a:cubicBezTo>
                  <a:cubicBezTo>
                    <a:pt x="38759" y="25707"/>
                    <a:pt x="36579" y="15265"/>
                    <a:pt x="22364" y="16507"/>
                  </a:cubicBezTo>
                  <a:cubicBezTo>
                    <a:pt x="8166" y="17733"/>
                    <a:pt x="6988" y="30403"/>
                    <a:pt x="0" y="303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1"/>
            <p:cNvSpPr/>
            <p:nvPr/>
          </p:nvSpPr>
          <p:spPr>
            <a:xfrm>
              <a:off x="326450" y="2438250"/>
              <a:ext cx="3131000" cy="751325"/>
            </a:xfrm>
            <a:custGeom>
              <a:avLst/>
              <a:gdLst/>
              <a:ahLst/>
              <a:cxnLst/>
              <a:rect l="l" t="t" r="r" b="b"/>
              <a:pathLst>
                <a:path w="125240" h="30053" fill="none" extrusionOk="0">
                  <a:moveTo>
                    <a:pt x="125239" y="1"/>
                  </a:moveTo>
                  <a:cubicBezTo>
                    <a:pt x="123138" y="637"/>
                    <a:pt x="104833" y="19929"/>
                    <a:pt x="90491" y="12559"/>
                  </a:cubicBezTo>
                  <a:cubicBezTo>
                    <a:pt x="76150" y="5190"/>
                    <a:pt x="66329" y="10633"/>
                    <a:pt x="52465" y="18162"/>
                  </a:cubicBezTo>
                  <a:cubicBezTo>
                    <a:pt x="38600" y="25691"/>
                    <a:pt x="36372" y="14788"/>
                    <a:pt x="22285" y="16173"/>
                  </a:cubicBezTo>
                  <a:cubicBezTo>
                    <a:pt x="8198" y="17541"/>
                    <a:pt x="7132" y="30053"/>
                    <a:pt x="1" y="299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1"/>
            <p:cNvSpPr/>
            <p:nvPr/>
          </p:nvSpPr>
          <p:spPr>
            <a:xfrm>
              <a:off x="324875" y="2448200"/>
              <a:ext cx="3145700" cy="742575"/>
            </a:xfrm>
            <a:custGeom>
              <a:avLst/>
              <a:gdLst/>
              <a:ahLst/>
              <a:cxnLst/>
              <a:rect l="l" t="t" r="r" b="b"/>
              <a:pathLst>
                <a:path w="125828" h="29703" fill="none" extrusionOk="0">
                  <a:moveTo>
                    <a:pt x="125827" y="0"/>
                  </a:moveTo>
                  <a:cubicBezTo>
                    <a:pt x="123838" y="605"/>
                    <a:pt x="105071" y="20136"/>
                    <a:pt x="90602" y="12496"/>
                  </a:cubicBezTo>
                  <a:cubicBezTo>
                    <a:pt x="76133" y="4871"/>
                    <a:pt x="66344" y="10713"/>
                    <a:pt x="52384" y="18210"/>
                  </a:cubicBezTo>
                  <a:cubicBezTo>
                    <a:pt x="38441" y="25691"/>
                    <a:pt x="36164" y="14326"/>
                    <a:pt x="22205" y="15854"/>
                  </a:cubicBezTo>
                  <a:cubicBezTo>
                    <a:pt x="8229" y="17382"/>
                    <a:pt x="7274" y="29702"/>
                    <a:pt x="0" y="29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31"/>
            <p:cNvSpPr/>
            <p:nvPr/>
          </p:nvSpPr>
          <p:spPr>
            <a:xfrm>
              <a:off x="323275" y="2458550"/>
              <a:ext cx="3160425" cy="733425"/>
            </a:xfrm>
            <a:custGeom>
              <a:avLst/>
              <a:gdLst/>
              <a:ahLst/>
              <a:cxnLst/>
              <a:rect l="l" t="t" r="r" b="b"/>
              <a:pathLst>
                <a:path w="126417" h="29337" fill="none" extrusionOk="0">
                  <a:moveTo>
                    <a:pt x="126417" y="0"/>
                  </a:moveTo>
                  <a:cubicBezTo>
                    <a:pt x="124538" y="557"/>
                    <a:pt x="105310" y="20327"/>
                    <a:pt x="90698" y="12416"/>
                  </a:cubicBezTo>
                  <a:cubicBezTo>
                    <a:pt x="76102" y="4521"/>
                    <a:pt x="66376" y="10776"/>
                    <a:pt x="52321" y="18226"/>
                  </a:cubicBezTo>
                  <a:cubicBezTo>
                    <a:pt x="38282" y="25691"/>
                    <a:pt x="35974" y="13848"/>
                    <a:pt x="22110" y="15520"/>
                  </a:cubicBezTo>
                  <a:cubicBezTo>
                    <a:pt x="8261" y="17191"/>
                    <a:pt x="7402" y="29336"/>
                    <a:pt x="0" y="292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31"/>
            <p:cNvSpPr/>
            <p:nvPr/>
          </p:nvSpPr>
          <p:spPr>
            <a:xfrm>
              <a:off x="321675" y="2468500"/>
              <a:ext cx="3175150" cy="725050"/>
            </a:xfrm>
            <a:custGeom>
              <a:avLst/>
              <a:gdLst/>
              <a:ahLst/>
              <a:cxnLst/>
              <a:rect l="l" t="t" r="r" b="b"/>
              <a:pathLst>
                <a:path w="127006" h="29002" fill="none" extrusionOk="0">
                  <a:moveTo>
                    <a:pt x="127006" y="0"/>
                  </a:moveTo>
                  <a:cubicBezTo>
                    <a:pt x="125239" y="541"/>
                    <a:pt x="105549" y="20518"/>
                    <a:pt x="90810" y="12368"/>
                  </a:cubicBezTo>
                  <a:cubicBezTo>
                    <a:pt x="76070" y="4202"/>
                    <a:pt x="66408" y="10856"/>
                    <a:pt x="52258" y="18273"/>
                  </a:cubicBezTo>
                  <a:cubicBezTo>
                    <a:pt x="38123" y="25691"/>
                    <a:pt x="35767" y="13387"/>
                    <a:pt x="22030" y="15201"/>
                  </a:cubicBezTo>
                  <a:cubicBezTo>
                    <a:pt x="8278" y="17016"/>
                    <a:pt x="7546" y="29002"/>
                    <a:pt x="1" y="2893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1"/>
            <p:cNvSpPr/>
            <p:nvPr/>
          </p:nvSpPr>
          <p:spPr>
            <a:xfrm>
              <a:off x="320075" y="2478850"/>
              <a:ext cx="3189900" cy="715900"/>
            </a:xfrm>
            <a:custGeom>
              <a:avLst/>
              <a:gdLst/>
              <a:ahLst/>
              <a:cxnLst/>
              <a:rect l="l" t="t" r="r" b="b"/>
              <a:pathLst>
                <a:path w="127596" h="28636" fill="none" extrusionOk="0">
                  <a:moveTo>
                    <a:pt x="127595" y="0"/>
                  </a:moveTo>
                  <a:cubicBezTo>
                    <a:pt x="125940" y="494"/>
                    <a:pt x="105788" y="20709"/>
                    <a:pt x="90921" y="12288"/>
                  </a:cubicBezTo>
                  <a:cubicBezTo>
                    <a:pt x="76055" y="3852"/>
                    <a:pt x="66440" y="10919"/>
                    <a:pt x="52194" y="18289"/>
                  </a:cubicBezTo>
                  <a:cubicBezTo>
                    <a:pt x="37964" y="25675"/>
                    <a:pt x="35576" y="12909"/>
                    <a:pt x="21935" y="14867"/>
                  </a:cubicBezTo>
                  <a:cubicBezTo>
                    <a:pt x="8310" y="16825"/>
                    <a:pt x="7689" y="28636"/>
                    <a:pt x="1" y="285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1"/>
            <p:cNvSpPr/>
            <p:nvPr/>
          </p:nvSpPr>
          <p:spPr>
            <a:xfrm>
              <a:off x="318900" y="2488800"/>
              <a:ext cx="3204200" cy="707150"/>
            </a:xfrm>
            <a:custGeom>
              <a:avLst/>
              <a:gdLst/>
              <a:ahLst/>
              <a:cxnLst/>
              <a:rect l="l" t="t" r="r" b="b"/>
              <a:pathLst>
                <a:path w="128168" h="28286" fill="none" extrusionOk="0">
                  <a:moveTo>
                    <a:pt x="128168" y="0"/>
                  </a:moveTo>
                  <a:cubicBezTo>
                    <a:pt x="126624" y="478"/>
                    <a:pt x="106010" y="20916"/>
                    <a:pt x="91000" y="12225"/>
                  </a:cubicBezTo>
                  <a:cubicBezTo>
                    <a:pt x="76006" y="3518"/>
                    <a:pt x="66440" y="10999"/>
                    <a:pt x="52114" y="18337"/>
                  </a:cubicBezTo>
                  <a:cubicBezTo>
                    <a:pt x="37788" y="25675"/>
                    <a:pt x="35353" y="12447"/>
                    <a:pt x="21839" y="14549"/>
                  </a:cubicBezTo>
                  <a:cubicBezTo>
                    <a:pt x="8325" y="16666"/>
                    <a:pt x="7816" y="28285"/>
                    <a:pt x="0" y="282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1"/>
            <p:cNvSpPr/>
            <p:nvPr/>
          </p:nvSpPr>
          <p:spPr>
            <a:xfrm>
              <a:off x="317300" y="2499125"/>
              <a:ext cx="3218925" cy="698400"/>
            </a:xfrm>
            <a:custGeom>
              <a:avLst/>
              <a:gdLst/>
              <a:ahLst/>
              <a:cxnLst/>
              <a:rect l="l" t="t" r="r" b="b"/>
              <a:pathLst>
                <a:path w="128757" h="27936" fill="none" extrusionOk="0">
                  <a:moveTo>
                    <a:pt x="128757" y="1"/>
                  </a:moveTo>
                  <a:cubicBezTo>
                    <a:pt x="127324" y="431"/>
                    <a:pt x="106250" y="21107"/>
                    <a:pt x="91112" y="12146"/>
                  </a:cubicBezTo>
                  <a:cubicBezTo>
                    <a:pt x="75975" y="3184"/>
                    <a:pt x="66472" y="11063"/>
                    <a:pt x="52051" y="18354"/>
                  </a:cubicBezTo>
                  <a:cubicBezTo>
                    <a:pt x="37629" y="25660"/>
                    <a:pt x="35162" y="11971"/>
                    <a:pt x="21760" y="14215"/>
                  </a:cubicBezTo>
                  <a:cubicBezTo>
                    <a:pt x="8357" y="16475"/>
                    <a:pt x="7959" y="27936"/>
                    <a:pt x="1" y="2787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1"/>
            <p:cNvSpPr/>
            <p:nvPr/>
          </p:nvSpPr>
          <p:spPr>
            <a:xfrm>
              <a:off x="315700" y="2509075"/>
              <a:ext cx="3233675" cy="689650"/>
            </a:xfrm>
            <a:custGeom>
              <a:avLst/>
              <a:gdLst/>
              <a:ahLst/>
              <a:cxnLst/>
              <a:rect l="l" t="t" r="r" b="b"/>
              <a:pathLst>
                <a:path w="129347" h="27586" fill="none" extrusionOk="0">
                  <a:moveTo>
                    <a:pt x="129346" y="1"/>
                  </a:moveTo>
                  <a:cubicBezTo>
                    <a:pt x="128025" y="399"/>
                    <a:pt x="106489" y="21298"/>
                    <a:pt x="91224" y="12082"/>
                  </a:cubicBezTo>
                  <a:cubicBezTo>
                    <a:pt x="75959" y="2850"/>
                    <a:pt x="66504" y="11143"/>
                    <a:pt x="51987" y="18401"/>
                  </a:cubicBezTo>
                  <a:cubicBezTo>
                    <a:pt x="37455" y="25660"/>
                    <a:pt x="34956" y="11509"/>
                    <a:pt x="21665" y="13897"/>
                  </a:cubicBezTo>
                  <a:cubicBezTo>
                    <a:pt x="8373" y="16300"/>
                    <a:pt x="8087" y="27586"/>
                    <a:pt x="1" y="2752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1"/>
            <p:cNvSpPr/>
            <p:nvPr/>
          </p:nvSpPr>
          <p:spPr>
            <a:xfrm>
              <a:off x="314125" y="2519425"/>
              <a:ext cx="3248375" cy="680500"/>
            </a:xfrm>
            <a:custGeom>
              <a:avLst/>
              <a:gdLst/>
              <a:ahLst/>
              <a:cxnLst/>
              <a:rect l="l" t="t" r="r" b="b"/>
              <a:pathLst>
                <a:path w="129935" h="27220" fill="none" extrusionOk="0">
                  <a:moveTo>
                    <a:pt x="129934" y="1"/>
                  </a:moveTo>
                  <a:cubicBezTo>
                    <a:pt x="128725" y="367"/>
                    <a:pt x="106727" y="21489"/>
                    <a:pt x="91335" y="12002"/>
                  </a:cubicBezTo>
                  <a:cubicBezTo>
                    <a:pt x="75926" y="2516"/>
                    <a:pt x="66535" y="11207"/>
                    <a:pt x="51923" y="18417"/>
                  </a:cubicBezTo>
                  <a:cubicBezTo>
                    <a:pt x="37295" y="25644"/>
                    <a:pt x="34764" y="11031"/>
                    <a:pt x="21584" y="13578"/>
                  </a:cubicBezTo>
                  <a:cubicBezTo>
                    <a:pt x="8405" y="16125"/>
                    <a:pt x="8230" y="27219"/>
                    <a:pt x="0" y="2715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1"/>
            <p:cNvSpPr/>
            <p:nvPr/>
          </p:nvSpPr>
          <p:spPr>
            <a:xfrm>
              <a:off x="312525" y="2529375"/>
              <a:ext cx="3263100" cy="672150"/>
            </a:xfrm>
            <a:custGeom>
              <a:avLst/>
              <a:gdLst/>
              <a:ahLst/>
              <a:cxnLst/>
              <a:rect l="l" t="t" r="r" b="b"/>
              <a:pathLst>
                <a:path w="130524" h="26886" fill="none" extrusionOk="0">
                  <a:moveTo>
                    <a:pt x="130524" y="1"/>
                  </a:moveTo>
                  <a:cubicBezTo>
                    <a:pt x="129425" y="335"/>
                    <a:pt x="106966" y="21696"/>
                    <a:pt x="91430" y="11939"/>
                  </a:cubicBezTo>
                  <a:cubicBezTo>
                    <a:pt x="75895" y="2181"/>
                    <a:pt x="66567" y="11286"/>
                    <a:pt x="51844" y="18465"/>
                  </a:cubicBezTo>
                  <a:cubicBezTo>
                    <a:pt x="37136" y="25644"/>
                    <a:pt x="34557" y="10554"/>
                    <a:pt x="21505" y="13260"/>
                  </a:cubicBezTo>
                  <a:cubicBezTo>
                    <a:pt x="8437" y="15950"/>
                    <a:pt x="8373" y="26885"/>
                    <a:pt x="1" y="2682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1"/>
            <p:cNvSpPr/>
            <p:nvPr/>
          </p:nvSpPr>
          <p:spPr>
            <a:xfrm>
              <a:off x="311325" y="2539725"/>
              <a:ext cx="3277825" cy="662975"/>
            </a:xfrm>
            <a:custGeom>
              <a:avLst/>
              <a:gdLst/>
              <a:ahLst/>
              <a:cxnLst/>
              <a:rect l="l" t="t" r="r" b="b"/>
              <a:pathLst>
                <a:path w="131113" h="26519" fill="none" extrusionOk="0">
                  <a:moveTo>
                    <a:pt x="131113" y="0"/>
                  </a:moveTo>
                  <a:cubicBezTo>
                    <a:pt x="130110" y="303"/>
                    <a:pt x="107205" y="21887"/>
                    <a:pt x="91526" y="11859"/>
                  </a:cubicBezTo>
                  <a:cubicBezTo>
                    <a:pt x="75847" y="1831"/>
                    <a:pt x="66568" y="11350"/>
                    <a:pt x="51764" y="18496"/>
                  </a:cubicBezTo>
                  <a:cubicBezTo>
                    <a:pt x="36961" y="25627"/>
                    <a:pt x="34351" y="10076"/>
                    <a:pt x="21394" y="12925"/>
                  </a:cubicBezTo>
                  <a:cubicBezTo>
                    <a:pt x="8453" y="15759"/>
                    <a:pt x="8501" y="26519"/>
                    <a:pt x="1" y="264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1"/>
            <p:cNvSpPr/>
            <p:nvPr/>
          </p:nvSpPr>
          <p:spPr>
            <a:xfrm>
              <a:off x="309750" y="2549675"/>
              <a:ext cx="3292550" cy="654225"/>
            </a:xfrm>
            <a:custGeom>
              <a:avLst/>
              <a:gdLst/>
              <a:ahLst/>
              <a:cxnLst/>
              <a:rect l="l" t="t" r="r" b="b"/>
              <a:pathLst>
                <a:path w="131702" h="26169" fill="none" extrusionOk="0">
                  <a:moveTo>
                    <a:pt x="131701" y="0"/>
                  </a:moveTo>
                  <a:cubicBezTo>
                    <a:pt x="130810" y="271"/>
                    <a:pt x="107443" y="22078"/>
                    <a:pt x="91637" y="11795"/>
                  </a:cubicBezTo>
                  <a:cubicBezTo>
                    <a:pt x="75831" y="1513"/>
                    <a:pt x="66599" y="11429"/>
                    <a:pt x="51700" y="18528"/>
                  </a:cubicBezTo>
                  <a:cubicBezTo>
                    <a:pt x="36801" y="25627"/>
                    <a:pt x="34143" y="9615"/>
                    <a:pt x="21314" y="12607"/>
                  </a:cubicBezTo>
                  <a:cubicBezTo>
                    <a:pt x="8484" y="15584"/>
                    <a:pt x="8643" y="26169"/>
                    <a:pt x="0" y="2610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1"/>
            <p:cNvSpPr/>
            <p:nvPr/>
          </p:nvSpPr>
          <p:spPr>
            <a:xfrm>
              <a:off x="308150" y="2560025"/>
              <a:ext cx="3307275" cy="645475"/>
            </a:xfrm>
            <a:custGeom>
              <a:avLst/>
              <a:gdLst/>
              <a:ahLst/>
              <a:cxnLst/>
              <a:rect l="l" t="t" r="r" b="b"/>
              <a:pathLst>
                <a:path w="132291" h="25819" fill="none" extrusionOk="0">
                  <a:moveTo>
                    <a:pt x="132290" y="0"/>
                  </a:moveTo>
                  <a:cubicBezTo>
                    <a:pt x="131510" y="223"/>
                    <a:pt x="107682" y="22269"/>
                    <a:pt x="91733" y="11715"/>
                  </a:cubicBezTo>
                  <a:cubicBezTo>
                    <a:pt x="75799" y="1162"/>
                    <a:pt x="66631" y="11493"/>
                    <a:pt x="51637" y="18560"/>
                  </a:cubicBezTo>
                  <a:cubicBezTo>
                    <a:pt x="36642" y="25627"/>
                    <a:pt x="33952" y="9137"/>
                    <a:pt x="21234" y="12273"/>
                  </a:cubicBezTo>
                  <a:cubicBezTo>
                    <a:pt x="8500" y="15408"/>
                    <a:pt x="8771" y="25818"/>
                    <a:pt x="0" y="257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1"/>
            <p:cNvSpPr/>
            <p:nvPr/>
          </p:nvSpPr>
          <p:spPr>
            <a:xfrm>
              <a:off x="306550" y="2569975"/>
              <a:ext cx="3322000" cy="640700"/>
            </a:xfrm>
            <a:custGeom>
              <a:avLst/>
              <a:gdLst/>
              <a:ahLst/>
              <a:cxnLst/>
              <a:rect l="l" t="t" r="r" b="b"/>
              <a:pathLst>
                <a:path w="132880" h="25628" fill="none" extrusionOk="0">
                  <a:moveTo>
                    <a:pt x="132880" y="0"/>
                  </a:moveTo>
                  <a:cubicBezTo>
                    <a:pt x="132211" y="207"/>
                    <a:pt x="107921" y="22476"/>
                    <a:pt x="91844" y="11652"/>
                  </a:cubicBezTo>
                  <a:cubicBezTo>
                    <a:pt x="75768" y="844"/>
                    <a:pt x="66663" y="11572"/>
                    <a:pt x="51573" y="18592"/>
                  </a:cubicBezTo>
                  <a:cubicBezTo>
                    <a:pt x="36484" y="25627"/>
                    <a:pt x="33746" y="8675"/>
                    <a:pt x="21139" y="11954"/>
                  </a:cubicBezTo>
                  <a:cubicBezTo>
                    <a:pt x="8533" y="15233"/>
                    <a:pt x="8915" y="25468"/>
                    <a:pt x="1" y="2540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1"/>
            <p:cNvSpPr/>
            <p:nvPr/>
          </p:nvSpPr>
          <p:spPr>
            <a:xfrm>
              <a:off x="304975" y="2580325"/>
              <a:ext cx="3336700" cy="640300"/>
            </a:xfrm>
            <a:custGeom>
              <a:avLst/>
              <a:gdLst/>
              <a:ahLst/>
              <a:cxnLst/>
              <a:rect l="l" t="t" r="r" b="b"/>
              <a:pathLst>
                <a:path w="133468" h="25612" fill="none" extrusionOk="0">
                  <a:moveTo>
                    <a:pt x="133468" y="0"/>
                  </a:moveTo>
                  <a:cubicBezTo>
                    <a:pt x="132911" y="159"/>
                    <a:pt x="108159" y="22666"/>
                    <a:pt x="91955" y="11572"/>
                  </a:cubicBezTo>
                  <a:cubicBezTo>
                    <a:pt x="75751" y="493"/>
                    <a:pt x="66678" y="11636"/>
                    <a:pt x="51509" y="18623"/>
                  </a:cubicBezTo>
                  <a:cubicBezTo>
                    <a:pt x="36324" y="25611"/>
                    <a:pt x="33554" y="8197"/>
                    <a:pt x="21059" y="11620"/>
                  </a:cubicBezTo>
                  <a:cubicBezTo>
                    <a:pt x="8564" y="15042"/>
                    <a:pt x="9057" y="25102"/>
                    <a:pt x="0" y="250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1"/>
            <p:cNvSpPr/>
            <p:nvPr/>
          </p:nvSpPr>
          <p:spPr>
            <a:xfrm>
              <a:off x="303375" y="2590250"/>
              <a:ext cx="3351450" cy="640325"/>
            </a:xfrm>
            <a:custGeom>
              <a:avLst/>
              <a:gdLst/>
              <a:ahLst/>
              <a:cxnLst/>
              <a:rect l="l" t="t" r="r" b="b"/>
              <a:pathLst>
                <a:path w="134058" h="25613" fill="none" extrusionOk="0">
                  <a:moveTo>
                    <a:pt x="134057" y="1"/>
                  </a:moveTo>
                  <a:cubicBezTo>
                    <a:pt x="133612" y="144"/>
                    <a:pt x="108398" y="22858"/>
                    <a:pt x="92051" y="11509"/>
                  </a:cubicBezTo>
                  <a:cubicBezTo>
                    <a:pt x="75720" y="160"/>
                    <a:pt x="66710" y="11716"/>
                    <a:pt x="51446" y="18656"/>
                  </a:cubicBezTo>
                  <a:cubicBezTo>
                    <a:pt x="36165" y="25612"/>
                    <a:pt x="33348" y="7737"/>
                    <a:pt x="20964" y="11302"/>
                  </a:cubicBezTo>
                  <a:cubicBezTo>
                    <a:pt x="8596" y="14868"/>
                    <a:pt x="9201" y="24768"/>
                    <a:pt x="0" y="24689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1"/>
            <p:cNvSpPr/>
            <p:nvPr/>
          </p:nvSpPr>
          <p:spPr>
            <a:xfrm>
              <a:off x="302175" y="2596225"/>
              <a:ext cx="3365775" cy="644300"/>
            </a:xfrm>
            <a:custGeom>
              <a:avLst/>
              <a:gdLst/>
              <a:ahLst/>
              <a:cxnLst/>
              <a:rect l="l" t="t" r="r" b="b"/>
              <a:pathLst>
                <a:path w="134631" h="25772" fill="none" extrusionOk="0">
                  <a:moveTo>
                    <a:pt x="134630" y="176"/>
                  </a:moveTo>
                  <a:cubicBezTo>
                    <a:pt x="134296" y="271"/>
                    <a:pt x="108621" y="23224"/>
                    <a:pt x="92147" y="11605"/>
                  </a:cubicBezTo>
                  <a:cubicBezTo>
                    <a:pt x="75672" y="1"/>
                    <a:pt x="66727" y="11955"/>
                    <a:pt x="51366" y="18863"/>
                  </a:cubicBezTo>
                  <a:cubicBezTo>
                    <a:pt x="35990" y="25771"/>
                    <a:pt x="33141" y="7434"/>
                    <a:pt x="20868" y="11143"/>
                  </a:cubicBezTo>
                  <a:cubicBezTo>
                    <a:pt x="8612" y="14868"/>
                    <a:pt x="9328" y="24577"/>
                    <a:pt x="1" y="2451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1"/>
            <p:cNvSpPr/>
            <p:nvPr/>
          </p:nvSpPr>
          <p:spPr>
            <a:xfrm>
              <a:off x="300600" y="2597825"/>
              <a:ext cx="3380475" cy="652625"/>
            </a:xfrm>
            <a:custGeom>
              <a:avLst/>
              <a:gdLst/>
              <a:ahLst/>
              <a:cxnLst/>
              <a:rect l="l" t="t" r="r" b="b"/>
              <a:pathLst>
                <a:path w="135219" h="26105" fill="none" extrusionOk="0">
                  <a:moveTo>
                    <a:pt x="135219" y="510"/>
                  </a:moveTo>
                  <a:cubicBezTo>
                    <a:pt x="134996" y="573"/>
                    <a:pt x="108859" y="23765"/>
                    <a:pt x="92258" y="11875"/>
                  </a:cubicBezTo>
                  <a:cubicBezTo>
                    <a:pt x="75656" y="0"/>
                    <a:pt x="66758" y="12368"/>
                    <a:pt x="51286" y="19229"/>
                  </a:cubicBezTo>
                  <a:cubicBezTo>
                    <a:pt x="35830" y="26105"/>
                    <a:pt x="32933" y="7306"/>
                    <a:pt x="20788" y="11174"/>
                  </a:cubicBezTo>
                  <a:cubicBezTo>
                    <a:pt x="8627" y="15026"/>
                    <a:pt x="9455" y="24561"/>
                    <a:pt x="0" y="24497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1"/>
            <p:cNvSpPr/>
            <p:nvPr/>
          </p:nvSpPr>
          <p:spPr>
            <a:xfrm>
              <a:off x="299000" y="2599425"/>
              <a:ext cx="3395225" cy="660975"/>
            </a:xfrm>
            <a:custGeom>
              <a:avLst/>
              <a:gdLst/>
              <a:ahLst/>
              <a:cxnLst/>
              <a:rect l="l" t="t" r="r" b="b"/>
              <a:pathLst>
                <a:path w="135809" h="26439" fill="none" extrusionOk="0">
                  <a:moveTo>
                    <a:pt x="135808" y="860"/>
                  </a:moveTo>
                  <a:cubicBezTo>
                    <a:pt x="135697" y="891"/>
                    <a:pt x="109099" y="24290"/>
                    <a:pt x="92369" y="12145"/>
                  </a:cubicBezTo>
                  <a:cubicBezTo>
                    <a:pt x="75624" y="0"/>
                    <a:pt x="66774" y="12782"/>
                    <a:pt x="51223" y="19610"/>
                  </a:cubicBezTo>
                  <a:cubicBezTo>
                    <a:pt x="35671" y="26439"/>
                    <a:pt x="32727" y="7179"/>
                    <a:pt x="20693" y="11190"/>
                  </a:cubicBezTo>
                  <a:cubicBezTo>
                    <a:pt x="8659" y="15185"/>
                    <a:pt x="9599" y="24561"/>
                    <a:pt x="0" y="2448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1"/>
            <p:cNvSpPr/>
            <p:nvPr/>
          </p:nvSpPr>
          <p:spPr>
            <a:xfrm>
              <a:off x="297400" y="2601400"/>
              <a:ext cx="3410350" cy="668950"/>
            </a:xfrm>
            <a:custGeom>
              <a:avLst/>
              <a:gdLst/>
              <a:ahLst/>
              <a:cxnLst/>
              <a:rect l="l" t="t" r="r" b="b"/>
              <a:pathLst>
                <a:path w="136414" h="26758" fill="none" extrusionOk="0">
                  <a:moveTo>
                    <a:pt x="136413" y="1179"/>
                  </a:moveTo>
                  <a:cubicBezTo>
                    <a:pt x="136413" y="1179"/>
                    <a:pt x="109338" y="24816"/>
                    <a:pt x="92465" y="12416"/>
                  </a:cubicBezTo>
                  <a:cubicBezTo>
                    <a:pt x="75593" y="1"/>
                    <a:pt x="66806" y="13180"/>
                    <a:pt x="51159" y="19977"/>
                  </a:cubicBezTo>
                  <a:cubicBezTo>
                    <a:pt x="35513" y="26758"/>
                    <a:pt x="32536" y="7036"/>
                    <a:pt x="20614" y="11191"/>
                  </a:cubicBezTo>
                  <a:cubicBezTo>
                    <a:pt x="8692" y="15345"/>
                    <a:pt x="9742" y="24529"/>
                    <a:pt x="1" y="2446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6" name="Google Shape;3726;p31"/>
          <p:cNvGrpSpPr/>
          <p:nvPr/>
        </p:nvGrpSpPr>
        <p:grpSpPr>
          <a:xfrm rot="4606970">
            <a:off x="3474472" y="-713322"/>
            <a:ext cx="13412148" cy="5346119"/>
            <a:chOff x="297400" y="1910975"/>
            <a:chExt cx="3410350" cy="1359375"/>
          </a:xfrm>
        </p:grpSpPr>
        <p:sp>
          <p:nvSpPr>
            <p:cNvPr id="3727" name="Google Shape;3727;p31"/>
            <p:cNvSpPr/>
            <p:nvPr/>
          </p:nvSpPr>
          <p:spPr>
            <a:xfrm>
              <a:off x="405250" y="1910975"/>
              <a:ext cx="2366950" cy="1209350"/>
            </a:xfrm>
            <a:custGeom>
              <a:avLst/>
              <a:gdLst/>
              <a:ahLst/>
              <a:cxnLst/>
              <a:rect l="l" t="t" r="r" b="b"/>
              <a:pathLst>
                <a:path w="94678" h="48374" fill="none" extrusionOk="0">
                  <a:moveTo>
                    <a:pt x="0" y="48374"/>
                  </a:moveTo>
                  <a:cubicBezTo>
                    <a:pt x="0" y="48374"/>
                    <a:pt x="6877" y="26822"/>
                    <a:pt x="26885" y="33030"/>
                  </a:cubicBezTo>
                  <a:cubicBezTo>
                    <a:pt x="46909" y="39237"/>
                    <a:pt x="47052" y="26010"/>
                    <a:pt x="56030" y="16444"/>
                  </a:cubicBezTo>
                  <a:cubicBezTo>
                    <a:pt x="65023" y="6877"/>
                    <a:pt x="77725" y="22651"/>
                    <a:pt x="85111" y="16221"/>
                  </a:cubicBezTo>
                  <a:cubicBezTo>
                    <a:pt x="92481" y="9790"/>
                    <a:pt x="86830" y="2357"/>
                    <a:pt x="94677" y="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1"/>
            <p:cNvSpPr/>
            <p:nvPr/>
          </p:nvSpPr>
          <p:spPr>
            <a:xfrm>
              <a:off x="404050" y="1920925"/>
              <a:ext cx="2381275" cy="1200600"/>
            </a:xfrm>
            <a:custGeom>
              <a:avLst/>
              <a:gdLst/>
              <a:ahLst/>
              <a:cxnLst/>
              <a:rect l="l" t="t" r="r" b="b"/>
              <a:pathLst>
                <a:path w="95251" h="48024" fill="none" extrusionOk="0">
                  <a:moveTo>
                    <a:pt x="95251" y="1"/>
                  </a:moveTo>
                  <a:cubicBezTo>
                    <a:pt x="87515" y="2325"/>
                    <a:pt x="92704" y="9997"/>
                    <a:pt x="85191" y="16157"/>
                  </a:cubicBezTo>
                  <a:cubicBezTo>
                    <a:pt x="77678" y="22333"/>
                    <a:pt x="65023" y="6957"/>
                    <a:pt x="55950" y="16491"/>
                  </a:cubicBezTo>
                  <a:cubicBezTo>
                    <a:pt x="46877" y="26010"/>
                    <a:pt x="46686" y="38776"/>
                    <a:pt x="26790" y="32711"/>
                  </a:cubicBezTo>
                  <a:cubicBezTo>
                    <a:pt x="6893" y="26647"/>
                    <a:pt x="128" y="48024"/>
                    <a:pt x="1" y="480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1"/>
            <p:cNvSpPr/>
            <p:nvPr/>
          </p:nvSpPr>
          <p:spPr>
            <a:xfrm>
              <a:off x="402450" y="1931275"/>
              <a:ext cx="2396000" cy="1191850"/>
            </a:xfrm>
            <a:custGeom>
              <a:avLst/>
              <a:gdLst/>
              <a:ahLst/>
              <a:cxnLst/>
              <a:rect l="l" t="t" r="r" b="b"/>
              <a:pathLst>
                <a:path w="95840" h="47674" fill="none" extrusionOk="0">
                  <a:moveTo>
                    <a:pt x="95840" y="1"/>
                  </a:moveTo>
                  <a:cubicBezTo>
                    <a:pt x="88215" y="2293"/>
                    <a:pt x="92959" y="10172"/>
                    <a:pt x="85303" y="16077"/>
                  </a:cubicBezTo>
                  <a:cubicBezTo>
                    <a:pt x="77646" y="21983"/>
                    <a:pt x="65056" y="7020"/>
                    <a:pt x="55887" y="16507"/>
                  </a:cubicBezTo>
                  <a:cubicBezTo>
                    <a:pt x="46719" y="26010"/>
                    <a:pt x="46496" y="38298"/>
                    <a:pt x="26694" y="32377"/>
                  </a:cubicBezTo>
                  <a:cubicBezTo>
                    <a:pt x="6909" y="26455"/>
                    <a:pt x="272" y="47673"/>
                    <a:pt x="1" y="47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1"/>
            <p:cNvSpPr/>
            <p:nvPr/>
          </p:nvSpPr>
          <p:spPr>
            <a:xfrm>
              <a:off x="400875" y="1941225"/>
              <a:ext cx="2410725" cy="1183100"/>
            </a:xfrm>
            <a:custGeom>
              <a:avLst/>
              <a:gdLst/>
              <a:ahLst/>
              <a:cxnLst/>
              <a:rect l="l" t="t" r="r" b="b"/>
              <a:pathLst>
                <a:path w="96429" h="47324" fill="none" extrusionOk="0">
                  <a:moveTo>
                    <a:pt x="96428" y="1"/>
                  </a:moveTo>
                  <a:cubicBezTo>
                    <a:pt x="88915" y="2261"/>
                    <a:pt x="93197" y="10379"/>
                    <a:pt x="85413" y="16014"/>
                  </a:cubicBezTo>
                  <a:cubicBezTo>
                    <a:pt x="77630" y="21664"/>
                    <a:pt x="65087" y="7100"/>
                    <a:pt x="55823" y="16555"/>
                  </a:cubicBezTo>
                  <a:cubicBezTo>
                    <a:pt x="46559" y="26010"/>
                    <a:pt x="46288" y="37820"/>
                    <a:pt x="26614" y="32058"/>
                  </a:cubicBezTo>
                  <a:cubicBezTo>
                    <a:pt x="6940" y="26296"/>
                    <a:pt x="414" y="47323"/>
                    <a:pt x="0" y="473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1"/>
            <p:cNvSpPr/>
            <p:nvPr/>
          </p:nvSpPr>
          <p:spPr>
            <a:xfrm>
              <a:off x="399275" y="1951575"/>
              <a:ext cx="2425450" cy="1173925"/>
            </a:xfrm>
            <a:custGeom>
              <a:avLst/>
              <a:gdLst/>
              <a:ahLst/>
              <a:cxnLst/>
              <a:rect l="l" t="t" r="r" b="b"/>
              <a:pathLst>
                <a:path w="97018" h="46957" fill="none" extrusionOk="0">
                  <a:moveTo>
                    <a:pt x="97017" y="1"/>
                  </a:moveTo>
                  <a:cubicBezTo>
                    <a:pt x="89632" y="2229"/>
                    <a:pt x="93436" y="10570"/>
                    <a:pt x="85509" y="15934"/>
                  </a:cubicBezTo>
                  <a:cubicBezTo>
                    <a:pt x="77598" y="21314"/>
                    <a:pt x="65119" y="7163"/>
                    <a:pt x="55759" y="16571"/>
                  </a:cubicBezTo>
                  <a:cubicBezTo>
                    <a:pt x="46400" y="25994"/>
                    <a:pt x="46082" y="37343"/>
                    <a:pt x="26535" y="31724"/>
                  </a:cubicBezTo>
                  <a:cubicBezTo>
                    <a:pt x="6972" y="26105"/>
                    <a:pt x="558" y="46957"/>
                    <a:pt x="1" y="469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1"/>
            <p:cNvSpPr/>
            <p:nvPr/>
          </p:nvSpPr>
          <p:spPr>
            <a:xfrm>
              <a:off x="397675" y="1961525"/>
              <a:ext cx="2440175" cy="1165575"/>
            </a:xfrm>
            <a:custGeom>
              <a:avLst/>
              <a:gdLst/>
              <a:ahLst/>
              <a:cxnLst/>
              <a:rect l="l" t="t" r="r" b="b"/>
              <a:pathLst>
                <a:path w="97607" h="46623" fill="none" extrusionOk="0">
                  <a:moveTo>
                    <a:pt x="97607" y="0"/>
                  </a:moveTo>
                  <a:cubicBezTo>
                    <a:pt x="90332" y="2197"/>
                    <a:pt x="93675" y="10777"/>
                    <a:pt x="85621" y="15870"/>
                  </a:cubicBezTo>
                  <a:cubicBezTo>
                    <a:pt x="77567" y="20980"/>
                    <a:pt x="65135" y="7243"/>
                    <a:pt x="55680" y="16618"/>
                  </a:cubicBezTo>
                  <a:cubicBezTo>
                    <a:pt x="46225" y="25994"/>
                    <a:pt x="45891" y="36881"/>
                    <a:pt x="26440" y="31406"/>
                  </a:cubicBezTo>
                  <a:cubicBezTo>
                    <a:pt x="7005" y="25930"/>
                    <a:pt x="685" y="46623"/>
                    <a:pt x="1" y="466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1"/>
            <p:cNvSpPr/>
            <p:nvPr/>
          </p:nvSpPr>
          <p:spPr>
            <a:xfrm>
              <a:off x="396100" y="1971875"/>
              <a:ext cx="2455275" cy="1156425"/>
            </a:xfrm>
            <a:custGeom>
              <a:avLst/>
              <a:gdLst/>
              <a:ahLst/>
              <a:cxnLst/>
              <a:rect l="l" t="t" r="r" b="b"/>
              <a:pathLst>
                <a:path w="98211" h="46257" fill="none" extrusionOk="0">
                  <a:moveTo>
                    <a:pt x="98211" y="0"/>
                  </a:moveTo>
                  <a:cubicBezTo>
                    <a:pt x="91032" y="2149"/>
                    <a:pt x="93913" y="10951"/>
                    <a:pt x="85732" y="15806"/>
                  </a:cubicBezTo>
                  <a:cubicBezTo>
                    <a:pt x="77550" y="20645"/>
                    <a:pt x="65166" y="7306"/>
                    <a:pt x="55616" y="16650"/>
                  </a:cubicBezTo>
                  <a:cubicBezTo>
                    <a:pt x="46065" y="25978"/>
                    <a:pt x="45683" y="36403"/>
                    <a:pt x="26360" y="31071"/>
                  </a:cubicBezTo>
                  <a:cubicBezTo>
                    <a:pt x="7036" y="25755"/>
                    <a:pt x="828" y="46256"/>
                    <a:pt x="0" y="462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1"/>
            <p:cNvSpPr/>
            <p:nvPr/>
          </p:nvSpPr>
          <p:spPr>
            <a:xfrm>
              <a:off x="394900" y="1981825"/>
              <a:ext cx="2469625" cy="1147675"/>
            </a:xfrm>
            <a:custGeom>
              <a:avLst/>
              <a:gdLst/>
              <a:ahLst/>
              <a:cxnLst/>
              <a:rect l="l" t="t" r="r" b="b"/>
              <a:pathLst>
                <a:path w="98785" h="45907" fill="none" extrusionOk="0">
                  <a:moveTo>
                    <a:pt x="98784" y="0"/>
                  </a:moveTo>
                  <a:cubicBezTo>
                    <a:pt x="91717" y="2133"/>
                    <a:pt x="94136" y="11158"/>
                    <a:pt x="85811" y="15743"/>
                  </a:cubicBezTo>
                  <a:cubicBezTo>
                    <a:pt x="77503" y="20311"/>
                    <a:pt x="65182" y="7386"/>
                    <a:pt x="55536" y="16682"/>
                  </a:cubicBezTo>
                  <a:cubicBezTo>
                    <a:pt x="45890" y="25977"/>
                    <a:pt x="45477" y="35942"/>
                    <a:pt x="26264" y="30769"/>
                  </a:cubicBezTo>
                  <a:cubicBezTo>
                    <a:pt x="7036" y="25580"/>
                    <a:pt x="956" y="45906"/>
                    <a:pt x="0" y="459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1"/>
            <p:cNvSpPr/>
            <p:nvPr/>
          </p:nvSpPr>
          <p:spPr>
            <a:xfrm>
              <a:off x="393300" y="1992175"/>
              <a:ext cx="2484350" cy="1138900"/>
            </a:xfrm>
            <a:custGeom>
              <a:avLst/>
              <a:gdLst/>
              <a:ahLst/>
              <a:cxnLst/>
              <a:rect l="l" t="t" r="r" b="b"/>
              <a:pathLst>
                <a:path w="99374" h="45556" fill="none" extrusionOk="0">
                  <a:moveTo>
                    <a:pt x="99373" y="0"/>
                  </a:moveTo>
                  <a:cubicBezTo>
                    <a:pt x="92418" y="2085"/>
                    <a:pt x="94375" y="11349"/>
                    <a:pt x="85923" y="15663"/>
                  </a:cubicBezTo>
                  <a:cubicBezTo>
                    <a:pt x="77471" y="19961"/>
                    <a:pt x="65215" y="7449"/>
                    <a:pt x="55473" y="16713"/>
                  </a:cubicBezTo>
                  <a:cubicBezTo>
                    <a:pt x="45732" y="25961"/>
                    <a:pt x="45270" y="35464"/>
                    <a:pt x="26169" y="30434"/>
                  </a:cubicBezTo>
                  <a:cubicBezTo>
                    <a:pt x="7068" y="25388"/>
                    <a:pt x="1099" y="45556"/>
                    <a:pt x="1" y="455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1"/>
            <p:cNvSpPr/>
            <p:nvPr/>
          </p:nvSpPr>
          <p:spPr>
            <a:xfrm>
              <a:off x="391725" y="2002125"/>
              <a:ext cx="2499050" cy="1130150"/>
            </a:xfrm>
            <a:custGeom>
              <a:avLst/>
              <a:gdLst/>
              <a:ahLst/>
              <a:cxnLst/>
              <a:rect l="l" t="t" r="r" b="b"/>
              <a:pathLst>
                <a:path w="99962" h="45206" fill="none" extrusionOk="0">
                  <a:moveTo>
                    <a:pt x="99962" y="0"/>
                  </a:moveTo>
                  <a:cubicBezTo>
                    <a:pt x="93117" y="2069"/>
                    <a:pt x="94613" y="11556"/>
                    <a:pt x="86034" y="15599"/>
                  </a:cubicBezTo>
                  <a:cubicBezTo>
                    <a:pt x="77454" y="19642"/>
                    <a:pt x="65230" y="7529"/>
                    <a:pt x="55409" y="16745"/>
                  </a:cubicBezTo>
                  <a:cubicBezTo>
                    <a:pt x="45572" y="25961"/>
                    <a:pt x="45078" y="35002"/>
                    <a:pt x="26089" y="30116"/>
                  </a:cubicBezTo>
                  <a:cubicBezTo>
                    <a:pt x="7099" y="25213"/>
                    <a:pt x="1242" y="45205"/>
                    <a:pt x="0" y="451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31"/>
            <p:cNvSpPr/>
            <p:nvPr/>
          </p:nvSpPr>
          <p:spPr>
            <a:xfrm>
              <a:off x="390125" y="2012450"/>
              <a:ext cx="2513775" cy="1121025"/>
            </a:xfrm>
            <a:custGeom>
              <a:avLst/>
              <a:gdLst/>
              <a:ahLst/>
              <a:cxnLst/>
              <a:rect l="l" t="t" r="r" b="b"/>
              <a:pathLst>
                <a:path w="100551" h="44841" fill="none" extrusionOk="0">
                  <a:moveTo>
                    <a:pt x="100551" y="1"/>
                  </a:moveTo>
                  <a:cubicBezTo>
                    <a:pt x="93818" y="2022"/>
                    <a:pt x="94853" y="11732"/>
                    <a:pt x="86146" y="15520"/>
                  </a:cubicBezTo>
                  <a:cubicBezTo>
                    <a:pt x="77423" y="19293"/>
                    <a:pt x="65262" y="7593"/>
                    <a:pt x="55345" y="16778"/>
                  </a:cubicBezTo>
                  <a:cubicBezTo>
                    <a:pt x="45413" y="25946"/>
                    <a:pt x="44872" y="34526"/>
                    <a:pt x="26010" y="29782"/>
                  </a:cubicBezTo>
                  <a:cubicBezTo>
                    <a:pt x="7131" y="25039"/>
                    <a:pt x="1369" y="44840"/>
                    <a:pt x="0" y="448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31"/>
            <p:cNvSpPr/>
            <p:nvPr/>
          </p:nvSpPr>
          <p:spPr>
            <a:xfrm>
              <a:off x="388525" y="2022400"/>
              <a:ext cx="2528525" cy="1112650"/>
            </a:xfrm>
            <a:custGeom>
              <a:avLst/>
              <a:gdLst/>
              <a:ahLst/>
              <a:cxnLst/>
              <a:rect l="l" t="t" r="r" b="b"/>
              <a:pathLst>
                <a:path w="101141" h="44506" fill="none" extrusionOk="0">
                  <a:moveTo>
                    <a:pt x="101140" y="1"/>
                  </a:moveTo>
                  <a:cubicBezTo>
                    <a:pt x="94519" y="1990"/>
                    <a:pt x="95092" y="11939"/>
                    <a:pt x="86242" y="15457"/>
                  </a:cubicBezTo>
                  <a:cubicBezTo>
                    <a:pt x="77391" y="18974"/>
                    <a:pt x="65294" y="7673"/>
                    <a:pt x="55282" y="16810"/>
                  </a:cubicBezTo>
                  <a:cubicBezTo>
                    <a:pt x="45254" y="25946"/>
                    <a:pt x="44681" y="34064"/>
                    <a:pt x="25914" y="29464"/>
                  </a:cubicBezTo>
                  <a:cubicBezTo>
                    <a:pt x="7164" y="24864"/>
                    <a:pt x="1513" y="44506"/>
                    <a:pt x="1" y="4449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1"/>
            <p:cNvSpPr/>
            <p:nvPr/>
          </p:nvSpPr>
          <p:spPr>
            <a:xfrm>
              <a:off x="387350" y="2032750"/>
              <a:ext cx="2542825" cy="1103500"/>
            </a:xfrm>
            <a:custGeom>
              <a:avLst/>
              <a:gdLst/>
              <a:ahLst/>
              <a:cxnLst/>
              <a:rect l="l" t="t" r="r" b="b"/>
              <a:pathLst>
                <a:path w="101713" h="44140" fill="none" extrusionOk="0">
                  <a:moveTo>
                    <a:pt x="101713" y="1"/>
                  </a:moveTo>
                  <a:cubicBezTo>
                    <a:pt x="95202" y="1959"/>
                    <a:pt x="95330" y="12130"/>
                    <a:pt x="86336" y="15377"/>
                  </a:cubicBezTo>
                  <a:cubicBezTo>
                    <a:pt x="77343" y="18624"/>
                    <a:pt x="65309" y="7737"/>
                    <a:pt x="55202" y="16841"/>
                  </a:cubicBezTo>
                  <a:cubicBezTo>
                    <a:pt x="45078" y="25930"/>
                    <a:pt x="44457" y="33586"/>
                    <a:pt x="25818" y="29130"/>
                  </a:cubicBezTo>
                  <a:cubicBezTo>
                    <a:pt x="7163" y="24673"/>
                    <a:pt x="1640" y="44140"/>
                    <a:pt x="0" y="44124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1"/>
            <p:cNvSpPr/>
            <p:nvPr/>
          </p:nvSpPr>
          <p:spPr>
            <a:xfrm>
              <a:off x="385750" y="2042700"/>
              <a:ext cx="2557550" cy="1094750"/>
            </a:xfrm>
            <a:custGeom>
              <a:avLst/>
              <a:gdLst/>
              <a:ahLst/>
              <a:cxnLst/>
              <a:rect l="l" t="t" r="r" b="b"/>
              <a:pathLst>
                <a:path w="102302" h="43790" fill="none" extrusionOk="0">
                  <a:moveTo>
                    <a:pt x="102302" y="1"/>
                  </a:moveTo>
                  <a:cubicBezTo>
                    <a:pt x="95903" y="1927"/>
                    <a:pt x="95569" y="12337"/>
                    <a:pt x="86448" y="15313"/>
                  </a:cubicBezTo>
                  <a:cubicBezTo>
                    <a:pt x="77327" y="18290"/>
                    <a:pt x="65341" y="7816"/>
                    <a:pt x="55122" y="16873"/>
                  </a:cubicBezTo>
                  <a:cubicBezTo>
                    <a:pt x="44919" y="25946"/>
                    <a:pt x="44267" y="33125"/>
                    <a:pt x="25723" y="28811"/>
                  </a:cubicBezTo>
                  <a:cubicBezTo>
                    <a:pt x="7195" y="24497"/>
                    <a:pt x="1783" y="43789"/>
                    <a:pt x="0" y="43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1"/>
            <p:cNvSpPr/>
            <p:nvPr/>
          </p:nvSpPr>
          <p:spPr>
            <a:xfrm>
              <a:off x="384150" y="2053050"/>
              <a:ext cx="2572300" cy="1086000"/>
            </a:xfrm>
            <a:custGeom>
              <a:avLst/>
              <a:gdLst/>
              <a:ahLst/>
              <a:cxnLst/>
              <a:rect l="l" t="t" r="r" b="b"/>
              <a:pathLst>
                <a:path w="102892" h="43440" fill="none" extrusionOk="0">
                  <a:moveTo>
                    <a:pt x="102891" y="0"/>
                  </a:moveTo>
                  <a:cubicBezTo>
                    <a:pt x="96604" y="1895"/>
                    <a:pt x="95808" y="12512"/>
                    <a:pt x="86544" y="15233"/>
                  </a:cubicBezTo>
                  <a:cubicBezTo>
                    <a:pt x="77296" y="17955"/>
                    <a:pt x="65358" y="7880"/>
                    <a:pt x="55059" y="16905"/>
                  </a:cubicBezTo>
                  <a:cubicBezTo>
                    <a:pt x="44761" y="25930"/>
                    <a:pt x="44060" y="32647"/>
                    <a:pt x="25644" y="28477"/>
                  </a:cubicBezTo>
                  <a:cubicBezTo>
                    <a:pt x="7227" y="24322"/>
                    <a:pt x="1927" y="43439"/>
                    <a:pt x="1" y="434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1"/>
            <p:cNvSpPr/>
            <p:nvPr/>
          </p:nvSpPr>
          <p:spPr>
            <a:xfrm>
              <a:off x="382575" y="2063000"/>
              <a:ext cx="2587400" cy="1077225"/>
            </a:xfrm>
            <a:custGeom>
              <a:avLst/>
              <a:gdLst/>
              <a:ahLst/>
              <a:cxnLst/>
              <a:rect l="l" t="t" r="r" b="b"/>
              <a:pathLst>
                <a:path w="103496" h="43089" fill="none" extrusionOk="0">
                  <a:moveTo>
                    <a:pt x="103495" y="0"/>
                  </a:moveTo>
                  <a:cubicBezTo>
                    <a:pt x="97303" y="1863"/>
                    <a:pt x="96046" y="12718"/>
                    <a:pt x="86655" y="15170"/>
                  </a:cubicBezTo>
                  <a:cubicBezTo>
                    <a:pt x="77263" y="17621"/>
                    <a:pt x="65389" y="7959"/>
                    <a:pt x="54995" y="16952"/>
                  </a:cubicBezTo>
                  <a:cubicBezTo>
                    <a:pt x="44601" y="25930"/>
                    <a:pt x="43869" y="32185"/>
                    <a:pt x="25563" y="28158"/>
                  </a:cubicBezTo>
                  <a:cubicBezTo>
                    <a:pt x="7258" y="24147"/>
                    <a:pt x="2053" y="43089"/>
                    <a:pt x="0" y="430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1"/>
            <p:cNvSpPr/>
            <p:nvPr/>
          </p:nvSpPr>
          <p:spPr>
            <a:xfrm>
              <a:off x="380975" y="2073350"/>
              <a:ext cx="2602125" cy="1068075"/>
            </a:xfrm>
            <a:custGeom>
              <a:avLst/>
              <a:gdLst/>
              <a:ahLst/>
              <a:cxnLst/>
              <a:rect l="l" t="t" r="r" b="b"/>
              <a:pathLst>
                <a:path w="104085" h="42723" fill="none" extrusionOk="0">
                  <a:moveTo>
                    <a:pt x="104085" y="0"/>
                  </a:moveTo>
                  <a:cubicBezTo>
                    <a:pt x="98004" y="1815"/>
                    <a:pt x="96285" y="12909"/>
                    <a:pt x="86766" y="15090"/>
                  </a:cubicBezTo>
                  <a:cubicBezTo>
                    <a:pt x="77248" y="17287"/>
                    <a:pt x="65421" y="8023"/>
                    <a:pt x="54931" y="16968"/>
                  </a:cubicBezTo>
                  <a:cubicBezTo>
                    <a:pt x="44442" y="25914"/>
                    <a:pt x="43662" y="31708"/>
                    <a:pt x="25468" y="27840"/>
                  </a:cubicBezTo>
                  <a:cubicBezTo>
                    <a:pt x="7291" y="23956"/>
                    <a:pt x="2197" y="42723"/>
                    <a:pt x="0" y="427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1"/>
            <p:cNvSpPr/>
            <p:nvPr/>
          </p:nvSpPr>
          <p:spPr>
            <a:xfrm>
              <a:off x="379375" y="2083300"/>
              <a:ext cx="2616850" cy="1059725"/>
            </a:xfrm>
            <a:custGeom>
              <a:avLst/>
              <a:gdLst/>
              <a:ahLst/>
              <a:cxnLst/>
              <a:rect l="l" t="t" r="r" b="b"/>
              <a:pathLst>
                <a:path w="104674" h="42389" fill="none" extrusionOk="0">
                  <a:moveTo>
                    <a:pt x="104674" y="0"/>
                  </a:moveTo>
                  <a:cubicBezTo>
                    <a:pt x="98705" y="1799"/>
                    <a:pt x="96524" y="13116"/>
                    <a:pt x="86862" y="15026"/>
                  </a:cubicBezTo>
                  <a:cubicBezTo>
                    <a:pt x="77216" y="16952"/>
                    <a:pt x="65453" y="8102"/>
                    <a:pt x="54868" y="17016"/>
                  </a:cubicBezTo>
                  <a:cubicBezTo>
                    <a:pt x="44283" y="25914"/>
                    <a:pt x="43471" y="31246"/>
                    <a:pt x="25389" y="27521"/>
                  </a:cubicBezTo>
                  <a:cubicBezTo>
                    <a:pt x="7307" y="23797"/>
                    <a:pt x="2341" y="42388"/>
                    <a:pt x="1" y="423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1"/>
            <p:cNvSpPr/>
            <p:nvPr/>
          </p:nvSpPr>
          <p:spPr>
            <a:xfrm>
              <a:off x="378175" y="2093650"/>
              <a:ext cx="2631200" cy="1050550"/>
            </a:xfrm>
            <a:custGeom>
              <a:avLst/>
              <a:gdLst/>
              <a:ahLst/>
              <a:cxnLst/>
              <a:rect l="l" t="t" r="r" b="b"/>
              <a:pathLst>
                <a:path w="105248" h="42022" fill="none" extrusionOk="0">
                  <a:moveTo>
                    <a:pt x="105247" y="0"/>
                  </a:moveTo>
                  <a:cubicBezTo>
                    <a:pt x="99389" y="1751"/>
                    <a:pt x="96747" y="13291"/>
                    <a:pt x="86958" y="14946"/>
                  </a:cubicBezTo>
                  <a:cubicBezTo>
                    <a:pt x="77169" y="16602"/>
                    <a:pt x="65453" y="8166"/>
                    <a:pt x="54789" y="17032"/>
                  </a:cubicBezTo>
                  <a:cubicBezTo>
                    <a:pt x="44108" y="25898"/>
                    <a:pt x="43249" y="30768"/>
                    <a:pt x="25294" y="27187"/>
                  </a:cubicBezTo>
                  <a:cubicBezTo>
                    <a:pt x="7323" y="23606"/>
                    <a:pt x="2468" y="42022"/>
                    <a:pt x="1" y="420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31"/>
            <p:cNvSpPr/>
            <p:nvPr/>
          </p:nvSpPr>
          <p:spPr>
            <a:xfrm>
              <a:off x="376600" y="2103575"/>
              <a:ext cx="2645900" cy="1041825"/>
            </a:xfrm>
            <a:custGeom>
              <a:avLst/>
              <a:gdLst/>
              <a:ahLst/>
              <a:cxnLst/>
              <a:rect l="l" t="t" r="r" b="b"/>
              <a:pathLst>
                <a:path w="105836" h="41673" fill="none" extrusionOk="0">
                  <a:moveTo>
                    <a:pt x="105835" y="1"/>
                  </a:moveTo>
                  <a:cubicBezTo>
                    <a:pt x="100089" y="1736"/>
                    <a:pt x="96985" y="13499"/>
                    <a:pt x="87069" y="14884"/>
                  </a:cubicBezTo>
                  <a:cubicBezTo>
                    <a:pt x="77152" y="16284"/>
                    <a:pt x="65485" y="8246"/>
                    <a:pt x="54724" y="17080"/>
                  </a:cubicBezTo>
                  <a:cubicBezTo>
                    <a:pt x="43948" y="25899"/>
                    <a:pt x="43057" y="30308"/>
                    <a:pt x="25198" y="26870"/>
                  </a:cubicBezTo>
                  <a:cubicBezTo>
                    <a:pt x="7354" y="23431"/>
                    <a:pt x="2611" y="41673"/>
                    <a:pt x="0" y="4165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31"/>
            <p:cNvSpPr/>
            <p:nvPr/>
          </p:nvSpPr>
          <p:spPr>
            <a:xfrm>
              <a:off x="375000" y="2113925"/>
              <a:ext cx="2660625" cy="1033075"/>
            </a:xfrm>
            <a:custGeom>
              <a:avLst/>
              <a:gdLst/>
              <a:ahLst/>
              <a:cxnLst/>
              <a:rect l="l" t="t" r="r" b="b"/>
              <a:pathLst>
                <a:path w="106425" h="41323" fill="none" extrusionOk="0">
                  <a:moveTo>
                    <a:pt x="106425" y="1"/>
                  </a:moveTo>
                  <a:cubicBezTo>
                    <a:pt x="100790" y="1688"/>
                    <a:pt x="97224" y="13690"/>
                    <a:pt x="87180" y="14804"/>
                  </a:cubicBezTo>
                  <a:cubicBezTo>
                    <a:pt x="77121" y="15934"/>
                    <a:pt x="65517" y="8310"/>
                    <a:pt x="54661" y="17096"/>
                  </a:cubicBezTo>
                  <a:cubicBezTo>
                    <a:pt x="43789" y="25883"/>
                    <a:pt x="42850" y="29830"/>
                    <a:pt x="25118" y="26535"/>
                  </a:cubicBezTo>
                  <a:cubicBezTo>
                    <a:pt x="7386" y="23240"/>
                    <a:pt x="2738" y="41322"/>
                    <a:pt x="1" y="4129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1"/>
            <p:cNvSpPr/>
            <p:nvPr/>
          </p:nvSpPr>
          <p:spPr>
            <a:xfrm>
              <a:off x="373400" y="2123875"/>
              <a:ext cx="2675350" cy="1024325"/>
            </a:xfrm>
            <a:custGeom>
              <a:avLst/>
              <a:gdLst/>
              <a:ahLst/>
              <a:cxnLst/>
              <a:rect l="l" t="t" r="r" b="b"/>
              <a:pathLst>
                <a:path w="107014" h="40973" fill="none" extrusionOk="0">
                  <a:moveTo>
                    <a:pt x="107014" y="1"/>
                  </a:moveTo>
                  <a:cubicBezTo>
                    <a:pt x="101491" y="1656"/>
                    <a:pt x="97463" y="13881"/>
                    <a:pt x="87276" y="14740"/>
                  </a:cubicBezTo>
                  <a:cubicBezTo>
                    <a:pt x="77089" y="15600"/>
                    <a:pt x="65549" y="8389"/>
                    <a:pt x="54582" y="17144"/>
                  </a:cubicBezTo>
                  <a:cubicBezTo>
                    <a:pt x="43631" y="25882"/>
                    <a:pt x="42644" y="29368"/>
                    <a:pt x="25023" y="26217"/>
                  </a:cubicBezTo>
                  <a:cubicBezTo>
                    <a:pt x="7403" y="23081"/>
                    <a:pt x="2882" y="40972"/>
                    <a:pt x="1" y="409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1"/>
            <p:cNvSpPr/>
            <p:nvPr/>
          </p:nvSpPr>
          <p:spPr>
            <a:xfrm>
              <a:off x="371825" y="2133825"/>
              <a:ext cx="2690075" cy="1015550"/>
            </a:xfrm>
            <a:custGeom>
              <a:avLst/>
              <a:gdLst/>
              <a:ahLst/>
              <a:cxnLst/>
              <a:rect l="l" t="t" r="r" b="b"/>
              <a:pathLst>
                <a:path w="107603" h="40622" fill="none" extrusionOk="0">
                  <a:moveTo>
                    <a:pt x="107602" y="1"/>
                  </a:moveTo>
                  <a:cubicBezTo>
                    <a:pt x="102190" y="1640"/>
                    <a:pt x="97717" y="14088"/>
                    <a:pt x="87387" y="14692"/>
                  </a:cubicBezTo>
                  <a:cubicBezTo>
                    <a:pt x="77057" y="15281"/>
                    <a:pt x="65564" y="8469"/>
                    <a:pt x="54518" y="17176"/>
                  </a:cubicBezTo>
                  <a:cubicBezTo>
                    <a:pt x="43471" y="25882"/>
                    <a:pt x="42452" y="28891"/>
                    <a:pt x="24943" y="25898"/>
                  </a:cubicBezTo>
                  <a:cubicBezTo>
                    <a:pt x="7434" y="22906"/>
                    <a:pt x="3025" y="40622"/>
                    <a:pt x="0" y="406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31"/>
            <p:cNvSpPr/>
            <p:nvPr/>
          </p:nvSpPr>
          <p:spPr>
            <a:xfrm>
              <a:off x="370625" y="2144175"/>
              <a:ext cx="2704400" cy="1006800"/>
            </a:xfrm>
            <a:custGeom>
              <a:avLst/>
              <a:gdLst/>
              <a:ahLst/>
              <a:cxnLst/>
              <a:rect l="l" t="t" r="r" b="b"/>
              <a:pathLst>
                <a:path w="108176" h="40272" fill="none" extrusionOk="0">
                  <a:moveTo>
                    <a:pt x="108175" y="1"/>
                  </a:moveTo>
                  <a:cubicBezTo>
                    <a:pt x="102875" y="1592"/>
                    <a:pt x="97941" y="14278"/>
                    <a:pt x="87483" y="14613"/>
                  </a:cubicBezTo>
                  <a:cubicBezTo>
                    <a:pt x="77025" y="14931"/>
                    <a:pt x="65580" y="8532"/>
                    <a:pt x="54438" y="17207"/>
                  </a:cubicBezTo>
                  <a:cubicBezTo>
                    <a:pt x="43296" y="25882"/>
                    <a:pt x="42229" y="28413"/>
                    <a:pt x="24848" y="25564"/>
                  </a:cubicBezTo>
                  <a:cubicBezTo>
                    <a:pt x="7450" y="22715"/>
                    <a:pt x="3152" y="40272"/>
                    <a:pt x="1" y="402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31"/>
            <p:cNvSpPr/>
            <p:nvPr/>
          </p:nvSpPr>
          <p:spPr>
            <a:xfrm>
              <a:off x="369025" y="2154125"/>
              <a:ext cx="2719525" cy="998050"/>
            </a:xfrm>
            <a:custGeom>
              <a:avLst/>
              <a:gdLst/>
              <a:ahLst/>
              <a:cxnLst/>
              <a:rect l="l" t="t" r="r" b="b"/>
              <a:pathLst>
                <a:path w="108781" h="39922" fill="none" extrusionOk="0">
                  <a:moveTo>
                    <a:pt x="108781" y="0"/>
                  </a:moveTo>
                  <a:cubicBezTo>
                    <a:pt x="103576" y="1576"/>
                    <a:pt x="98180" y="14485"/>
                    <a:pt x="87579" y="14549"/>
                  </a:cubicBezTo>
                  <a:cubicBezTo>
                    <a:pt x="76994" y="14613"/>
                    <a:pt x="65613" y="8612"/>
                    <a:pt x="54375" y="17255"/>
                  </a:cubicBezTo>
                  <a:cubicBezTo>
                    <a:pt x="43137" y="25882"/>
                    <a:pt x="42039" y="27951"/>
                    <a:pt x="24752" y="25245"/>
                  </a:cubicBezTo>
                  <a:cubicBezTo>
                    <a:pt x="7482" y="22555"/>
                    <a:pt x="3296" y="39921"/>
                    <a:pt x="1" y="399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1"/>
            <p:cNvSpPr/>
            <p:nvPr/>
          </p:nvSpPr>
          <p:spPr>
            <a:xfrm>
              <a:off x="367450" y="2164475"/>
              <a:ext cx="2734225" cy="988900"/>
            </a:xfrm>
            <a:custGeom>
              <a:avLst/>
              <a:gdLst/>
              <a:ahLst/>
              <a:cxnLst/>
              <a:rect l="l" t="t" r="r" b="b"/>
              <a:pathLst>
                <a:path w="109369" h="39556" fill="none" extrusionOk="0">
                  <a:moveTo>
                    <a:pt x="109369" y="0"/>
                  </a:moveTo>
                  <a:cubicBezTo>
                    <a:pt x="104275" y="1528"/>
                    <a:pt x="98418" y="14660"/>
                    <a:pt x="87689" y="14469"/>
                  </a:cubicBezTo>
                  <a:cubicBezTo>
                    <a:pt x="76961" y="14262"/>
                    <a:pt x="65644" y="8675"/>
                    <a:pt x="54311" y="17271"/>
                  </a:cubicBezTo>
                  <a:cubicBezTo>
                    <a:pt x="42977" y="25866"/>
                    <a:pt x="41831" y="27474"/>
                    <a:pt x="24672" y="24927"/>
                  </a:cubicBezTo>
                  <a:cubicBezTo>
                    <a:pt x="7513" y="22364"/>
                    <a:pt x="3422" y="39555"/>
                    <a:pt x="0" y="39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1"/>
            <p:cNvSpPr/>
            <p:nvPr/>
          </p:nvSpPr>
          <p:spPr>
            <a:xfrm>
              <a:off x="365850" y="2174425"/>
              <a:ext cx="2748975" cy="980525"/>
            </a:xfrm>
            <a:custGeom>
              <a:avLst/>
              <a:gdLst/>
              <a:ahLst/>
              <a:cxnLst/>
              <a:rect l="l" t="t" r="r" b="b"/>
              <a:pathLst>
                <a:path w="109959" h="39221" fill="none" extrusionOk="0">
                  <a:moveTo>
                    <a:pt x="109958" y="0"/>
                  </a:moveTo>
                  <a:cubicBezTo>
                    <a:pt x="104992" y="1497"/>
                    <a:pt x="98657" y="14867"/>
                    <a:pt x="87801" y="14406"/>
                  </a:cubicBezTo>
                  <a:cubicBezTo>
                    <a:pt x="76945" y="13928"/>
                    <a:pt x="65676" y="8755"/>
                    <a:pt x="54247" y="17318"/>
                  </a:cubicBezTo>
                  <a:cubicBezTo>
                    <a:pt x="42818" y="25866"/>
                    <a:pt x="41641" y="27012"/>
                    <a:pt x="24593" y="24609"/>
                  </a:cubicBezTo>
                  <a:cubicBezTo>
                    <a:pt x="7529" y="22189"/>
                    <a:pt x="3566" y="39221"/>
                    <a:pt x="1" y="391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31"/>
            <p:cNvSpPr/>
            <p:nvPr/>
          </p:nvSpPr>
          <p:spPr>
            <a:xfrm>
              <a:off x="364250" y="2184775"/>
              <a:ext cx="2763700" cy="971375"/>
            </a:xfrm>
            <a:custGeom>
              <a:avLst/>
              <a:gdLst/>
              <a:ahLst/>
              <a:cxnLst/>
              <a:rect l="l" t="t" r="r" b="b"/>
              <a:pathLst>
                <a:path w="110548" h="38855" fill="none" extrusionOk="0">
                  <a:moveTo>
                    <a:pt x="110548" y="0"/>
                  </a:moveTo>
                  <a:cubicBezTo>
                    <a:pt x="105693" y="1465"/>
                    <a:pt x="98896" y="15058"/>
                    <a:pt x="87897" y="14326"/>
                  </a:cubicBezTo>
                  <a:cubicBezTo>
                    <a:pt x="76914" y="13594"/>
                    <a:pt x="65692" y="8818"/>
                    <a:pt x="54184" y="17334"/>
                  </a:cubicBezTo>
                  <a:cubicBezTo>
                    <a:pt x="42660" y="25850"/>
                    <a:pt x="41434" y="26534"/>
                    <a:pt x="24498" y="24274"/>
                  </a:cubicBezTo>
                  <a:cubicBezTo>
                    <a:pt x="7562" y="21998"/>
                    <a:pt x="3710" y="38855"/>
                    <a:pt x="1" y="388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31"/>
            <p:cNvSpPr/>
            <p:nvPr/>
          </p:nvSpPr>
          <p:spPr>
            <a:xfrm>
              <a:off x="362675" y="2194725"/>
              <a:ext cx="2778400" cy="962625"/>
            </a:xfrm>
            <a:custGeom>
              <a:avLst/>
              <a:gdLst/>
              <a:ahLst/>
              <a:cxnLst/>
              <a:rect l="l" t="t" r="r" b="b"/>
              <a:pathLst>
                <a:path w="111136" h="38505" fill="none" extrusionOk="0">
                  <a:moveTo>
                    <a:pt x="111136" y="0"/>
                  </a:moveTo>
                  <a:cubicBezTo>
                    <a:pt x="106392" y="1433"/>
                    <a:pt x="99134" y="15265"/>
                    <a:pt x="88008" y="14262"/>
                  </a:cubicBezTo>
                  <a:cubicBezTo>
                    <a:pt x="76881" y="13259"/>
                    <a:pt x="65723" y="8914"/>
                    <a:pt x="54119" y="17382"/>
                  </a:cubicBezTo>
                  <a:cubicBezTo>
                    <a:pt x="42500" y="25850"/>
                    <a:pt x="41242" y="26073"/>
                    <a:pt x="24418" y="23956"/>
                  </a:cubicBezTo>
                  <a:cubicBezTo>
                    <a:pt x="7593" y="21839"/>
                    <a:pt x="3852" y="38504"/>
                    <a:pt x="0" y="384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1"/>
            <p:cNvSpPr/>
            <p:nvPr/>
          </p:nvSpPr>
          <p:spPr>
            <a:xfrm>
              <a:off x="361475" y="2205050"/>
              <a:ext cx="2792750" cy="953875"/>
            </a:xfrm>
            <a:custGeom>
              <a:avLst/>
              <a:gdLst/>
              <a:ahLst/>
              <a:cxnLst/>
              <a:rect l="l" t="t" r="r" b="b"/>
              <a:pathLst>
                <a:path w="111710" h="38155" fill="none" extrusionOk="0">
                  <a:moveTo>
                    <a:pt x="111709" y="1"/>
                  </a:moveTo>
                  <a:cubicBezTo>
                    <a:pt x="107077" y="1386"/>
                    <a:pt x="99357" y="15441"/>
                    <a:pt x="88103" y="14183"/>
                  </a:cubicBezTo>
                  <a:cubicBezTo>
                    <a:pt x="76850" y="12926"/>
                    <a:pt x="65739" y="8978"/>
                    <a:pt x="54024" y="17399"/>
                  </a:cubicBezTo>
                  <a:cubicBezTo>
                    <a:pt x="42325" y="25835"/>
                    <a:pt x="41020" y="25596"/>
                    <a:pt x="24306" y="23622"/>
                  </a:cubicBezTo>
                  <a:cubicBezTo>
                    <a:pt x="7609" y="21649"/>
                    <a:pt x="3980" y="38155"/>
                    <a:pt x="0" y="3812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31"/>
            <p:cNvSpPr/>
            <p:nvPr/>
          </p:nvSpPr>
          <p:spPr>
            <a:xfrm>
              <a:off x="359875" y="2215000"/>
              <a:ext cx="2807475" cy="945125"/>
            </a:xfrm>
            <a:custGeom>
              <a:avLst/>
              <a:gdLst/>
              <a:ahLst/>
              <a:cxnLst/>
              <a:rect l="l" t="t" r="r" b="b"/>
              <a:pathLst>
                <a:path w="112299" h="37805" fill="none" extrusionOk="0">
                  <a:moveTo>
                    <a:pt x="112298" y="1"/>
                  </a:moveTo>
                  <a:cubicBezTo>
                    <a:pt x="107778" y="1370"/>
                    <a:pt x="99596" y="15648"/>
                    <a:pt x="88215" y="14120"/>
                  </a:cubicBezTo>
                  <a:cubicBezTo>
                    <a:pt x="76818" y="12592"/>
                    <a:pt x="65772" y="9058"/>
                    <a:pt x="53961" y="17446"/>
                  </a:cubicBezTo>
                  <a:cubicBezTo>
                    <a:pt x="42166" y="25835"/>
                    <a:pt x="40829" y="25134"/>
                    <a:pt x="24227" y="23304"/>
                  </a:cubicBezTo>
                  <a:cubicBezTo>
                    <a:pt x="7641" y="21473"/>
                    <a:pt x="4107" y="37805"/>
                    <a:pt x="1" y="377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31"/>
            <p:cNvSpPr/>
            <p:nvPr/>
          </p:nvSpPr>
          <p:spPr>
            <a:xfrm>
              <a:off x="358300" y="2225350"/>
              <a:ext cx="2822175" cy="935975"/>
            </a:xfrm>
            <a:custGeom>
              <a:avLst/>
              <a:gdLst/>
              <a:ahLst/>
              <a:cxnLst/>
              <a:rect l="l" t="t" r="r" b="b"/>
              <a:pathLst>
                <a:path w="112887" h="37439" fill="none" extrusionOk="0">
                  <a:moveTo>
                    <a:pt x="112887" y="1"/>
                  </a:moveTo>
                  <a:cubicBezTo>
                    <a:pt x="108477" y="1322"/>
                    <a:pt x="99834" y="15839"/>
                    <a:pt x="88310" y="14040"/>
                  </a:cubicBezTo>
                  <a:cubicBezTo>
                    <a:pt x="76786" y="12241"/>
                    <a:pt x="65787" y="9121"/>
                    <a:pt x="53897" y="17462"/>
                  </a:cubicBezTo>
                  <a:cubicBezTo>
                    <a:pt x="42006" y="25819"/>
                    <a:pt x="40621" y="24657"/>
                    <a:pt x="24147" y="22970"/>
                  </a:cubicBezTo>
                  <a:cubicBezTo>
                    <a:pt x="7656" y="21298"/>
                    <a:pt x="4250" y="37438"/>
                    <a:pt x="0" y="37407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31"/>
            <p:cNvSpPr/>
            <p:nvPr/>
          </p:nvSpPr>
          <p:spPr>
            <a:xfrm>
              <a:off x="356700" y="2235300"/>
              <a:ext cx="2836900" cy="927625"/>
            </a:xfrm>
            <a:custGeom>
              <a:avLst/>
              <a:gdLst/>
              <a:ahLst/>
              <a:cxnLst/>
              <a:rect l="l" t="t" r="r" b="b"/>
              <a:pathLst>
                <a:path w="113476" h="37105" fill="none" extrusionOk="0">
                  <a:moveTo>
                    <a:pt x="113476" y="1"/>
                  </a:moveTo>
                  <a:cubicBezTo>
                    <a:pt x="109178" y="1306"/>
                    <a:pt x="100089" y="16045"/>
                    <a:pt x="88422" y="13976"/>
                  </a:cubicBezTo>
                  <a:cubicBezTo>
                    <a:pt x="76754" y="11923"/>
                    <a:pt x="65819" y="9201"/>
                    <a:pt x="53833" y="17510"/>
                  </a:cubicBezTo>
                  <a:cubicBezTo>
                    <a:pt x="41847" y="25819"/>
                    <a:pt x="40431" y="24195"/>
                    <a:pt x="24052" y="22651"/>
                  </a:cubicBezTo>
                  <a:cubicBezTo>
                    <a:pt x="7689" y="21123"/>
                    <a:pt x="4394" y="37104"/>
                    <a:pt x="0" y="370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31"/>
            <p:cNvSpPr/>
            <p:nvPr/>
          </p:nvSpPr>
          <p:spPr>
            <a:xfrm>
              <a:off x="355100" y="2245650"/>
              <a:ext cx="2851650" cy="918450"/>
            </a:xfrm>
            <a:custGeom>
              <a:avLst/>
              <a:gdLst/>
              <a:ahLst/>
              <a:cxnLst/>
              <a:rect l="l" t="t" r="r" b="b"/>
              <a:pathLst>
                <a:path w="114066" h="36738" fill="none" extrusionOk="0">
                  <a:moveTo>
                    <a:pt x="114065" y="0"/>
                  </a:moveTo>
                  <a:cubicBezTo>
                    <a:pt x="109879" y="1258"/>
                    <a:pt x="100328" y="16220"/>
                    <a:pt x="88534" y="13896"/>
                  </a:cubicBezTo>
                  <a:cubicBezTo>
                    <a:pt x="76739" y="11572"/>
                    <a:pt x="65851" y="9264"/>
                    <a:pt x="53770" y="17541"/>
                  </a:cubicBezTo>
                  <a:cubicBezTo>
                    <a:pt x="41689" y="25819"/>
                    <a:pt x="40224" y="23717"/>
                    <a:pt x="23972" y="22317"/>
                  </a:cubicBezTo>
                  <a:cubicBezTo>
                    <a:pt x="7721" y="20932"/>
                    <a:pt x="4537" y="36738"/>
                    <a:pt x="1" y="367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31"/>
            <p:cNvSpPr/>
            <p:nvPr/>
          </p:nvSpPr>
          <p:spPr>
            <a:xfrm>
              <a:off x="353525" y="2255600"/>
              <a:ext cx="2866750" cy="909700"/>
            </a:xfrm>
            <a:custGeom>
              <a:avLst/>
              <a:gdLst/>
              <a:ahLst/>
              <a:cxnLst/>
              <a:rect l="l" t="t" r="r" b="b"/>
              <a:pathLst>
                <a:path w="114670" h="36388" fill="none" extrusionOk="0">
                  <a:moveTo>
                    <a:pt x="114669" y="0"/>
                  </a:moveTo>
                  <a:cubicBezTo>
                    <a:pt x="110579" y="1226"/>
                    <a:pt x="100566" y="16427"/>
                    <a:pt x="88628" y="13833"/>
                  </a:cubicBezTo>
                  <a:cubicBezTo>
                    <a:pt x="76706" y="11254"/>
                    <a:pt x="65882" y="9344"/>
                    <a:pt x="53706" y="17573"/>
                  </a:cubicBezTo>
                  <a:cubicBezTo>
                    <a:pt x="41529" y="25818"/>
                    <a:pt x="40032" y="23256"/>
                    <a:pt x="23892" y="22014"/>
                  </a:cubicBezTo>
                  <a:cubicBezTo>
                    <a:pt x="7752" y="20757"/>
                    <a:pt x="4680" y="36388"/>
                    <a:pt x="0" y="363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31"/>
            <p:cNvSpPr/>
            <p:nvPr/>
          </p:nvSpPr>
          <p:spPr>
            <a:xfrm>
              <a:off x="352325" y="2265950"/>
              <a:ext cx="2881075" cy="900950"/>
            </a:xfrm>
            <a:custGeom>
              <a:avLst/>
              <a:gdLst/>
              <a:ahLst/>
              <a:cxnLst/>
              <a:rect l="l" t="t" r="r" b="b"/>
              <a:pathLst>
                <a:path w="115243" h="36038" fill="none" extrusionOk="0">
                  <a:moveTo>
                    <a:pt x="115243" y="0"/>
                  </a:moveTo>
                  <a:cubicBezTo>
                    <a:pt x="111263" y="1194"/>
                    <a:pt x="100790" y="16618"/>
                    <a:pt x="88724" y="13753"/>
                  </a:cubicBezTo>
                  <a:cubicBezTo>
                    <a:pt x="76659" y="10904"/>
                    <a:pt x="65899" y="9407"/>
                    <a:pt x="53626" y="17605"/>
                  </a:cubicBezTo>
                  <a:cubicBezTo>
                    <a:pt x="41354" y="25802"/>
                    <a:pt x="39810" y="22778"/>
                    <a:pt x="23781" y="21680"/>
                  </a:cubicBezTo>
                  <a:cubicBezTo>
                    <a:pt x="7768" y="20581"/>
                    <a:pt x="4791" y="36037"/>
                    <a:pt x="0" y="360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31"/>
            <p:cNvSpPr/>
            <p:nvPr/>
          </p:nvSpPr>
          <p:spPr>
            <a:xfrm>
              <a:off x="350725" y="2275900"/>
              <a:ext cx="2895800" cy="892200"/>
            </a:xfrm>
            <a:custGeom>
              <a:avLst/>
              <a:gdLst/>
              <a:ahLst/>
              <a:cxnLst/>
              <a:rect l="l" t="t" r="r" b="b"/>
              <a:pathLst>
                <a:path w="115832" h="35688" fill="none" extrusionOk="0">
                  <a:moveTo>
                    <a:pt x="115832" y="0"/>
                  </a:moveTo>
                  <a:cubicBezTo>
                    <a:pt x="111964" y="1162"/>
                    <a:pt x="101029" y="16809"/>
                    <a:pt x="88836" y="13689"/>
                  </a:cubicBezTo>
                  <a:cubicBezTo>
                    <a:pt x="76643" y="10569"/>
                    <a:pt x="65915" y="9487"/>
                    <a:pt x="53563" y="17637"/>
                  </a:cubicBezTo>
                  <a:cubicBezTo>
                    <a:pt x="41195" y="25802"/>
                    <a:pt x="39603" y="22316"/>
                    <a:pt x="23702" y="21361"/>
                  </a:cubicBezTo>
                  <a:cubicBezTo>
                    <a:pt x="7784" y="20406"/>
                    <a:pt x="4935" y="35687"/>
                    <a:pt x="1" y="35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31"/>
            <p:cNvSpPr/>
            <p:nvPr/>
          </p:nvSpPr>
          <p:spPr>
            <a:xfrm>
              <a:off x="349125" y="2286250"/>
              <a:ext cx="2910550" cy="883025"/>
            </a:xfrm>
            <a:custGeom>
              <a:avLst/>
              <a:gdLst/>
              <a:ahLst/>
              <a:cxnLst/>
              <a:rect l="l" t="t" r="r" b="b"/>
              <a:pathLst>
                <a:path w="116422" h="35321" fill="none" extrusionOk="0">
                  <a:moveTo>
                    <a:pt x="116421" y="0"/>
                  </a:moveTo>
                  <a:cubicBezTo>
                    <a:pt x="112665" y="1130"/>
                    <a:pt x="101268" y="17000"/>
                    <a:pt x="88948" y="13609"/>
                  </a:cubicBezTo>
                  <a:cubicBezTo>
                    <a:pt x="76612" y="10235"/>
                    <a:pt x="65947" y="9551"/>
                    <a:pt x="53484" y="17668"/>
                  </a:cubicBezTo>
                  <a:cubicBezTo>
                    <a:pt x="41036" y="25786"/>
                    <a:pt x="39413" y="21839"/>
                    <a:pt x="23622" y="21027"/>
                  </a:cubicBezTo>
                  <a:cubicBezTo>
                    <a:pt x="7816" y="20215"/>
                    <a:pt x="5079" y="35321"/>
                    <a:pt x="1" y="352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31"/>
            <p:cNvSpPr/>
            <p:nvPr/>
          </p:nvSpPr>
          <p:spPr>
            <a:xfrm>
              <a:off x="347550" y="2296175"/>
              <a:ext cx="2925250" cy="874700"/>
            </a:xfrm>
            <a:custGeom>
              <a:avLst/>
              <a:gdLst/>
              <a:ahLst/>
              <a:cxnLst/>
              <a:rect l="l" t="t" r="r" b="b"/>
              <a:pathLst>
                <a:path w="117010" h="34988" fill="none" extrusionOk="0">
                  <a:moveTo>
                    <a:pt x="117009" y="1"/>
                  </a:moveTo>
                  <a:cubicBezTo>
                    <a:pt x="113364" y="1099"/>
                    <a:pt x="101506" y="17208"/>
                    <a:pt x="89042" y="13563"/>
                  </a:cubicBezTo>
                  <a:cubicBezTo>
                    <a:pt x="76579" y="9902"/>
                    <a:pt x="65978" y="9631"/>
                    <a:pt x="53419" y="17701"/>
                  </a:cubicBezTo>
                  <a:cubicBezTo>
                    <a:pt x="40876" y="25787"/>
                    <a:pt x="39205" y="21378"/>
                    <a:pt x="23526" y="20710"/>
                  </a:cubicBezTo>
                  <a:cubicBezTo>
                    <a:pt x="7848" y="20041"/>
                    <a:pt x="5221" y="34987"/>
                    <a:pt x="0" y="349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31"/>
            <p:cNvSpPr/>
            <p:nvPr/>
          </p:nvSpPr>
          <p:spPr>
            <a:xfrm>
              <a:off x="345950" y="2306525"/>
              <a:ext cx="2939975" cy="865550"/>
            </a:xfrm>
            <a:custGeom>
              <a:avLst/>
              <a:gdLst/>
              <a:ahLst/>
              <a:cxnLst/>
              <a:rect l="l" t="t" r="r" b="b"/>
              <a:pathLst>
                <a:path w="117599" h="34622" fill="none" extrusionOk="0">
                  <a:moveTo>
                    <a:pt x="117599" y="1"/>
                  </a:moveTo>
                  <a:cubicBezTo>
                    <a:pt x="114065" y="1051"/>
                    <a:pt x="101745" y="17399"/>
                    <a:pt x="89154" y="13483"/>
                  </a:cubicBezTo>
                  <a:cubicBezTo>
                    <a:pt x="76564" y="9551"/>
                    <a:pt x="66010" y="9695"/>
                    <a:pt x="53356" y="17733"/>
                  </a:cubicBezTo>
                  <a:cubicBezTo>
                    <a:pt x="40717" y="25771"/>
                    <a:pt x="39014" y="20900"/>
                    <a:pt x="23447" y="20375"/>
                  </a:cubicBezTo>
                  <a:cubicBezTo>
                    <a:pt x="7880" y="19866"/>
                    <a:pt x="5349" y="34621"/>
                    <a:pt x="1" y="345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31"/>
            <p:cNvSpPr/>
            <p:nvPr/>
          </p:nvSpPr>
          <p:spPr>
            <a:xfrm>
              <a:off x="344750" y="2316475"/>
              <a:ext cx="2954325" cy="856775"/>
            </a:xfrm>
            <a:custGeom>
              <a:avLst/>
              <a:gdLst/>
              <a:ahLst/>
              <a:cxnLst/>
              <a:rect l="l" t="t" r="r" b="b"/>
              <a:pathLst>
                <a:path w="118173" h="34271" fill="none" extrusionOk="0">
                  <a:moveTo>
                    <a:pt x="118172" y="1"/>
                  </a:moveTo>
                  <a:cubicBezTo>
                    <a:pt x="114750" y="1035"/>
                    <a:pt x="101968" y="17590"/>
                    <a:pt x="89250" y="13419"/>
                  </a:cubicBezTo>
                  <a:cubicBezTo>
                    <a:pt x="76516" y="9233"/>
                    <a:pt x="66011" y="9774"/>
                    <a:pt x="53277" y="17765"/>
                  </a:cubicBezTo>
                  <a:cubicBezTo>
                    <a:pt x="40543" y="25771"/>
                    <a:pt x="38792" y="20439"/>
                    <a:pt x="23336" y="20057"/>
                  </a:cubicBezTo>
                  <a:cubicBezTo>
                    <a:pt x="7880" y="19691"/>
                    <a:pt x="5476" y="34271"/>
                    <a:pt x="1" y="342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31"/>
            <p:cNvSpPr/>
            <p:nvPr/>
          </p:nvSpPr>
          <p:spPr>
            <a:xfrm>
              <a:off x="343175" y="2326825"/>
              <a:ext cx="2969025" cy="848025"/>
            </a:xfrm>
            <a:custGeom>
              <a:avLst/>
              <a:gdLst/>
              <a:ahLst/>
              <a:cxnLst/>
              <a:rect l="l" t="t" r="r" b="b"/>
              <a:pathLst>
                <a:path w="118761" h="33921" fill="none" extrusionOk="0">
                  <a:moveTo>
                    <a:pt x="118760" y="1"/>
                  </a:moveTo>
                  <a:cubicBezTo>
                    <a:pt x="115449" y="988"/>
                    <a:pt x="102206" y="17780"/>
                    <a:pt x="89345" y="13339"/>
                  </a:cubicBezTo>
                  <a:cubicBezTo>
                    <a:pt x="76484" y="8883"/>
                    <a:pt x="66042" y="9838"/>
                    <a:pt x="53212" y="17796"/>
                  </a:cubicBezTo>
                  <a:cubicBezTo>
                    <a:pt x="40383" y="25755"/>
                    <a:pt x="38600" y="19961"/>
                    <a:pt x="23256" y="19722"/>
                  </a:cubicBezTo>
                  <a:cubicBezTo>
                    <a:pt x="7911" y="19499"/>
                    <a:pt x="5619" y="33921"/>
                    <a:pt x="0" y="33873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31"/>
            <p:cNvSpPr/>
            <p:nvPr/>
          </p:nvSpPr>
          <p:spPr>
            <a:xfrm>
              <a:off x="341575" y="2336775"/>
              <a:ext cx="2983750" cy="839275"/>
            </a:xfrm>
            <a:custGeom>
              <a:avLst/>
              <a:gdLst/>
              <a:ahLst/>
              <a:cxnLst/>
              <a:rect l="l" t="t" r="r" b="b"/>
              <a:pathLst>
                <a:path w="119350" h="33571" fill="none" extrusionOk="0">
                  <a:moveTo>
                    <a:pt x="119350" y="1"/>
                  </a:moveTo>
                  <a:cubicBezTo>
                    <a:pt x="116150" y="972"/>
                    <a:pt x="102461" y="17987"/>
                    <a:pt x="89457" y="13276"/>
                  </a:cubicBezTo>
                  <a:cubicBezTo>
                    <a:pt x="76452" y="8564"/>
                    <a:pt x="66074" y="9917"/>
                    <a:pt x="53149" y="17844"/>
                  </a:cubicBezTo>
                  <a:cubicBezTo>
                    <a:pt x="40224" y="25755"/>
                    <a:pt x="38393" y="19483"/>
                    <a:pt x="23176" y="19404"/>
                  </a:cubicBezTo>
                  <a:cubicBezTo>
                    <a:pt x="7943" y="19340"/>
                    <a:pt x="5763" y="33570"/>
                    <a:pt x="1" y="3353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31"/>
            <p:cNvSpPr/>
            <p:nvPr/>
          </p:nvSpPr>
          <p:spPr>
            <a:xfrm>
              <a:off x="339975" y="2347125"/>
              <a:ext cx="2998875" cy="830125"/>
            </a:xfrm>
            <a:custGeom>
              <a:avLst/>
              <a:gdLst/>
              <a:ahLst/>
              <a:cxnLst/>
              <a:rect l="l" t="t" r="r" b="b"/>
              <a:pathLst>
                <a:path w="119955" h="33205" fill="none" extrusionOk="0">
                  <a:moveTo>
                    <a:pt x="119955" y="0"/>
                  </a:moveTo>
                  <a:cubicBezTo>
                    <a:pt x="116851" y="924"/>
                    <a:pt x="102700" y="18178"/>
                    <a:pt x="89568" y="13196"/>
                  </a:cubicBezTo>
                  <a:cubicBezTo>
                    <a:pt x="76436" y="8214"/>
                    <a:pt x="66106" y="9981"/>
                    <a:pt x="53086" y="17860"/>
                  </a:cubicBezTo>
                  <a:cubicBezTo>
                    <a:pt x="40065" y="25739"/>
                    <a:pt x="38203" y="19006"/>
                    <a:pt x="23081" y="19085"/>
                  </a:cubicBezTo>
                  <a:cubicBezTo>
                    <a:pt x="7976" y="19149"/>
                    <a:pt x="5906" y="33204"/>
                    <a:pt x="1" y="331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31"/>
            <p:cNvSpPr/>
            <p:nvPr/>
          </p:nvSpPr>
          <p:spPr>
            <a:xfrm>
              <a:off x="338400" y="2357075"/>
              <a:ext cx="3013600" cy="821750"/>
            </a:xfrm>
            <a:custGeom>
              <a:avLst/>
              <a:gdLst/>
              <a:ahLst/>
              <a:cxnLst/>
              <a:rect l="l" t="t" r="r" b="b"/>
              <a:pathLst>
                <a:path w="120544" h="32870" fill="none" extrusionOk="0">
                  <a:moveTo>
                    <a:pt x="120543" y="0"/>
                  </a:moveTo>
                  <a:cubicBezTo>
                    <a:pt x="117551" y="892"/>
                    <a:pt x="102938" y="18369"/>
                    <a:pt x="89663" y="13132"/>
                  </a:cubicBezTo>
                  <a:cubicBezTo>
                    <a:pt x="76404" y="7879"/>
                    <a:pt x="66121" y="10060"/>
                    <a:pt x="53021" y="17907"/>
                  </a:cubicBezTo>
                  <a:cubicBezTo>
                    <a:pt x="39905" y="25755"/>
                    <a:pt x="37995" y="18544"/>
                    <a:pt x="23001" y="18767"/>
                  </a:cubicBezTo>
                  <a:cubicBezTo>
                    <a:pt x="8007" y="18974"/>
                    <a:pt x="6033" y="32870"/>
                    <a:pt x="0" y="3282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31"/>
            <p:cNvSpPr/>
            <p:nvPr/>
          </p:nvSpPr>
          <p:spPr>
            <a:xfrm>
              <a:off x="336800" y="2367425"/>
              <a:ext cx="3028325" cy="812600"/>
            </a:xfrm>
            <a:custGeom>
              <a:avLst/>
              <a:gdLst/>
              <a:ahLst/>
              <a:cxnLst/>
              <a:rect l="l" t="t" r="r" b="b"/>
              <a:pathLst>
                <a:path w="121133" h="32504" fill="none" extrusionOk="0">
                  <a:moveTo>
                    <a:pt x="121132" y="0"/>
                  </a:moveTo>
                  <a:cubicBezTo>
                    <a:pt x="118251" y="860"/>
                    <a:pt x="103177" y="18560"/>
                    <a:pt x="89775" y="13052"/>
                  </a:cubicBezTo>
                  <a:cubicBezTo>
                    <a:pt x="76372" y="7545"/>
                    <a:pt x="66153" y="10124"/>
                    <a:pt x="52942" y="17923"/>
                  </a:cubicBezTo>
                  <a:cubicBezTo>
                    <a:pt x="39746" y="25739"/>
                    <a:pt x="37804" y="18066"/>
                    <a:pt x="22922" y="18433"/>
                  </a:cubicBezTo>
                  <a:cubicBezTo>
                    <a:pt x="8023" y="18783"/>
                    <a:pt x="6176" y="32504"/>
                    <a:pt x="1" y="324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31"/>
            <p:cNvSpPr/>
            <p:nvPr/>
          </p:nvSpPr>
          <p:spPr>
            <a:xfrm>
              <a:off x="335600" y="2377375"/>
              <a:ext cx="3042650" cy="803850"/>
            </a:xfrm>
            <a:custGeom>
              <a:avLst/>
              <a:gdLst/>
              <a:ahLst/>
              <a:cxnLst/>
              <a:rect l="l" t="t" r="r" b="b"/>
              <a:pathLst>
                <a:path w="121706" h="32154" fill="none" extrusionOk="0">
                  <a:moveTo>
                    <a:pt x="121706" y="0"/>
                  </a:moveTo>
                  <a:cubicBezTo>
                    <a:pt x="118936" y="828"/>
                    <a:pt x="103401" y="18767"/>
                    <a:pt x="89871" y="12989"/>
                  </a:cubicBezTo>
                  <a:cubicBezTo>
                    <a:pt x="76341" y="7211"/>
                    <a:pt x="66170" y="10203"/>
                    <a:pt x="52863" y="17971"/>
                  </a:cubicBezTo>
                  <a:cubicBezTo>
                    <a:pt x="39572" y="25739"/>
                    <a:pt x="37582" y="17605"/>
                    <a:pt x="22810" y="18114"/>
                  </a:cubicBezTo>
                  <a:cubicBezTo>
                    <a:pt x="8039" y="18624"/>
                    <a:pt x="6304" y="32153"/>
                    <a:pt x="1" y="32121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31"/>
            <p:cNvSpPr/>
            <p:nvPr/>
          </p:nvSpPr>
          <p:spPr>
            <a:xfrm>
              <a:off x="334025" y="2387700"/>
              <a:ext cx="3057350" cy="795100"/>
            </a:xfrm>
            <a:custGeom>
              <a:avLst/>
              <a:gdLst/>
              <a:ahLst/>
              <a:cxnLst/>
              <a:rect l="l" t="t" r="r" b="b"/>
              <a:pathLst>
                <a:path w="122294" h="31804" fill="none" extrusionOk="0">
                  <a:moveTo>
                    <a:pt x="122294" y="1"/>
                  </a:moveTo>
                  <a:cubicBezTo>
                    <a:pt x="119636" y="797"/>
                    <a:pt x="103639" y="18959"/>
                    <a:pt x="89966" y="12910"/>
                  </a:cubicBezTo>
                  <a:cubicBezTo>
                    <a:pt x="76308" y="6877"/>
                    <a:pt x="66201" y="10268"/>
                    <a:pt x="52798" y="17988"/>
                  </a:cubicBezTo>
                  <a:cubicBezTo>
                    <a:pt x="39412" y="25724"/>
                    <a:pt x="37390" y="17128"/>
                    <a:pt x="22730" y="17781"/>
                  </a:cubicBezTo>
                  <a:cubicBezTo>
                    <a:pt x="8070" y="18433"/>
                    <a:pt x="6447" y="31804"/>
                    <a:pt x="0" y="3175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31"/>
            <p:cNvSpPr/>
            <p:nvPr/>
          </p:nvSpPr>
          <p:spPr>
            <a:xfrm>
              <a:off x="332425" y="2397650"/>
              <a:ext cx="3072100" cy="786350"/>
            </a:xfrm>
            <a:custGeom>
              <a:avLst/>
              <a:gdLst/>
              <a:ahLst/>
              <a:cxnLst/>
              <a:rect l="l" t="t" r="r" b="b"/>
              <a:pathLst>
                <a:path w="122884" h="31454" fill="none" extrusionOk="0">
                  <a:moveTo>
                    <a:pt x="122883" y="1"/>
                  </a:moveTo>
                  <a:cubicBezTo>
                    <a:pt x="120352" y="765"/>
                    <a:pt x="103878" y="19150"/>
                    <a:pt x="90077" y="12846"/>
                  </a:cubicBezTo>
                  <a:cubicBezTo>
                    <a:pt x="76277" y="6543"/>
                    <a:pt x="66233" y="10347"/>
                    <a:pt x="52735" y="18035"/>
                  </a:cubicBezTo>
                  <a:cubicBezTo>
                    <a:pt x="39253" y="25723"/>
                    <a:pt x="37184" y="16666"/>
                    <a:pt x="22635" y="17462"/>
                  </a:cubicBezTo>
                  <a:cubicBezTo>
                    <a:pt x="8102" y="18258"/>
                    <a:pt x="6590" y="31454"/>
                    <a:pt x="0" y="31406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31"/>
            <p:cNvSpPr/>
            <p:nvPr/>
          </p:nvSpPr>
          <p:spPr>
            <a:xfrm>
              <a:off x="330825" y="2408000"/>
              <a:ext cx="3086825" cy="777200"/>
            </a:xfrm>
            <a:custGeom>
              <a:avLst/>
              <a:gdLst/>
              <a:ahLst/>
              <a:cxnLst/>
              <a:rect l="l" t="t" r="r" b="b"/>
              <a:pathLst>
                <a:path w="123473" h="31088" fill="none" extrusionOk="0">
                  <a:moveTo>
                    <a:pt x="123472" y="1"/>
                  </a:moveTo>
                  <a:cubicBezTo>
                    <a:pt x="121053" y="717"/>
                    <a:pt x="104117" y="19340"/>
                    <a:pt x="90189" y="12767"/>
                  </a:cubicBezTo>
                  <a:cubicBezTo>
                    <a:pt x="76261" y="6193"/>
                    <a:pt x="66249" y="10411"/>
                    <a:pt x="52672" y="18051"/>
                  </a:cubicBezTo>
                  <a:cubicBezTo>
                    <a:pt x="39094" y="25707"/>
                    <a:pt x="36993" y="16189"/>
                    <a:pt x="22556" y="17128"/>
                  </a:cubicBezTo>
                  <a:cubicBezTo>
                    <a:pt x="8135" y="18067"/>
                    <a:pt x="6718" y="31087"/>
                    <a:pt x="1" y="31040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31"/>
            <p:cNvSpPr/>
            <p:nvPr/>
          </p:nvSpPr>
          <p:spPr>
            <a:xfrm>
              <a:off x="329250" y="2417950"/>
              <a:ext cx="3101525" cy="768850"/>
            </a:xfrm>
            <a:custGeom>
              <a:avLst/>
              <a:gdLst/>
              <a:ahLst/>
              <a:cxnLst/>
              <a:rect l="l" t="t" r="r" b="b"/>
              <a:pathLst>
                <a:path w="124061" h="30754" fill="none" extrusionOk="0">
                  <a:moveTo>
                    <a:pt x="124061" y="1"/>
                  </a:moveTo>
                  <a:cubicBezTo>
                    <a:pt x="121753" y="701"/>
                    <a:pt x="104355" y="19547"/>
                    <a:pt x="90300" y="12703"/>
                  </a:cubicBezTo>
                  <a:cubicBezTo>
                    <a:pt x="76229" y="5874"/>
                    <a:pt x="66280" y="10490"/>
                    <a:pt x="52607" y="18099"/>
                  </a:cubicBezTo>
                  <a:cubicBezTo>
                    <a:pt x="38934" y="25707"/>
                    <a:pt x="36785" y="15727"/>
                    <a:pt x="22476" y="16810"/>
                  </a:cubicBezTo>
                  <a:cubicBezTo>
                    <a:pt x="8150" y="17908"/>
                    <a:pt x="6861" y="30753"/>
                    <a:pt x="0" y="3070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31"/>
            <p:cNvSpPr/>
            <p:nvPr/>
          </p:nvSpPr>
          <p:spPr>
            <a:xfrm>
              <a:off x="328050" y="2427900"/>
              <a:ext cx="3115850" cy="760075"/>
            </a:xfrm>
            <a:custGeom>
              <a:avLst/>
              <a:gdLst/>
              <a:ahLst/>
              <a:cxnLst/>
              <a:rect l="l" t="t" r="r" b="b"/>
              <a:pathLst>
                <a:path w="124634" h="30403" fill="none" extrusionOk="0">
                  <a:moveTo>
                    <a:pt x="124634" y="1"/>
                  </a:moveTo>
                  <a:cubicBezTo>
                    <a:pt x="122437" y="669"/>
                    <a:pt x="104578" y="19754"/>
                    <a:pt x="90380" y="12639"/>
                  </a:cubicBezTo>
                  <a:cubicBezTo>
                    <a:pt x="76181" y="5540"/>
                    <a:pt x="66297" y="10570"/>
                    <a:pt x="52528" y="18147"/>
                  </a:cubicBezTo>
                  <a:cubicBezTo>
                    <a:pt x="38759" y="25707"/>
                    <a:pt x="36579" y="15265"/>
                    <a:pt x="22364" y="16507"/>
                  </a:cubicBezTo>
                  <a:cubicBezTo>
                    <a:pt x="8166" y="17733"/>
                    <a:pt x="6988" y="30403"/>
                    <a:pt x="0" y="303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31"/>
            <p:cNvSpPr/>
            <p:nvPr/>
          </p:nvSpPr>
          <p:spPr>
            <a:xfrm>
              <a:off x="326450" y="2438250"/>
              <a:ext cx="3131000" cy="751325"/>
            </a:xfrm>
            <a:custGeom>
              <a:avLst/>
              <a:gdLst/>
              <a:ahLst/>
              <a:cxnLst/>
              <a:rect l="l" t="t" r="r" b="b"/>
              <a:pathLst>
                <a:path w="125240" h="30053" fill="none" extrusionOk="0">
                  <a:moveTo>
                    <a:pt x="125239" y="1"/>
                  </a:moveTo>
                  <a:cubicBezTo>
                    <a:pt x="123138" y="637"/>
                    <a:pt x="104833" y="19929"/>
                    <a:pt x="90491" y="12559"/>
                  </a:cubicBezTo>
                  <a:cubicBezTo>
                    <a:pt x="76150" y="5190"/>
                    <a:pt x="66329" y="10633"/>
                    <a:pt x="52465" y="18162"/>
                  </a:cubicBezTo>
                  <a:cubicBezTo>
                    <a:pt x="38600" y="25691"/>
                    <a:pt x="36372" y="14788"/>
                    <a:pt x="22285" y="16173"/>
                  </a:cubicBezTo>
                  <a:cubicBezTo>
                    <a:pt x="8198" y="17541"/>
                    <a:pt x="7132" y="30053"/>
                    <a:pt x="1" y="29989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31"/>
            <p:cNvSpPr/>
            <p:nvPr/>
          </p:nvSpPr>
          <p:spPr>
            <a:xfrm>
              <a:off x="324875" y="2448200"/>
              <a:ext cx="3145700" cy="742575"/>
            </a:xfrm>
            <a:custGeom>
              <a:avLst/>
              <a:gdLst/>
              <a:ahLst/>
              <a:cxnLst/>
              <a:rect l="l" t="t" r="r" b="b"/>
              <a:pathLst>
                <a:path w="125828" h="29703" fill="none" extrusionOk="0">
                  <a:moveTo>
                    <a:pt x="125827" y="0"/>
                  </a:moveTo>
                  <a:cubicBezTo>
                    <a:pt x="123838" y="605"/>
                    <a:pt x="105071" y="20136"/>
                    <a:pt x="90602" y="12496"/>
                  </a:cubicBezTo>
                  <a:cubicBezTo>
                    <a:pt x="76133" y="4871"/>
                    <a:pt x="66344" y="10713"/>
                    <a:pt x="52384" y="18210"/>
                  </a:cubicBezTo>
                  <a:cubicBezTo>
                    <a:pt x="38441" y="25691"/>
                    <a:pt x="36164" y="14326"/>
                    <a:pt x="22205" y="15854"/>
                  </a:cubicBezTo>
                  <a:cubicBezTo>
                    <a:pt x="8229" y="17382"/>
                    <a:pt x="7274" y="29702"/>
                    <a:pt x="0" y="29655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31"/>
            <p:cNvSpPr/>
            <p:nvPr/>
          </p:nvSpPr>
          <p:spPr>
            <a:xfrm>
              <a:off x="323275" y="2458550"/>
              <a:ext cx="3160425" cy="733425"/>
            </a:xfrm>
            <a:custGeom>
              <a:avLst/>
              <a:gdLst/>
              <a:ahLst/>
              <a:cxnLst/>
              <a:rect l="l" t="t" r="r" b="b"/>
              <a:pathLst>
                <a:path w="126417" h="29337" fill="none" extrusionOk="0">
                  <a:moveTo>
                    <a:pt x="126417" y="0"/>
                  </a:moveTo>
                  <a:cubicBezTo>
                    <a:pt x="124538" y="557"/>
                    <a:pt x="105310" y="20327"/>
                    <a:pt x="90698" y="12416"/>
                  </a:cubicBezTo>
                  <a:cubicBezTo>
                    <a:pt x="76102" y="4521"/>
                    <a:pt x="66376" y="10776"/>
                    <a:pt x="52321" y="18226"/>
                  </a:cubicBezTo>
                  <a:cubicBezTo>
                    <a:pt x="38282" y="25691"/>
                    <a:pt x="35974" y="13848"/>
                    <a:pt x="22110" y="15520"/>
                  </a:cubicBezTo>
                  <a:cubicBezTo>
                    <a:pt x="8261" y="17191"/>
                    <a:pt x="7402" y="29336"/>
                    <a:pt x="0" y="2928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31"/>
            <p:cNvSpPr/>
            <p:nvPr/>
          </p:nvSpPr>
          <p:spPr>
            <a:xfrm>
              <a:off x="321675" y="2468500"/>
              <a:ext cx="3175150" cy="725050"/>
            </a:xfrm>
            <a:custGeom>
              <a:avLst/>
              <a:gdLst/>
              <a:ahLst/>
              <a:cxnLst/>
              <a:rect l="l" t="t" r="r" b="b"/>
              <a:pathLst>
                <a:path w="127006" h="29002" fill="none" extrusionOk="0">
                  <a:moveTo>
                    <a:pt x="127006" y="0"/>
                  </a:moveTo>
                  <a:cubicBezTo>
                    <a:pt x="125239" y="541"/>
                    <a:pt x="105549" y="20518"/>
                    <a:pt x="90810" y="12368"/>
                  </a:cubicBezTo>
                  <a:cubicBezTo>
                    <a:pt x="76070" y="4202"/>
                    <a:pt x="66408" y="10856"/>
                    <a:pt x="52258" y="18273"/>
                  </a:cubicBezTo>
                  <a:cubicBezTo>
                    <a:pt x="38123" y="25691"/>
                    <a:pt x="35767" y="13387"/>
                    <a:pt x="22030" y="15201"/>
                  </a:cubicBezTo>
                  <a:cubicBezTo>
                    <a:pt x="8278" y="17016"/>
                    <a:pt x="7546" y="29002"/>
                    <a:pt x="1" y="28938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31"/>
            <p:cNvSpPr/>
            <p:nvPr/>
          </p:nvSpPr>
          <p:spPr>
            <a:xfrm>
              <a:off x="320075" y="2478850"/>
              <a:ext cx="3189900" cy="715900"/>
            </a:xfrm>
            <a:custGeom>
              <a:avLst/>
              <a:gdLst/>
              <a:ahLst/>
              <a:cxnLst/>
              <a:rect l="l" t="t" r="r" b="b"/>
              <a:pathLst>
                <a:path w="127596" h="28636" fill="none" extrusionOk="0">
                  <a:moveTo>
                    <a:pt x="127595" y="0"/>
                  </a:moveTo>
                  <a:cubicBezTo>
                    <a:pt x="125940" y="494"/>
                    <a:pt x="105788" y="20709"/>
                    <a:pt x="90921" y="12288"/>
                  </a:cubicBezTo>
                  <a:cubicBezTo>
                    <a:pt x="76055" y="3852"/>
                    <a:pt x="66440" y="10919"/>
                    <a:pt x="52194" y="18289"/>
                  </a:cubicBezTo>
                  <a:cubicBezTo>
                    <a:pt x="37964" y="25675"/>
                    <a:pt x="35576" y="12909"/>
                    <a:pt x="21935" y="14867"/>
                  </a:cubicBezTo>
                  <a:cubicBezTo>
                    <a:pt x="8310" y="16825"/>
                    <a:pt x="7689" y="28636"/>
                    <a:pt x="1" y="28572"/>
                  </a:cubicBezTo>
                </a:path>
              </a:pathLst>
            </a:custGeom>
            <a:solidFill>
              <a:schemeClr val="dk1"/>
            </a:solidFill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31"/>
            <p:cNvSpPr/>
            <p:nvPr/>
          </p:nvSpPr>
          <p:spPr>
            <a:xfrm>
              <a:off x="318900" y="2488800"/>
              <a:ext cx="3204200" cy="707150"/>
            </a:xfrm>
            <a:custGeom>
              <a:avLst/>
              <a:gdLst/>
              <a:ahLst/>
              <a:cxnLst/>
              <a:rect l="l" t="t" r="r" b="b"/>
              <a:pathLst>
                <a:path w="128168" h="28286" fill="none" extrusionOk="0">
                  <a:moveTo>
                    <a:pt x="128168" y="0"/>
                  </a:moveTo>
                  <a:cubicBezTo>
                    <a:pt x="126624" y="478"/>
                    <a:pt x="106010" y="20916"/>
                    <a:pt x="91000" y="12225"/>
                  </a:cubicBezTo>
                  <a:cubicBezTo>
                    <a:pt x="76006" y="3518"/>
                    <a:pt x="66440" y="10999"/>
                    <a:pt x="52114" y="18337"/>
                  </a:cubicBezTo>
                  <a:cubicBezTo>
                    <a:pt x="37788" y="25675"/>
                    <a:pt x="35353" y="12447"/>
                    <a:pt x="21839" y="14549"/>
                  </a:cubicBezTo>
                  <a:cubicBezTo>
                    <a:pt x="8325" y="16666"/>
                    <a:pt x="7816" y="28285"/>
                    <a:pt x="0" y="282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31"/>
            <p:cNvSpPr/>
            <p:nvPr/>
          </p:nvSpPr>
          <p:spPr>
            <a:xfrm>
              <a:off x="317300" y="2499125"/>
              <a:ext cx="3218925" cy="698400"/>
            </a:xfrm>
            <a:custGeom>
              <a:avLst/>
              <a:gdLst/>
              <a:ahLst/>
              <a:cxnLst/>
              <a:rect l="l" t="t" r="r" b="b"/>
              <a:pathLst>
                <a:path w="128757" h="27936" fill="none" extrusionOk="0">
                  <a:moveTo>
                    <a:pt x="128757" y="1"/>
                  </a:moveTo>
                  <a:cubicBezTo>
                    <a:pt x="127324" y="431"/>
                    <a:pt x="106250" y="21107"/>
                    <a:pt x="91112" y="12146"/>
                  </a:cubicBezTo>
                  <a:cubicBezTo>
                    <a:pt x="75975" y="3184"/>
                    <a:pt x="66472" y="11063"/>
                    <a:pt x="52051" y="18354"/>
                  </a:cubicBezTo>
                  <a:cubicBezTo>
                    <a:pt x="37629" y="25660"/>
                    <a:pt x="35162" y="11971"/>
                    <a:pt x="21760" y="14215"/>
                  </a:cubicBezTo>
                  <a:cubicBezTo>
                    <a:pt x="8357" y="16475"/>
                    <a:pt x="7959" y="27936"/>
                    <a:pt x="1" y="2787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31"/>
            <p:cNvSpPr/>
            <p:nvPr/>
          </p:nvSpPr>
          <p:spPr>
            <a:xfrm>
              <a:off x="315700" y="2509075"/>
              <a:ext cx="3233675" cy="689650"/>
            </a:xfrm>
            <a:custGeom>
              <a:avLst/>
              <a:gdLst/>
              <a:ahLst/>
              <a:cxnLst/>
              <a:rect l="l" t="t" r="r" b="b"/>
              <a:pathLst>
                <a:path w="129347" h="27586" fill="none" extrusionOk="0">
                  <a:moveTo>
                    <a:pt x="129346" y="1"/>
                  </a:moveTo>
                  <a:cubicBezTo>
                    <a:pt x="128025" y="399"/>
                    <a:pt x="106489" y="21298"/>
                    <a:pt x="91224" y="12082"/>
                  </a:cubicBezTo>
                  <a:cubicBezTo>
                    <a:pt x="75959" y="2850"/>
                    <a:pt x="66504" y="11143"/>
                    <a:pt x="51987" y="18401"/>
                  </a:cubicBezTo>
                  <a:cubicBezTo>
                    <a:pt x="37455" y="25660"/>
                    <a:pt x="34956" y="11509"/>
                    <a:pt x="21665" y="13897"/>
                  </a:cubicBezTo>
                  <a:cubicBezTo>
                    <a:pt x="8373" y="16300"/>
                    <a:pt x="8087" y="27586"/>
                    <a:pt x="1" y="27522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31"/>
            <p:cNvSpPr/>
            <p:nvPr/>
          </p:nvSpPr>
          <p:spPr>
            <a:xfrm>
              <a:off x="314125" y="2519425"/>
              <a:ext cx="3248375" cy="680500"/>
            </a:xfrm>
            <a:custGeom>
              <a:avLst/>
              <a:gdLst/>
              <a:ahLst/>
              <a:cxnLst/>
              <a:rect l="l" t="t" r="r" b="b"/>
              <a:pathLst>
                <a:path w="129935" h="27220" fill="none" extrusionOk="0">
                  <a:moveTo>
                    <a:pt x="129934" y="1"/>
                  </a:moveTo>
                  <a:cubicBezTo>
                    <a:pt x="128725" y="367"/>
                    <a:pt x="106727" y="21489"/>
                    <a:pt x="91335" y="12002"/>
                  </a:cubicBezTo>
                  <a:cubicBezTo>
                    <a:pt x="75926" y="2516"/>
                    <a:pt x="66535" y="11207"/>
                    <a:pt x="51923" y="18417"/>
                  </a:cubicBezTo>
                  <a:cubicBezTo>
                    <a:pt x="37295" y="25644"/>
                    <a:pt x="34764" y="11031"/>
                    <a:pt x="21584" y="13578"/>
                  </a:cubicBezTo>
                  <a:cubicBezTo>
                    <a:pt x="8405" y="16125"/>
                    <a:pt x="8230" y="27219"/>
                    <a:pt x="0" y="2715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31"/>
            <p:cNvSpPr/>
            <p:nvPr/>
          </p:nvSpPr>
          <p:spPr>
            <a:xfrm>
              <a:off x="312525" y="2529375"/>
              <a:ext cx="3263100" cy="672150"/>
            </a:xfrm>
            <a:custGeom>
              <a:avLst/>
              <a:gdLst/>
              <a:ahLst/>
              <a:cxnLst/>
              <a:rect l="l" t="t" r="r" b="b"/>
              <a:pathLst>
                <a:path w="130524" h="26886" fill="none" extrusionOk="0">
                  <a:moveTo>
                    <a:pt x="130524" y="1"/>
                  </a:moveTo>
                  <a:cubicBezTo>
                    <a:pt x="129425" y="335"/>
                    <a:pt x="106966" y="21696"/>
                    <a:pt x="91430" y="11939"/>
                  </a:cubicBezTo>
                  <a:cubicBezTo>
                    <a:pt x="75895" y="2181"/>
                    <a:pt x="66567" y="11286"/>
                    <a:pt x="51844" y="18465"/>
                  </a:cubicBezTo>
                  <a:cubicBezTo>
                    <a:pt x="37136" y="25644"/>
                    <a:pt x="34557" y="10554"/>
                    <a:pt x="21505" y="13260"/>
                  </a:cubicBezTo>
                  <a:cubicBezTo>
                    <a:pt x="8437" y="15950"/>
                    <a:pt x="8373" y="26885"/>
                    <a:pt x="1" y="2682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31"/>
            <p:cNvSpPr/>
            <p:nvPr/>
          </p:nvSpPr>
          <p:spPr>
            <a:xfrm>
              <a:off x="311325" y="2539725"/>
              <a:ext cx="3277825" cy="662975"/>
            </a:xfrm>
            <a:custGeom>
              <a:avLst/>
              <a:gdLst/>
              <a:ahLst/>
              <a:cxnLst/>
              <a:rect l="l" t="t" r="r" b="b"/>
              <a:pathLst>
                <a:path w="131113" h="26519" fill="none" extrusionOk="0">
                  <a:moveTo>
                    <a:pt x="131113" y="0"/>
                  </a:moveTo>
                  <a:cubicBezTo>
                    <a:pt x="130110" y="303"/>
                    <a:pt x="107205" y="21887"/>
                    <a:pt x="91526" y="11859"/>
                  </a:cubicBezTo>
                  <a:cubicBezTo>
                    <a:pt x="75847" y="1831"/>
                    <a:pt x="66568" y="11350"/>
                    <a:pt x="51764" y="18496"/>
                  </a:cubicBezTo>
                  <a:cubicBezTo>
                    <a:pt x="36961" y="25627"/>
                    <a:pt x="34351" y="10076"/>
                    <a:pt x="21394" y="12925"/>
                  </a:cubicBezTo>
                  <a:cubicBezTo>
                    <a:pt x="8453" y="15759"/>
                    <a:pt x="8501" y="26519"/>
                    <a:pt x="1" y="264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31"/>
            <p:cNvSpPr/>
            <p:nvPr/>
          </p:nvSpPr>
          <p:spPr>
            <a:xfrm>
              <a:off x="309750" y="2549675"/>
              <a:ext cx="3292550" cy="654225"/>
            </a:xfrm>
            <a:custGeom>
              <a:avLst/>
              <a:gdLst/>
              <a:ahLst/>
              <a:cxnLst/>
              <a:rect l="l" t="t" r="r" b="b"/>
              <a:pathLst>
                <a:path w="131702" h="26169" fill="none" extrusionOk="0">
                  <a:moveTo>
                    <a:pt x="131701" y="0"/>
                  </a:moveTo>
                  <a:cubicBezTo>
                    <a:pt x="130810" y="271"/>
                    <a:pt x="107443" y="22078"/>
                    <a:pt x="91637" y="11795"/>
                  </a:cubicBezTo>
                  <a:cubicBezTo>
                    <a:pt x="75831" y="1513"/>
                    <a:pt x="66599" y="11429"/>
                    <a:pt x="51700" y="18528"/>
                  </a:cubicBezTo>
                  <a:cubicBezTo>
                    <a:pt x="36801" y="25627"/>
                    <a:pt x="34143" y="9615"/>
                    <a:pt x="21314" y="12607"/>
                  </a:cubicBezTo>
                  <a:cubicBezTo>
                    <a:pt x="8484" y="15584"/>
                    <a:pt x="8643" y="26169"/>
                    <a:pt x="0" y="2610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31"/>
            <p:cNvSpPr/>
            <p:nvPr/>
          </p:nvSpPr>
          <p:spPr>
            <a:xfrm>
              <a:off x="308150" y="2560025"/>
              <a:ext cx="3307275" cy="645475"/>
            </a:xfrm>
            <a:custGeom>
              <a:avLst/>
              <a:gdLst/>
              <a:ahLst/>
              <a:cxnLst/>
              <a:rect l="l" t="t" r="r" b="b"/>
              <a:pathLst>
                <a:path w="132291" h="25819" fill="none" extrusionOk="0">
                  <a:moveTo>
                    <a:pt x="132290" y="0"/>
                  </a:moveTo>
                  <a:cubicBezTo>
                    <a:pt x="131510" y="223"/>
                    <a:pt x="107682" y="22269"/>
                    <a:pt x="91733" y="11715"/>
                  </a:cubicBezTo>
                  <a:cubicBezTo>
                    <a:pt x="75799" y="1162"/>
                    <a:pt x="66631" y="11493"/>
                    <a:pt x="51637" y="18560"/>
                  </a:cubicBezTo>
                  <a:cubicBezTo>
                    <a:pt x="36642" y="25627"/>
                    <a:pt x="33952" y="9137"/>
                    <a:pt x="21234" y="12273"/>
                  </a:cubicBezTo>
                  <a:cubicBezTo>
                    <a:pt x="8500" y="15408"/>
                    <a:pt x="8771" y="25818"/>
                    <a:pt x="0" y="25755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31"/>
            <p:cNvSpPr/>
            <p:nvPr/>
          </p:nvSpPr>
          <p:spPr>
            <a:xfrm>
              <a:off x="306550" y="2569975"/>
              <a:ext cx="3322000" cy="640700"/>
            </a:xfrm>
            <a:custGeom>
              <a:avLst/>
              <a:gdLst/>
              <a:ahLst/>
              <a:cxnLst/>
              <a:rect l="l" t="t" r="r" b="b"/>
              <a:pathLst>
                <a:path w="132880" h="25628" fill="none" extrusionOk="0">
                  <a:moveTo>
                    <a:pt x="132880" y="0"/>
                  </a:moveTo>
                  <a:cubicBezTo>
                    <a:pt x="132211" y="207"/>
                    <a:pt x="107921" y="22476"/>
                    <a:pt x="91844" y="11652"/>
                  </a:cubicBezTo>
                  <a:cubicBezTo>
                    <a:pt x="75768" y="844"/>
                    <a:pt x="66663" y="11572"/>
                    <a:pt x="51573" y="18592"/>
                  </a:cubicBezTo>
                  <a:cubicBezTo>
                    <a:pt x="36484" y="25627"/>
                    <a:pt x="33746" y="8675"/>
                    <a:pt x="21139" y="11954"/>
                  </a:cubicBezTo>
                  <a:cubicBezTo>
                    <a:pt x="8533" y="15233"/>
                    <a:pt x="8915" y="25468"/>
                    <a:pt x="1" y="2540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31"/>
            <p:cNvSpPr/>
            <p:nvPr/>
          </p:nvSpPr>
          <p:spPr>
            <a:xfrm>
              <a:off x="304975" y="2580325"/>
              <a:ext cx="3336700" cy="640300"/>
            </a:xfrm>
            <a:custGeom>
              <a:avLst/>
              <a:gdLst/>
              <a:ahLst/>
              <a:cxnLst/>
              <a:rect l="l" t="t" r="r" b="b"/>
              <a:pathLst>
                <a:path w="133468" h="25612" fill="none" extrusionOk="0">
                  <a:moveTo>
                    <a:pt x="133468" y="0"/>
                  </a:moveTo>
                  <a:cubicBezTo>
                    <a:pt x="132911" y="159"/>
                    <a:pt x="108159" y="22666"/>
                    <a:pt x="91955" y="11572"/>
                  </a:cubicBezTo>
                  <a:cubicBezTo>
                    <a:pt x="75751" y="493"/>
                    <a:pt x="66678" y="11636"/>
                    <a:pt x="51509" y="18623"/>
                  </a:cubicBezTo>
                  <a:cubicBezTo>
                    <a:pt x="36324" y="25611"/>
                    <a:pt x="33554" y="8197"/>
                    <a:pt x="21059" y="11620"/>
                  </a:cubicBezTo>
                  <a:cubicBezTo>
                    <a:pt x="8564" y="15042"/>
                    <a:pt x="9057" y="25102"/>
                    <a:pt x="0" y="25038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31"/>
            <p:cNvSpPr/>
            <p:nvPr/>
          </p:nvSpPr>
          <p:spPr>
            <a:xfrm>
              <a:off x="303375" y="2590250"/>
              <a:ext cx="3351450" cy="640325"/>
            </a:xfrm>
            <a:custGeom>
              <a:avLst/>
              <a:gdLst/>
              <a:ahLst/>
              <a:cxnLst/>
              <a:rect l="l" t="t" r="r" b="b"/>
              <a:pathLst>
                <a:path w="134058" h="25613" fill="none" extrusionOk="0">
                  <a:moveTo>
                    <a:pt x="134057" y="1"/>
                  </a:moveTo>
                  <a:cubicBezTo>
                    <a:pt x="133612" y="144"/>
                    <a:pt x="108398" y="22858"/>
                    <a:pt x="92051" y="11509"/>
                  </a:cubicBezTo>
                  <a:cubicBezTo>
                    <a:pt x="75720" y="160"/>
                    <a:pt x="66710" y="11716"/>
                    <a:pt x="51446" y="18656"/>
                  </a:cubicBezTo>
                  <a:cubicBezTo>
                    <a:pt x="36165" y="25612"/>
                    <a:pt x="33348" y="7737"/>
                    <a:pt x="20964" y="11302"/>
                  </a:cubicBezTo>
                  <a:cubicBezTo>
                    <a:pt x="8596" y="14868"/>
                    <a:pt x="9201" y="24768"/>
                    <a:pt x="0" y="24689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31"/>
            <p:cNvSpPr/>
            <p:nvPr/>
          </p:nvSpPr>
          <p:spPr>
            <a:xfrm>
              <a:off x="302175" y="2596225"/>
              <a:ext cx="3365775" cy="644300"/>
            </a:xfrm>
            <a:custGeom>
              <a:avLst/>
              <a:gdLst/>
              <a:ahLst/>
              <a:cxnLst/>
              <a:rect l="l" t="t" r="r" b="b"/>
              <a:pathLst>
                <a:path w="134631" h="25772" fill="none" extrusionOk="0">
                  <a:moveTo>
                    <a:pt x="134630" y="176"/>
                  </a:moveTo>
                  <a:cubicBezTo>
                    <a:pt x="134296" y="271"/>
                    <a:pt x="108621" y="23224"/>
                    <a:pt x="92147" y="11605"/>
                  </a:cubicBezTo>
                  <a:cubicBezTo>
                    <a:pt x="75672" y="1"/>
                    <a:pt x="66727" y="11955"/>
                    <a:pt x="51366" y="18863"/>
                  </a:cubicBezTo>
                  <a:cubicBezTo>
                    <a:pt x="35990" y="25771"/>
                    <a:pt x="33141" y="7434"/>
                    <a:pt x="20868" y="11143"/>
                  </a:cubicBezTo>
                  <a:cubicBezTo>
                    <a:pt x="8612" y="14868"/>
                    <a:pt x="9328" y="24577"/>
                    <a:pt x="1" y="24514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31"/>
            <p:cNvSpPr/>
            <p:nvPr/>
          </p:nvSpPr>
          <p:spPr>
            <a:xfrm>
              <a:off x="300600" y="2597825"/>
              <a:ext cx="3380475" cy="652625"/>
            </a:xfrm>
            <a:custGeom>
              <a:avLst/>
              <a:gdLst/>
              <a:ahLst/>
              <a:cxnLst/>
              <a:rect l="l" t="t" r="r" b="b"/>
              <a:pathLst>
                <a:path w="135219" h="26105" fill="none" extrusionOk="0">
                  <a:moveTo>
                    <a:pt x="135219" y="510"/>
                  </a:moveTo>
                  <a:cubicBezTo>
                    <a:pt x="134996" y="573"/>
                    <a:pt x="108859" y="23765"/>
                    <a:pt x="92258" y="11875"/>
                  </a:cubicBezTo>
                  <a:cubicBezTo>
                    <a:pt x="75656" y="0"/>
                    <a:pt x="66758" y="12368"/>
                    <a:pt x="51286" y="19229"/>
                  </a:cubicBezTo>
                  <a:cubicBezTo>
                    <a:pt x="35830" y="26105"/>
                    <a:pt x="32933" y="7306"/>
                    <a:pt x="20788" y="11174"/>
                  </a:cubicBezTo>
                  <a:cubicBezTo>
                    <a:pt x="8627" y="15026"/>
                    <a:pt x="9455" y="24561"/>
                    <a:pt x="0" y="24497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31"/>
            <p:cNvSpPr/>
            <p:nvPr/>
          </p:nvSpPr>
          <p:spPr>
            <a:xfrm>
              <a:off x="299000" y="2599425"/>
              <a:ext cx="3395225" cy="660975"/>
            </a:xfrm>
            <a:custGeom>
              <a:avLst/>
              <a:gdLst/>
              <a:ahLst/>
              <a:cxnLst/>
              <a:rect l="l" t="t" r="r" b="b"/>
              <a:pathLst>
                <a:path w="135809" h="26439" fill="none" extrusionOk="0">
                  <a:moveTo>
                    <a:pt x="135808" y="860"/>
                  </a:moveTo>
                  <a:cubicBezTo>
                    <a:pt x="135697" y="891"/>
                    <a:pt x="109099" y="24290"/>
                    <a:pt x="92369" y="12145"/>
                  </a:cubicBezTo>
                  <a:cubicBezTo>
                    <a:pt x="75624" y="0"/>
                    <a:pt x="66774" y="12782"/>
                    <a:pt x="51223" y="19610"/>
                  </a:cubicBezTo>
                  <a:cubicBezTo>
                    <a:pt x="35671" y="26439"/>
                    <a:pt x="32727" y="7179"/>
                    <a:pt x="20693" y="11190"/>
                  </a:cubicBezTo>
                  <a:cubicBezTo>
                    <a:pt x="8659" y="15185"/>
                    <a:pt x="9599" y="24561"/>
                    <a:pt x="0" y="24481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31"/>
            <p:cNvSpPr/>
            <p:nvPr/>
          </p:nvSpPr>
          <p:spPr>
            <a:xfrm>
              <a:off x="297400" y="2601400"/>
              <a:ext cx="3410350" cy="668950"/>
            </a:xfrm>
            <a:custGeom>
              <a:avLst/>
              <a:gdLst/>
              <a:ahLst/>
              <a:cxnLst/>
              <a:rect l="l" t="t" r="r" b="b"/>
              <a:pathLst>
                <a:path w="136414" h="26758" fill="none" extrusionOk="0">
                  <a:moveTo>
                    <a:pt x="136413" y="1179"/>
                  </a:moveTo>
                  <a:cubicBezTo>
                    <a:pt x="136413" y="1179"/>
                    <a:pt x="109338" y="24816"/>
                    <a:pt x="92465" y="12416"/>
                  </a:cubicBezTo>
                  <a:cubicBezTo>
                    <a:pt x="75593" y="1"/>
                    <a:pt x="66806" y="13180"/>
                    <a:pt x="51159" y="19977"/>
                  </a:cubicBezTo>
                  <a:cubicBezTo>
                    <a:pt x="35513" y="26758"/>
                    <a:pt x="32536" y="7036"/>
                    <a:pt x="20614" y="11191"/>
                  </a:cubicBezTo>
                  <a:cubicBezTo>
                    <a:pt x="8692" y="15345"/>
                    <a:pt x="9742" y="24529"/>
                    <a:pt x="1" y="24466"/>
                  </a:cubicBezTo>
                </a:path>
              </a:pathLst>
            </a:custGeom>
            <a:solidFill>
              <a:schemeClr val="dk1"/>
            </a:solidFill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9" name="Google Shape;3799;p31"/>
          <p:cNvSpPr/>
          <p:nvPr/>
        </p:nvSpPr>
        <p:spPr>
          <a:xfrm rot="-7473303" flipH="1">
            <a:off x="5871708" y="4122656"/>
            <a:ext cx="7394227" cy="6425049"/>
          </a:xfrm>
          <a:prstGeom prst="flowChartOnlineStorag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0" name="Google Shape;3800;p31"/>
          <p:cNvGrpSpPr/>
          <p:nvPr/>
        </p:nvGrpSpPr>
        <p:grpSpPr>
          <a:xfrm rot="-9914529">
            <a:off x="4543289" y="-2560242"/>
            <a:ext cx="12153107" cy="12093372"/>
            <a:chOff x="3899125" y="1769725"/>
            <a:chExt cx="2025925" cy="2015950"/>
          </a:xfrm>
        </p:grpSpPr>
        <p:sp>
          <p:nvSpPr>
            <p:cNvPr id="3801" name="Google Shape;3801;p31"/>
            <p:cNvSpPr/>
            <p:nvPr/>
          </p:nvSpPr>
          <p:spPr>
            <a:xfrm>
              <a:off x="4184450" y="1769725"/>
              <a:ext cx="1653850" cy="1128175"/>
            </a:xfrm>
            <a:custGeom>
              <a:avLst/>
              <a:gdLst/>
              <a:ahLst/>
              <a:cxnLst/>
              <a:rect l="l" t="t" r="r" b="b"/>
              <a:pathLst>
                <a:path w="66154" h="45127" fill="none" extrusionOk="0">
                  <a:moveTo>
                    <a:pt x="66153" y="7370"/>
                  </a:moveTo>
                  <a:cubicBezTo>
                    <a:pt x="66153" y="7370"/>
                    <a:pt x="55807" y="0"/>
                    <a:pt x="46877" y="16109"/>
                  </a:cubicBezTo>
                  <a:cubicBezTo>
                    <a:pt x="37932" y="32201"/>
                    <a:pt x="33793" y="25086"/>
                    <a:pt x="25994" y="25595"/>
                  </a:cubicBezTo>
                  <a:cubicBezTo>
                    <a:pt x="18194" y="26089"/>
                    <a:pt x="16157" y="42754"/>
                    <a:pt x="10172" y="43948"/>
                  </a:cubicBezTo>
                  <a:cubicBezTo>
                    <a:pt x="4203" y="45126"/>
                    <a:pt x="4982" y="37502"/>
                    <a:pt x="0" y="411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31"/>
            <p:cNvSpPr/>
            <p:nvPr/>
          </p:nvSpPr>
          <p:spPr>
            <a:xfrm>
              <a:off x="4180475" y="1772500"/>
              <a:ext cx="1659000" cy="1136525"/>
            </a:xfrm>
            <a:custGeom>
              <a:avLst/>
              <a:gdLst/>
              <a:ahLst/>
              <a:cxnLst/>
              <a:rect l="l" t="t" r="r" b="b"/>
              <a:pathLst>
                <a:path w="66360" h="45461" fill="none" extrusionOk="0">
                  <a:moveTo>
                    <a:pt x="0" y="41641"/>
                  </a:moveTo>
                  <a:cubicBezTo>
                    <a:pt x="4903" y="37996"/>
                    <a:pt x="4441" y="45461"/>
                    <a:pt x="10410" y="44044"/>
                  </a:cubicBezTo>
                  <a:cubicBezTo>
                    <a:pt x="16379" y="42628"/>
                    <a:pt x="18512" y="26217"/>
                    <a:pt x="26359" y="25644"/>
                  </a:cubicBezTo>
                  <a:cubicBezTo>
                    <a:pt x="34207" y="25055"/>
                    <a:pt x="38218" y="31883"/>
                    <a:pt x="47132" y="15934"/>
                  </a:cubicBezTo>
                  <a:cubicBezTo>
                    <a:pt x="56061" y="1"/>
                    <a:pt x="66280" y="7339"/>
                    <a:pt x="66360" y="725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31"/>
            <p:cNvSpPr/>
            <p:nvPr/>
          </p:nvSpPr>
          <p:spPr>
            <a:xfrm>
              <a:off x="4176475" y="1774900"/>
              <a:ext cx="1664200" cy="1145275"/>
            </a:xfrm>
            <a:custGeom>
              <a:avLst/>
              <a:gdLst/>
              <a:ahLst/>
              <a:cxnLst/>
              <a:rect l="l" t="t" r="r" b="b"/>
              <a:pathLst>
                <a:path w="66568" h="45811" fill="none" extrusionOk="0">
                  <a:moveTo>
                    <a:pt x="1" y="42102"/>
                  </a:moveTo>
                  <a:cubicBezTo>
                    <a:pt x="4840" y="38504"/>
                    <a:pt x="4697" y="45810"/>
                    <a:pt x="10650" y="44155"/>
                  </a:cubicBezTo>
                  <a:cubicBezTo>
                    <a:pt x="16603" y="42516"/>
                    <a:pt x="18847" y="26359"/>
                    <a:pt x="26726" y="25707"/>
                  </a:cubicBezTo>
                  <a:cubicBezTo>
                    <a:pt x="34606" y="25038"/>
                    <a:pt x="38505" y="31580"/>
                    <a:pt x="47403" y="15790"/>
                  </a:cubicBezTo>
                  <a:cubicBezTo>
                    <a:pt x="56301" y="0"/>
                    <a:pt x="66424" y="7322"/>
                    <a:pt x="66568" y="714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31"/>
            <p:cNvSpPr/>
            <p:nvPr/>
          </p:nvSpPr>
          <p:spPr>
            <a:xfrm>
              <a:off x="4172500" y="1777275"/>
              <a:ext cx="1669375" cy="1153650"/>
            </a:xfrm>
            <a:custGeom>
              <a:avLst/>
              <a:gdLst/>
              <a:ahLst/>
              <a:cxnLst/>
              <a:rect l="l" t="t" r="r" b="b"/>
              <a:pathLst>
                <a:path w="66775" h="46146" fill="none" extrusionOk="0">
                  <a:moveTo>
                    <a:pt x="1" y="42564"/>
                  </a:moveTo>
                  <a:cubicBezTo>
                    <a:pt x="4760" y="39014"/>
                    <a:pt x="4951" y="46145"/>
                    <a:pt x="10888" y="44267"/>
                  </a:cubicBezTo>
                  <a:cubicBezTo>
                    <a:pt x="16841" y="42389"/>
                    <a:pt x="19165" y="26503"/>
                    <a:pt x="27092" y="25755"/>
                  </a:cubicBezTo>
                  <a:cubicBezTo>
                    <a:pt x="35003" y="25023"/>
                    <a:pt x="38776" y="31294"/>
                    <a:pt x="47674" y="15648"/>
                  </a:cubicBezTo>
                  <a:cubicBezTo>
                    <a:pt x="56555" y="1"/>
                    <a:pt x="66552" y="7307"/>
                    <a:pt x="66774" y="703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31"/>
            <p:cNvSpPr/>
            <p:nvPr/>
          </p:nvSpPr>
          <p:spPr>
            <a:xfrm>
              <a:off x="4168525" y="1780075"/>
              <a:ext cx="1674550" cy="1161975"/>
            </a:xfrm>
            <a:custGeom>
              <a:avLst/>
              <a:gdLst/>
              <a:ahLst/>
              <a:cxnLst/>
              <a:rect l="l" t="t" r="r" b="b"/>
              <a:pathLst>
                <a:path w="66982" h="46479" fill="none" extrusionOk="0">
                  <a:moveTo>
                    <a:pt x="1" y="43009"/>
                  </a:moveTo>
                  <a:cubicBezTo>
                    <a:pt x="4696" y="39507"/>
                    <a:pt x="5190" y="46479"/>
                    <a:pt x="11127" y="44378"/>
                  </a:cubicBezTo>
                  <a:cubicBezTo>
                    <a:pt x="17064" y="42261"/>
                    <a:pt x="19484" y="26630"/>
                    <a:pt x="27458" y="25802"/>
                  </a:cubicBezTo>
                  <a:cubicBezTo>
                    <a:pt x="35417" y="24975"/>
                    <a:pt x="39062" y="30975"/>
                    <a:pt x="47928" y="15488"/>
                  </a:cubicBezTo>
                  <a:cubicBezTo>
                    <a:pt x="56794" y="0"/>
                    <a:pt x="66679" y="7274"/>
                    <a:pt x="66981" y="692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31"/>
            <p:cNvSpPr/>
            <p:nvPr/>
          </p:nvSpPr>
          <p:spPr>
            <a:xfrm>
              <a:off x="4164550" y="1782450"/>
              <a:ext cx="1679700" cy="1170350"/>
            </a:xfrm>
            <a:custGeom>
              <a:avLst/>
              <a:gdLst/>
              <a:ahLst/>
              <a:cxnLst/>
              <a:rect l="l" t="t" r="r" b="b"/>
              <a:pathLst>
                <a:path w="67188" h="46814" fill="none" extrusionOk="0">
                  <a:moveTo>
                    <a:pt x="0" y="43471"/>
                  </a:moveTo>
                  <a:cubicBezTo>
                    <a:pt x="4617" y="40033"/>
                    <a:pt x="5444" y="46814"/>
                    <a:pt x="11366" y="44490"/>
                  </a:cubicBezTo>
                  <a:cubicBezTo>
                    <a:pt x="17303" y="42150"/>
                    <a:pt x="19818" y="26774"/>
                    <a:pt x="27808" y="25866"/>
                  </a:cubicBezTo>
                  <a:cubicBezTo>
                    <a:pt x="35815" y="24959"/>
                    <a:pt x="39348" y="30673"/>
                    <a:pt x="48198" y="15345"/>
                  </a:cubicBezTo>
                  <a:cubicBezTo>
                    <a:pt x="57049" y="1"/>
                    <a:pt x="66822" y="7259"/>
                    <a:pt x="67188" y="681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31"/>
            <p:cNvSpPr/>
            <p:nvPr/>
          </p:nvSpPr>
          <p:spPr>
            <a:xfrm>
              <a:off x="4160575" y="1785250"/>
              <a:ext cx="1684875" cy="1178700"/>
            </a:xfrm>
            <a:custGeom>
              <a:avLst/>
              <a:gdLst/>
              <a:ahLst/>
              <a:cxnLst/>
              <a:rect l="l" t="t" r="r" b="b"/>
              <a:pathLst>
                <a:path w="67395" h="47148" fill="none" extrusionOk="0">
                  <a:moveTo>
                    <a:pt x="0" y="43900"/>
                  </a:moveTo>
                  <a:cubicBezTo>
                    <a:pt x="4553" y="40526"/>
                    <a:pt x="5683" y="47147"/>
                    <a:pt x="11604" y="44585"/>
                  </a:cubicBezTo>
                  <a:cubicBezTo>
                    <a:pt x="17525" y="42022"/>
                    <a:pt x="20136" y="26900"/>
                    <a:pt x="28174" y="25914"/>
                  </a:cubicBezTo>
                  <a:cubicBezTo>
                    <a:pt x="36212" y="24927"/>
                    <a:pt x="39635" y="30355"/>
                    <a:pt x="48469" y="15185"/>
                  </a:cubicBezTo>
                  <a:cubicBezTo>
                    <a:pt x="57303" y="0"/>
                    <a:pt x="66949" y="7227"/>
                    <a:pt x="67395" y="668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31"/>
            <p:cNvSpPr/>
            <p:nvPr/>
          </p:nvSpPr>
          <p:spPr>
            <a:xfrm>
              <a:off x="4156600" y="1787625"/>
              <a:ext cx="1690050" cy="1187475"/>
            </a:xfrm>
            <a:custGeom>
              <a:avLst/>
              <a:gdLst/>
              <a:ahLst/>
              <a:cxnLst/>
              <a:rect l="l" t="t" r="r" b="b"/>
              <a:pathLst>
                <a:path w="67602" h="47499" fill="none" extrusionOk="0">
                  <a:moveTo>
                    <a:pt x="0" y="44362"/>
                  </a:moveTo>
                  <a:cubicBezTo>
                    <a:pt x="4473" y="41036"/>
                    <a:pt x="5937" y="47498"/>
                    <a:pt x="11843" y="44697"/>
                  </a:cubicBezTo>
                  <a:cubicBezTo>
                    <a:pt x="17764" y="41911"/>
                    <a:pt x="20470" y="27044"/>
                    <a:pt x="28540" y="25978"/>
                  </a:cubicBezTo>
                  <a:cubicBezTo>
                    <a:pt x="36626" y="24911"/>
                    <a:pt x="39905" y="30069"/>
                    <a:pt x="48723" y="15027"/>
                  </a:cubicBezTo>
                  <a:cubicBezTo>
                    <a:pt x="57542" y="1"/>
                    <a:pt x="67092" y="7195"/>
                    <a:pt x="67601" y="659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31"/>
            <p:cNvSpPr/>
            <p:nvPr/>
          </p:nvSpPr>
          <p:spPr>
            <a:xfrm>
              <a:off x="4152600" y="1790025"/>
              <a:ext cx="1695250" cy="1195800"/>
            </a:xfrm>
            <a:custGeom>
              <a:avLst/>
              <a:gdLst/>
              <a:ahLst/>
              <a:cxnLst/>
              <a:rect l="l" t="t" r="r" b="b"/>
              <a:pathLst>
                <a:path w="67810" h="47832" fill="none" extrusionOk="0">
                  <a:moveTo>
                    <a:pt x="1" y="44823"/>
                  </a:moveTo>
                  <a:cubicBezTo>
                    <a:pt x="4410" y="41544"/>
                    <a:pt x="6177" y="47832"/>
                    <a:pt x="12082" y="44808"/>
                  </a:cubicBezTo>
                  <a:cubicBezTo>
                    <a:pt x="17988" y="41783"/>
                    <a:pt x="20789" y="27187"/>
                    <a:pt x="28907" y="26041"/>
                  </a:cubicBezTo>
                  <a:cubicBezTo>
                    <a:pt x="37025" y="24879"/>
                    <a:pt x="40192" y="29766"/>
                    <a:pt x="48995" y="14883"/>
                  </a:cubicBezTo>
                  <a:cubicBezTo>
                    <a:pt x="57797" y="0"/>
                    <a:pt x="67220" y="7179"/>
                    <a:pt x="67809" y="647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31"/>
            <p:cNvSpPr/>
            <p:nvPr/>
          </p:nvSpPr>
          <p:spPr>
            <a:xfrm>
              <a:off x="4148225" y="1792800"/>
              <a:ext cx="1700800" cy="1204175"/>
            </a:xfrm>
            <a:custGeom>
              <a:avLst/>
              <a:gdLst/>
              <a:ahLst/>
              <a:cxnLst/>
              <a:rect l="l" t="t" r="r" b="b"/>
              <a:pathLst>
                <a:path w="68032" h="48167" fill="none" extrusionOk="0">
                  <a:moveTo>
                    <a:pt x="1" y="45270"/>
                  </a:moveTo>
                  <a:cubicBezTo>
                    <a:pt x="4346" y="42038"/>
                    <a:pt x="6447" y="48167"/>
                    <a:pt x="12337" y="44903"/>
                  </a:cubicBezTo>
                  <a:cubicBezTo>
                    <a:pt x="18226" y="41656"/>
                    <a:pt x="21123" y="27315"/>
                    <a:pt x="29289" y="26073"/>
                  </a:cubicBezTo>
                  <a:cubicBezTo>
                    <a:pt x="37439" y="24848"/>
                    <a:pt x="40495" y="29448"/>
                    <a:pt x="49281" y="14724"/>
                  </a:cubicBezTo>
                  <a:cubicBezTo>
                    <a:pt x="58052" y="0"/>
                    <a:pt x="67379" y="7147"/>
                    <a:pt x="68032" y="636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31"/>
            <p:cNvSpPr/>
            <p:nvPr/>
          </p:nvSpPr>
          <p:spPr>
            <a:xfrm>
              <a:off x="4144250" y="1795175"/>
              <a:ext cx="1705975" cy="1212550"/>
            </a:xfrm>
            <a:custGeom>
              <a:avLst/>
              <a:gdLst/>
              <a:ahLst/>
              <a:cxnLst/>
              <a:rect l="l" t="t" r="r" b="b"/>
              <a:pathLst>
                <a:path w="68239" h="48502" fill="none" extrusionOk="0">
                  <a:moveTo>
                    <a:pt x="1" y="45732"/>
                  </a:moveTo>
                  <a:cubicBezTo>
                    <a:pt x="4282" y="42548"/>
                    <a:pt x="6702" y="48501"/>
                    <a:pt x="12575" y="45031"/>
                  </a:cubicBezTo>
                  <a:cubicBezTo>
                    <a:pt x="18465" y="41545"/>
                    <a:pt x="21457" y="27459"/>
                    <a:pt x="29655" y="26137"/>
                  </a:cubicBezTo>
                  <a:cubicBezTo>
                    <a:pt x="37836" y="24832"/>
                    <a:pt x="40765" y="29162"/>
                    <a:pt x="49536" y="14581"/>
                  </a:cubicBezTo>
                  <a:cubicBezTo>
                    <a:pt x="58306" y="1"/>
                    <a:pt x="67507" y="7132"/>
                    <a:pt x="68239" y="625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31"/>
            <p:cNvSpPr/>
            <p:nvPr/>
          </p:nvSpPr>
          <p:spPr>
            <a:xfrm>
              <a:off x="4140275" y="1797575"/>
              <a:ext cx="1711550" cy="1221300"/>
            </a:xfrm>
            <a:custGeom>
              <a:avLst/>
              <a:gdLst/>
              <a:ahLst/>
              <a:cxnLst/>
              <a:rect l="l" t="t" r="r" b="b"/>
              <a:pathLst>
                <a:path w="68462" h="48852" fill="none" extrusionOk="0">
                  <a:moveTo>
                    <a:pt x="0" y="46193"/>
                  </a:moveTo>
                  <a:cubicBezTo>
                    <a:pt x="4203" y="43073"/>
                    <a:pt x="6940" y="48851"/>
                    <a:pt x="12814" y="45142"/>
                  </a:cubicBezTo>
                  <a:cubicBezTo>
                    <a:pt x="18688" y="41434"/>
                    <a:pt x="21776" y="27585"/>
                    <a:pt x="30021" y="26201"/>
                  </a:cubicBezTo>
                  <a:cubicBezTo>
                    <a:pt x="38250" y="24816"/>
                    <a:pt x="41052" y="28859"/>
                    <a:pt x="49806" y="14438"/>
                  </a:cubicBezTo>
                  <a:cubicBezTo>
                    <a:pt x="58561" y="0"/>
                    <a:pt x="67634" y="7116"/>
                    <a:pt x="68461" y="614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31"/>
            <p:cNvSpPr/>
            <p:nvPr/>
          </p:nvSpPr>
          <p:spPr>
            <a:xfrm>
              <a:off x="4136300" y="1800350"/>
              <a:ext cx="1716725" cy="1229650"/>
            </a:xfrm>
            <a:custGeom>
              <a:avLst/>
              <a:gdLst/>
              <a:ahLst/>
              <a:cxnLst/>
              <a:rect l="l" t="t" r="r" b="b"/>
              <a:pathLst>
                <a:path w="68669" h="49186" fill="none" extrusionOk="0">
                  <a:moveTo>
                    <a:pt x="0" y="46639"/>
                  </a:moveTo>
                  <a:cubicBezTo>
                    <a:pt x="4139" y="43567"/>
                    <a:pt x="7195" y="49186"/>
                    <a:pt x="13053" y="45238"/>
                  </a:cubicBezTo>
                  <a:cubicBezTo>
                    <a:pt x="18926" y="41291"/>
                    <a:pt x="22110" y="27713"/>
                    <a:pt x="30371" y="26249"/>
                  </a:cubicBezTo>
                  <a:cubicBezTo>
                    <a:pt x="38648" y="24768"/>
                    <a:pt x="41338" y="28541"/>
                    <a:pt x="50061" y="14279"/>
                  </a:cubicBezTo>
                  <a:cubicBezTo>
                    <a:pt x="58799" y="1"/>
                    <a:pt x="67777" y="7084"/>
                    <a:pt x="68668" y="6034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31"/>
            <p:cNvSpPr/>
            <p:nvPr/>
          </p:nvSpPr>
          <p:spPr>
            <a:xfrm>
              <a:off x="4132325" y="1802750"/>
              <a:ext cx="1721875" cy="1238000"/>
            </a:xfrm>
            <a:custGeom>
              <a:avLst/>
              <a:gdLst/>
              <a:ahLst/>
              <a:cxnLst/>
              <a:rect l="l" t="t" r="r" b="b"/>
              <a:pathLst>
                <a:path w="68875" h="49520" fill="none" extrusionOk="0">
                  <a:moveTo>
                    <a:pt x="0" y="47100"/>
                  </a:moveTo>
                  <a:cubicBezTo>
                    <a:pt x="4059" y="44076"/>
                    <a:pt x="7434" y="49519"/>
                    <a:pt x="13291" y="45349"/>
                  </a:cubicBezTo>
                  <a:cubicBezTo>
                    <a:pt x="19149" y="41179"/>
                    <a:pt x="22428" y="27856"/>
                    <a:pt x="30737" y="26312"/>
                  </a:cubicBezTo>
                  <a:cubicBezTo>
                    <a:pt x="39046" y="24752"/>
                    <a:pt x="41624" y="28238"/>
                    <a:pt x="50331" y="14119"/>
                  </a:cubicBezTo>
                  <a:cubicBezTo>
                    <a:pt x="59054" y="0"/>
                    <a:pt x="67904" y="7068"/>
                    <a:pt x="68875" y="5922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31"/>
            <p:cNvSpPr/>
            <p:nvPr/>
          </p:nvSpPr>
          <p:spPr>
            <a:xfrm>
              <a:off x="4128325" y="1805525"/>
              <a:ext cx="1727075" cy="1246375"/>
            </a:xfrm>
            <a:custGeom>
              <a:avLst/>
              <a:gdLst/>
              <a:ahLst/>
              <a:cxnLst/>
              <a:rect l="l" t="t" r="r" b="b"/>
              <a:pathLst>
                <a:path w="69083" h="49855" fill="none" extrusionOk="0">
                  <a:moveTo>
                    <a:pt x="1" y="47546"/>
                  </a:moveTo>
                  <a:cubicBezTo>
                    <a:pt x="3996" y="44570"/>
                    <a:pt x="7689" y="49854"/>
                    <a:pt x="13531" y="45445"/>
                  </a:cubicBezTo>
                  <a:cubicBezTo>
                    <a:pt x="19388" y="41052"/>
                    <a:pt x="22763" y="27984"/>
                    <a:pt x="31104" y="26360"/>
                  </a:cubicBezTo>
                  <a:cubicBezTo>
                    <a:pt x="39460" y="24721"/>
                    <a:pt x="41896" y="27936"/>
                    <a:pt x="50603" y="13960"/>
                  </a:cubicBezTo>
                  <a:cubicBezTo>
                    <a:pt x="59293" y="1"/>
                    <a:pt x="68048" y="7020"/>
                    <a:pt x="69083" y="579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31"/>
            <p:cNvSpPr/>
            <p:nvPr/>
          </p:nvSpPr>
          <p:spPr>
            <a:xfrm>
              <a:off x="4124350" y="1807925"/>
              <a:ext cx="1732250" cy="1254700"/>
            </a:xfrm>
            <a:custGeom>
              <a:avLst/>
              <a:gdLst/>
              <a:ahLst/>
              <a:cxnLst/>
              <a:rect l="l" t="t" r="r" b="b"/>
              <a:pathLst>
                <a:path w="69290" h="50188" fill="none" extrusionOk="0">
                  <a:moveTo>
                    <a:pt x="1" y="48007"/>
                  </a:moveTo>
                  <a:cubicBezTo>
                    <a:pt x="3916" y="45078"/>
                    <a:pt x="7944" y="50188"/>
                    <a:pt x="13769" y="45556"/>
                  </a:cubicBezTo>
                  <a:cubicBezTo>
                    <a:pt x="19611" y="40940"/>
                    <a:pt x="23081" y="28126"/>
                    <a:pt x="31470" y="26407"/>
                  </a:cubicBezTo>
                  <a:cubicBezTo>
                    <a:pt x="39858" y="24704"/>
                    <a:pt x="42182" y="27633"/>
                    <a:pt x="50857" y="13817"/>
                  </a:cubicBezTo>
                  <a:cubicBezTo>
                    <a:pt x="59548" y="0"/>
                    <a:pt x="68175" y="7004"/>
                    <a:pt x="69289" y="569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31"/>
            <p:cNvSpPr/>
            <p:nvPr/>
          </p:nvSpPr>
          <p:spPr>
            <a:xfrm>
              <a:off x="4120375" y="1810300"/>
              <a:ext cx="1737425" cy="1263475"/>
            </a:xfrm>
            <a:custGeom>
              <a:avLst/>
              <a:gdLst/>
              <a:ahLst/>
              <a:cxnLst/>
              <a:rect l="l" t="t" r="r" b="b"/>
              <a:pathLst>
                <a:path w="69497" h="50539" fill="none" extrusionOk="0">
                  <a:moveTo>
                    <a:pt x="1" y="48469"/>
                  </a:moveTo>
                  <a:cubicBezTo>
                    <a:pt x="3853" y="45604"/>
                    <a:pt x="8182" y="50539"/>
                    <a:pt x="14008" y="45684"/>
                  </a:cubicBezTo>
                  <a:cubicBezTo>
                    <a:pt x="19850" y="40813"/>
                    <a:pt x="23399" y="28270"/>
                    <a:pt x="31836" y="26471"/>
                  </a:cubicBezTo>
                  <a:cubicBezTo>
                    <a:pt x="40256" y="24673"/>
                    <a:pt x="42468" y="27331"/>
                    <a:pt x="51127" y="13674"/>
                  </a:cubicBezTo>
                  <a:cubicBezTo>
                    <a:pt x="59787" y="1"/>
                    <a:pt x="68318" y="6989"/>
                    <a:pt x="69496" y="558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31"/>
            <p:cNvSpPr/>
            <p:nvPr/>
          </p:nvSpPr>
          <p:spPr>
            <a:xfrm>
              <a:off x="4116400" y="1813100"/>
              <a:ext cx="1742575" cy="1271825"/>
            </a:xfrm>
            <a:custGeom>
              <a:avLst/>
              <a:gdLst/>
              <a:ahLst/>
              <a:cxnLst/>
              <a:rect l="l" t="t" r="r" b="b"/>
              <a:pathLst>
                <a:path w="69703" h="50873" fill="none" extrusionOk="0">
                  <a:moveTo>
                    <a:pt x="0" y="48899"/>
                  </a:moveTo>
                  <a:cubicBezTo>
                    <a:pt x="3773" y="46097"/>
                    <a:pt x="8437" y="50872"/>
                    <a:pt x="14247" y="45779"/>
                  </a:cubicBezTo>
                  <a:cubicBezTo>
                    <a:pt x="20072" y="40685"/>
                    <a:pt x="23733" y="28397"/>
                    <a:pt x="32201" y="26519"/>
                  </a:cubicBezTo>
                  <a:cubicBezTo>
                    <a:pt x="40670" y="24640"/>
                    <a:pt x="42739" y="27028"/>
                    <a:pt x="51398" y="13514"/>
                  </a:cubicBezTo>
                  <a:cubicBezTo>
                    <a:pt x="60041" y="0"/>
                    <a:pt x="68445" y="6956"/>
                    <a:pt x="69703" y="546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31"/>
            <p:cNvSpPr/>
            <p:nvPr/>
          </p:nvSpPr>
          <p:spPr>
            <a:xfrm>
              <a:off x="4112025" y="1815475"/>
              <a:ext cx="1748150" cy="1280200"/>
            </a:xfrm>
            <a:custGeom>
              <a:avLst/>
              <a:gdLst/>
              <a:ahLst/>
              <a:cxnLst/>
              <a:rect l="l" t="t" r="r" b="b"/>
              <a:pathLst>
                <a:path w="69926" h="51208" fill="none" extrusionOk="0">
                  <a:moveTo>
                    <a:pt x="0" y="49361"/>
                  </a:moveTo>
                  <a:cubicBezTo>
                    <a:pt x="3725" y="46607"/>
                    <a:pt x="8691" y="51207"/>
                    <a:pt x="14501" y="45891"/>
                  </a:cubicBezTo>
                  <a:cubicBezTo>
                    <a:pt x="20311" y="40574"/>
                    <a:pt x="24068" y="28541"/>
                    <a:pt x="32583" y="26583"/>
                  </a:cubicBezTo>
                  <a:cubicBezTo>
                    <a:pt x="41083" y="24625"/>
                    <a:pt x="43041" y="26726"/>
                    <a:pt x="51668" y="13355"/>
                  </a:cubicBezTo>
                  <a:cubicBezTo>
                    <a:pt x="60312" y="1"/>
                    <a:pt x="68589" y="6941"/>
                    <a:pt x="69926" y="536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31"/>
            <p:cNvSpPr/>
            <p:nvPr/>
          </p:nvSpPr>
          <p:spPr>
            <a:xfrm>
              <a:off x="4108050" y="1817875"/>
              <a:ext cx="1753325" cy="1288925"/>
            </a:xfrm>
            <a:custGeom>
              <a:avLst/>
              <a:gdLst/>
              <a:ahLst/>
              <a:cxnLst/>
              <a:rect l="l" t="t" r="r" b="b"/>
              <a:pathLst>
                <a:path w="70133" h="51557" fill="none" extrusionOk="0">
                  <a:moveTo>
                    <a:pt x="0" y="49822"/>
                  </a:moveTo>
                  <a:cubicBezTo>
                    <a:pt x="3645" y="47116"/>
                    <a:pt x="8946" y="51557"/>
                    <a:pt x="14740" y="46002"/>
                  </a:cubicBezTo>
                  <a:cubicBezTo>
                    <a:pt x="20550" y="40462"/>
                    <a:pt x="24402" y="28683"/>
                    <a:pt x="32933" y="26646"/>
                  </a:cubicBezTo>
                  <a:cubicBezTo>
                    <a:pt x="41481" y="24609"/>
                    <a:pt x="43327" y="26423"/>
                    <a:pt x="51939" y="13212"/>
                  </a:cubicBezTo>
                  <a:cubicBezTo>
                    <a:pt x="60550" y="0"/>
                    <a:pt x="68732" y="6924"/>
                    <a:pt x="70132" y="525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31"/>
            <p:cNvSpPr/>
            <p:nvPr/>
          </p:nvSpPr>
          <p:spPr>
            <a:xfrm>
              <a:off x="4104075" y="1820650"/>
              <a:ext cx="1758500" cy="1296900"/>
            </a:xfrm>
            <a:custGeom>
              <a:avLst/>
              <a:gdLst/>
              <a:ahLst/>
              <a:cxnLst/>
              <a:rect l="l" t="t" r="r" b="b"/>
              <a:pathLst>
                <a:path w="70340" h="51876" fill="none" extrusionOk="0">
                  <a:moveTo>
                    <a:pt x="0" y="50268"/>
                  </a:moveTo>
                  <a:cubicBezTo>
                    <a:pt x="3581" y="47610"/>
                    <a:pt x="9184" y="51876"/>
                    <a:pt x="14978" y="46098"/>
                  </a:cubicBezTo>
                  <a:cubicBezTo>
                    <a:pt x="20772" y="40319"/>
                    <a:pt x="24720" y="28811"/>
                    <a:pt x="33299" y="26694"/>
                  </a:cubicBezTo>
                  <a:cubicBezTo>
                    <a:pt x="41879" y="24561"/>
                    <a:pt x="43614" y="26121"/>
                    <a:pt x="52209" y="13053"/>
                  </a:cubicBezTo>
                  <a:cubicBezTo>
                    <a:pt x="60805" y="1"/>
                    <a:pt x="68859" y="6893"/>
                    <a:pt x="70339" y="512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31"/>
            <p:cNvSpPr/>
            <p:nvPr/>
          </p:nvSpPr>
          <p:spPr>
            <a:xfrm>
              <a:off x="4100075" y="1823050"/>
              <a:ext cx="1763675" cy="1305650"/>
            </a:xfrm>
            <a:custGeom>
              <a:avLst/>
              <a:gdLst/>
              <a:ahLst/>
              <a:cxnLst/>
              <a:rect l="l" t="t" r="r" b="b"/>
              <a:pathLst>
                <a:path w="70547" h="52226" fill="none" extrusionOk="0">
                  <a:moveTo>
                    <a:pt x="1" y="50729"/>
                  </a:moveTo>
                  <a:cubicBezTo>
                    <a:pt x="3503" y="48119"/>
                    <a:pt x="9440" y="52225"/>
                    <a:pt x="15218" y="46224"/>
                  </a:cubicBezTo>
                  <a:cubicBezTo>
                    <a:pt x="21012" y="40208"/>
                    <a:pt x="25055" y="28954"/>
                    <a:pt x="33666" y="26741"/>
                  </a:cubicBezTo>
                  <a:cubicBezTo>
                    <a:pt x="42293" y="24545"/>
                    <a:pt x="43885" y="25818"/>
                    <a:pt x="52465" y="12909"/>
                  </a:cubicBezTo>
                  <a:cubicBezTo>
                    <a:pt x="61044" y="0"/>
                    <a:pt x="69003" y="6877"/>
                    <a:pt x="70547" y="503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31"/>
            <p:cNvSpPr/>
            <p:nvPr/>
          </p:nvSpPr>
          <p:spPr>
            <a:xfrm>
              <a:off x="4096100" y="1825425"/>
              <a:ext cx="1768850" cy="1314000"/>
            </a:xfrm>
            <a:custGeom>
              <a:avLst/>
              <a:gdLst/>
              <a:ahLst/>
              <a:cxnLst/>
              <a:rect l="l" t="t" r="r" b="b"/>
              <a:pathLst>
                <a:path w="70754" h="52560" fill="none" extrusionOk="0">
                  <a:moveTo>
                    <a:pt x="1" y="51191"/>
                  </a:moveTo>
                  <a:cubicBezTo>
                    <a:pt x="3439" y="48644"/>
                    <a:pt x="9694" y="52560"/>
                    <a:pt x="15456" y="46336"/>
                  </a:cubicBezTo>
                  <a:cubicBezTo>
                    <a:pt x="21235" y="40097"/>
                    <a:pt x="25373" y="29098"/>
                    <a:pt x="34032" y="26806"/>
                  </a:cubicBezTo>
                  <a:cubicBezTo>
                    <a:pt x="42691" y="24529"/>
                    <a:pt x="44172" y="25516"/>
                    <a:pt x="52735" y="12766"/>
                  </a:cubicBezTo>
                  <a:cubicBezTo>
                    <a:pt x="61299" y="1"/>
                    <a:pt x="69130" y="6845"/>
                    <a:pt x="70754" y="4919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31"/>
            <p:cNvSpPr/>
            <p:nvPr/>
          </p:nvSpPr>
          <p:spPr>
            <a:xfrm>
              <a:off x="4092125" y="1828225"/>
              <a:ext cx="1774025" cy="1322350"/>
            </a:xfrm>
            <a:custGeom>
              <a:avLst/>
              <a:gdLst/>
              <a:ahLst/>
              <a:cxnLst/>
              <a:rect l="l" t="t" r="r" b="b"/>
              <a:pathLst>
                <a:path w="70961" h="52894" fill="none" extrusionOk="0">
                  <a:moveTo>
                    <a:pt x="0" y="51636"/>
                  </a:moveTo>
                  <a:cubicBezTo>
                    <a:pt x="3359" y="49137"/>
                    <a:pt x="9933" y="52894"/>
                    <a:pt x="15695" y="46431"/>
                  </a:cubicBezTo>
                  <a:cubicBezTo>
                    <a:pt x="21473" y="39969"/>
                    <a:pt x="25691" y="29224"/>
                    <a:pt x="34398" y="26853"/>
                  </a:cubicBezTo>
                  <a:cubicBezTo>
                    <a:pt x="43089" y="24497"/>
                    <a:pt x="44458" y="25197"/>
                    <a:pt x="53006" y="12607"/>
                  </a:cubicBezTo>
                  <a:cubicBezTo>
                    <a:pt x="61553" y="0"/>
                    <a:pt x="69273" y="6813"/>
                    <a:pt x="70960" y="4807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31"/>
            <p:cNvSpPr/>
            <p:nvPr/>
          </p:nvSpPr>
          <p:spPr>
            <a:xfrm>
              <a:off x="4088150" y="1830600"/>
              <a:ext cx="1779600" cy="1331125"/>
            </a:xfrm>
            <a:custGeom>
              <a:avLst/>
              <a:gdLst/>
              <a:ahLst/>
              <a:cxnLst/>
              <a:rect l="l" t="t" r="r" b="b"/>
              <a:pathLst>
                <a:path w="71184" h="53245" fill="none" extrusionOk="0">
                  <a:moveTo>
                    <a:pt x="0" y="52098"/>
                  </a:moveTo>
                  <a:cubicBezTo>
                    <a:pt x="3295" y="49647"/>
                    <a:pt x="10187" y="53244"/>
                    <a:pt x="15934" y="46543"/>
                  </a:cubicBezTo>
                  <a:cubicBezTo>
                    <a:pt x="21696" y="39858"/>
                    <a:pt x="26025" y="29352"/>
                    <a:pt x="34764" y="26917"/>
                  </a:cubicBezTo>
                  <a:cubicBezTo>
                    <a:pt x="43503" y="24482"/>
                    <a:pt x="44728" y="24911"/>
                    <a:pt x="53260" y="12448"/>
                  </a:cubicBezTo>
                  <a:cubicBezTo>
                    <a:pt x="61792" y="1"/>
                    <a:pt x="69400" y="6797"/>
                    <a:pt x="71183" y="4696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31"/>
            <p:cNvSpPr/>
            <p:nvPr/>
          </p:nvSpPr>
          <p:spPr>
            <a:xfrm>
              <a:off x="4084175" y="1833400"/>
              <a:ext cx="1784750" cy="1339075"/>
            </a:xfrm>
            <a:custGeom>
              <a:avLst/>
              <a:gdLst/>
              <a:ahLst/>
              <a:cxnLst/>
              <a:rect l="l" t="t" r="r" b="b"/>
              <a:pathLst>
                <a:path w="71390" h="53563" fill="none" extrusionOk="0">
                  <a:moveTo>
                    <a:pt x="0" y="52543"/>
                  </a:moveTo>
                  <a:cubicBezTo>
                    <a:pt x="3215" y="50140"/>
                    <a:pt x="10426" y="53562"/>
                    <a:pt x="16172" y="46638"/>
                  </a:cubicBezTo>
                  <a:cubicBezTo>
                    <a:pt x="21918" y="39714"/>
                    <a:pt x="26344" y="29479"/>
                    <a:pt x="35130" y="26964"/>
                  </a:cubicBezTo>
                  <a:cubicBezTo>
                    <a:pt x="43900" y="24433"/>
                    <a:pt x="45015" y="24592"/>
                    <a:pt x="53531" y="12288"/>
                  </a:cubicBezTo>
                  <a:cubicBezTo>
                    <a:pt x="62046" y="0"/>
                    <a:pt x="69528" y="6765"/>
                    <a:pt x="71390" y="456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31"/>
            <p:cNvSpPr/>
            <p:nvPr/>
          </p:nvSpPr>
          <p:spPr>
            <a:xfrm>
              <a:off x="4080175" y="1835775"/>
              <a:ext cx="1789950" cy="1347825"/>
            </a:xfrm>
            <a:custGeom>
              <a:avLst/>
              <a:gdLst/>
              <a:ahLst/>
              <a:cxnLst/>
              <a:rect l="l" t="t" r="r" b="b"/>
              <a:pathLst>
                <a:path w="71598" h="53913" fill="none" extrusionOk="0">
                  <a:moveTo>
                    <a:pt x="1" y="53006"/>
                  </a:moveTo>
                  <a:cubicBezTo>
                    <a:pt x="3153" y="50650"/>
                    <a:pt x="10682" y="53913"/>
                    <a:pt x="16412" y="46750"/>
                  </a:cubicBezTo>
                  <a:cubicBezTo>
                    <a:pt x="22158" y="39603"/>
                    <a:pt x="26679" y="29623"/>
                    <a:pt x="35481" y="27028"/>
                  </a:cubicBezTo>
                  <a:cubicBezTo>
                    <a:pt x="44299" y="24418"/>
                    <a:pt x="45302" y="24291"/>
                    <a:pt x="53802" y="12146"/>
                  </a:cubicBezTo>
                  <a:cubicBezTo>
                    <a:pt x="62286" y="1"/>
                    <a:pt x="69672" y="6750"/>
                    <a:pt x="71598" y="4473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31"/>
            <p:cNvSpPr/>
            <p:nvPr/>
          </p:nvSpPr>
          <p:spPr>
            <a:xfrm>
              <a:off x="4075800" y="1838175"/>
              <a:ext cx="1795525" cy="1356175"/>
            </a:xfrm>
            <a:custGeom>
              <a:avLst/>
              <a:gdLst/>
              <a:ahLst/>
              <a:cxnLst/>
              <a:rect l="l" t="t" r="r" b="b"/>
              <a:pathLst>
                <a:path w="71821" h="54247" fill="none" extrusionOk="0">
                  <a:moveTo>
                    <a:pt x="1" y="53467"/>
                  </a:moveTo>
                  <a:cubicBezTo>
                    <a:pt x="3089" y="51159"/>
                    <a:pt x="10936" y="54247"/>
                    <a:pt x="16666" y="46877"/>
                  </a:cubicBezTo>
                  <a:cubicBezTo>
                    <a:pt x="22397" y="39491"/>
                    <a:pt x="27013" y="29766"/>
                    <a:pt x="35863" y="27076"/>
                  </a:cubicBezTo>
                  <a:cubicBezTo>
                    <a:pt x="44729" y="24401"/>
                    <a:pt x="45588" y="24004"/>
                    <a:pt x="54072" y="12002"/>
                  </a:cubicBezTo>
                  <a:cubicBezTo>
                    <a:pt x="62556" y="0"/>
                    <a:pt x="69815" y="6733"/>
                    <a:pt x="71820" y="436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31"/>
            <p:cNvSpPr/>
            <p:nvPr/>
          </p:nvSpPr>
          <p:spPr>
            <a:xfrm>
              <a:off x="4071825" y="1840950"/>
              <a:ext cx="1800700" cy="1364550"/>
            </a:xfrm>
            <a:custGeom>
              <a:avLst/>
              <a:gdLst/>
              <a:ahLst/>
              <a:cxnLst/>
              <a:rect l="l" t="t" r="r" b="b"/>
              <a:pathLst>
                <a:path w="72028" h="54582" fill="none" extrusionOk="0">
                  <a:moveTo>
                    <a:pt x="1" y="53897"/>
                  </a:moveTo>
                  <a:cubicBezTo>
                    <a:pt x="3025" y="51668"/>
                    <a:pt x="11191" y="54581"/>
                    <a:pt x="16905" y="46973"/>
                  </a:cubicBezTo>
                  <a:cubicBezTo>
                    <a:pt x="22635" y="39364"/>
                    <a:pt x="27347" y="29893"/>
                    <a:pt x="36229" y="27124"/>
                  </a:cubicBezTo>
                  <a:cubicBezTo>
                    <a:pt x="45127" y="24370"/>
                    <a:pt x="45875" y="23686"/>
                    <a:pt x="54343" y="11843"/>
                  </a:cubicBezTo>
                  <a:cubicBezTo>
                    <a:pt x="62795" y="0"/>
                    <a:pt x="69958" y="6702"/>
                    <a:pt x="72027" y="423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31"/>
            <p:cNvSpPr/>
            <p:nvPr/>
          </p:nvSpPr>
          <p:spPr>
            <a:xfrm>
              <a:off x="4067850" y="1843325"/>
              <a:ext cx="1805850" cy="1373300"/>
            </a:xfrm>
            <a:custGeom>
              <a:avLst/>
              <a:gdLst/>
              <a:ahLst/>
              <a:cxnLst/>
              <a:rect l="l" t="t" r="r" b="b"/>
              <a:pathLst>
                <a:path w="72234" h="54932" fill="none" extrusionOk="0">
                  <a:moveTo>
                    <a:pt x="1" y="54359"/>
                  </a:moveTo>
                  <a:cubicBezTo>
                    <a:pt x="2945" y="52178"/>
                    <a:pt x="11445" y="54932"/>
                    <a:pt x="17144" y="47085"/>
                  </a:cubicBezTo>
                  <a:cubicBezTo>
                    <a:pt x="22858" y="39237"/>
                    <a:pt x="27665" y="30037"/>
                    <a:pt x="36595" y="27188"/>
                  </a:cubicBezTo>
                  <a:cubicBezTo>
                    <a:pt x="45524" y="24339"/>
                    <a:pt x="46161" y="23384"/>
                    <a:pt x="54597" y="11700"/>
                  </a:cubicBezTo>
                  <a:cubicBezTo>
                    <a:pt x="63050" y="1"/>
                    <a:pt x="70085" y="6670"/>
                    <a:pt x="72234" y="4140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31"/>
            <p:cNvSpPr/>
            <p:nvPr/>
          </p:nvSpPr>
          <p:spPr>
            <a:xfrm>
              <a:off x="4063875" y="1845725"/>
              <a:ext cx="1811025" cy="1381650"/>
            </a:xfrm>
            <a:custGeom>
              <a:avLst/>
              <a:gdLst/>
              <a:ahLst/>
              <a:cxnLst/>
              <a:rect l="l" t="t" r="r" b="b"/>
              <a:pathLst>
                <a:path w="72441" h="55266" fill="none" extrusionOk="0">
                  <a:moveTo>
                    <a:pt x="0" y="54820"/>
                  </a:moveTo>
                  <a:cubicBezTo>
                    <a:pt x="2865" y="52687"/>
                    <a:pt x="11684" y="55266"/>
                    <a:pt x="17382" y="47196"/>
                  </a:cubicBezTo>
                  <a:cubicBezTo>
                    <a:pt x="23097" y="39125"/>
                    <a:pt x="27983" y="30180"/>
                    <a:pt x="36961" y="27251"/>
                  </a:cubicBezTo>
                  <a:cubicBezTo>
                    <a:pt x="45922" y="24322"/>
                    <a:pt x="46447" y="23081"/>
                    <a:pt x="54868" y="11541"/>
                  </a:cubicBezTo>
                  <a:cubicBezTo>
                    <a:pt x="63304" y="0"/>
                    <a:pt x="70212" y="6654"/>
                    <a:pt x="72441" y="4028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31"/>
            <p:cNvSpPr/>
            <p:nvPr/>
          </p:nvSpPr>
          <p:spPr>
            <a:xfrm>
              <a:off x="4059900" y="1848500"/>
              <a:ext cx="1816200" cy="1390025"/>
            </a:xfrm>
            <a:custGeom>
              <a:avLst/>
              <a:gdLst/>
              <a:ahLst/>
              <a:cxnLst/>
              <a:rect l="l" t="t" r="r" b="b"/>
              <a:pathLst>
                <a:path w="72648" h="55601" fill="none" extrusionOk="0">
                  <a:moveTo>
                    <a:pt x="0" y="55266"/>
                  </a:moveTo>
                  <a:cubicBezTo>
                    <a:pt x="2802" y="53181"/>
                    <a:pt x="11938" y="55600"/>
                    <a:pt x="17621" y="47292"/>
                  </a:cubicBezTo>
                  <a:cubicBezTo>
                    <a:pt x="23319" y="38999"/>
                    <a:pt x="28317" y="30308"/>
                    <a:pt x="37327" y="27299"/>
                  </a:cubicBezTo>
                  <a:cubicBezTo>
                    <a:pt x="46336" y="24291"/>
                    <a:pt x="46718" y="22779"/>
                    <a:pt x="55138" y="11382"/>
                  </a:cubicBezTo>
                  <a:cubicBezTo>
                    <a:pt x="63543" y="1"/>
                    <a:pt x="70355" y="6623"/>
                    <a:pt x="72647" y="3901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31"/>
            <p:cNvSpPr/>
            <p:nvPr/>
          </p:nvSpPr>
          <p:spPr>
            <a:xfrm>
              <a:off x="4055900" y="1850900"/>
              <a:ext cx="1821400" cy="1398375"/>
            </a:xfrm>
            <a:custGeom>
              <a:avLst/>
              <a:gdLst/>
              <a:ahLst/>
              <a:cxnLst/>
              <a:rect l="l" t="t" r="r" b="b"/>
              <a:pathLst>
                <a:path w="72856" h="55935" fill="none" extrusionOk="0">
                  <a:moveTo>
                    <a:pt x="1" y="55727"/>
                  </a:moveTo>
                  <a:cubicBezTo>
                    <a:pt x="2723" y="53690"/>
                    <a:pt x="12178" y="55934"/>
                    <a:pt x="17860" y="47418"/>
                  </a:cubicBezTo>
                  <a:cubicBezTo>
                    <a:pt x="23543" y="38887"/>
                    <a:pt x="28636" y="30450"/>
                    <a:pt x="37694" y="27362"/>
                  </a:cubicBezTo>
                  <a:cubicBezTo>
                    <a:pt x="46735" y="24274"/>
                    <a:pt x="47005" y="22476"/>
                    <a:pt x="55394" y="11238"/>
                  </a:cubicBezTo>
                  <a:cubicBezTo>
                    <a:pt x="63798" y="0"/>
                    <a:pt x="70483" y="6606"/>
                    <a:pt x="72855" y="3805"/>
                  </a:cubicBezTo>
                </a:path>
              </a:pathLst>
            </a:custGeom>
            <a:noFill/>
            <a:ln w="16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31"/>
            <p:cNvSpPr/>
            <p:nvPr/>
          </p:nvSpPr>
          <p:spPr>
            <a:xfrm>
              <a:off x="4051925" y="1853675"/>
              <a:ext cx="1826550" cy="1406725"/>
            </a:xfrm>
            <a:custGeom>
              <a:avLst/>
              <a:gdLst/>
              <a:ahLst/>
              <a:cxnLst/>
              <a:rect l="l" t="t" r="r" b="b"/>
              <a:pathLst>
                <a:path w="73062" h="56269" fill="none" extrusionOk="0">
                  <a:moveTo>
                    <a:pt x="1" y="56173"/>
                  </a:moveTo>
                  <a:cubicBezTo>
                    <a:pt x="2659" y="54200"/>
                    <a:pt x="12432" y="56269"/>
                    <a:pt x="18099" y="47514"/>
                  </a:cubicBezTo>
                  <a:cubicBezTo>
                    <a:pt x="23781" y="38744"/>
                    <a:pt x="28971" y="30578"/>
                    <a:pt x="38059" y="27411"/>
                  </a:cubicBezTo>
                  <a:cubicBezTo>
                    <a:pt x="47132" y="24227"/>
                    <a:pt x="47292" y="22158"/>
                    <a:pt x="55664" y="11079"/>
                  </a:cubicBezTo>
                  <a:cubicBezTo>
                    <a:pt x="64037" y="1"/>
                    <a:pt x="70627" y="6575"/>
                    <a:pt x="73062" y="367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31"/>
            <p:cNvSpPr/>
            <p:nvPr/>
          </p:nvSpPr>
          <p:spPr>
            <a:xfrm>
              <a:off x="4047950" y="1856075"/>
              <a:ext cx="1831725" cy="1415875"/>
            </a:xfrm>
            <a:custGeom>
              <a:avLst/>
              <a:gdLst/>
              <a:ahLst/>
              <a:cxnLst/>
              <a:rect l="l" t="t" r="r" b="b"/>
              <a:pathLst>
                <a:path w="73269" h="56635" fill="none" extrusionOk="0">
                  <a:moveTo>
                    <a:pt x="1" y="56634"/>
                  </a:moveTo>
                  <a:cubicBezTo>
                    <a:pt x="2579" y="54708"/>
                    <a:pt x="12671" y="56619"/>
                    <a:pt x="18338" y="47625"/>
                  </a:cubicBezTo>
                  <a:cubicBezTo>
                    <a:pt x="24004" y="38632"/>
                    <a:pt x="29289" y="30721"/>
                    <a:pt x="38409" y="27458"/>
                  </a:cubicBezTo>
                  <a:cubicBezTo>
                    <a:pt x="47546" y="24211"/>
                    <a:pt x="47562" y="21871"/>
                    <a:pt x="55935" y="10936"/>
                  </a:cubicBezTo>
                  <a:cubicBezTo>
                    <a:pt x="64291" y="0"/>
                    <a:pt x="70754" y="6558"/>
                    <a:pt x="73269" y="356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31"/>
            <p:cNvSpPr/>
            <p:nvPr/>
          </p:nvSpPr>
          <p:spPr>
            <a:xfrm>
              <a:off x="4043975" y="1858450"/>
              <a:ext cx="1836900" cy="1427425"/>
            </a:xfrm>
            <a:custGeom>
              <a:avLst/>
              <a:gdLst/>
              <a:ahLst/>
              <a:cxnLst/>
              <a:rect l="l" t="t" r="r" b="b"/>
              <a:pathLst>
                <a:path w="73476" h="57097" fill="none" extrusionOk="0">
                  <a:moveTo>
                    <a:pt x="0" y="57097"/>
                  </a:moveTo>
                  <a:cubicBezTo>
                    <a:pt x="2515" y="55218"/>
                    <a:pt x="12925" y="56953"/>
                    <a:pt x="18576" y="47737"/>
                  </a:cubicBezTo>
                  <a:cubicBezTo>
                    <a:pt x="24243" y="38521"/>
                    <a:pt x="29607" y="30865"/>
                    <a:pt x="38775" y="27522"/>
                  </a:cubicBezTo>
                  <a:cubicBezTo>
                    <a:pt x="47944" y="24195"/>
                    <a:pt x="47848" y="21569"/>
                    <a:pt x="56189" y="10793"/>
                  </a:cubicBezTo>
                  <a:cubicBezTo>
                    <a:pt x="64546" y="1"/>
                    <a:pt x="70897" y="6543"/>
                    <a:pt x="73475" y="347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31"/>
            <p:cNvSpPr/>
            <p:nvPr/>
          </p:nvSpPr>
          <p:spPr>
            <a:xfrm>
              <a:off x="4039600" y="1861250"/>
              <a:ext cx="1842475" cy="1438550"/>
            </a:xfrm>
            <a:custGeom>
              <a:avLst/>
              <a:gdLst/>
              <a:ahLst/>
              <a:cxnLst/>
              <a:rect l="l" t="t" r="r" b="b"/>
              <a:pathLst>
                <a:path w="73699" h="57542" fill="none" extrusionOk="0">
                  <a:moveTo>
                    <a:pt x="0" y="57542"/>
                  </a:moveTo>
                  <a:cubicBezTo>
                    <a:pt x="2452" y="55711"/>
                    <a:pt x="13196" y="57287"/>
                    <a:pt x="18831" y="47832"/>
                  </a:cubicBezTo>
                  <a:cubicBezTo>
                    <a:pt x="24481" y="38393"/>
                    <a:pt x="29957" y="30976"/>
                    <a:pt x="39157" y="27569"/>
                  </a:cubicBezTo>
                  <a:cubicBezTo>
                    <a:pt x="48358" y="24163"/>
                    <a:pt x="48151" y="21250"/>
                    <a:pt x="56475" y="10617"/>
                  </a:cubicBezTo>
                  <a:cubicBezTo>
                    <a:pt x="64800" y="0"/>
                    <a:pt x="71040" y="6510"/>
                    <a:pt x="73698" y="334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31"/>
            <p:cNvSpPr/>
            <p:nvPr/>
          </p:nvSpPr>
          <p:spPr>
            <a:xfrm>
              <a:off x="4035625" y="1863625"/>
              <a:ext cx="1848025" cy="1450100"/>
            </a:xfrm>
            <a:custGeom>
              <a:avLst/>
              <a:gdLst/>
              <a:ahLst/>
              <a:cxnLst/>
              <a:rect l="l" t="t" r="r" b="b"/>
              <a:pathLst>
                <a:path w="73921" h="58004" fill="none" extrusionOk="0">
                  <a:moveTo>
                    <a:pt x="0" y="58004"/>
                  </a:moveTo>
                  <a:cubicBezTo>
                    <a:pt x="2388" y="56221"/>
                    <a:pt x="13435" y="57622"/>
                    <a:pt x="19069" y="47944"/>
                  </a:cubicBezTo>
                  <a:cubicBezTo>
                    <a:pt x="24720" y="38266"/>
                    <a:pt x="30275" y="31119"/>
                    <a:pt x="39523" y="27633"/>
                  </a:cubicBezTo>
                  <a:cubicBezTo>
                    <a:pt x="48771" y="24132"/>
                    <a:pt x="48437" y="20948"/>
                    <a:pt x="56746" y="10474"/>
                  </a:cubicBezTo>
                  <a:cubicBezTo>
                    <a:pt x="65055" y="1"/>
                    <a:pt x="71167" y="6479"/>
                    <a:pt x="73921" y="3248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31"/>
            <p:cNvSpPr/>
            <p:nvPr/>
          </p:nvSpPr>
          <p:spPr>
            <a:xfrm>
              <a:off x="4031650" y="1866025"/>
              <a:ext cx="1853200" cy="1461225"/>
            </a:xfrm>
            <a:custGeom>
              <a:avLst/>
              <a:gdLst/>
              <a:ahLst/>
              <a:cxnLst/>
              <a:rect l="l" t="t" r="r" b="b"/>
              <a:pathLst>
                <a:path w="74128" h="58449" fill="none" extrusionOk="0">
                  <a:moveTo>
                    <a:pt x="0" y="58449"/>
                  </a:moveTo>
                  <a:cubicBezTo>
                    <a:pt x="2308" y="56730"/>
                    <a:pt x="13689" y="57971"/>
                    <a:pt x="19308" y="48071"/>
                  </a:cubicBezTo>
                  <a:cubicBezTo>
                    <a:pt x="24943" y="38154"/>
                    <a:pt x="30609" y="31262"/>
                    <a:pt x="39889" y="27697"/>
                  </a:cubicBezTo>
                  <a:cubicBezTo>
                    <a:pt x="49169" y="24115"/>
                    <a:pt x="48707" y="20661"/>
                    <a:pt x="57000" y="10331"/>
                  </a:cubicBezTo>
                  <a:cubicBezTo>
                    <a:pt x="65293" y="0"/>
                    <a:pt x="71310" y="6463"/>
                    <a:pt x="74128" y="313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31"/>
            <p:cNvSpPr/>
            <p:nvPr/>
          </p:nvSpPr>
          <p:spPr>
            <a:xfrm>
              <a:off x="4027650" y="1868800"/>
              <a:ext cx="1858400" cy="1472400"/>
            </a:xfrm>
            <a:custGeom>
              <a:avLst/>
              <a:gdLst/>
              <a:ahLst/>
              <a:cxnLst/>
              <a:rect l="l" t="t" r="r" b="b"/>
              <a:pathLst>
                <a:path w="74336" h="58896" fill="none" extrusionOk="0">
                  <a:moveTo>
                    <a:pt x="1" y="58895"/>
                  </a:moveTo>
                  <a:cubicBezTo>
                    <a:pt x="2245" y="57240"/>
                    <a:pt x="13929" y="58306"/>
                    <a:pt x="19547" y="48167"/>
                  </a:cubicBezTo>
                  <a:cubicBezTo>
                    <a:pt x="25182" y="38027"/>
                    <a:pt x="30928" y="31390"/>
                    <a:pt x="40256" y="27745"/>
                  </a:cubicBezTo>
                  <a:cubicBezTo>
                    <a:pt x="49568" y="24084"/>
                    <a:pt x="48995" y="20343"/>
                    <a:pt x="57272" y="10172"/>
                  </a:cubicBezTo>
                  <a:cubicBezTo>
                    <a:pt x="65549" y="1"/>
                    <a:pt x="71438" y="6431"/>
                    <a:pt x="74335" y="300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31"/>
            <p:cNvSpPr/>
            <p:nvPr/>
          </p:nvSpPr>
          <p:spPr>
            <a:xfrm>
              <a:off x="4023675" y="1871200"/>
              <a:ext cx="1863575" cy="1483925"/>
            </a:xfrm>
            <a:custGeom>
              <a:avLst/>
              <a:gdLst/>
              <a:ahLst/>
              <a:cxnLst/>
              <a:rect l="l" t="t" r="r" b="b"/>
              <a:pathLst>
                <a:path w="74543" h="59357" fill="none" extrusionOk="0">
                  <a:moveTo>
                    <a:pt x="1" y="59356"/>
                  </a:moveTo>
                  <a:cubicBezTo>
                    <a:pt x="2165" y="57749"/>
                    <a:pt x="14183" y="58640"/>
                    <a:pt x="19786" y="48278"/>
                  </a:cubicBezTo>
                  <a:cubicBezTo>
                    <a:pt x="25405" y="37915"/>
                    <a:pt x="31263" y="31533"/>
                    <a:pt x="40622" y="27792"/>
                  </a:cubicBezTo>
                  <a:cubicBezTo>
                    <a:pt x="49966" y="24067"/>
                    <a:pt x="49281" y="20040"/>
                    <a:pt x="57542" y="10028"/>
                  </a:cubicBezTo>
                  <a:cubicBezTo>
                    <a:pt x="65787" y="0"/>
                    <a:pt x="71581" y="6415"/>
                    <a:pt x="74542" y="291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31"/>
            <p:cNvSpPr/>
            <p:nvPr/>
          </p:nvSpPr>
          <p:spPr>
            <a:xfrm>
              <a:off x="4019700" y="1873575"/>
              <a:ext cx="1868725" cy="1495475"/>
            </a:xfrm>
            <a:custGeom>
              <a:avLst/>
              <a:gdLst/>
              <a:ahLst/>
              <a:cxnLst/>
              <a:rect l="l" t="t" r="r" b="b"/>
              <a:pathLst>
                <a:path w="74749" h="59819" fill="none" extrusionOk="0">
                  <a:moveTo>
                    <a:pt x="1" y="59818"/>
                  </a:moveTo>
                  <a:cubicBezTo>
                    <a:pt x="2102" y="58258"/>
                    <a:pt x="14422" y="58991"/>
                    <a:pt x="20025" y="48390"/>
                  </a:cubicBezTo>
                  <a:cubicBezTo>
                    <a:pt x="25628" y="37805"/>
                    <a:pt x="31581" y="31676"/>
                    <a:pt x="40972" y="27856"/>
                  </a:cubicBezTo>
                  <a:cubicBezTo>
                    <a:pt x="50379" y="24036"/>
                    <a:pt x="49552" y="19754"/>
                    <a:pt x="57797" y="9885"/>
                  </a:cubicBezTo>
                  <a:cubicBezTo>
                    <a:pt x="66042" y="1"/>
                    <a:pt x="71709" y="6399"/>
                    <a:pt x="74749" y="280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31"/>
            <p:cNvSpPr/>
            <p:nvPr/>
          </p:nvSpPr>
          <p:spPr>
            <a:xfrm>
              <a:off x="4015725" y="1876375"/>
              <a:ext cx="1873900" cy="1506600"/>
            </a:xfrm>
            <a:custGeom>
              <a:avLst/>
              <a:gdLst/>
              <a:ahLst/>
              <a:cxnLst/>
              <a:rect l="l" t="t" r="r" b="b"/>
              <a:pathLst>
                <a:path w="74956" h="60264" fill="none" extrusionOk="0">
                  <a:moveTo>
                    <a:pt x="0" y="60263"/>
                  </a:moveTo>
                  <a:cubicBezTo>
                    <a:pt x="2022" y="58751"/>
                    <a:pt x="14676" y="59308"/>
                    <a:pt x="20263" y="48485"/>
                  </a:cubicBezTo>
                  <a:cubicBezTo>
                    <a:pt x="25866" y="37661"/>
                    <a:pt x="31899" y="31803"/>
                    <a:pt x="41338" y="27903"/>
                  </a:cubicBezTo>
                  <a:cubicBezTo>
                    <a:pt x="50777" y="24004"/>
                    <a:pt x="49838" y="19435"/>
                    <a:pt x="58067" y="9710"/>
                  </a:cubicBezTo>
                  <a:cubicBezTo>
                    <a:pt x="66296" y="0"/>
                    <a:pt x="71852" y="6367"/>
                    <a:pt x="74956" y="267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31"/>
            <p:cNvSpPr/>
            <p:nvPr/>
          </p:nvSpPr>
          <p:spPr>
            <a:xfrm>
              <a:off x="4011750" y="1878750"/>
              <a:ext cx="1879075" cy="1518150"/>
            </a:xfrm>
            <a:custGeom>
              <a:avLst/>
              <a:gdLst/>
              <a:ahLst/>
              <a:cxnLst/>
              <a:rect l="l" t="t" r="r" b="b"/>
              <a:pathLst>
                <a:path w="75163" h="60726" fill="none" extrusionOk="0">
                  <a:moveTo>
                    <a:pt x="0" y="60726"/>
                  </a:moveTo>
                  <a:cubicBezTo>
                    <a:pt x="1958" y="59261"/>
                    <a:pt x="14931" y="59659"/>
                    <a:pt x="20502" y="48612"/>
                  </a:cubicBezTo>
                  <a:cubicBezTo>
                    <a:pt x="26089" y="37550"/>
                    <a:pt x="32233" y="31947"/>
                    <a:pt x="41704" y="27968"/>
                  </a:cubicBezTo>
                  <a:cubicBezTo>
                    <a:pt x="51175" y="23988"/>
                    <a:pt x="50124" y="19133"/>
                    <a:pt x="58338" y="9567"/>
                  </a:cubicBezTo>
                  <a:cubicBezTo>
                    <a:pt x="66535" y="1"/>
                    <a:pt x="71979" y="6352"/>
                    <a:pt x="75162" y="257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31"/>
            <p:cNvSpPr/>
            <p:nvPr/>
          </p:nvSpPr>
          <p:spPr>
            <a:xfrm>
              <a:off x="4007750" y="1881550"/>
              <a:ext cx="1884275" cy="1529275"/>
            </a:xfrm>
            <a:custGeom>
              <a:avLst/>
              <a:gdLst/>
              <a:ahLst/>
              <a:cxnLst/>
              <a:rect l="l" t="t" r="r" b="b"/>
              <a:pathLst>
                <a:path w="75371" h="61171" fill="none" extrusionOk="0">
                  <a:moveTo>
                    <a:pt x="1" y="61171"/>
                  </a:moveTo>
                  <a:cubicBezTo>
                    <a:pt x="1879" y="59770"/>
                    <a:pt x="15170" y="59993"/>
                    <a:pt x="20741" y="48707"/>
                  </a:cubicBezTo>
                  <a:cubicBezTo>
                    <a:pt x="26328" y="37422"/>
                    <a:pt x="32552" y="32074"/>
                    <a:pt x="42071" y="28015"/>
                  </a:cubicBezTo>
                  <a:cubicBezTo>
                    <a:pt x="51589" y="23956"/>
                    <a:pt x="50412" y="18830"/>
                    <a:pt x="58593" y="9407"/>
                  </a:cubicBezTo>
                  <a:cubicBezTo>
                    <a:pt x="66791" y="0"/>
                    <a:pt x="72107" y="6303"/>
                    <a:pt x="75370" y="245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31"/>
            <p:cNvSpPr/>
            <p:nvPr/>
          </p:nvSpPr>
          <p:spPr>
            <a:xfrm>
              <a:off x="4003375" y="1883925"/>
              <a:ext cx="1889825" cy="1540825"/>
            </a:xfrm>
            <a:custGeom>
              <a:avLst/>
              <a:gdLst/>
              <a:ahLst/>
              <a:cxnLst/>
              <a:rect l="l" t="t" r="r" b="b"/>
              <a:pathLst>
                <a:path w="75593" h="61633" fill="none" extrusionOk="0">
                  <a:moveTo>
                    <a:pt x="1" y="61633"/>
                  </a:moveTo>
                  <a:cubicBezTo>
                    <a:pt x="1831" y="60280"/>
                    <a:pt x="15441" y="60328"/>
                    <a:pt x="20996" y="48819"/>
                  </a:cubicBezTo>
                  <a:cubicBezTo>
                    <a:pt x="26567" y="37311"/>
                    <a:pt x="32902" y="32217"/>
                    <a:pt x="42453" y="28079"/>
                  </a:cubicBezTo>
                  <a:cubicBezTo>
                    <a:pt x="52003" y="23924"/>
                    <a:pt x="50698" y="18528"/>
                    <a:pt x="58880" y="9264"/>
                  </a:cubicBezTo>
                  <a:cubicBezTo>
                    <a:pt x="67045" y="1"/>
                    <a:pt x="72266" y="6288"/>
                    <a:pt x="75593" y="234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31"/>
            <p:cNvSpPr/>
            <p:nvPr/>
          </p:nvSpPr>
          <p:spPr>
            <a:xfrm>
              <a:off x="3999400" y="1886325"/>
              <a:ext cx="1895000" cy="1552350"/>
            </a:xfrm>
            <a:custGeom>
              <a:avLst/>
              <a:gdLst/>
              <a:ahLst/>
              <a:cxnLst/>
              <a:rect l="l" t="t" r="r" b="b"/>
              <a:pathLst>
                <a:path w="75800" h="62094" fill="none" extrusionOk="0">
                  <a:moveTo>
                    <a:pt x="1" y="62094"/>
                  </a:moveTo>
                  <a:cubicBezTo>
                    <a:pt x="1752" y="60789"/>
                    <a:pt x="15679" y="60677"/>
                    <a:pt x="21235" y="48930"/>
                  </a:cubicBezTo>
                  <a:cubicBezTo>
                    <a:pt x="26806" y="37183"/>
                    <a:pt x="33220" y="32360"/>
                    <a:pt x="42819" y="28126"/>
                  </a:cubicBezTo>
                  <a:cubicBezTo>
                    <a:pt x="52401" y="23908"/>
                    <a:pt x="50984" y="18225"/>
                    <a:pt x="59134" y="9121"/>
                  </a:cubicBezTo>
                  <a:cubicBezTo>
                    <a:pt x="67300" y="0"/>
                    <a:pt x="72393" y="6272"/>
                    <a:pt x="75800" y="224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31"/>
            <p:cNvSpPr/>
            <p:nvPr/>
          </p:nvSpPr>
          <p:spPr>
            <a:xfrm>
              <a:off x="3995425" y="1889100"/>
              <a:ext cx="1900175" cy="1563500"/>
            </a:xfrm>
            <a:custGeom>
              <a:avLst/>
              <a:gdLst/>
              <a:ahLst/>
              <a:cxnLst/>
              <a:rect l="l" t="t" r="r" b="b"/>
              <a:pathLst>
                <a:path w="76007" h="62540" fill="none" extrusionOk="0">
                  <a:moveTo>
                    <a:pt x="1" y="62540"/>
                  </a:moveTo>
                  <a:cubicBezTo>
                    <a:pt x="1688" y="61283"/>
                    <a:pt x="15934" y="60996"/>
                    <a:pt x="21473" y="49026"/>
                  </a:cubicBezTo>
                  <a:cubicBezTo>
                    <a:pt x="27028" y="37056"/>
                    <a:pt x="33555" y="32488"/>
                    <a:pt x="43185" y="28174"/>
                  </a:cubicBezTo>
                  <a:cubicBezTo>
                    <a:pt x="52815" y="23877"/>
                    <a:pt x="51271" y="17908"/>
                    <a:pt x="59404" y="8962"/>
                  </a:cubicBezTo>
                  <a:cubicBezTo>
                    <a:pt x="67554" y="0"/>
                    <a:pt x="72536" y="6240"/>
                    <a:pt x="76006" y="211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31"/>
            <p:cNvSpPr/>
            <p:nvPr/>
          </p:nvSpPr>
          <p:spPr>
            <a:xfrm>
              <a:off x="3991450" y="1891475"/>
              <a:ext cx="1905350" cy="1575075"/>
            </a:xfrm>
            <a:custGeom>
              <a:avLst/>
              <a:gdLst/>
              <a:ahLst/>
              <a:cxnLst/>
              <a:rect l="l" t="t" r="r" b="b"/>
              <a:pathLst>
                <a:path w="76214" h="63003" fill="none" extrusionOk="0">
                  <a:moveTo>
                    <a:pt x="0" y="63002"/>
                  </a:moveTo>
                  <a:cubicBezTo>
                    <a:pt x="1608" y="61792"/>
                    <a:pt x="16172" y="61347"/>
                    <a:pt x="21712" y="49138"/>
                  </a:cubicBezTo>
                  <a:cubicBezTo>
                    <a:pt x="27251" y="36945"/>
                    <a:pt x="33873" y="32632"/>
                    <a:pt x="43535" y="28238"/>
                  </a:cubicBezTo>
                  <a:cubicBezTo>
                    <a:pt x="53212" y="23861"/>
                    <a:pt x="51541" y="17622"/>
                    <a:pt x="59675" y="8803"/>
                  </a:cubicBezTo>
                  <a:cubicBezTo>
                    <a:pt x="67793" y="1"/>
                    <a:pt x="72664" y="6225"/>
                    <a:pt x="76213" y="200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31"/>
            <p:cNvSpPr/>
            <p:nvPr/>
          </p:nvSpPr>
          <p:spPr>
            <a:xfrm>
              <a:off x="3987475" y="1893875"/>
              <a:ext cx="1910500" cy="1586200"/>
            </a:xfrm>
            <a:custGeom>
              <a:avLst/>
              <a:gdLst/>
              <a:ahLst/>
              <a:cxnLst/>
              <a:rect l="l" t="t" r="r" b="b"/>
              <a:pathLst>
                <a:path w="76420" h="63448" fill="none" extrusionOk="0">
                  <a:moveTo>
                    <a:pt x="0" y="63447"/>
                  </a:moveTo>
                  <a:cubicBezTo>
                    <a:pt x="1544" y="62301"/>
                    <a:pt x="16427" y="61696"/>
                    <a:pt x="21950" y="49265"/>
                  </a:cubicBezTo>
                  <a:cubicBezTo>
                    <a:pt x="27490" y="36833"/>
                    <a:pt x="34191" y="32759"/>
                    <a:pt x="43901" y="28302"/>
                  </a:cubicBezTo>
                  <a:cubicBezTo>
                    <a:pt x="53610" y="23829"/>
                    <a:pt x="51827" y="17319"/>
                    <a:pt x="59929" y="8660"/>
                  </a:cubicBezTo>
                  <a:cubicBezTo>
                    <a:pt x="68047" y="0"/>
                    <a:pt x="72807" y="6208"/>
                    <a:pt x="76420" y="19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31"/>
            <p:cNvSpPr/>
            <p:nvPr/>
          </p:nvSpPr>
          <p:spPr>
            <a:xfrm>
              <a:off x="3983500" y="1896650"/>
              <a:ext cx="1916075" cy="1597350"/>
            </a:xfrm>
            <a:custGeom>
              <a:avLst/>
              <a:gdLst/>
              <a:ahLst/>
              <a:cxnLst/>
              <a:rect l="l" t="t" r="r" b="b"/>
              <a:pathLst>
                <a:path w="76643" h="63894" fill="none" extrusionOk="0">
                  <a:moveTo>
                    <a:pt x="0" y="63893"/>
                  </a:moveTo>
                  <a:cubicBezTo>
                    <a:pt x="1464" y="62811"/>
                    <a:pt x="16681" y="62015"/>
                    <a:pt x="22189" y="49361"/>
                  </a:cubicBezTo>
                  <a:cubicBezTo>
                    <a:pt x="27712" y="36691"/>
                    <a:pt x="34525" y="32886"/>
                    <a:pt x="44266" y="28350"/>
                  </a:cubicBezTo>
                  <a:cubicBezTo>
                    <a:pt x="54008" y="23797"/>
                    <a:pt x="52114" y="17001"/>
                    <a:pt x="60200" y="8501"/>
                  </a:cubicBezTo>
                  <a:cubicBezTo>
                    <a:pt x="68286" y="1"/>
                    <a:pt x="72934" y="6177"/>
                    <a:pt x="76643" y="178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31"/>
            <p:cNvSpPr/>
            <p:nvPr/>
          </p:nvSpPr>
          <p:spPr>
            <a:xfrm>
              <a:off x="3979500" y="1899050"/>
              <a:ext cx="1921275" cy="1608875"/>
            </a:xfrm>
            <a:custGeom>
              <a:avLst/>
              <a:gdLst/>
              <a:ahLst/>
              <a:cxnLst/>
              <a:rect l="l" t="t" r="r" b="b"/>
              <a:pathLst>
                <a:path w="76851" h="64355" fill="none" extrusionOk="0">
                  <a:moveTo>
                    <a:pt x="1" y="64355"/>
                  </a:moveTo>
                  <a:cubicBezTo>
                    <a:pt x="1402" y="63320"/>
                    <a:pt x="16921" y="62365"/>
                    <a:pt x="22429" y="49472"/>
                  </a:cubicBezTo>
                  <a:cubicBezTo>
                    <a:pt x="27952" y="36579"/>
                    <a:pt x="34844" y="33029"/>
                    <a:pt x="44633" y="28413"/>
                  </a:cubicBezTo>
                  <a:cubicBezTo>
                    <a:pt x="54423" y="23781"/>
                    <a:pt x="52401" y="16714"/>
                    <a:pt x="60471" y="8357"/>
                  </a:cubicBezTo>
                  <a:cubicBezTo>
                    <a:pt x="68541" y="0"/>
                    <a:pt x="73062" y="6160"/>
                    <a:pt x="76850" y="167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31"/>
            <p:cNvSpPr/>
            <p:nvPr/>
          </p:nvSpPr>
          <p:spPr>
            <a:xfrm>
              <a:off x="3975525" y="1901825"/>
              <a:ext cx="1926450" cy="1620025"/>
            </a:xfrm>
            <a:custGeom>
              <a:avLst/>
              <a:gdLst/>
              <a:ahLst/>
              <a:cxnLst/>
              <a:rect l="l" t="t" r="r" b="b"/>
              <a:pathLst>
                <a:path w="77058" h="64801" fill="none" extrusionOk="0">
                  <a:moveTo>
                    <a:pt x="1" y="64801"/>
                  </a:moveTo>
                  <a:cubicBezTo>
                    <a:pt x="1322" y="63814"/>
                    <a:pt x="17176" y="62684"/>
                    <a:pt x="22667" y="49568"/>
                  </a:cubicBezTo>
                  <a:cubicBezTo>
                    <a:pt x="28175" y="36452"/>
                    <a:pt x="35178" y="33157"/>
                    <a:pt x="44999" y="28445"/>
                  </a:cubicBezTo>
                  <a:cubicBezTo>
                    <a:pt x="54820" y="23750"/>
                    <a:pt x="52671" y="16396"/>
                    <a:pt x="60726" y="8198"/>
                  </a:cubicBezTo>
                  <a:cubicBezTo>
                    <a:pt x="68780" y="1"/>
                    <a:pt x="73205" y="6113"/>
                    <a:pt x="77057" y="156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31"/>
            <p:cNvSpPr/>
            <p:nvPr/>
          </p:nvSpPr>
          <p:spPr>
            <a:xfrm>
              <a:off x="3971550" y="1904225"/>
              <a:ext cx="1931600" cy="1631550"/>
            </a:xfrm>
            <a:custGeom>
              <a:avLst/>
              <a:gdLst/>
              <a:ahLst/>
              <a:cxnLst/>
              <a:rect l="l" t="t" r="r" b="b"/>
              <a:pathLst>
                <a:path w="77264" h="65262" fill="none" extrusionOk="0">
                  <a:moveTo>
                    <a:pt x="0" y="65262"/>
                  </a:moveTo>
                  <a:cubicBezTo>
                    <a:pt x="1258" y="64323"/>
                    <a:pt x="17414" y="63033"/>
                    <a:pt x="22906" y="49679"/>
                  </a:cubicBezTo>
                  <a:cubicBezTo>
                    <a:pt x="28413" y="36340"/>
                    <a:pt x="35496" y="33300"/>
                    <a:pt x="45365" y="28508"/>
                  </a:cubicBezTo>
                  <a:cubicBezTo>
                    <a:pt x="55218" y="23717"/>
                    <a:pt x="52958" y="16093"/>
                    <a:pt x="60996" y="8055"/>
                  </a:cubicBezTo>
                  <a:cubicBezTo>
                    <a:pt x="69034" y="0"/>
                    <a:pt x="73332" y="6097"/>
                    <a:pt x="77264" y="144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31"/>
            <p:cNvSpPr/>
            <p:nvPr/>
          </p:nvSpPr>
          <p:spPr>
            <a:xfrm>
              <a:off x="3967175" y="1906600"/>
              <a:ext cx="1937175" cy="1643100"/>
            </a:xfrm>
            <a:custGeom>
              <a:avLst/>
              <a:gdLst/>
              <a:ahLst/>
              <a:cxnLst/>
              <a:rect l="l" t="t" r="r" b="b"/>
              <a:pathLst>
                <a:path w="77487" h="65724" fill="none" extrusionOk="0">
                  <a:moveTo>
                    <a:pt x="0" y="65724"/>
                  </a:moveTo>
                  <a:cubicBezTo>
                    <a:pt x="1194" y="64832"/>
                    <a:pt x="17685" y="63384"/>
                    <a:pt x="23176" y="49806"/>
                  </a:cubicBezTo>
                  <a:cubicBezTo>
                    <a:pt x="28652" y="36229"/>
                    <a:pt x="35846" y="33443"/>
                    <a:pt x="45747" y="28573"/>
                  </a:cubicBezTo>
                  <a:cubicBezTo>
                    <a:pt x="55648" y="23702"/>
                    <a:pt x="53260" y="15791"/>
                    <a:pt x="61283" y="7896"/>
                  </a:cubicBezTo>
                  <a:cubicBezTo>
                    <a:pt x="69305" y="1"/>
                    <a:pt x="73491" y="6081"/>
                    <a:pt x="77487" y="135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31"/>
            <p:cNvSpPr/>
            <p:nvPr/>
          </p:nvSpPr>
          <p:spPr>
            <a:xfrm>
              <a:off x="3963200" y="1909400"/>
              <a:ext cx="1942350" cy="1654225"/>
            </a:xfrm>
            <a:custGeom>
              <a:avLst/>
              <a:gdLst/>
              <a:ahLst/>
              <a:cxnLst/>
              <a:rect l="l" t="t" r="r" b="b"/>
              <a:pathLst>
                <a:path w="77694" h="66169" fill="none" extrusionOk="0">
                  <a:moveTo>
                    <a:pt x="0" y="66169"/>
                  </a:moveTo>
                  <a:cubicBezTo>
                    <a:pt x="1130" y="65341"/>
                    <a:pt x="17923" y="63702"/>
                    <a:pt x="23399" y="49901"/>
                  </a:cubicBezTo>
                  <a:cubicBezTo>
                    <a:pt x="28890" y="36085"/>
                    <a:pt x="36165" y="33570"/>
                    <a:pt x="46113" y="28620"/>
                  </a:cubicBezTo>
                  <a:cubicBezTo>
                    <a:pt x="56046" y="23669"/>
                    <a:pt x="53531" y="15488"/>
                    <a:pt x="61537" y="7736"/>
                  </a:cubicBezTo>
                  <a:cubicBezTo>
                    <a:pt x="69544" y="0"/>
                    <a:pt x="73618" y="6049"/>
                    <a:pt x="77693" y="122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31"/>
            <p:cNvSpPr/>
            <p:nvPr/>
          </p:nvSpPr>
          <p:spPr>
            <a:xfrm>
              <a:off x="3959225" y="1911775"/>
              <a:ext cx="1947525" cy="1665800"/>
            </a:xfrm>
            <a:custGeom>
              <a:avLst/>
              <a:gdLst/>
              <a:ahLst/>
              <a:cxnLst/>
              <a:rect l="l" t="t" r="r" b="b"/>
              <a:pathLst>
                <a:path w="77901" h="66632" fill="none" extrusionOk="0">
                  <a:moveTo>
                    <a:pt x="0" y="66631"/>
                  </a:moveTo>
                  <a:cubicBezTo>
                    <a:pt x="1051" y="65851"/>
                    <a:pt x="18178" y="64052"/>
                    <a:pt x="23653" y="50013"/>
                  </a:cubicBezTo>
                  <a:cubicBezTo>
                    <a:pt x="29113" y="35974"/>
                    <a:pt x="36483" y="33714"/>
                    <a:pt x="46463" y="28684"/>
                  </a:cubicBezTo>
                  <a:cubicBezTo>
                    <a:pt x="56443" y="23654"/>
                    <a:pt x="53817" y="15186"/>
                    <a:pt x="61807" y="7593"/>
                  </a:cubicBezTo>
                  <a:cubicBezTo>
                    <a:pt x="69798" y="1"/>
                    <a:pt x="73761" y="6033"/>
                    <a:pt x="77900" y="111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31"/>
            <p:cNvSpPr/>
            <p:nvPr/>
          </p:nvSpPr>
          <p:spPr>
            <a:xfrm>
              <a:off x="3955225" y="1914175"/>
              <a:ext cx="1952700" cy="1677325"/>
            </a:xfrm>
            <a:custGeom>
              <a:avLst/>
              <a:gdLst/>
              <a:ahLst/>
              <a:cxnLst/>
              <a:rect l="l" t="t" r="r" b="b"/>
              <a:pathLst>
                <a:path w="78108" h="67093" fill="none" extrusionOk="0">
                  <a:moveTo>
                    <a:pt x="1" y="67092"/>
                  </a:moveTo>
                  <a:cubicBezTo>
                    <a:pt x="988" y="66360"/>
                    <a:pt x="18433" y="64386"/>
                    <a:pt x="23893" y="50124"/>
                  </a:cubicBezTo>
                  <a:cubicBezTo>
                    <a:pt x="29337" y="35862"/>
                    <a:pt x="36818" y="33857"/>
                    <a:pt x="46830" y="28747"/>
                  </a:cubicBezTo>
                  <a:cubicBezTo>
                    <a:pt x="56858" y="23622"/>
                    <a:pt x="54104" y="14883"/>
                    <a:pt x="62079" y="7450"/>
                  </a:cubicBezTo>
                  <a:cubicBezTo>
                    <a:pt x="70038" y="0"/>
                    <a:pt x="73890" y="6017"/>
                    <a:pt x="78108" y="1019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31"/>
            <p:cNvSpPr/>
            <p:nvPr/>
          </p:nvSpPr>
          <p:spPr>
            <a:xfrm>
              <a:off x="3951250" y="1916950"/>
              <a:ext cx="1957875" cy="1688475"/>
            </a:xfrm>
            <a:custGeom>
              <a:avLst/>
              <a:gdLst/>
              <a:ahLst/>
              <a:cxnLst/>
              <a:rect l="l" t="t" r="r" b="b"/>
              <a:pathLst>
                <a:path w="78315" h="67539" fill="none" extrusionOk="0">
                  <a:moveTo>
                    <a:pt x="1" y="67538"/>
                  </a:moveTo>
                  <a:cubicBezTo>
                    <a:pt x="908" y="66854"/>
                    <a:pt x="18672" y="64721"/>
                    <a:pt x="24132" y="50220"/>
                  </a:cubicBezTo>
                  <a:cubicBezTo>
                    <a:pt x="29575" y="35735"/>
                    <a:pt x="37136" y="33984"/>
                    <a:pt x="47196" y="28779"/>
                  </a:cubicBezTo>
                  <a:cubicBezTo>
                    <a:pt x="57256" y="23590"/>
                    <a:pt x="54391" y="14581"/>
                    <a:pt x="62333" y="7291"/>
                  </a:cubicBezTo>
                  <a:cubicBezTo>
                    <a:pt x="70292" y="1"/>
                    <a:pt x="74017" y="5986"/>
                    <a:pt x="78315" y="892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31"/>
            <p:cNvSpPr/>
            <p:nvPr/>
          </p:nvSpPr>
          <p:spPr>
            <a:xfrm>
              <a:off x="3947275" y="1919350"/>
              <a:ext cx="1963050" cy="1700000"/>
            </a:xfrm>
            <a:custGeom>
              <a:avLst/>
              <a:gdLst/>
              <a:ahLst/>
              <a:cxnLst/>
              <a:rect l="l" t="t" r="r" b="b"/>
              <a:pathLst>
                <a:path w="78522" h="68000" fill="none" extrusionOk="0">
                  <a:moveTo>
                    <a:pt x="1" y="67999"/>
                  </a:moveTo>
                  <a:cubicBezTo>
                    <a:pt x="844" y="67363"/>
                    <a:pt x="18926" y="65071"/>
                    <a:pt x="24370" y="50331"/>
                  </a:cubicBezTo>
                  <a:cubicBezTo>
                    <a:pt x="29798" y="35607"/>
                    <a:pt x="37470" y="34127"/>
                    <a:pt x="47562" y="28843"/>
                  </a:cubicBezTo>
                  <a:cubicBezTo>
                    <a:pt x="57654" y="23574"/>
                    <a:pt x="54661" y="14278"/>
                    <a:pt x="62604" y="7131"/>
                  </a:cubicBezTo>
                  <a:cubicBezTo>
                    <a:pt x="70531" y="0"/>
                    <a:pt x="74160" y="5953"/>
                    <a:pt x="78521" y="78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31"/>
            <p:cNvSpPr/>
            <p:nvPr/>
          </p:nvSpPr>
          <p:spPr>
            <a:xfrm>
              <a:off x="3943300" y="1921725"/>
              <a:ext cx="1968225" cy="1711150"/>
            </a:xfrm>
            <a:custGeom>
              <a:avLst/>
              <a:gdLst/>
              <a:ahLst/>
              <a:cxnLst/>
              <a:rect l="l" t="t" r="r" b="b"/>
              <a:pathLst>
                <a:path w="78729" h="68446" fill="none" extrusionOk="0">
                  <a:moveTo>
                    <a:pt x="0" y="68446"/>
                  </a:moveTo>
                  <a:cubicBezTo>
                    <a:pt x="764" y="67873"/>
                    <a:pt x="19165" y="65405"/>
                    <a:pt x="24609" y="50459"/>
                  </a:cubicBezTo>
                  <a:cubicBezTo>
                    <a:pt x="30037" y="35497"/>
                    <a:pt x="37788" y="34271"/>
                    <a:pt x="47928" y="28907"/>
                  </a:cubicBezTo>
                  <a:cubicBezTo>
                    <a:pt x="58067" y="23558"/>
                    <a:pt x="54947" y="13976"/>
                    <a:pt x="62858" y="6988"/>
                  </a:cubicBezTo>
                  <a:cubicBezTo>
                    <a:pt x="70785" y="1"/>
                    <a:pt x="74287" y="5938"/>
                    <a:pt x="78728" y="685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31"/>
            <p:cNvSpPr/>
            <p:nvPr/>
          </p:nvSpPr>
          <p:spPr>
            <a:xfrm>
              <a:off x="3939325" y="1924525"/>
              <a:ext cx="1973375" cy="1722275"/>
            </a:xfrm>
            <a:custGeom>
              <a:avLst/>
              <a:gdLst/>
              <a:ahLst/>
              <a:cxnLst/>
              <a:rect l="l" t="t" r="r" b="b"/>
              <a:pathLst>
                <a:path w="78935" h="68891" fill="none" extrusionOk="0">
                  <a:moveTo>
                    <a:pt x="0" y="68891"/>
                  </a:moveTo>
                  <a:cubicBezTo>
                    <a:pt x="701" y="68381"/>
                    <a:pt x="19419" y="65739"/>
                    <a:pt x="24847" y="50554"/>
                  </a:cubicBezTo>
                  <a:cubicBezTo>
                    <a:pt x="30259" y="35369"/>
                    <a:pt x="38122" y="34382"/>
                    <a:pt x="48294" y="28954"/>
                  </a:cubicBezTo>
                  <a:cubicBezTo>
                    <a:pt x="58465" y="23510"/>
                    <a:pt x="55234" y="13657"/>
                    <a:pt x="63129" y="6829"/>
                  </a:cubicBezTo>
                  <a:cubicBezTo>
                    <a:pt x="71040" y="0"/>
                    <a:pt x="74430" y="5905"/>
                    <a:pt x="78935" y="557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31"/>
            <p:cNvSpPr/>
            <p:nvPr/>
          </p:nvSpPr>
          <p:spPr>
            <a:xfrm>
              <a:off x="3935350" y="1926900"/>
              <a:ext cx="1978550" cy="1733825"/>
            </a:xfrm>
            <a:custGeom>
              <a:avLst/>
              <a:gdLst/>
              <a:ahLst/>
              <a:cxnLst/>
              <a:rect l="l" t="t" r="r" b="b"/>
              <a:pathLst>
                <a:path w="79142" h="69353" fill="none" extrusionOk="0">
                  <a:moveTo>
                    <a:pt x="0" y="69353"/>
                  </a:moveTo>
                  <a:cubicBezTo>
                    <a:pt x="621" y="68891"/>
                    <a:pt x="19674" y="66074"/>
                    <a:pt x="25086" y="50666"/>
                  </a:cubicBezTo>
                  <a:cubicBezTo>
                    <a:pt x="30498" y="35258"/>
                    <a:pt x="38441" y="34526"/>
                    <a:pt x="48660" y="29018"/>
                  </a:cubicBezTo>
                  <a:cubicBezTo>
                    <a:pt x="58863" y="23495"/>
                    <a:pt x="55504" y="13371"/>
                    <a:pt x="63399" y="6686"/>
                  </a:cubicBezTo>
                  <a:cubicBezTo>
                    <a:pt x="71278" y="1"/>
                    <a:pt x="74557" y="5890"/>
                    <a:pt x="79142" y="446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31"/>
            <p:cNvSpPr/>
            <p:nvPr/>
          </p:nvSpPr>
          <p:spPr>
            <a:xfrm>
              <a:off x="3931350" y="1929700"/>
              <a:ext cx="1984150" cy="1744950"/>
            </a:xfrm>
            <a:custGeom>
              <a:avLst/>
              <a:gdLst/>
              <a:ahLst/>
              <a:cxnLst/>
              <a:rect l="l" t="t" r="r" b="b"/>
              <a:pathLst>
                <a:path w="79366" h="69798" fill="none" extrusionOk="0">
                  <a:moveTo>
                    <a:pt x="1" y="69798"/>
                  </a:moveTo>
                  <a:cubicBezTo>
                    <a:pt x="558" y="69384"/>
                    <a:pt x="19914" y="66408"/>
                    <a:pt x="25325" y="50761"/>
                  </a:cubicBezTo>
                  <a:cubicBezTo>
                    <a:pt x="30722" y="35114"/>
                    <a:pt x="38760" y="34652"/>
                    <a:pt x="49011" y="29065"/>
                  </a:cubicBezTo>
                  <a:cubicBezTo>
                    <a:pt x="59261" y="23462"/>
                    <a:pt x="55791" y="13052"/>
                    <a:pt x="63655" y="6526"/>
                  </a:cubicBezTo>
                  <a:cubicBezTo>
                    <a:pt x="71534" y="0"/>
                    <a:pt x="74701" y="5858"/>
                    <a:pt x="79365" y="33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31"/>
            <p:cNvSpPr/>
            <p:nvPr/>
          </p:nvSpPr>
          <p:spPr>
            <a:xfrm>
              <a:off x="3926975" y="1932075"/>
              <a:ext cx="1989700" cy="1756525"/>
            </a:xfrm>
            <a:custGeom>
              <a:avLst/>
              <a:gdLst/>
              <a:ahLst/>
              <a:cxnLst/>
              <a:rect l="l" t="t" r="r" b="b"/>
              <a:pathLst>
                <a:path w="79588" h="70261" fill="none" extrusionOk="0">
                  <a:moveTo>
                    <a:pt x="1" y="70260"/>
                  </a:moveTo>
                  <a:cubicBezTo>
                    <a:pt x="494" y="69894"/>
                    <a:pt x="20184" y="66758"/>
                    <a:pt x="25580" y="50873"/>
                  </a:cubicBezTo>
                  <a:cubicBezTo>
                    <a:pt x="30960" y="35003"/>
                    <a:pt x="39110" y="34796"/>
                    <a:pt x="49393" y="29114"/>
                  </a:cubicBezTo>
                  <a:cubicBezTo>
                    <a:pt x="59691" y="23447"/>
                    <a:pt x="56094" y="12750"/>
                    <a:pt x="63941" y="6383"/>
                  </a:cubicBezTo>
                  <a:cubicBezTo>
                    <a:pt x="71788" y="1"/>
                    <a:pt x="74845" y="5842"/>
                    <a:pt x="79588" y="223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31"/>
            <p:cNvSpPr/>
            <p:nvPr/>
          </p:nvSpPr>
          <p:spPr>
            <a:xfrm>
              <a:off x="3923000" y="1934475"/>
              <a:ext cx="1994875" cy="1768050"/>
            </a:xfrm>
            <a:custGeom>
              <a:avLst/>
              <a:gdLst/>
              <a:ahLst/>
              <a:cxnLst/>
              <a:rect l="l" t="t" r="r" b="b"/>
              <a:pathLst>
                <a:path w="79795" h="70722" fill="none" extrusionOk="0">
                  <a:moveTo>
                    <a:pt x="1" y="70721"/>
                  </a:moveTo>
                  <a:cubicBezTo>
                    <a:pt x="430" y="70403"/>
                    <a:pt x="20423" y="67092"/>
                    <a:pt x="25819" y="50999"/>
                  </a:cubicBezTo>
                  <a:cubicBezTo>
                    <a:pt x="31199" y="34891"/>
                    <a:pt x="39428" y="34939"/>
                    <a:pt x="49759" y="29177"/>
                  </a:cubicBezTo>
                  <a:cubicBezTo>
                    <a:pt x="60089" y="23415"/>
                    <a:pt x="56380" y="12463"/>
                    <a:pt x="64212" y="6224"/>
                  </a:cubicBezTo>
                  <a:cubicBezTo>
                    <a:pt x="72043" y="0"/>
                    <a:pt x="74972" y="5826"/>
                    <a:pt x="79795" y="11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31"/>
            <p:cNvSpPr/>
            <p:nvPr/>
          </p:nvSpPr>
          <p:spPr>
            <a:xfrm>
              <a:off x="3919025" y="1937250"/>
              <a:ext cx="2000050" cy="1779200"/>
            </a:xfrm>
            <a:custGeom>
              <a:avLst/>
              <a:gdLst/>
              <a:ahLst/>
              <a:cxnLst/>
              <a:rect l="l" t="t" r="r" b="b"/>
              <a:pathLst>
                <a:path w="80002" h="71168" fill="none" extrusionOk="0">
                  <a:moveTo>
                    <a:pt x="0" y="71167"/>
                  </a:moveTo>
                  <a:cubicBezTo>
                    <a:pt x="351" y="70913"/>
                    <a:pt x="20677" y="67427"/>
                    <a:pt x="26057" y="51095"/>
                  </a:cubicBezTo>
                  <a:cubicBezTo>
                    <a:pt x="31421" y="34764"/>
                    <a:pt x="39762" y="35067"/>
                    <a:pt x="50124" y="29225"/>
                  </a:cubicBezTo>
                  <a:cubicBezTo>
                    <a:pt x="60487" y="23383"/>
                    <a:pt x="56651" y="12145"/>
                    <a:pt x="64466" y="6065"/>
                  </a:cubicBezTo>
                  <a:cubicBezTo>
                    <a:pt x="72297" y="0"/>
                    <a:pt x="75115" y="5779"/>
                    <a:pt x="80001" y="0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31"/>
            <p:cNvSpPr/>
            <p:nvPr/>
          </p:nvSpPr>
          <p:spPr>
            <a:xfrm>
              <a:off x="3915050" y="1936850"/>
              <a:ext cx="2005225" cy="1793525"/>
            </a:xfrm>
            <a:custGeom>
              <a:avLst/>
              <a:gdLst/>
              <a:ahLst/>
              <a:cxnLst/>
              <a:rect l="l" t="t" r="r" b="b"/>
              <a:pathLst>
                <a:path w="80209" h="71741" fill="none" extrusionOk="0">
                  <a:moveTo>
                    <a:pt x="0" y="71740"/>
                  </a:moveTo>
                  <a:cubicBezTo>
                    <a:pt x="287" y="71533"/>
                    <a:pt x="20916" y="67872"/>
                    <a:pt x="26296" y="51318"/>
                  </a:cubicBezTo>
                  <a:cubicBezTo>
                    <a:pt x="31660" y="34748"/>
                    <a:pt x="40080" y="35321"/>
                    <a:pt x="50490" y="29400"/>
                  </a:cubicBezTo>
                  <a:cubicBezTo>
                    <a:pt x="60900" y="23479"/>
                    <a:pt x="56937" y="11955"/>
                    <a:pt x="64736" y="6033"/>
                  </a:cubicBezTo>
                  <a:cubicBezTo>
                    <a:pt x="72536" y="112"/>
                    <a:pt x="75242" y="5874"/>
                    <a:pt x="80208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31"/>
            <p:cNvSpPr/>
            <p:nvPr/>
          </p:nvSpPr>
          <p:spPr>
            <a:xfrm>
              <a:off x="3911075" y="1936850"/>
              <a:ext cx="2010375" cy="1807450"/>
            </a:xfrm>
            <a:custGeom>
              <a:avLst/>
              <a:gdLst/>
              <a:ahLst/>
              <a:cxnLst/>
              <a:rect l="l" t="t" r="r" b="b"/>
              <a:pathLst>
                <a:path w="80415" h="72298" fill="none" extrusionOk="0">
                  <a:moveTo>
                    <a:pt x="0" y="72297"/>
                  </a:moveTo>
                  <a:cubicBezTo>
                    <a:pt x="207" y="72138"/>
                    <a:pt x="21170" y="68318"/>
                    <a:pt x="26534" y="51525"/>
                  </a:cubicBezTo>
                  <a:cubicBezTo>
                    <a:pt x="31883" y="34732"/>
                    <a:pt x="40399" y="35560"/>
                    <a:pt x="50856" y="29559"/>
                  </a:cubicBezTo>
                  <a:cubicBezTo>
                    <a:pt x="61298" y="23558"/>
                    <a:pt x="57223" y="11764"/>
                    <a:pt x="65007" y="5986"/>
                  </a:cubicBezTo>
                  <a:cubicBezTo>
                    <a:pt x="72791" y="207"/>
                    <a:pt x="75385" y="5954"/>
                    <a:pt x="80415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31"/>
            <p:cNvSpPr/>
            <p:nvPr/>
          </p:nvSpPr>
          <p:spPr>
            <a:xfrm>
              <a:off x="3907075" y="1936450"/>
              <a:ext cx="2015575" cy="1821775"/>
            </a:xfrm>
            <a:custGeom>
              <a:avLst/>
              <a:gdLst/>
              <a:ahLst/>
              <a:cxnLst/>
              <a:rect l="l" t="t" r="r" b="b"/>
              <a:pathLst>
                <a:path w="80623" h="72871" fill="none" extrusionOk="0">
                  <a:moveTo>
                    <a:pt x="1" y="72871"/>
                  </a:moveTo>
                  <a:cubicBezTo>
                    <a:pt x="144" y="72759"/>
                    <a:pt x="21426" y="68764"/>
                    <a:pt x="26774" y="51748"/>
                  </a:cubicBezTo>
                  <a:cubicBezTo>
                    <a:pt x="32122" y="34732"/>
                    <a:pt x="40734" y="35815"/>
                    <a:pt x="51223" y="29734"/>
                  </a:cubicBezTo>
                  <a:cubicBezTo>
                    <a:pt x="61697" y="23638"/>
                    <a:pt x="57495" y="11573"/>
                    <a:pt x="65262" y="5954"/>
                  </a:cubicBezTo>
                  <a:cubicBezTo>
                    <a:pt x="73030" y="335"/>
                    <a:pt x="75513" y="6049"/>
                    <a:pt x="80623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31"/>
            <p:cNvSpPr/>
            <p:nvPr/>
          </p:nvSpPr>
          <p:spPr>
            <a:xfrm>
              <a:off x="3903100" y="1936050"/>
              <a:ext cx="2020750" cy="1836100"/>
            </a:xfrm>
            <a:custGeom>
              <a:avLst/>
              <a:gdLst/>
              <a:ahLst/>
              <a:cxnLst/>
              <a:rect l="l" t="t" r="r" b="b"/>
              <a:pathLst>
                <a:path w="80830" h="73444" fill="none" extrusionOk="0">
                  <a:moveTo>
                    <a:pt x="1" y="73444"/>
                  </a:moveTo>
                  <a:cubicBezTo>
                    <a:pt x="64" y="73380"/>
                    <a:pt x="21664" y="69226"/>
                    <a:pt x="27013" y="51971"/>
                  </a:cubicBezTo>
                  <a:cubicBezTo>
                    <a:pt x="32345" y="34733"/>
                    <a:pt x="41052" y="36070"/>
                    <a:pt x="51573" y="29910"/>
                  </a:cubicBezTo>
                  <a:cubicBezTo>
                    <a:pt x="62111" y="23734"/>
                    <a:pt x="57781" y="11382"/>
                    <a:pt x="65533" y="5922"/>
                  </a:cubicBezTo>
                  <a:cubicBezTo>
                    <a:pt x="73285" y="446"/>
                    <a:pt x="75656" y="6145"/>
                    <a:pt x="80829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31"/>
            <p:cNvSpPr/>
            <p:nvPr/>
          </p:nvSpPr>
          <p:spPr>
            <a:xfrm>
              <a:off x="3899125" y="1936050"/>
              <a:ext cx="2025925" cy="1849625"/>
            </a:xfrm>
            <a:custGeom>
              <a:avLst/>
              <a:gdLst/>
              <a:ahLst/>
              <a:cxnLst/>
              <a:rect l="l" t="t" r="r" b="b"/>
              <a:pathLst>
                <a:path w="81037" h="73985" fill="none" extrusionOk="0">
                  <a:moveTo>
                    <a:pt x="1" y="73985"/>
                  </a:moveTo>
                  <a:cubicBezTo>
                    <a:pt x="1" y="73985"/>
                    <a:pt x="21919" y="69671"/>
                    <a:pt x="27251" y="52194"/>
                  </a:cubicBezTo>
                  <a:cubicBezTo>
                    <a:pt x="32568" y="34717"/>
                    <a:pt x="41386" y="36308"/>
                    <a:pt x="51939" y="30053"/>
                  </a:cubicBezTo>
                  <a:cubicBezTo>
                    <a:pt x="62508" y="23813"/>
                    <a:pt x="58067" y="11175"/>
                    <a:pt x="65803" y="5858"/>
                  </a:cubicBezTo>
                  <a:cubicBezTo>
                    <a:pt x="73523" y="558"/>
                    <a:pt x="75783" y="6224"/>
                    <a:pt x="81036" y="1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59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3" name="Google Shape;3873;p31"/>
          <p:cNvSpPr/>
          <p:nvPr/>
        </p:nvSpPr>
        <p:spPr>
          <a:xfrm rot="-5173964" flipH="1">
            <a:off x="5905136" y="2479105"/>
            <a:ext cx="4723730" cy="5822776"/>
          </a:xfrm>
          <a:custGeom>
            <a:avLst/>
            <a:gdLst/>
            <a:ahLst/>
            <a:cxnLst/>
            <a:rect l="l" t="t" r="r" b="b"/>
            <a:pathLst>
              <a:path w="62891" h="68923" extrusionOk="0">
                <a:moveTo>
                  <a:pt x="62890" y="0"/>
                </a:moveTo>
                <a:cubicBezTo>
                  <a:pt x="28158" y="0"/>
                  <a:pt x="0" y="28158"/>
                  <a:pt x="0" y="62906"/>
                </a:cubicBezTo>
                <a:lnTo>
                  <a:pt x="0" y="62906"/>
                </a:lnTo>
                <a:lnTo>
                  <a:pt x="0" y="68922"/>
                </a:lnTo>
                <a:cubicBezTo>
                  <a:pt x="0" y="34191"/>
                  <a:pt x="28158" y="6017"/>
                  <a:pt x="62890" y="6017"/>
                </a:cubicBezTo>
                <a:lnTo>
                  <a:pt x="62890" y="6017"/>
                </a:lnTo>
                <a:lnTo>
                  <a:pt x="62890" y="6017"/>
                </a:lnTo>
                <a:lnTo>
                  <a:pt x="62890" y="0"/>
                </a:lnTo>
                <a:close/>
              </a:path>
            </a:pathLst>
          </a:custGeom>
          <a:solidFill>
            <a:srgbClr val="FF88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4" name="Google Shape;3874;p31"/>
          <p:cNvSpPr/>
          <p:nvPr/>
        </p:nvSpPr>
        <p:spPr>
          <a:xfrm rot="-6219643">
            <a:off x="-3799067" y="-5372436"/>
            <a:ext cx="7394227" cy="6425049"/>
          </a:xfrm>
          <a:prstGeom prst="flowChartOnlineStorag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5" name="Google Shape;3875;p31"/>
          <p:cNvSpPr/>
          <p:nvPr/>
        </p:nvSpPr>
        <p:spPr>
          <a:xfrm rot="-8518940">
            <a:off x="-1881120" y="-2804764"/>
            <a:ext cx="4723685" cy="5822753"/>
          </a:xfrm>
          <a:custGeom>
            <a:avLst/>
            <a:gdLst/>
            <a:ahLst/>
            <a:cxnLst/>
            <a:rect l="l" t="t" r="r" b="b"/>
            <a:pathLst>
              <a:path w="62891" h="68923" extrusionOk="0">
                <a:moveTo>
                  <a:pt x="62890" y="0"/>
                </a:moveTo>
                <a:cubicBezTo>
                  <a:pt x="28158" y="0"/>
                  <a:pt x="0" y="28158"/>
                  <a:pt x="0" y="62906"/>
                </a:cubicBezTo>
                <a:lnTo>
                  <a:pt x="0" y="62906"/>
                </a:lnTo>
                <a:lnTo>
                  <a:pt x="0" y="68922"/>
                </a:lnTo>
                <a:cubicBezTo>
                  <a:pt x="0" y="34191"/>
                  <a:pt x="28158" y="6017"/>
                  <a:pt x="62890" y="6017"/>
                </a:cubicBezTo>
                <a:lnTo>
                  <a:pt x="62890" y="6017"/>
                </a:lnTo>
                <a:lnTo>
                  <a:pt x="62890" y="6017"/>
                </a:lnTo>
                <a:lnTo>
                  <a:pt x="62890" y="0"/>
                </a:lnTo>
                <a:close/>
              </a:path>
            </a:pathLst>
          </a:custGeom>
          <a:solidFill>
            <a:srgbClr val="FF88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6" name="Google Shape;3876;p31"/>
          <p:cNvGrpSpPr/>
          <p:nvPr/>
        </p:nvGrpSpPr>
        <p:grpSpPr>
          <a:xfrm>
            <a:off x="7904994" y="431625"/>
            <a:ext cx="529200" cy="529200"/>
            <a:chOff x="797275" y="458600"/>
            <a:chExt cx="529200" cy="529200"/>
          </a:xfrm>
        </p:grpSpPr>
        <p:sp>
          <p:nvSpPr>
            <p:cNvPr id="3877" name="Google Shape;3877;p31"/>
            <p:cNvSpPr/>
            <p:nvPr/>
          </p:nvSpPr>
          <p:spPr>
            <a:xfrm>
              <a:off x="797275" y="458600"/>
              <a:ext cx="529200" cy="529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31"/>
            <p:cNvSpPr/>
            <p:nvPr/>
          </p:nvSpPr>
          <p:spPr>
            <a:xfrm>
              <a:off x="853700" y="515050"/>
              <a:ext cx="416400" cy="41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9" name="Google Shape;3879;p31"/>
          <p:cNvGrpSpPr/>
          <p:nvPr/>
        </p:nvGrpSpPr>
        <p:grpSpPr>
          <a:xfrm flipH="1">
            <a:off x="-353300" y="4040025"/>
            <a:ext cx="1608595" cy="268099"/>
            <a:chOff x="684450" y="451550"/>
            <a:chExt cx="3132000" cy="522000"/>
          </a:xfrm>
        </p:grpSpPr>
        <p:sp>
          <p:nvSpPr>
            <p:cNvPr id="3880" name="Google Shape;3880;p31"/>
            <p:cNvSpPr/>
            <p:nvPr/>
          </p:nvSpPr>
          <p:spPr>
            <a:xfrm>
              <a:off x="684450" y="451550"/>
              <a:ext cx="3132000" cy="522000"/>
            </a:xfrm>
            <a:prstGeom prst="roundRect">
              <a:avLst>
                <a:gd name="adj" fmla="val 2499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31"/>
            <p:cNvSpPr/>
            <p:nvPr/>
          </p:nvSpPr>
          <p:spPr>
            <a:xfrm>
              <a:off x="945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31"/>
            <p:cNvSpPr/>
            <p:nvPr/>
          </p:nvSpPr>
          <p:spPr>
            <a:xfrm>
              <a:off x="1206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31"/>
            <p:cNvSpPr/>
            <p:nvPr/>
          </p:nvSpPr>
          <p:spPr>
            <a:xfrm>
              <a:off x="1467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31"/>
            <p:cNvSpPr/>
            <p:nvPr/>
          </p:nvSpPr>
          <p:spPr>
            <a:xfrm>
              <a:off x="1728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31"/>
            <p:cNvSpPr/>
            <p:nvPr/>
          </p:nvSpPr>
          <p:spPr>
            <a:xfrm>
              <a:off x="1989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31"/>
            <p:cNvSpPr/>
            <p:nvPr/>
          </p:nvSpPr>
          <p:spPr>
            <a:xfrm>
              <a:off x="2250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31"/>
            <p:cNvSpPr/>
            <p:nvPr/>
          </p:nvSpPr>
          <p:spPr>
            <a:xfrm>
              <a:off x="2511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31"/>
            <p:cNvSpPr/>
            <p:nvPr/>
          </p:nvSpPr>
          <p:spPr>
            <a:xfrm>
              <a:off x="2772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31"/>
            <p:cNvSpPr/>
            <p:nvPr/>
          </p:nvSpPr>
          <p:spPr>
            <a:xfrm>
              <a:off x="3033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31"/>
            <p:cNvSpPr/>
            <p:nvPr/>
          </p:nvSpPr>
          <p:spPr>
            <a:xfrm>
              <a:off x="3294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31"/>
            <p:cNvSpPr/>
            <p:nvPr/>
          </p:nvSpPr>
          <p:spPr>
            <a:xfrm>
              <a:off x="3555450" y="451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31"/>
            <p:cNvSpPr/>
            <p:nvPr/>
          </p:nvSpPr>
          <p:spPr>
            <a:xfrm rot="-5400000" flipH="1">
              <a:off x="684450" y="712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3" name="Google Shape;3893;p31"/>
          <p:cNvGrpSpPr/>
          <p:nvPr/>
        </p:nvGrpSpPr>
        <p:grpSpPr>
          <a:xfrm flipH="1">
            <a:off x="7109434" y="2725394"/>
            <a:ext cx="413727" cy="404869"/>
            <a:chOff x="5573871" y="1447369"/>
            <a:chExt cx="413727" cy="404869"/>
          </a:xfrm>
        </p:grpSpPr>
        <p:grpSp>
          <p:nvGrpSpPr>
            <p:cNvPr id="3894" name="Google Shape;3894;p31"/>
            <p:cNvGrpSpPr/>
            <p:nvPr/>
          </p:nvGrpSpPr>
          <p:grpSpPr>
            <a:xfrm>
              <a:off x="5573871" y="1447369"/>
              <a:ext cx="202261" cy="404869"/>
              <a:chOff x="8432858" y="451550"/>
              <a:chExt cx="257100" cy="514642"/>
            </a:xfrm>
          </p:grpSpPr>
          <p:cxnSp>
            <p:nvCxnSpPr>
              <p:cNvPr id="3895" name="Google Shape;3895;p31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6" name="Google Shape;3896;p31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897" name="Google Shape;3897;p31"/>
            <p:cNvGrpSpPr/>
            <p:nvPr/>
          </p:nvGrpSpPr>
          <p:grpSpPr>
            <a:xfrm>
              <a:off x="5683132" y="1447369"/>
              <a:ext cx="202261" cy="404869"/>
              <a:chOff x="8432858" y="451550"/>
              <a:chExt cx="257100" cy="514642"/>
            </a:xfrm>
          </p:grpSpPr>
          <p:cxnSp>
            <p:nvCxnSpPr>
              <p:cNvPr id="3898" name="Google Shape;3898;p31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9" name="Google Shape;3899;p31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00" name="Google Shape;3900;p31"/>
            <p:cNvGrpSpPr/>
            <p:nvPr/>
          </p:nvGrpSpPr>
          <p:grpSpPr>
            <a:xfrm>
              <a:off x="5785337" y="1447369"/>
              <a:ext cx="202261" cy="404869"/>
              <a:chOff x="8432858" y="451550"/>
              <a:chExt cx="257100" cy="514642"/>
            </a:xfrm>
          </p:grpSpPr>
          <p:cxnSp>
            <p:nvCxnSpPr>
              <p:cNvPr id="3901" name="Google Shape;3901;p31"/>
              <p:cNvCxnSpPr/>
              <p:nvPr/>
            </p:nvCxnSpPr>
            <p:spPr>
              <a:xfrm>
                <a:off x="8434200" y="451550"/>
                <a:ext cx="254100" cy="268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2" name="Google Shape;3902;p31"/>
              <p:cNvCxnSpPr/>
              <p:nvPr/>
            </p:nvCxnSpPr>
            <p:spPr>
              <a:xfrm flipH="1">
                <a:off x="8432858" y="709092"/>
                <a:ext cx="257100" cy="257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 Black"/>
              <a:buNone/>
              <a:defRPr sz="30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Char char="●"/>
              <a:defRPr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Char char="○"/>
              <a:defRPr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Char char="■"/>
              <a:defRPr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Char char="●"/>
              <a:defRPr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Char char="○"/>
              <a:defRPr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Char char="■"/>
              <a:defRPr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Char char="●"/>
              <a:defRPr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Char char="○"/>
              <a:defRPr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mo"/>
              <a:buChar char="■"/>
              <a:defRPr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8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Google Shape;3904;p3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905" name="Google Shape;3905;p3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weqZUYaz0O5Tv09TZebeQAne5sjsm7C9-_VaZLEDpoM/cop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p35"/>
          <p:cNvSpPr txBox="1">
            <a:spLocks noGrp="1"/>
          </p:cNvSpPr>
          <p:nvPr>
            <p:ph type="ctrTitle"/>
          </p:nvPr>
        </p:nvSpPr>
        <p:spPr>
          <a:xfrm flipH="1">
            <a:off x="709800" y="2040388"/>
            <a:ext cx="3594000" cy="14175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DRIVING SCHOOL</a:t>
            </a:r>
            <a:endParaRPr dirty="0"/>
          </a:p>
        </p:txBody>
      </p:sp>
      <p:grpSp>
        <p:nvGrpSpPr>
          <p:cNvPr id="3916" name="Google Shape;3916;p35"/>
          <p:cNvGrpSpPr/>
          <p:nvPr/>
        </p:nvGrpSpPr>
        <p:grpSpPr>
          <a:xfrm>
            <a:off x="2219591" y="1337899"/>
            <a:ext cx="687306" cy="766623"/>
            <a:chOff x="2177246" y="849261"/>
            <a:chExt cx="687306" cy="766623"/>
          </a:xfrm>
        </p:grpSpPr>
        <p:sp>
          <p:nvSpPr>
            <p:cNvPr id="3917" name="Google Shape;3917;p35"/>
            <p:cNvSpPr/>
            <p:nvPr/>
          </p:nvSpPr>
          <p:spPr>
            <a:xfrm rot="869748">
              <a:off x="2288532" y="901759"/>
              <a:ext cx="502397" cy="652191"/>
            </a:xfrm>
            <a:custGeom>
              <a:avLst/>
              <a:gdLst/>
              <a:ahLst/>
              <a:cxnLst/>
              <a:rect l="l" t="t" r="r" b="b"/>
              <a:pathLst>
                <a:path w="2810" h="3648" extrusionOk="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35"/>
            <p:cNvSpPr/>
            <p:nvPr/>
          </p:nvSpPr>
          <p:spPr>
            <a:xfrm rot="869748">
              <a:off x="2250868" y="911195"/>
              <a:ext cx="502397" cy="652191"/>
            </a:xfrm>
            <a:custGeom>
              <a:avLst/>
              <a:gdLst/>
              <a:ahLst/>
              <a:cxnLst/>
              <a:rect l="l" t="t" r="r" b="b"/>
              <a:pathLst>
                <a:path w="2810" h="3648" extrusionOk="0">
                  <a:moveTo>
                    <a:pt x="1365" y="241"/>
                  </a:moveTo>
                  <a:cubicBezTo>
                    <a:pt x="1630" y="241"/>
                    <a:pt x="1899" y="338"/>
                    <a:pt x="2120" y="555"/>
                  </a:cubicBezTo>
                  <a:cubicBezTo>
                    <a:pt x="2810" y="1245"/>
                    <a:pt x="2329" y="2416"/>
                    <a:pt x="1356" y="2416"/>
                  </a:cubicBezTo>
                  <a:cubicBezTo>
                    <a:pt x="764" y="2416"/>
                    <a:pt x="272" y="1935"/>
                    <a:pt x="272" y="1344"/>
                  </a:cubicBezTo>
                  <a:cubicBezTo>
                    <a:pt x="263" y="681"/>
                    <a:pt x="802" y="241"/>
                    <a:pt x="1365" y="241"/>
                  </a:cubicBezTo>
                  <a:close/>
                  <a:moveTo>
                    <a:pt x="1356" y="1"/>
                  </a:moveTo>
                  <a:cubicBezTo>
                    <a:pt x="604" y="1"/>
                    <a:pt x="0" y="604"/>
                    <a:pt x="0" y="1356"/>
                  </a:cubicBezTo>
                  <a:cubicBezTo>
                    <a:pt x="0" y="2391"/>
                    <a:pt x="1183" y="3512"/>
                    <a:pt x="1331" y="3648"/>
                  </a:cubicBezTo>
                  <a:lnTo>
                    <a:pt x="1368" y="3648"/>
                  </a:lnTo>
                  <a:cubicBezTo>
                    <a:pt x="1528" y="3512"/>
                    <a:pt x="2711" y="2453"/>
                    <a:pt x="2711" y="1356"/>
                  </a:cubicBezTo>
                  <a:cubicBezTo>
                    <a:pt x="2711" y="604"/>
                    <a:pt x="2095" y="1"/>
                    <a:pt x="135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9" name="Google Shape;3919;p35"/>
          <p:cNvGrpSpPr/>
          <p:nvPr/>
        </p:nvGrpSpPr>
        <p:grpSpPr>
          <a:xfrm>
            <a:off x="709800" y="4234425"/>
            <a:ext cx="529200" cy="529200"/>
            <a:chOff x="797275" y="458600"/>
            <a:chExt cx="529200" cy="529200"/>
          </a:xfrm>
        </p:grpSpPr>
        <p:sp>
          <p:nvSpPr>
            <p:cNvPr id="3920" name="Google Shape;3920;p35"/>
            <p:cNvSpPr/>
            <p:nvPr/>
          </p:nvSpPr>
          <p:spPr>
            <a:xfrm>
              <a:off x="797275" y="458600"/>
              <a:ext cx="529200" cy="529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35"/>
            <p:cNvSpPr/>
            <p:nvPr/>
          </p:nvSpPr>
          <p:spPr>
            <a:xfrm>
              <a:off x="853700" y="515050"/>
              <a:ext cx="416400" cy="41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8" name="Google Shape;3948;p35"/>
          <p:cNvGrpSpPr/>
          <p:nvPr/>
        </p:nvGrpSpPr>
        <p:grpSpPr>
          <a:xfrm>
            <a:off x="3767702" y="4760074"/>
            <a:ext cx="1608595" cy="268099"/>
            <a:chOff x="684450" y="451550"/>
            <a:chExt cx="3132000" cy="522000"/>
          </a:xfrm>
        </p:grpSpPr>
        <p:sp>
          <p:nvSpPr>
            <p:cNvPr id="3949" name="Google Shape;3949;p35"/>
            <p:cNvSpPr/>
            <p:nvPr/>
          </p:nvSpPr>
          <p:spPr>
            <a:xfrm>
              <a:off x="684450" y="451550"/>
              <a:ext cx="3132000" cy="522000"/>
            </a:xfrm>
            <a:prstGeom prst="roundRect">
              <a:avLst>
                <a:gd name="adj" fmla="val 2499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0" name="Google Shape;3950;p35"/>
            <p:cNvSpPr/>
            <p:nvPr/>
          </p:nvSpPr>
          <p:spPr>
            <a:xfrm>
              <a:off x="945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35"/>
            <p:cNvSpPr/>
            <p:nvPr/>
          </p:nvSpPr>
          <p:spPr>
            <a:xfrm>
              <a:off x="1206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35"/>
            <p:cNvSpPr/>
            <p:nvPr/>
          </p:nvSpPr>
          <p:spPr>
            <a:xfrm>
              <a:off x="1467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35"/>
            <p:cNvSpPr/>
            <p:nvPr/>
          </p:nvSpPr>
          <p:spPr>
            <a:xfrm>
              <a:off x="1728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35"/>
            <p:cNvSpPr/>
            <p:nvPr/>
          </p:nvSpPr>
          <p:spPr>
            <a:xfrm>
              <a:off x="1989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35"/>
            <p:cNvSpPr/>
            <p:nvPr/>
          </p:nvSpPr>
          <p:spPr>
            <a:xfrm>
              <a:off x="2250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35"/>
            <p:cNvSpPr/>
            <p:nvPr/>
          </p:nvSpPr>
          <p:spPr>
            <a:xfrm>
              <a:off x="2511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35"/>
            <p:cNvSpPr/>
            <p:nvPr/>
          </p:nvSpPr>
          <p:spPr>
            <a:xfrm>
              <a:off x="2772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35"/>
            <p:cNvSpPr/>
            <p:nvPr/>
          </p:nvSpPr>
          <p:spPr>
            <a:xfrm>
              <a:off x="3033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35"/>
            <p:cNvSpPr/>
            <p:nvPr/>
          </p:nvSpPr>
          <p:spPr>
            <a:xfrm>
              <a:off x="3294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35"/>
            <p:cNvSpPr/>
            <p:nvPr/>
          </p:nvSpPr>
          <p:spPr>
            <a:xfrm>
              <a:off x="3555450" y="451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35"/>
            <p:cNvSpPr/>
            <p:nvPr/>
          </p:nvSpPr>
          <p:spPr>
            <a:xfrm rot="-5400000" flipH="1">
              <a:off x="684450" y="712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62" name="Google Shape;3962;p35"/>
          <p:cNvPicPr preferRelativeResize="0"/>
          <p:nvPr/>
        </p:nvPicPr>
        <p:blipFill rotWithShape="1">
          <a:blip r:embed="rId5">
            <a:alphaModFix/>
          </a:blip>
          <a:srcRect l="12324" t="2616" r="32630" b="44740"/>
          <a:stretch/>
        </p:blipFill>
        <p:spPr>
          <a:xfrm>
            <a:off x="5088592" y="1228702"/>
            <a:ext cx="3593946" cy="22926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171450" dist="142875" dir="1560000" algn="bl" rotWithShape="0">
              <a:schemeClr val="accent2">
                <a:alpha val="31000"/>
              </a:schemeClr>
            </a:outerShdw>
          </a:effectLst>
        </p:spPr>
      </p:pic>
      <p:grpSp>
        <p:nvGrpSpPr>
          <p:cNvPr id="3963" name="Google Shape;3963;p35"/>
          <p:cNvGrpSpPr/>
          <p:nvPr/>
        </p:nvGrpSpPr>
        <p:grpSpPr>
          <a:xfrm>
            <a:off x="173624" y="755350"/>
            <a:ext cx="1608595" cy="268099"/>
            <a:chOff x="684450" y="451550"/>
            <a:chExt cx="3132000" cy="522000"/>
          </a:xfrm>
        </p:grpSpPr>
        <p:sp>
          <p:nvSpPr>
            <p:cNvPr id="3964" name="Google Shape;3964;p35"/>
            <p:cNvSpPr/>
            <p:nvPr/>
          </p:nvSpPr>
          <p:spPr>
            <a:xfrm>
              <a:off x="684450" y="451550"/>
              <a:ext cx="3132000" cy="522000"/>
            </a:xfrm>
            <a:prstGeom prst="roundRect">
              <a:avLst>
                <a:gd name="adj" fmla="val 2499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35"/>
            <p:cNvSpPr/>
            <p:nvPr/>
          </p:nvSpPr>
          <p:spPr>
            <a:xfrm>
              <a:off x="945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35"/>
            <p:cNvSpPr/>
            <p:nvPr/>
          </p:nvSpPr>
          <p:spPr>
            <a:xfrm>
              <a:off x="1206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35"/>
            <p:cNvSpPr/>
            <p:nvPr/>
          </p:nvSpPr>
          <p:spPr>
            <a:xfrm>
              <a:off x="1467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35"/>
            <p:cNvSpPr/>
            <p:nvPr/>
          </p:nvSpPr>
          <p:spPr>
            <a:xfrm>
              <a:off x="1728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35"/>
            <p:cNvSpPr/>
            <p:nvPr/>
          </p:nvSpPr>
          <p:spPr>
            <a:xfrm>
              <a:off x="1989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35"/>
            <p:cNvSpPr/>
            <p:nvPr/>
          </p:nvSpPr>
          <p:spPr>
            <a:xfrm>
              <a:off x="2250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35"/>
            <p:cNvSpPr/>
            <p:nvPr/>
          </p:nvSpPr>
          <p:spPr>
            <a:xfrm>
              <a:off x="2511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35"/>
            <p:cNvSpPr/>
            <p:nvPr/>
          </p:nvSpPr>
          <p:spPr>
            <a:xfrm>
              <a:off x="2772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35"/>
            <p:cNvSpPr/>
            <p:nvPr/>
          </p:nvSpPr>
          <p:spPr>
            <a:xfrm>
              <a:off x="3033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35"/>
            <p:cNvSpPr/>
            <p:nvPr/>
          </p:nvSpPr>
          <p:spPr>
            <a:xfrm>
              <a:off x="3294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35"/>
            <p:cNvSpPr/>
            <p:nvPr/>
          </p:nvSpPr>
          <p:spPr>
            <a:xfrm>
              <a:off x="3555450" y="451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35"/>
            <p:cNvSpPr/>
            <p:nvPr/>
          </p:nvSpPr>
          <p:spPr>
            <a:xfrm rot="-5400000" flipH="1">
              <a:off x="684450" y="712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7" name="Google Shape;3977;p35"/>
          <p:cNvGrpSpPr/>
          <p:nvPr/>
        </p:nvGrpSpPr>
        <p:grpSpPr>
          <a:xfrm>
            <a:off x="7892078" y="2408209"/>
            <a:ext cx="682500" cy="681900"/>
            <a:chOff x="8134353" y="2956609"/>
            <a:chExt cx="682500" cy="681900"/>
          </a:xfrm>
        </p:grpSpPr>
        <p:sp>
          <p:nvSpPr>
            <p:cNvPr id="3978" name="Google Shape;3978;p35"/>
            <p:cNvSpPr/>
            <p:nvPr/>
          </p:nvSpPr>
          <p:spPr>
            <a:xfrm rot="-3600189">
              <a:off x="8099023" y="3267920"/>
              <a:ext cx="753072" cy="59277"/>
            </a:xfrm>
            <a:prstGeom prst="ellipse">
              <a:avLst/>
            </a:prstGeom>
            <a:gradFill>
              <a:gsLst>
                <a:gs pos="0">
                  <a:srgbClr val="FFFFFF">
                    <a:alpha val="6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35"/>
            <p:cNvSpPr/>
            <p:nvPr/>
          </p:nvSpPr>
          <p:spPr>
            <a:xfrm rot="1794884">
              <a:off x="8099032" y="3267843"/>
              <a:ext cx="753142" cy="59277"/>
            </a:xfrm>
            <a:prstGeom prst="ellipse">
              <a:avLst/>
            </a:prstGeom>
            <a:gradFill>
              <a:gsLst>
                <a:gs pos="0">
                  <a:srgbClr val="FFFFFF">
                    <a:alpha val="6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0" name="Google Shape;3980;p35"/>
          <p:cNvGrpSpPr/>
          <p:nvPr/>
        </p:nvGrpSpPr>
        <p:grpSpPr>
          <a:xfrm>
            <a:off x="5547653" y="672634"/>
            <a:ext cx="682500" cy="681900"/>
            <a:chOff x="8134353" y="2956609"/>
            <a:chExt cx="682500" cy="681900"/>
          </a:xfrm>
        </p:grpSpPr>
        <p:sp>
          <p:nvSpPr>
            <p:cNvPr id="3981" name="Google Shape;3981;p35"/>
            <p:cNvSpPr/>
            <p:nvPr/>
          </p:nvSpPr>
          <p:spPr>
            <a:xfrm rot="-3600189">
              <a:off x="8099023" y="3267920"/>
              <a:ext cx="753072" cy="59277"/>
            </a:xfrm>
            <a:prstGeom prst="ellipse">
              <a:avLst/>
            </a:prstGeom>
            <a:gradFill>
              <a:gsLst>
                <a:gs pos="0">
                  <a:srgbClr val="FFFFFF">
                    <a:alpha val="6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35"/>
            <p:cNvSpPr/>
            <p:nvPr/>
          </p:nvSpPr>
          <p:spPr>
            <a:xfrm rot="1794884">
              <a:off x="8099032" y="3267843"/>
              <a:ext cx="753142" cy="59277"/>
            </a:xfrm>
            <a:prstGeom prst="ellipse">
              <a:avLst/>
            </a:prstGeom>
            <a:gradFill>
              <a:gsLst>
                <a:gs pos="0">
                  <a:srgbClr val="FFFFFF">
                    <a:alpha val="60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927A1D03-045B-4307-4684-62796A24AC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14300" y="-654050"/>
            <a:ext cx="2101576" cy="210157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A6A37A4-0C7B-497C-C3E3-C6F676ED48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8601" y="242259"/>
            <a:ext cx="1435100" cy="48957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79D39EB-2778-EAC4-FA25-F0A06917C193}"/>
              </a:ext>
            </a:extLst>
          </p:cNvPr>
          <p:cNvSpPr txBox="1"/>
          <p:nvPr/>
        </p:nvSpPr>
        <p:spPr>
          <a:xfrm>
            <a:off x="1371600" y="3949700"/>
            <a:ext cx="2451100" cy="821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Réaliser par:</a:t>
            </a:r>
          </a:p>
          <a:p>
            <a:pPr>
              <a:lnSpc>
                <a:spcPct val="150000"/>
              </a:lnSpc>
            </a:pPr>
            <a:r>
              <a:rPr lang="fr-FR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Lambaraa Abdellah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2434612E-A84A-7D8E-1CBF-4BE0E2BDB3C2}"/>
              </a:ext>
            </a:extLst>
          </p:cNvPr>
          <p:cNvSpPr txBox="1"/>
          <p:nvPr/>
        </p:nvSpPr>
        <p:spPr>
          <a:xfrm>
            <a:off x="5397500" y="4025900"/>
            <a:ext cx="3657600" cy="834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indent="-36195">
              <a:lnSpc>
                <a:spcPct val="155000"/>
              </a:lnSpc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Encadré par :</a:t>
            </a:r>
          </a:p>
          <a:p>
            <a:r>
              <a:rPr lang="fr-FR" dirty="0"/>
              <a:t> </a:t>
            </a:r>
            <a:r>
              <a:rPr lang="fr-FR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Mme </a:t>
            </a:r>
            <a:r>
              <a:rPr lang="fr-FR" sz="20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Fatimaezzahra</a:t>
            </a:r>
            <a:r>
              <a:rPr lang="fr-FR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Sedraoui</a:t>
            </a:r>
            <a:endParaRPr lang="fr-FR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car-door-close-engine-start-sound-effects-sound-effect-car_gmJ2D3ei">
            <a:hlinkClick r:id="" action="ppaction://media"/>
            <a:extLst>
              <a:ext uri="{FF2B5EF4-FFF2-40B4-BE49-F238E27FC236}">
                <a16:creationId xmlns:a16="http://schemas.microsoft.com/office/drawing/2014/main" id="{B693291E-1747-C1A5-5B06-2DB3B7EB021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out="3250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8135" y="4172868"/>
            <a:ext cx="609600" cy="609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64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3B3670-338C-43A9-25E6-9D3ADDD2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050" y="361950"/>
            <a:ext cx="7047300" cy="482400"/>
          </a:xfrm>
        </p:spPr>
        <p:txBody>
          <a:bodyPr/>
          <a:lstStyle/>
          <a:p>
            <a:pPr algn="l"/>
            <a:r>
              <a:rPr lang="fr-FR" dirty="0"/>
              <a:t>Réalisation backend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D5940D-3EC7-BEBE-0F54-723E25DB5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873" y="1073888"/>
            <a:ext cx="5481029" cy="355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654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0206C81-6487-D3F9-2D31-47A2E5592D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06077D8-C6D1-C2D3-2D4E-F5BC2898F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2366538" y="2042471"/>
            <a:ext cx="4769700" cy="1008300"/>
          </a:xfrm>
        </p:spPr>
        <p:txBody>
          <a:bodyPr/>
          <a:lstStyle/>
          <a:p>
            <a:r>
              <a:rPr lang="fr-FR" dirty="0"/>
              <a:t>Maquettage</a:t>
            </a:r>
          </a:p>
        </p:txBody>
      </p:sp>
    </p:spTree>
    <p:extLst>
      <p:ext uri="{BB962C8B-B14F-4D97-AF65-F5344CB8AC3E}">
        <p14:creationId xmlns:p14="http://schemas.microsoft.com/office/powerpoint/2010/main" val="158087248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4">
            <a:extLst>
              <a:ext uri="{FF2B5EF4-FFF2-40B4-BE49-F238E27FC236}">
                <a16:creationId xmlns:a16="http://schemas.microsoft.com/office/drawing/2014/main" id="{B1F04948-4DCB-DEAF-11CC-FAF2CAB5D4E0}"/>
              </a:ext>
            </a:extLst>
          </p:cNvPr>
          <p:cNvSpPr txBox="1">
            <a:spLocks/>
          </p:cNvSpPr>
          <p:nvPr/>
        </p:nvSpPr>
        <p:spPr>
          <a:xfrm>
            <a:off x="144967" y="92496"/>
            <a:ext cx="7047300" cy="43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4000" b="1" i="1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algn="l"/>
            <a:r>
              <a:rPr lang="fr-FR" sz="2000" i="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Charte graphique </a:t>
            </a:r>
            <a:endParaRPr lang="fr-FR" sz="2000" i="0" dirty="0">
              <a:solidFill>
                <a:schemeClr val="tx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3EDE4A0-677E-FA24-264B-F007E3AE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064" y="352508"/>
            <a:ext cx="2876945" cy="46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45120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A04F9A3-273A-99B1-8E96-20F86D56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9" y="0"/>
            <a:ext cx="1330077" cy="51435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230AF1-03C1-C315-70CA-3E2F0A86F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257" y="0"/>
            <a:ext cx="5188085" cy="51435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8712354-71C4-EA7D-D548-3E9A49F2A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135" y="0"/>
            <a:ext cx="216991" cy="51435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B3BB0CE-2525-3983-A953-A53AE27DE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3845" y="0"/>
            <a:ext cx="8559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0206C81-6487-D3F9-2D31-47A2E5592D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06077D8-C6D1-C2D3-2D4E-F5BC2898F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2058065" y="1480611"/>
            <a:ext cx="4769700" cy="1008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Conception &amp; Modélisation</a:t>
            </a:r>
          </a:p>
        </p:txBody>
      </p:sp>
    </p:spTree>
    <p:extLst>
      <p:ext uri="{BB962C8B-B14F-4D97-AF65-F5344CB8AC3E}">
        <p14:creationId xmlns:p14="http://schemas.microsoft.com/office/powerpoint/2010/main" val="1725132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C25B38C-F00D-7015-E653-1478B5E68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2109957" y="654345"/>
            <a:ext cx="4769700" cy="1008300"/>
          </a:xfrm>
        </p:spPr>
        <p:txBody>
          <a:bodyPr/>
          <a:lstStyle/>
          <a:p>
            <a:r>
              <a:rPr lang="fr-FR" dirty="0"/>
              <a:t>UML</a:t>
            </a:r>
          </a:p>
        </p:txBody>
      </p:sp>
      <p:sp>
        <p:nvSpPr>
          <p:cNvPr id="7" name="Google Shape;4241;p41">
            <a:extLst>
              <a:ext uri="{FF2B5EF4-FFF2-40B4-BE49-F238E27FC236}">
                <a16:creationId xmlns:a16="http://schemas.microsoft.com/office/drawing/2014/main" id="{B882186A-6A61-80E6-C061-48E1C75B76E2}"/>
              </a:ext>
            </a:extLst>
          </p:cNvPr>
          <p:cNvSpPr txBox="1">
            <a:spLocks/>
          </p:cNvSpPr>
          <p:nvPr/>
        </p:nvSpPr>
        <p:spPr>
          <a:xfrm>
            <a:off x="1363018" y="3054062"/>
            <a:ext cx="1924500" cy="3798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cas utilisation</a:t>
            </a:r>
          </a:p>
        </p:txBody>
      </p:sp>
      <p:sp>
        <p:nvSpPr>
          <p:cNvPr id="8" name="Google Shape;4243;p41">
            <a:extLst>
              <a:ext uri="{FF2B5EF4-FFF2-40B4-BE49-F238E27FC236}">
                <a16:creationId xmlns:a16="http://schemas.microsoft.com/office/drawing/2014/main" id="{624DCD9C-57E9-FBA6-512D-EA16ECBE1488}"/>
              </a:ext>
            </a:extLst>
          </p:cNvPr>
          <p:cNvSpPr txBox="1">
            <a:spLocks/>
          </p:cNvSpPr>
          <p:nvPr/>
        </p:nvSpPr>
        <p:spPr>
          <a:xfrm>
            <a:off x="3664734" y="3054061"/>
            <a:ext cx="1924500" cy="3798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classe</a:t>
            </a:r>
          </a:p>
        </p:txBody>
      </p:sp>
      <p:sp>
        <p:nvSpPr>
          <p:cNvPr id="9" name="Google Shape;4245;p41">
            <a:extLst>
              <a:ext uri="{FF2B5EF4-FFF2-40B4-BE49-F238E27FC236}">
                <a16:creationId xmlns:a16="http://schemas.microsoft.com/office/drawing/2014/main" id="{585C47F6-2C63-7388-8496-79B21E744F11}"/>
              </a:ext>
            </a:extLst>
          </p:cNvPr>
          <p:cNvSpPr txBox="1">
            <a:spLocks/>
          </p:cNvSpPr>
          <p:nvPr/>
        </p:nvSpPr>
        <p:spPr>
          <a:xfrm>
            <a:off x="5922384" y="3065078"/>
            <a:ext cx="1924500" cy="379800"/>
          </a:xfrm>
          <a:prstGeom prst="rect">
            <a:avLst/>
          </a:prstGeom>
        </p:spPr>
        <p:txBody>
          <a:bodyPr spcFirstLastPara="1" wrap="square" lIns="36575" tIns="36575" rIns="36575" bIns="365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séquence </a:t>
            </a:r>
          </a:p>
        </p:txBody>
      </p:sp>
      <p:grpSp>
        <p:nvGrpSpPr>
          <p:cNvPr id="20" name="Google Shape;4266;p41">
            <a:extLst>
              <a:ext uri="{FF2B5EF4-FFF2-40B4-BE49-F238E27FC236}">
                <a16:creationId xmlns:a16="http://schemas.microsoft.com/office/drawing/2014/main" id="{88DF3A4B-9CF6-7040-F9EE-2AA0CD295CC8}"/>
              </a:ext>
            </a:extLst>
          </p:cNvPr>
          <p:cNvGrpSpPr/>
          <p:nvPr/>
        </p:nvGrpSpPr>
        <p:grpSpPr>
          <a:xfrm>
            <a:off x="1725465" y="1693834"/>
            <a:ext cx="1111532" cy="1111532"/>
            <a:chOff x="1644000" y="1453324"/>
            <a:chExt cx="1274400" cy="1274400"/>
          </a:xfrm>
        </p:grpSpPr>
        <p:sp>
          <p:nvSpPr>
            <p:cNvPr id="21" name="Google Shape;4267;p41">
              <a:extLst>
                <a:ext uri="{FF2B5EF4-FFF2-40B4-BE49-F238E27FC236}">
                  <a16:creationId xmlns:a16="http://schemas.microsoft.com/office/drawing/2014/main" id="{C100BB4C-AD24-A82A-ECB0-D21E89CE013F}"/>
                </a:ext>
              </a:extLst>
            </p:cNvPr>
            <p:cNvSpPr/>
            <p:nvPr/>
          </p:nvSpPr>
          <p:spPr>
            <a:xfrm rot="2700000">
              <a:off x="1830632" y="1639956"/>
              <a:ext cx="901137" cy="9011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7163" dist="57150" dir="264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68;p41">
              <a:extLst>
                <a:ext uri="{FF2B5EF4-FFF2-40B4-BE49-F238E27FC236}">
                  <a16:creationId xmlns:a16="http://schemas.microsoft.com/office/drawing/2014/main" id="{7E3F53F9-3087-4790-B574-F6C7C8F653C2}"/>
                </a:ext>
              </a:extLst>
            </p:cNvPr>
            <p:cNvSpPr/>
            <p:nvPr/>
          </p:nvSpPr>
          <p:spPr>
            <a:xfrm rot="2700000">
              <a:off x="1902332" y="1711557"/>
              <a:ext cx="757736" cy="75773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4277;p41">
            <a:extLst>
              <a:ext uri="{FF2B5EF4-FFF2-40B4-BE49-F238E27FC236}">
                <a16:creationId xmlns:a16="http://schemas.microsoft.com/office/drawing/2014/main" id="{DA7927CF-4E72-6EFB-CBC0-9CA82943338C}"/>
              </a:ext>
            </a:extLst>
          </p:cNvPr>
          <p:cNvGrpSpPr/>
          <p:nvPr/>
        </p:nvGrpSpPr>
        <p:grpSpPr>
          <a:xfrm>
            <a:off x="2143487" y="2093880"/>
            <a:ext cx="275425" cy="311446"/>
            <a:chOff x="6127674" y="3979455"/>
            <a:chExt cx="275425" cy="311446"/>
          </a:xfrm>
        </p:grpSpPr>
        <p:sp>
          <p:nvSpPr>
            <p:cNvPr id="24" name="Google Shape;4278;p41">
              <a:extLst>
                <a:ext uri="{FF2B5EF4-FFF2-40B4-BE49-F238E27FC236}">
                  <a16:creationId xmlns:a16="http://schemas.microsoft.com/office/drawing/2014/main" id="{B71C2AF9-6FEC-BBEA-E0F6-C89435793F84}"/>
                </a:ext>
              </a:extLst>
            </p:cNvPr>
            <p:cNvSpPr/>
            <p:nvPr/>
          </p:nvSpPr>
          <p:spPr>
            <a:xfrm>
              <a:off x="6200828" y="4208844"/>
              <a:ext cx="128590" cy="18303"/>
            </a:xfrm>
            <a:custGeom>
              <a:avLst/>
              <a:gdLst/>
              <a:ahLst/>
              <a:cxnLst/>
              <a:rect l="l" t="t" r="r" b="b"/>
              <a:pathLst>
                <a:path w="4391" h="625" extrusionOk="0">
                  <a:moveTo>
                    <a:pt x="1" y="0"/>
                  </a:moveTo>
                  <a:lnTo>
                    <a:pt x="1" y="625"/>
                  </a:lnTo>
                  <a:lnTo>
                    <a:pt x="4390" y="625"/>
                  </a:lnTo>
                  <a:lnTo>
                    <a:pt x="43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79;p41">
              <a:extLst>
                <a:ext uri="{FF2B5EF4-FFF2-40B4-BE49-F238E27FC236}">
                  <a16:creationId xmlns:a16="http://schemas.microsoft.com/office/drawing/2014/main" id="{308C468E-34C7-ED26-5091-9B845A47AFC0}"/>
                </a:ext>
              </a:extLst>
            </p:cNvPr>
            <p:cNvSpPr/>
            <p:nvPr/>
          </p:nvSpPr>
          <p:spPr>
            <a:xfrm>
              <a:off x="6215997" y="4089713"/>
              <a:ext cx="98778" cy="100330"/>
            </a:xfrm>
            <a:custGeom>
              <a:avLst/>
              <a:gdLst/>
              <a:ahLst/>
              <a:cxnLst/>
              <a:rect l="l" t="t" r="r" b="b"/>
              <a:pathLst>
                <a:path w="3373" h="3426" extrusionOk="0">
                  <a:moveTo>
                    <a:pt x="0" y="0"/>
                  </a:moveTo>
                  <a:lnTo>
                    <a:pt x="161" y="1249"/>
                  </a:lnTo>
                  <a:lnTo>
                    <a:pt x="1053" y="1249"/>
                  </a:lnTo>
                  <a:lnTo>
                    <a:pt x="1053" y="3426"/>
                  </a:lnTo>
                  <a:lnTo>
                    <a:pt x="2302" y="3426"/>
                  </a:lnTo>
                  <a:lnTo>
                    <a:pt x="2302" y="1249"/>
                  </a:lnTo>
                  <a:lnTo>
                    <a:pt x="3212" y="1249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80;p41">
              <a:extLst>
                <a:ext uri="{FF2B5EF4-FFF2-40B4-BE49-F238E27FC236}">
                  <a16:creationId xmlns:a16="http://schemas.microsoft.com/office/drawing/2014/main" id="{45288CF2-30CE-0499-BAEE-8DDFE4D5A631}"/>
                </a:ext>
              </a:extLst>
            </p:cNvPr>
            <p:cNvSpPr/>
            <p:nvPr/>
          </p:nvSpPr>
          <p:spPr>
            <a:xfrm>
              <a:off x="6204488" y="3979455"/>
              <a:ext cx="121269" cy="91984"/>
            </a:xfrm>
            <a:custGeom>
              <a:avLst/>
              <a:gdLst/>
              <a:ahLst/>
              <a:cxnLst/>
              <a:rect l="l" t="t" r="r" b="b"/>
              <a:pathLst>
                <a:path w="4141" h="3141" extrusionOk="0">
                  <a:moveTo>
                    <a:pt x="2071" y="0"/>
                  </a:moveTo>
                  <a:cubicBezTo>
                    <a:pt x="893" y="0"/>
                    <a:pt x="1" y="1053"/>
                    <a:pt x="197" y="2213"/>
                  </a:cubicBezTo>
                  <a:lnTo>
                    <a:pt x="304" y="3141"/>
                  </a:lnTo>
                  <a:lnTo>
                    <a:pt x="3837" y="3141"/>
                  </a:lnTo>
                  <a:lnTo>
                    <a:pt x="3962" y="2213"/>
                  </a:lnTo>
                  <a:cubicBezTo>
                    <a:pt x="4140" y="1053"/>
                    <a:pt x="3248" y="0"/>
                    <a:pt x="2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81;p41">
              <a:extLst>
                <a:ext uri="{FF2B5EF4-FFF2-40B4-BE49-F238E27FC236}">
                  <a16:creationId xmlns:a16="http://schemas.microsoft.com/office/drawing/2014/main" id="{86E63967-00BD-6124-E318-4D6623F1E7D9}"/>
                </a:ext>
              </a:extLst>
            </p:cNvPr>
            <p:cNvSpPr/>
            <p:nvPr/>
          </p:nvSpPr>
          <p:spPr>
            <a:xfrm>
              <a:off x="6127674" y="4245421"/>
              <a:ext cx="275425" cy="45480"/>
            </a:xfrm>
            <a:custGeom>
              <a:avLst/>
              <a:gdLst/>
              <a:ahLst/>
              <a:cxnLst/>
              <a:rect l="l" t="t" r="r" b="b"/>
              <a:pathLst>
                <a:path w="9405" h="1553" extrusionOk="0">
                  <a:moveTo>
                    <a:pt x="1286" y="0"/>
                  </a:moveTo>
                  <a:lnTo>
                    <a:pt x="822" y="928"/>
                  </a:lnTo>
                  <a:lnTo>
                    <a:pt x="1" y="928"/>
                  </a:lnTo>
                  <a:lnTo>
                    <a:pt x="1" y="1553"/>
                  </a:lnTo>
                  <a:lnTo>
                    <a:pt x="9404" y="1553"/>
                  </a:lnTo>
                  <a:lnTo>
                    <a:pt x="9404" y="928"/>
                  </a:lnTo>
                  <a:lnTo>
                    <a:pt x="8548" y="928"/>
                  </a:lnTo>
                  <a:lnTo>
                    <a:pt x="7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4269;p41">
            <a:extLst>
              <a:ext uri="{FF2B5EF4-FFF2-40B4-BE49-F238E27FC236}">
                <a16:creationId xmlns:a16="http://schemas.microsoft.com/office/drawing/2014/main" id="{A3911840-F371-CC6A-4BA9-432FD5841A59}"/>
              </a:ext>
            </a:extLst>
          </p:cNvPr>
          <p:cNvGrpSpPr/>
          <p:nvPr/>
        </p:nvGrpSpPr>
        <p:grpSpPr>
          <a:xfrm>
            <a:off x="4016128" y="1693834"/>
            <a:ext cx="1111532" cy="1111532"/>
            <a:chOff x="1644000" y="1453324"/>
            <a:chExt cx="1274400" cy="1274400"/>
          </a:xfrm>
        </p:grpSpPr>
        <p:sp>
          <p:nvSpPr>
            <p:cNvPr id="29" name="Google Shape;4270;p41">
              <a:extLst>
                <a:ext uri="{FF2B5EF4-FFF2-40B4-BE49-F238E27FC236}">
                  <a16:creationId xmlns:a16="http://schemas.microsoft.com/office/drawing/2014/main" id="{2416FAE7-E5A5-8ED3-7A57-498BB1794C0F}"/>
                </a:ext>
              </a:extLst>
            </p:cNvPr>
            <p:cNvSpPr/>
            <p:nvPr/>
          </p:nvSpPr>
          <p:spPr>
            <a:xfrm rot="2700000">
              <a:off x="1830632" y="1639956"/>
              <a:ext cx="901137" cy="9011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7163" dist="57150" dir="264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71;p41">
              <a:extLst>
                <a:ext uri="{FF2B5EF4-FFF2-40B4-BE49-F238E27FC236}">
                  <a16:creationId xmlns:a16="http://schemas.microsoft.com/office/drawing/2014/main" id="{37417900-6C92-F033-E9E3-092214B26ED8}"/>
                </a:ext>
              </a:extLst>
            </p:cNvPr>
            <p:cNvSpPr/>
            <p:nvPr/>
          </p:nvSpPr>
          <p:spPr>
            <a:xfrm rot="2700000">
              <a:off x="1902332" y="1711557"/>
              <a:ext cx="757736" cy="75773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4275;p41">
            <a:extLst>
              <a:ext uri="{FF2B5EF4-FFF2-40B4-BE49-F238E27FC236}">
                <a16:creationId xmlns:a16="http://schemas.microsoft.com/office/drawing/2014/main" id="{8B39E5C3-C3A0-2768-B07E-1DD61D610D2A}"/>
              </a:ext>
            </a:extLst>
          </p:cNvPr>
          <p:cNvSpPr/>
          <p:nvPr/>
        </p:nvSpPr>
        <p:spPr>
          <a:xfrm>
            <a:off x="4416177" y="2111904"/>
            <a:ext cx="311446" cy="275396"/>
          </a:xfrm>
          <a:custGeom>
            <a:avLst/>
            <a:gdLst/>
            <a:ahLst/>
            <a:cxnLst/>
            <a:rect l="l" t="t" r="r" b="b"/>
            <a:pathLst>
              <a:path w="10635" h="9404" extrusionOk="0">
                <a:moveTo>
                  <a:pt x="2177" y="5015"/>
                </a:moveTo>
                <a:lnTo>
                  <a:pt x="2177" y="5639"/>
                </a:lnTo>
                <a:lnTo>
                  <a:pt x="1553" y="5639"/>
                </a:lnTo>
                <a:lnTo>
                  <a:pt x="1553" y="5015"/>
                </a:lnTo>
                <a:close/>
                <a:moveTo>
                  <a:pt x="3444" y="5015"/>
                </a:moveTo>
                <a:lnTo>
                  <a:pt x="3444" y="5639"/>
                </a:lnTo>
                <a:lnTo>
                  <a:pt x="2820" y="5639"/>
                </a:lnTo>
                <a:lnTo>
                  <a:pt x="2820" y="5015"/>
                </a:lnTo>
                <a:close/>
                <a:moveTo>
                  <a:pt x="7816" y="5015"/>
                </a:moveTo>
                <a:lnTo>
                  <a:pt x="7816" y="5639"/>
                </a:lnTo>
                <a:lnTo>
                  <a:pt x="7191" y="5639"/>
                </a:lnTo>
                <a:lnTo>
                  <a:pt x="7191" y="5015"/>
                </a:lnTo>
                <a:close/>
                <a:moveTo>
                  <a:pt x="9082" y="5015"/>
                </a:moveTo>
                <a:lnTo>
                  <a:pt x="9082" y="5639"/>
                </a:lnTo>
                <a:lnTo>
                  <a:pt x="8458" y="5639"/>
                </a:lnTo>
                <a:lnTo>
                  <a:pt x="8458" y="5015"/>
                </a:lnTo>
                <a:close/>
                <a:moveTo>
                  <a:pt x="2177" y="6264"/>
                </a:moveTo>
                <a:lnTo>
                  <a:pt x="2177" y="6888"/>
                </a:lnTo>
                <a:lnTo>
                  <a:pt x="1553" y="6888"/>
                </a:lnTo>
                <a:lnTo>
                  <a:pt x="1553" y="6264"/>
                </a:lnTo>
                <a:close/>
                <a:moveTo>
                  <a:pt x="3444" y="6264"/>
                </a:moveTo>
                <a:lnTo>
                  <a:pt x="3444" y="6888"/>
                </a:lnTo>
                <a:lnTo>
                  <a:pt x="2820" y="6888"/>
                </a:lnTo>
                <a:lnTo>
                  <a:pt x="2820" y="6264"/>
                </a:lnTo>
                <a:close/>
                <a:moveTo>
                  <a:pt x="7816" y="6264"/>
                </a:moveTo>
                <a:lnTo>
                  <a:pt x="7816" y="6888"/>
                </a:lnTo>
                <a:lnTo>
                  <a:pt x="7191" y="6888"/>
                </a:lnTo>
                <a:lnTo>
                  <a:pt x="7191" y="6264"/>
                </a:lnTo>
                <a:close/>
                <a:moveTo>
                  <a:pt x="9082" y="6264"/>
                </a:moveTo>
                <a:lnTo>
                  <a:pt x="9082" y="6888"/>
                </a:lnTo>
                <a:lnTo>
                  <a:pt x="8458" y="6888"/>
                </a:lnTo>
                <a:lnTo>
                  <a:pt x="8458" y="6264"/>
                </a:lnTo>
                <a:close/>
                <a:moveTo>
                  <a:pt x="2177" y="7513"/>
                </a:moveTo>
                <a:lnTo>
                  <a:pt x="2177" y="8137"/>
                </a:lnTo>
                <a:lnTo>
                  <a:pt x="1553" y="8137"/>
                </a:lnTo>
                <a:lnTo>
                  <a:pt x="1553" y="7513"/>
                </a:lnTo>
                <a:close/>
                <a:moveTo>
                  <a:pt x="3444" y="7513"/>
                </a:moveTo>
                <a:lnTo>
                  <a:pt x="3444" y="8137"/>
                </a:lnTo>
                <a:lnTo>
                  <a:pt x="2820" y="8137"/>
                </a:lnTo>
                <a:lnTo>
                  <a:pt x="2820" y="7513"/>
                </a:lnTo>
                <a:close/>
                <a:moveTo>
                  <a:pt x="7816" y="7513"/>
                </a:moveTo>
                <a:lnTo>
                  <a:pt x="7816" y="8137"/>
                </a:lnTo>
                <a:lnTo>
                  <a:pt x="7191" y="8137"/>
                </a:lnTo>
                <a:lnTo>
                  <a:pt x="7191" y="7513"/>
                </a:lnTo>
                <a:close/>
                <a:moveTo>
                  <a:pt x="9082" y="7513"/>
                </a:moveTo>
                <a:lnTo>
                  <a:pt x="9082" y="8137"/>
                </a:lnTo>
                <a:lnTo>
                  <a:pt x="8458" y="8137"/>
                </a:lnTo>
                <a:lnTo>
                  <a:pt x="8458" y="7513"/>
                </a:lnTo>
                <a:close/>
                <a:moveTo>
                  <a:pt x="0" y="1"/>
                </a:moveTo>
                <a:lnTo>
                  <a:pt x="0" y="625"/>
                </a:lnTo>
                <a:lnTo>
                  <a:pt x="3105" y="625"/>
                </a:lnTo>
                <a:lnTo>
                  <a:pt x="3105" y="1571"/>
                </a:lnTo>
                <a:lnTo>
                  <a:pt x="1874" y="1874"/>
                </a:lnTo>
                <a:lnTo>
                  <a:pt x="1874" y="3766"/>
                </a:lnTo>
                <a:lnTo>
                  <a:pt x="0" y="3766"/>
                </a:lnTo>
                <a:lnTo>
                  <a:pt x="0" y="7263"/>
                </a:lnTo>
                <a:lnTo>
                  <a:pt x="714" y="9404"/>
                </a:lnTo>
                <a:lnTo>
                  <a:pt x="4301" y="9404"/>
                </a:lnTo>
                <a:lnTo>
                  <a:pt x="5014" y="7263"/>
                </a:lnTo>
                <a:lnTo>
                  <a:pt x="5014" y="3766"/>
                </a:lnTo>
                <a:lnTo>
                  <a:pt x="3141" y="3766"/>
                </a:lnTo>
                <a:lnTo>
                  <a:pt x="3141" y="2820"/>
                </a:lnTo>
                <a:lnTo>
                  <a:pt x="4390" y="2517"/>
                </a:lnTo>
                <a:lnTo>
                  <a:pt x="4390" y="625"/>
                </a:lnTo>
                <a:lnTo>
                  <a:pt x="6245" y="625"/>
                </a:lnTo>
                <a:lnTo>
                  <a:pt x="6245" y="2517"/>
                </a:lnTo>
                <a:lnTo>
                  <a:pt x="7494" y="2820"/>
                </a:lnTo>
                <a:lnTo>
                  <a:pt x="7494" y="3766"/>
                </a:lnTo>
                <a:lnTo>
                  <a:pt x="5621" y="3766"/>
                </a:lnTo>
                <a:lnTo>
                  <a:pt x="5621" y="7263"/>
                </a:lnTo>
                <a:lnTo>
                  <a:pt x="6335" y="9404"/>
                </a:lnTo>
                <a:lnTo>
                  <a:pt x="9921" y="9404"/>
                </a:lnTo>
                <a:lnTo>
                  <a:pt x="10635" y="7263"/>
                </a:lnTo>
                <a:lnTo>
                  <a:pt x="10635" y="3766"/>
                </a:lnTo>
                <a:lnTo>
                  <a:pt x="8761" y="3766"/>
                </a:lnTo>
                <a:lnTo>
                  <a:pt x="8761" y="1874"/>
                </a:lnTo>
                <a:lnTo>
                  <a:pt x="7530" y="1571"/>
                </a:lnTo>
                <a:lnTo>
                  <a:pt x="7530" y="625"/>
                </a:lnTo>
                <a:lnTo>
                  <a:pt x="10635" y="625"/>
                </a:lnTo>
                <a:lnTo>
                  <a:pt x="106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72;p41">
            <a:extLst>
              <a:ext uri="{FF2B5EF4-FFF2-40B4-BE49-F238E27FC236}">
                <a16:creationId xmlns:a16="http://schemas.microsoft.com/office/drawing/2014/main" id="{E17985DC-4DF2-5FE5-841D-C96985532A17}"/>
              </a:ext>
            </a:extLst>
          </p:cNvPr>
          <p:cNvGrpSpPr/>
          <p:nvPr/>
        </p:nvGrpSpPr>
        <p:grpSpPr>
          <a:xfrm>
            <a:off x="6306790" y="1693834"/>
            <a:ext cx="1111532" cy="1111532"/>
            <a:chOff x="1644000" y="1453324"/>
            <a:chExt cx="1274400" cy="1274400"/>
          </a:xfrm>
        </p:grpSpPr>
        <p:sp>
          <p:nvSpPr>
            <p:cNvPr id="43" name="Google Shape;4273;p41">
              <a:extLst>
                <a:ext uri="{FF2B5EF4-FFF2-40B4-BE49-F238E27FC236}">
                  <a16:creationId xmlns:a16="http://schemas.microsoft.com/office/drawing/2014/main" id="{6777C773-ECA7-C010-0691-D22482BCA5F5}"/>
                </a:ext>
              </a:extLst>
            </p:cNvPr>
            <p:cNvSpPr/>
            <p:nvPr/>
          </p:nvSpPr>
          <p:spPr>
            <a:xfrm rot="2700000">
              <a:off x="1830632" y="1639956"/>
              <a:ext cx="901137" cy="9011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7163" dist="57150" dir="264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74;p41">
              <a:extLst>
                <a:ext uri="{FF2B5EF4-FFF2-40B4-BE49-F238E27FC236}">
                  <a16:creationId xmlns:a16="http://schemas.microsoft.com/office/drawing/2014/main" id="{D4D33326-1B63-86CE-42DD-F878B67DF75A}"/>
                </a:ext>
              </a:extLst>
            </p:cNvPr>
            <p:cNvSpPr/>
            <p:nvPr/>
          </p:nvSpPr>
          <p:spPr>
            <a:xfrm rot="2700000">
              <a:off x="1902332" y="1711557"/>
              <a:ext cx="757736" cy="75773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276;p41">
            <a:extLst>
              <a:ext uri="{FF2B5EF4-FFF2-40B4-BE49-F238E27FC236}">
                <a16:creationId xmlns:a16="http://schemas.microsoft.com/office/drawing/2014/main" id="{FA02F143-D145-B645-146D-914476BAFE6B}"/>
              </a:ext>
            </a:extLst>
          </p:cNvPr>
          <p:cNvSpPr/>
          <p:nvPr/>
        </p:nvSpPr>
        <p:spPr>
          <a:xfrm>
            <a:off x="6706613" y="2094144"/>
            <a:ext cx="311973" cy="310919"/>
          </a:xfrm>
          <a:custGeom>
            <a:avLst/>
            <a:gdLst/>
            <a:ahLst/>
            <a:cxnLst/>
            <a:rect l="l" t="t" r="r" b="b"/>
            <a:pathLst>
              <a:path w="10653" h="10617" extrusionOk="0">
                <a:moveTo>
                  <a:pt x="5335" y="1249"/>
                </a:moveTo>
                <a:cubicBezTo>
                  <a:pt x="7370" y="1249"/>
                  <a:pt x="9047" y="2748"/>
                  <a:pt x="9350" y="4693"/>
                </a:cubicBezTo>
                <a:lnTo>
                  <a:pt x="1303" y="4693"/>
                </a:lnTo>
                <a:cubicBezTo>
                  <a:pt x="1606" y="2748"/>
                  <a:pt x="3301" y="1249"/>
                  <a:pt x="5335" y="1249"/>
                </a:cubicBezTo>
                <a:close/>
                <a:moveTo>
                  <a:pt x="5639" y="5942"/>
                </a:moveTo>
                <a:lnTo>
                  <a:pt x="5639" y="6566"/>
                </a:lnTo>
                <a:lnTo>
                  <a:pt x="5014" y="6566"/>
                </a:lnTo>
                <a:lnTo>
                  <a:pt x="5014" y="5942"/>
                </a:lnTo>
                <a:close/>
                <a:moveTo>
                  <a:pt x="2374" y="6566"/>
                </a:moveTo>
                <a:cubicBezTo>
                  <a:pt x="3480" y="6566"/>
                  <a:pt x="4390" y="7476"/>
                  <a:pt x="4390" y="8600"/>
                </a:cubicBezTo>
                <a:lnTo>
                  <a:pt x="4390" y="9278"/>
                </a:lnTo>
                <a:cubicBezTo>
                  <a:pt x="3016" y="8939"/>
                  <a:pt x="1892" y="7905"/>
                  <a:pt x="1464" y="6566"/>
                </a:cubicBezTo>
                <a:close/>
                <a:moveTo>
                  <a:pt x="9207" y="6566"/>
                </a:moveTo>
                <a:cubicBezTo>
                  <a:pt x="8761" y="7905"/>
                  <a:pt x="7655" y="8939"/>
                  <a:pt x="6263" y="9278"/>
                </a:cubicBezTo>
                <a:lnTo>
                  <a:pt x="6263" y="8600"/>
                </a:lnTo>
                <a:cubicBezTo>
                  <a:pt x="6263" y="7476"/>
                  <a:pt x="7173" y="6566"/>
                  <a:pt x="8297" y="6566"/>
                </a:cubicBezTo>
                <a:close/>
                <a:moveTo>
                  <a:pt x="5335" y="0"/>
                </a:moveTo>
                <a:cubicBezTo>
                  <a:pt x="2391" y="0"/>
                  <a:pt x="1" y="2373"/>
                  <a:pt x="1" y="5317"/>
                </a:cubicBezTo>
                <a:cubicBezTo>
                  <a:pt x="143" y="8850"/>
                  <a:pt x="2739" y="10617"/>
                  <a:pt x="5333" y="10617"/>
                </a:cubicBezTo>
                <a:cubicBezTo>
                  <a:pt x="7927" y="10617"/>
                  <a:pt x="10519" y="8850"/>
                  <a:pt x="10653" y="5317"/>
                </a:cubicBezTo>
                <a:cubicBezTo>
                  <a:pt x="10653" y="2373"/>
                  <a:pt x="8280" y="0"/>
                  <a:pt x="533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649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4">
            <a:extLst>
              <a:ext uri="{FF2B5EF4-FFF2-40B4-BE49-F238E27FC236}">
                <a16:creationId xmlns:a16="http://schemas.microsoft.com/office/drawing/2014/main" id="{A4CD554F-8F9F-C6C6-8D2B-3637B971A4E5}"/>
              </a:ext>
            </a:extLst>
          </p:cNvPr>
          <p:cNvSpPr txBox="1">
            <a:spLocks/>
          </p:cNvSpPr>
          <p:nvPr/>
        </p:nvSpPr>
        <p:spPr>
          <a:xfrm>
            <a:off x="144967" y="92496"/>
            <a:ext cx="7047300" cy="43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4000" b="1" i="1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algn="l"/>
            <a:r>
              <a:rPr lang="fr-FR" sz="2000" i="0" dirty="0">
                <a:latin typeface="Times New Roman" panose="02020603050405020304" pitchFamily="18" charset="0"/>
                <a:ea typeface="Calibri" panose="020F0502020204030204" pitchFamily="34" charset="0"/>
              </a:rPr>
              <a:t>Diagramme de cas d’utilisation</a:t>
            </a:r>
            <a:endParaRPr lang="fr-FR" sz="2000" i="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1E93909-27B9-0558-88FF-3498713A52C7}"/>
              </a:ext>
            </a:extLst>
          </p:cNvPr>
          <p:cNvGrpSpPr/>
          <p:nvPr/>
        </p:nvGrpSpPr>
        <p:grpSpPr>
          <a:xfrm>
            <a:off x="1715261" y="928997"/>
            <a:ext cx="5757545" cy="3726180"/>
            <a:chOff x="0" y="0"/>
            <a:chExt cx="5757547" cy="3726518"/>
          </a:xfrm>
        </p:grpSpPr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BB2C363E-971B-6D28-13BA-9AFC4B3FF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89437" y="78647"/>
              <a:ext cx="5623075" cy="3579363"/>
            </a:xfrm>
            <a:prstGeom prst="rect">
              <a:avLst/>
            </a:prstGeom>
            <a:noFill/>
            <a:ln>
              <a:noFill/>
              <a:prstDash/>
            </a:ln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6C9C8B-1D40-9646-2757-3788D54ABC31}"/>
                </a:ext>
              </a:extLst>
            </p:cNvPr>
            <p:cNvSpPr/>
            <p:nvPr/>
          </p:nvSpPr>
          <p:spPr>
            <a:xfrm>
              <a:off x="0" y="0"/>
              <a:ext cx="5757547" cy="3726518"/>
            </a:xfrm>
            <a:prstGeom prst="rect">
              <a:avLst/>
            </a:prstGeom>
            <a:noFill/>
            <a:ln w="3172" cap="flat">
              <a:solidFill>
                <a:srgbClr val="000000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243924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5E35CB45-7C19-FED8-E5ED-861233D97AF0}"/>
              </a:ext>
            </a:extLst>
          </p:cNvPr>
          <p:cNvGrpSpPr/>
          <p:nvPr/>
        </p:nvGrpSpPr>
        <p:grpSpPr>
          <a:xfrm>
            <a:off x="1792061" y="440675"/>
            <a:ext cx="5126531" cy="4702825"/>
            <a:chOff x="0" y="0"/>
            <a:chExt cx="5758187" cy="5542498"/>
          </a:xfrm>
        </p:grpSpPr>
        <p:pic>
          <p:nvPicPr>
            <p:cNvPr id="7" name="Picture 11">
              <a:extLst>
                <a:ext uri="{FF2B5EF4-FFF2-40B4-BE49-F238E27FC236}">
                  <a16:creationId xmlns:a16="http://schemas.microsoft.com/office/drawing/2014/main" id="{74F3A731-B34D-B592-BD3E-4B3E6D393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66604" y="111648"/>
              <a:ext cx="5668740" cy="5341403"/>
            </a:xfrm>
            <a:prstGeom prst="rect">
              <a:avLst/>
            </a:prstGeom>
            <a:noFill/>
            <a:ln>
              <a:noFill/>
              <a:prstDash/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9D500D-1855-D351-834D-F93C7DD86ADB}"/>
                </a:ext>
              </a:extLst>
            </p:cNvPr>
            <p:cNvSpPr/>
            <p:nvPr/>
          </p:nvSpPr>
          <p:spPr>
            <a:xfrm>
              <a:off x="0" y="0"/>
              <a:ext cx="5758187" cy="5542498"/>
            </a:xfrm>
            <a:prstGeom prst="rect">
              <a:avLst/>
            </a:prstGeom>
            <a:noFill/>
            <a:ln w="3172" cap="flat">
              <a:solidFill>
                <a:srgbClr val="000000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pPr algn="ctr"/>
              <a:endParaRPr lang="fr-FR"/>
            </a:p>
          </p:txBody>
        </p:sp>
      </p:grpSp>
      <p:sp>
        <p:nvSpPr>
          <p:cNvPr id="13" name="Titre 4">
            <a:extLst>
              <a:ext uri="{FF2B5EF4-FFF2-40B4-BE49-F238E27FC236}">
                <a16:creationId xmlns:a16="http://schemas.microsoft.com/office/drawing/2014/main" id="{B1F04948-4DCB-DEAF-11CC-FAF2CAB5D4E0}"/>
              </a:ext>
            </a:extLst>
          </p:cNvPr>
          <p:cNvSpPr txBox="1">
            <a:spLocks/>
          </p:cNvSpPr>
          <p:nvPr/>
        </p:nvSpPr>
        <p:spPr>
          <a:xfrm>
            <a:off x="144967" y="92496"/>
            <a:ext cx="7047300" cy="43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4000" b="1" i="1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algn="l"/>
            <a:r>
              <a:rPr lang="fr-FR" sz="2000" i="0" dirty="0">
                <a:latin typeface="Times New Roman" panose="02020603050405020304" pitchFamily="18" charset="0"/>
                <a:ea typeface="Calibri" panose="020F0502020204030204" pitchFamily="34" charset="0"/>
              </a:rPr>
              <a:t>Diagramme de classe</a:t>
            </a:r>
            <a:endParaRPr lang="fr-FR" sz="2000" i="0" dirty="0"/>
          </a:p>
        </p:txBody>
      </p:sp>
    </p:spTree>
    <p:extLst>
      <p:ext uri="{BB962C8B-B14F-4D97-AF65-F5344CB8AC3E}">
        <p14:creationId xmlns:p14="http://schemas.microsoft.com/office/powerpoint/2010/main" val="3280274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4">
            <a:extLst>
              <a:ext uri="{FF2B5EF4-FFF2-40B4-BE49-F238E27FC236}">
                <a16:creationId xmlns:a16="http://schemas.microsoft.com/office/drawing/2014/main" id="{A4CD554F-8F9F-C6C6-8D2B-3637B971A4E5}"/>
              </a:ext>
            </a:extLst>
          </p:cNvPr>
          <p:cNvSpPr txBox="1">
            <a:spLocks/>
          </p:cNvSpPr>
          <p:nvPr/>
        </p:nvSpPr>
        <p:spPr>
          <a:xfrm>
            <a:off x="144967" y="92496"/>
            <a:ext cx="7047300" cy="436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4000" b="1" i="1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Montserrat Black"/>
              <a:buNone/>
              <a:defRPr sz="5200" b="0" i="0" u="none" strike="noStrike" cap="none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pPr algn="l"/>
            <a:r>
              <a:rPr lang="fr-FR" sz="2000" i="0" dirty="0">
                <a:latin typeface="Times New Roman" panose="02020603050405020304" pitchFamily="18" charset="0"/>
                <a:ea typeface="Calibri" panose="020F0502020204030204" pitchFamily="34" charset="0"/>
              </a:rPr>
              <a:t>Diagramme de séquence(Ajouter candidat)</a:t>
            </a:r>
            <a:endParaRPr lang="fr-FR" sz="2000" i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6C9C8B-1D40-9646-2757-3788D54ABC31}"/>
              </a:ext>
            </a:extLst>
          </p:cNvPr>
          <p:cNvSpPr/>
          <p:nvPr/>
        </p:nvSpPr>
        <p:spPr>
          <a:xfrm>
            <a:off x="1715261" y="597512"/>
            <a:ext cx="5757545" cy="4164376"/>
          </a:xfrm>
          <a:prstGeom prst="rect">
            <a:avLst/>
          </a:prstGeom>
          <a:solidFill>
            <a:schemeClr val="accent4"/>
          </a:solidFill>
          <a:ln w="3172" cap="flat">
            <a:solidFill>
              <a:srgbClr val="000000"/>
            </a:solidFill>
            <a:prstDash val="solid"/>
            <a:miter/>
          </a:ln>
        </p:spPr>
        <p:txBody>
          <a:bodyPr lIns="0" tIns="0" rIns="0" bIns="0"/>
          <a:lstStyle/>
          <a:p>
            <a:endParaRPr lang="fr-FR"/>
          </a:p>
        </p:txBody>
      </p:sp>
      <p:grpSp>
        <p:nvGrpSpPr>
          <p:cNvPr id="6" name="Zone de dessin 172">
            <a:extLst>
              <a:ext uri="{FF2B5EF4-FFF2-40B4-BE49-F238E27FC236}">
                <a16:creationId xmlns:a16="http://schemas.microsoft.com/office/drawing/2014/main" id="{9C2AA693-7D29-46C3-5758-593E3E104E0D}"/>
              </a:ext>
            </a:extLst>
          </p:cNvPr>
          <p:cNvGrpSpPr/>
          <p:nvPr/>
        </p:nvGrpSpPr>
        <p:grpSpPr>
          <a:xfrm>
            <a:off x="2638011" y="781051"/>
            <a:ext cx="3890008" cy="3797298"/>
            <a:chOff x="0" y="0"/>
            <a:chExt cx="3890644" cy="37979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BA55FE-B9C6-6E8C-7005-CCD9F6287B07}"/>
                </a:ext>
              </a:extLst>
            </p:cNvPr>
            <p:cNvSpPr/>
            <p:nvPr/>
          </p:nvSpPr>
          <p:spPr>
            <a:xfrm>
              <a:off x="0" y="28575"/>
              <a:ext cx="742950" cy="371475"/>
            </a:xfrm>
            <a:prstGeom prst="rect">
              <a:avLst/>
            </a:prstGeom>
            <a:solidFill>
              <a:srgbClr val="FFFFB9"/>
            </a:solidFill>
            <a:ln w="9528" cap="flat">
              <a:solidFill>
                <a:srgbClr val="800000"/>
              </a:solidFill>
              <a:prstDash val="solid"/>
              <a:miter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ED2BF9-EAF8-AE0A-4412-C96F159B68DE}"/>
                </a:ext>
              </a:extLst>
            </p:cNvPr>
            <p:cNvSpPr/>
            <p:nvPr/>
          </p:nvSpPr>
          <p:spPr>
            <a:xfrm>
              <a:off x="45090" y="95253"/>
              <a:ext cx="655953" cy="122557"/>
            </a:xfrm>
            <a:prstGeom prst="rect">
              <a:avLst/>
            </a:prstGeom>
            <a:noFill/>
            <a:ln cap="flat">
              <a:noFill/>
              <a:prstDash val="solid"/>
            </a:ln>
          </p:spPr>
          <p:txBody>
            <a:bodyPr vert="horz" wrap="none" lIns="0" tIns="0" rIns="0" bIns="0" anchor="t" anchorCtr="0" compatLnSpc="0">
              <a:spAutoFit/>
            </a:bodyPr>
            <a:lstStyle/>
            <a:p>
              <a:r>
                <a:rPr lang="en-US" sz="800" u="sng">
                  <a:solidFill>
                    <a:srgbClr val="000000"/>
                  </a:solidFill>
                  <a:effectLst/>
                  <a:latin typeface="Tahoma" panose="020B0604030504040204" pitchFamily="34" charset="0"/>
                  <a:ea typeface="Calibri" panose="020F0502020204030204" pitchFamily="34" charset="0"/>
                </a:rPr>
                <a:t>Administrateur</a:t>
              </a:r>
              <a:endParaRPr lang="fr-FR" sz="110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grpSp>
          <p:nvGrpSpPr>
            <p:cNvPr id="13" name="Group 119">
              <a:extLst>
                <a:ext uri="{FF2B5EF4-FFF2-40B4-BE49-F238E27FC236}">
                  <a16:creationId xmlns:a16="http://schemas.microsoft.com/office/drawing/2014/main" id="{D5A7B616-8A84-047A-815D-D18BEBB14AD7}"/>
                </a:ext>
              </a:extLst>
            </p:cNvPr>
            <p:cNvGrpSpPr/>
            <p:nvPr/>
          </p:nvGrpSpPr>
          <p:grpSpPr>
            <a:xfrm>
              <a:off x="314325" y="0"/>
              <a:ext cx="3576319" cy="3797932"/>
              <a:chOff x="0" y="0"/>
              <a:chExt cx="3576319" cy="3797932"/>
            </a:xfrm>
          </p:grpSpPr>
          <p:cxnSp>
            <p:nvCxnSpPr>
              <p:cNvPr id="14" name="Line 120">
                <a:extLst>
                  <a:ext uri="{FF2B5EF4-FFF2-40B4-BE49-F238E27FC236}">
                    <a16:creationId xmlns:a16="http://schemas.microsoft.com/office/drawing/2014/main" id="{730538BE-CC61-D981-E3FE-30FE092B578A}"/>
                  </a:ext>
                </a:extLst>
              </p:cNvPr>
              <p:cNvCxnSpPr/>
              <p:nvPr/>
            </p:nvCxnSpPr>
            <p:spPr>
              <a:xfrm>
                <a:off x="66679" y="371475"/>
                <a:ext cx="630" cy="3426457"/>
              </a:xfrm>
              <a:prstGeom prst="straightConnector1">
                <a:avLst/>
              </a:prstGeom>
              <a:noFill/>
              <a:ln w="9528" cap="flat">
                <a:solidFill>
                  <a:srgbClr val="000000"/>
                </a:solidFill>
                <a:custDash>
                  <a:ds d="100000" sp="100000"/>
                </a:custDash>
                <a:round/>
              </a:ln>
            </p:spPr>
          </p:cxnSp>
          <p:cxnSp>
            <p:nvCxnSpPr>
              <p:cNvPr id="15" name="Line 121">
                <a:extLst>
                  <a:ext uri="{FF2B5EF4-FFF2-40B4-BE49-F238E27FC236}">
                    <a16:creationId xmlns:a16="http://schemas.microsoft.com/office/drawing/2014/main" id="{60938467-43EB-3180-0284-560FB4697DA0}"/>
                  </a:ext>
                </a:extLst>
              </p:cNvPr>
              <p:cNvCxnSpPr/>
              <p:nvPr/>
            </p:nvCxnSpPr>
            <p:spPr>
              <a:xfrm>
                <a:off x="1733557" y="361946"/>
                <a:ext cx="630" cy="3435986"/>
              </a:xfrm>
              <a:prstGeom prst="straightConnector1">
                <a:avLst/>
              </a:prstGeom>
              <a:noFill/>
              <a:ln w="9528" cap="flat">
                <a:solidFill>
                  <a:srgbClr val="000000"/>
                </a:solidFill>
                <a:custDash>
                  <a:ds d="100000" sp="100000"/>
                </a:custDash>
                <a:round/>
              </a:ln>
            </p:spPr>
          </p:cxnSp>
          <p:grpSp>
            <p:nvGrpSpPr>
              <p:cNvPr id="16" name="Group 122">
                <a:extLst>
                  <a:ext uri="{FF2B5EF4-FFF2-40B4-BE49-F238E27FC236}">
                    <a16:creationId xmlns:a16="http://schemas.microsoft.com/office/drawing/2014/main" id="{4319EE63-2EE2-975E-EAC2-74FAC570924E}"/>
                  </a:ext>
                </a:extLst>
              </p:cNvPr>
              <p:cNvGrpSpPr/>
              <p:nvPr/>
            </p:nvGrpSpPr>
            <p:grpSpPr>
              <a:xfrm>
                <a:off x="66679" y="733421"/>
                <a:ext cx="1610367" cy="76196"/>
                <a:chOff x="0" y="0"/>
                <a:chExt cx="1610367" cy="76196"/>
              </a:xfrm>
            </p:grpSpPr>
            <p:cxnSp>
              <p:nvCxnSpPr>
                <p:cNvPr id="57" name="Line 123">
                  <a:extLst>
                    <a:ext uri="{FF2B5EF4-FFF2-40B4-BE49-F238E27FC236}">
                      <a16:creationId xmlns:a16="http://schemas.microsoft.com/office/drawing/2014/main" id="{4B5AB5A6-6545-8FB5-AA20-9EFA44BEEA47}"/>
                    </a:ext>
                  </a:extLst>
                </p:cNvPr>
                <p:cNvCxnSpPr/>
                <p:nvPr/>
              </p:nvCxnSpPr>
              <p:spPr>
                <a:xfrm>
                  <a:off x="0" y="38104"/>
                  <a:ext cx="1527541" cy="630"/>
                </a:xfrm>
                <a:prstGeom prst="straightConnector1">
                  <a:avLst/>
                </a:prstGeom>
                <a:noFill/>
                <a:ln w="9528" cap="flat">
                  <a:solidFill>
                    <a:srgbClr val="800000"/>
                  </a:solidFill>
                  <a:prstDash val="solid"/>
                  <a:round/>
                </a:ln>
              </p:spPr>
            </p:cxnSp>
            <p:sp>
              <p:nvSpPr>
                <p:cNvPr id="58" name="Freeform 124">
                  <a:extLst>
                    <a:ext uri="{FF2B5EF4-FFF2-40B4-BE49-F238E27FC236}">
                      <a16:creationId xmlns:a16="http://schemas.microsoft.com/office/drawing/2014/main" id="{651FC6E0-F346-B43B-B327-E595DDC1C87F}"/>
                    </a:ext>
                  </a:extLst>
                </p:cNvPr>
                <p:cNvSpPr/>
                <p:nvPr/>
              </p:nvSpPr>
              <p:spPr>
                <a:xfrm>
                  <a:off x="1518342" y="0"/>
                  <a:ext cx="92025" cy="76196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150"/>
                    <a:gd name="f7" fmla="val 120"/>
                    <a:gd name="f8" fmla="val 60"/>
                    <a:gd name="f9" fmla="+- 0 0 -90"/>
                    <a:gd name="f10" fmla="*/ f3 1 150"/>
                    <a:gd name="f11" fmla="*/ f4 1 120"/>
                    <a:gd name="f12" fmla="val f5"/>
                    <a:gd name="f13" fmla="val f6"/>
                    <a:gd name="f14" fmla="val f7"/>
                    <a:gd name="f15" fmla="*/ f9 f0 1"/>
                    <a:gd name="f16" fmla="+- f14 0 f12"/>
                    <a:gd name="f17" fmla="+- f13 0 f12"/>
                    <a:gd name="f18" fmla="*/ f15 1 f2"/>
                    <a:gd name="f19" fmla="*/ f17 1 150"/>
                    <a:gd name="f20" fmla="*/ f16 1 120"/>
                    <a:gd name="f21" fmla="*/ 0 f17 1"/>
                    <a:gd name="f22" fmla="*/ 120 f16 1"/>
                    <a:gd name="f23" fmla="*/ 150 f17 1"/>
                    <a:gd name="f24" fmla="*/ 60 f16 1"/>
                    <a:gd name="f25" fmla="*/ 0 f16 1"/>
                    <a:gd name="f26" fmla="+- f18 0 f1"/>
                    <a:gd name="f27" fmla="*/ f21 1 150"/>
                    <a:gd name="f28" fmla="*/ f22 1 120"/>
                    <a:gd name="f29" fmla="*/ f23 1 150"/>
                    <a:gd name="f30" fmla="*/ f24 1 120"/>
                    <a:gd name="f31" fmla="*/ f25 1 120"/>
                    <a:gd name="f32" fmla="*/ 0 1 f19"/>
                    <a:gd name="f33" fmla="*/ f13 1 f19"/>
                    <a:gd name="f34" fmla="*/ 0 1 f20"/>
                    <a:gd name="f35" fmla="*/ f14 1 f20"/>
                    <a:gd name="f36" fmla="*/ f27 1 f19"/>
                    <a:gd name="f37" fmla="*/ f28 1 f20"/>
                    <a:gd name="f38" fmla="*/ f29 1 f19"/>
                    <a:gd name="f39" fmla="*/ f30 1 f20"/>
                    <a:gd name="f40" fmla="*/ f31 1 f20"/>
                    <a:gd name="f41" fmla="*/ f32 f10 1"/>
                    <a:gd name="f42" fmla="*/ f33 f10 1"/>
                    <a:gd name="f43" fmla="*/ f35 f11 1"/>
                    <a:gd name="f44" fmla="*/ f34 f11 1"/>
                    <a:gd name="f45" fmla="*/ f36 f10 1"/>
                    <a:gd name="f46" fmla="*/ f37 f11 1"/>
                    <a:gd name="f47" fmla="*/ f38 f10 1"/>
                    <a:gd name="f48" fmla="*/ f39 f11 1"/>
                    <a:gd name="f49" fmla="*/ f40 f1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6">
                      <a:pos x="f45" y="f46"/>
                    </a:cxn>
                    <a:cxn ang="f26">
                      <a:pos x="f47" y="f48"/>
                    </a:cxn>
                    <a:cxn ang="f26">
                      <a:pos x="f45" y="f49"/>
                    </a:cxn>
                    <a:cxn ang="f26">
                      <a:pos x="f45" y="f46"/>
                    </a:cxn>
                  </a:cxnLst>
                  <a:rect l="f41" t="f44" r="f42" b="f43"/>
                  <a:pathLst>
                    <a:path w="150" h="120">
                      <a:moveTo>
                        <a:pt x="f5" y="f7"/>
                      </a:moveTo>
                      <a:lnTo>
                        <a:pt x="f6" y="f8"/>
                      </a:lnTo>
                      <a:lnTo>
                        <a:pt x="f5" y="f5"/>
                      </a:lnTo>
                      <a:lnTo>
                        <a:pt x="f5" y="f7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9528" cap="flat">
                  <a:solidFill>
                    <a:srgbClr val="800000"/>
                  </a:solidFill>
                  <a:prstDash val="solid"/>
                  <a:round/>
                </a:ln>
              </p:spPr>
              <p:txBody>
                <a:bodyPr lIns="0" tIns="0" rIns="0" bIns="0"/>
                <a:lstStyle/>
                <a:p>
                  <a:endParaRPr lang="fr-FR"/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F9236B2-955C-FC42-2702-1E8D59180D5C}"/>
                  </a:ext>
                </a:extLst>
              </p:cNvPr>
              <p:cNvSpPr/>
              <p:nvPr/>
            </p:nvSpPr>
            <p:spPr>
              <a:xfrm>
                <a:off x="66679" y="617850"/>
                <a:ext cx="1733546" cy="353699"/>
              </a:xfrm>
              <a:prstGeom prst="rect">
                <a:avLst/>
              </a:prstGeom>
              <a:noFill/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0">
                <a:noAutofit/>
              </a:bodyPr>
              <a:lstStyle/>
              <a:p>
                <a:r>
                  <a:rPr lang="fr-FR" sz="800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Calibri" panose="020F0502020204030204" pitchFamily="34" charset="0"/>
                  </a:rPr>
                  <a:t>1 : insert les valeurs d’un candidat ()</a:t>
                </a:r>
                <a:endParaRPr lang="fr-FR" sz="11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8A0FC78-8D25-DCA9-2992-CF339A1EF1EE}"/>
                  </a:ext>
                </a:extLst>
              </p:cNvPr>
              <p:cNvSpPr/>
              <p:nvPr/>
            </p:nvSpPr>
            <p:spPr>
              <a:xfrm>
                <a:off x="1819912" y="876296"/>
                <a:ext cx="728977" cy="122557"/>
              </a:xfrm>
              <a:prstGeom prst="rect">
                <a:avLst/>
              </a:prstGeom>
              <a:noFill/>
              <a:ln cap="flat">
                <a:noFill/>
                <a:prstDash val="solid"/>
              </a:ln>
            </p:spPr>
            <p:txBody>
              <a:bodyPr vert="horz" wrap="none" lIns="0" tIns="0" rIns="0" bIns="0" anchor="t" anchorCtr="0" compatLnSpc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Calibri" panose="020F0502020204030204" pitchFamily="34" charset="0"/>
                  </a:rPr>
                  <a:t>2 :verification())</a:t>
                </a:r>
                <a:endParaRPr lang="fr-FR" sz="11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D237D4D-B9C0-8905-D519-C6C5BD68F5DD}"/>
                  </a:ext>
                </a:extLst>
              </p:cNvPr>
              <p:cNvSpPr/>
              <p:nvPr/>
            </p:nvSpPr>
            <p:spPr>
              <a:xfrm>
                <a:off x="1857375" y="2148840"/>
                <a:ext cx="708029" cy="122557"/>
              </a:xfrm>
              <a:prstGeom prst="rect">
                <a:avLst/>
              </a:prstGeom>
              <a:noFill/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Calibri" panose="020F0502020204030204" pitchFamily="34" charset="0"/>
                  </a:rPr>
                  <a:t>5 : s'il existe ()</a:t>
                </a:r>
                <a:endParaRPr lang="fr-FR" sz="11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52CA943-00CB-DE7F-B3B2-19C712ED664A}"/>
                  </a:ext>
                </a:extLst>
              </p:cNvPr>
              <p:cNvSpPr/>
              <p:nvPr/>
            </p:nvSpPr>
            <p:spPr>
              <a:xfrm>
                <a:off x="0" y="2552703"/>
                <a:ext cx="114300" cy="257175"/>
              </a:xfrm>
              <a:prstGeom prst="rect">
                <a:avLst/>
              </a:prstGeom>
              <a:solidFill>
                <a:srgbClr val="FFFFB9"/>
              </a:solidFill>
              <a:ln w="9528" cap="flat">
                <a:solidFill>
                  <a:srgbClr val="800000"/>
                </a:solidFill>
                <a:prstDash val="solid"/>
                <a:miter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858429-51EC-888A-3310-5171FDDBC12D}"/>
                  </a:ext>
                </a:extLst>
              </p:cNvPr>
              <p:cNvSpPr/>
              <p:nvPr/>
            </p:nvSpPr>
            <p:spPr>
              <a:xfrm>
                <a:off x="1667509" y="2286000"/>
                <a:ext cx="114300" cy="257175"/>
              </a:xfrm>
              <a:prstGeom prst="rect">
                <a:avLst/>
              </a:prstGeom>
              <a:solidFill>
                <a:srgbClr val="FFFFB9"/>
              </a:solidFill>
              <a:ln w="9528" cap="flat">
                <a:solidFill>
                  <a:srgbClr val="800000"/>
                </a:solidFill>
                <a:prstDash val="solid"/>
                <a:miter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grpSp>
            <p:nvGrpSpPr>
              <p:cNvPr id="22" name="Group 130">
                <a:extLst>
                  <a:ext uri="{FF2B5EF4-FFF2-40B4-BE49-F238E27FC236}">
                    <a16:creationId xmlns:a16="http://schemas.microsoft.com/office/drawing/2014/main" id="{CAB48761-DD5C-8549-1579-A6E2F33E219B}"/>
                  </a:ext>
                </a:extLst>
              </p:cNvPr>
              <p:cNvGrpSpPr/>
              <p:nvPr/>
            </p:nvGrpSpPr>
            <p:grpSpPr>
              <a:xfrm>
                <a:off x="1781809" y="2216789"/>
                <a:ext cx="1313820" cy="123828"/>
                <a:chOff x="0" y="0"/>
                <a:chExt cx="1313820" cy="123828"/>
              </a:xfrm>
            </p:grpSpPr>
            <p:cxnSp>
              <p:nvCxnSpPr>
                <p:cNvPr id="55" name="Line 131">
                  <a:extLst>
                    <a:ext uri="{FF2B5EF4-FFF2-40B4-BE49-F238E27FC236}">
                      <a16:creationId xmlns:a16="http://schemas.microsoft.com/office/drawing/2014/main" id="{DBB4AE6A-1E16-290E-9C61-0B198DCE79DE}"/>
                    </a:ext>
                  </a:extLst>
                </p:cNvPr>
                <p:cNvCxnSpPr/>
                <p:nvPr/>
              </p:nvCxnSpPr>
              <p:spPr>
                <a:xfrm flipH="1">
                  <a:off x="0" y="61904"/>
                  <a:ext cx="1313820" cy="1034"/>
                </a:xfrm>
                <a:prstGeom prst="straightConnector1">
                  <a:avLst/>
                </a:prstGeom>
                <a:noFill/>
                <a:ln w="9528" cap="flat">
                  <a:solidFill>
                    <a:srgbClr val="800000"/>
                  </a:solidFill>
                  <a:prstDash val="solid"/>
                  <a:round/>
                </a:ln>
              </p:spPr>
            </p:cxnSp>
            <p:sp>
              <p:nvSpPr>
                <p:cNvPr id="56" name="Freeform 132">
                  <a:extLst>
                    <a:ext uri="{FF2B5EF4-FFF2-40B4-BE49-F238E27FC236}">
                      <a16:creationId xmlns:a16="http://schemas.microsoft.com/office/drawing/2014/main" id="{531A860B-685C-CFAF-4FD4-0A4CD1A2D06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2760" cy="123828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150"/>
                    <a:gd name="f7" fmla="val 120"/>
                    <a:gd name="f8" fmla="val 60"/>
                    <a:gd name="f9" fmla="+- 0 0 -90"/>
                    <a:gd name="f10" fmla="*/ f3 1 150"/>
                    <a:gd name="f11" fmla="*/ f4 1 120"/>
                    <a:gd name="f12" fmla="val f5"/>
                    <a:gd name="f13" fmla="val f6"/>
                    <a:gd name="f14" fmla="val f7"/>
                    <a:gd name="f15" fmla="*/ f9 f0 1"/>
                    <a:gd name="f16" fmla="+- f14 0 f12"/>
                    <a:gd name="f17" fmla="+- f13 0 f12"/>
                    <a:gd name="f18" fmla="*/ f15 1 f2"/>
                    <a:gd name="f19" fmla="*/ f17 1 150"/>
                    <a:gd name="f20" fmla="*/ f16 1 120"/>
                    <a:gd name="f21" fmla="*/ 150 f17 1"/>
                    <a:gd name="f22" fmla="*/ 0 f16 1"/>
                    <a:gd name="f23" fmla="*/ 0 f17 1"/>
                    <a:gd name="f24" fmla="*/ 60 f16 1"/>
                    <a:gd name="f25" fmla="*/ 120 f16 1"/>
                    <a:gd name="f26" fmla="+- f18 0 f1"/>
                    <a:gd name="f27" fmla="*/ f21 1 150"/>
                    <a:gd name="f28" fmla="*/ f22 1 120"/>
                    <a:gd name="f29" fmla="*/ f23 1 150"/>
                    <a:gd name="f30" fmla="*/ f24 1 120"/>
                    <a:gd name="f31" fmla="*/ f25 1 120"/>
                    <a:gd name="f32" fmla="*/ 0 1 f19"/>
                    <a:gd name="f33" fmla="*/ f13 1 f19"/>
                    <a:gd name="f34" fmla="*/ 0 1 f20"/>
                    <a:gd name="f35" fmla="*/ f14 1 f20"/>
                    <a:gd name="f36" fmla="*/ f27 1 f19"/>
                    <a:gd name="f37" fmla="*/ f28 1 f20"/>
                    <a:gd name="f38" fmla="*/ f29 1 f19"/>
                    <a:gd name="f39" fmla="*/ f30 1 f20"/>
                    <a:gd name="f40" fmla="*/ f31 1 f20"/>
                    <a:gd name="f41" fmla="*/ f32 f10 1"/>
                    <a:gd name="f42" fmla="*/ f33 f10 1"/>
                    <a:gd name="f43" fmla="*/ f35 f11 1"/>
                    <a:gd name="f44" fmla="*/ f34 f11 1"/>
                    <a:gd name="f45" fmla="*/ f36 f10 1"/>
                    <a:gd name="f46" fmla="*/ f37 f11 1"/>
                    <a:gd name="f47" fmla="*/ f38 f10 1"/>
                    <a:gd name="f48" fmla="*/ f39 f11 1"/>
                    <a:gd name="f49" fmla="*/ f40 f1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6">
                      <a:pos x="f45" y="f46"/>
                    </a:cxn>
                    <a:cxn ang="f26">
                      <a:pos x="f47" y="f48"/>
                    </a:cxn>
                    <a:cxn ang="f26">
                      <a:pos x="f45" y="f49"/>
                    </a:cxn>
                    <a:cxn ang="f26">
                      <a:pos x="f45" y="f46"/>
                    </a:cxn>
                  </a:cxnLst>
                  <a:rect l="f41" t="f44" r="f42" b="f43"/>
                  <a:pathLst>
                    <a:path w="150" h="120">
                      <a:moveTo>
                        <a:pt x="f6" y="f5"/>
                      </a:moveTo>
                      <a:lnTo>
                        <a:pt x="f5" y="f8"/>
                      </a:lnTo>
                      <a:lnTo>
                        <a:pt x="f6" y="f7"/>
                      </a:lnTo>
                      <a:lnTo>
                        <a:pt x="f6" y="f5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9528" cap="flat">
                  <a:solidFill>
                    <a:srgbClr val="800000"/>
                  </a:solidFill>
                  <a:prstDash val="solid"/>
                  <a:round/>
                </a:ln>
              </p:spPr>
              <p:txBody>
                <a:bodyPr lIns="0" tIns="0" rIns="0" bIns="0"/>
                <a:lstStyle/>
                <a:p>
                  <a:endParaRPr lang="fr-FR"/>
                </a:p>
              </p:txBody>
            </p: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F936C50-4E58-3F35-4B58-5BA4AB18313A}"/>
                  </a:ext>
                </a:extLst>
              </p:cNvPr>
              <p:cNvSpPr/>
              <p:nvPr/>
            </p:nvSpPr>
            <p:spPr>
              <a:xfrm>
                <a:off x="0" y="3162296"/>
                <a:ext cx="114300" cy="257175"/>
              </a:xfrm>
              <a:prstGeom prst="rect">
                <a:avLst/>
              </a:prstGeom>
              <a:solidFill>
                <a:srgbClr val="FFFFB9"/>
              </a:solidFill>
              <a:ln w="9528" cap="flat">
                <a:solidFill>
                  <a:srgbClr val="800000"/>
                </a:solidFill>
                <a:prstDash val="solid"/>
                <a:miter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2FD2B91-950E-CC8B-49C6-C32934FEB3CB}"/>
                  </a:ext>
                </a:extLst>
              </p:cNvPr>
              <p:cNvSpPr/>
              <p:nvPr/>
            </p:nvSpPr>
            <p:spPr>
              <a:xfrm>
                <a:off x="1355096" y="0"/>
                <a:ext cx="742950" cy="371475"/>
              </a:xfrm>
              <a:prstGeom prst="rect">
                <a:avLst/>
              </a:prstGeom>
              <a:solidFill>
                <a:srgbClr val="FFFFB9"/>
              </a:solidFill>
              <a:ln w="9528" cap="flat">
                <a:solidFill>
                  <a:srgbClr val="800000"/>
                </a:solidFill>
                <a:prstDash val="solid"/>
                <a:miter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cxnSp>
            <p:nvCxnSpPr>
              <p:cNvPr id="25" name="Line 135">
                <a:extLst>
                  <a:ext uri="{FF2B5EF4-FFF2-40B4-BE49-F238E27FC236}">
                    <a16:creationId xmlns:a16="http://schemas.microsoft.com/office/drawing/2014/main" id="{BECCD6B4-75B8-F6EF-1D0E-0D13FF9ECB57}"/>
                  </a:ext>
                </a:extLst>
              </p:cNvPr>
              <p:cNvCxnSpPr/>
              <p:nvPr/>
            </p:nvCxnSpPr>
            <p:spPr>
              <a:xfrm>
                <a:off x="3152779" y="371475"/>
                <a:ext cx="1271" cy="3426457"/>
              </a:xfrm>
              <a:prstGeom prst="straightConnector1">
                <a:avLst/>
              </a:prstGeom>
              <a:noFill/>
              <a:ln w="9528" cap="flat">
                <a:solidFill>
                  <a:srgbClr val="000000"/>
                </a:solidFill>
                <a:custDash>
                  <a:ds d="100000" sp="100000"/>
                </a:custDash>
                <a:round/>
              </a:ln>
            </p:spPr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5B2378C-1ABD-CDE4-1275-8795C9E10524}"/>
                  </a:ext>
                </a:extLst>
              </p:cNvPr>
              <p:cNvSpPr/>
              <p:nvPr/>
            </p:nvSpPr>
            <p:spPr>
              <a:xfrm>
                <a:off x="3087371" y="1552578"/>
                <a:ext cx="114300" cy="257175"/>
              </a:xfrm>
              <a:prstGeom prst="rect">
                <a:avLst/>
              </a:prstGeom>
              <a:solidFill>
                <a:srgbClr val="FFFFB9"/>
              </a:solidFill>
              <a:ln w="9528" cap="flat">
                <a:solidFill>
                  <a:srgbClr val="800000"/>
                </a:solidFill>
                <a:prstDash val="solid"/>
                <a:miter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4D4D91A-8043-EE47-8491-D25F75443365}"/>
                  </a:ext>
                </a:extLst>
              </p:cNvPr>
              <p:cNvSpPr/>
              <p:nvPr/>
            </p:nvSpPr>
            <p:spPr>
              <a:xfrm>
                <a:off x="1459867" y="66678"/>
                <a:ext cx="657225" cy="313053"/>
              </a:xfrm>
              <a:prstGeom prst="rect">
                <a:avLst/>
              </a:prstGeom>
              <a:noFill/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0">
                <a:noAutofit/>
              </a:bodyPr>
              <a:lstStyle/>
              <a:p>
                <a:r>
                  <a:rPr lang="en-US" sz="800" u="sng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Calibri" panose="020F0502020204030204" pitchFamily="34" charset="0"/>
                  </a:rPr>
                  <a:t>Interface</a:t>
                </a:r>
                <a:endParaRPr lang="fr-FR" sz="11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754E546-4865-6D38-FB25-9B4F7D8E72FD}"/>
                  </a:ext>
                </a:extLst>
              </p:cNvPr>
              <p:cNvSpPr/>
              <p:nvPr/>
            </p:nvSpPr>
            <p:spPr>
              <a:xfrm>
                <a:off x="1677037" y="742950"/>
                <a:ext cx="114300" cy="257175"/>
              </a:xfrm>
              <a:prstGeom prst="rect">
                <a:avLst/>
              </a:prstGeom>
              <a:solidFill>
                <a:srgbClr val="FFFFB9"/>
              </a:solidFill>
              <a:ln w="9528" cap="flat">
                <a:solidFill>
                  <a:srgbClr val="800000"/>
                </a:solidFill>
                <a:prstDash val="solid"/>
                <a:miter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grpSp>
            <p:nvGrpSpPr>
              <p:cNvPr id="29" name="Group 139">
                <a:extLst>
                  <a:ext uri="{FF2B5EF4-FFF2-40B4-BE49-F238E27FC236}">
                    <a16:creationId xmlns:a16="http://schemas.microsoft.com/office/drawing/2014/main" id="{F521CD0F-2266-5E38-0821-1B76530F1879}"/>
                  </a:ext>
                </a:extLst>
              </p:cNvPr>
              <p:cNvGrpSpPr/>
              <p:nvPr/>
            </p:nvGrpSpPr>
            <p:grpSpPr>
              <a:xfrm>
                <a:off x="1791337" y="1517647"/>
                <a:ext cx="1304291" cy="53977"/>
                <a:chOff x="0" y="0"/>
                <a:chExt cx="1304291" cy="53977"/>
              </a:xfrm>
            </p:grpSpPr>
            <p:cxnSp>
              <p:nvCxnSpPr>
                <p:cNvPr id="53" name="Line 140">
                  <a:extLst>
                    <a:ext uri="{FF2B5EF4-FFF2-40B4-BE49-F238E27FC236}">
                      <a16:creationId xmlns:a16="http://schemas.microsoft.com/office/drawing/2014/main" id="{19A96973-0250-CEAD-9277-8181B1CFCCFB}"/>
                    </a:ext>
                  </a:extLst>
                </p:cNvPr>
                <p:cNvCxnSpPr/>
                <p:nvPr/>
              </p:nvCxnSpPr>
              <p:spPr>
                <a:xfrm>
                  <a:off x="0" y="26994"/>
                  <a:ext cx="1237211" cy="448"/>
                </a:xfrm>
                <a:prstGeom prst="straightConnector1">
                  <a:avLst/>
                </a:prstGeom>
                <a:noFill/>
                <a:ln w="9528" cap="flat">
                  <a:solidFill>
                    <a:srgbClr val="800000"/>
                  </a:solidFill>
                  <a:prstDash val="solid"/>
                  <a:round/>
                </a:ln>
              </p:spPr>
            </p:cxnSp>
            <p:sp>
              <p:nvSpPr>
                <p:cNvPr id="54" name="Freeform 141">
                  <a:extLst>
                    <a:ext uri="{FF2B5EF4-FFF2-40B4-BE49-F238E27FC236}">
                      <a16:creationId xmlns:a16="http://schemas.microsoft.com/office/drawing/2014/main" id="{86E5BAC9-D0B2-E97C-3B3B-4C053932801D}"/>
                    </a:ext>
                  </a:extLst>
                </p:cNvPr>
                <p:cNvSpPr/>
                <p:nvPr/>
              </p:nvSpPr>
              <p:spPr>
                <a:xfrm>
                  <a:off x="1229759" y="0"/>
                  <a:ext cx="74532" cy="53977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150"/>
                    <a:gd name="f7" fmla="val 120"/>
                    <a:gd name="f8" fmla="val 60"/>
                    <a:gd name="f9" fmla="+- 0 0 -90"/>
                    <a:gd name="f10" fmla="*/ f3 1 150"/>
                    <a:gd name="f11" fmla="*/ f4 1 120"/>
                    <a:gd name="f12" fmla="val f5"/>
                    <a:gd name="f13" fmla="val f6"/>
                    <a:gd name="f14" fmla="val f7"/>
                    <a:gd name="f15" fmla="*/ f9 f0 1"/>
                    <a:gd name="f16" fmla="+- f14 0 f12"/>
                    <a:gd name="f17" fmla="+- f13 0 f12"/>
                    <a:gd name="f18" fmla="*/ f15 1 f2"/>
                    <a:gd name="f19" fmla="*/ f17 1 150"/>
                    <a:gd name="f20" fmla="*/ f16 1 120"/>
                    <a:gd name="f21" fmla="*/ 0 f17 1"/>
                    <a:gd name="f22" fmla="*/ 120 f16 1"/>
                    <a:gd name="f23" fmla="*/ 150 f17 1"/>
                    <a:gd name="f24" fmla="*/ 60 f16 1"/>
                    <a:gd name="f25" fmla="*/ 0 f16 1"/>
                    <a:gd name="f26" fmla="+- f18 0 f1"/>
                    <a:gd name="f27" fmla="*/ f21 1 150"/>
                    <a:gd name="f28" fmla="*/ f22 1 120"/>
                    <a:gd name="f29" fmla="*/ f23 1 150"/>
                    <a:gd name="f30" fmla="*/ f24 1 120"/>
                    <a:gd name="f31" fmla="*/ f25 1 120"/>
                    <a:gd name="f32" fmla="*/ 0 1 f19"/>
                    <a:gd name="f33" fmla="*/ f13 1 f19"/>
                    <a:gd name="f34" fmla="*/ 0 1 f20"/>
                    <a:gd name="f35" fmla="*/ f14 1 f20"/>
                    <a:gd name="f36" fmla="*/ f27 1 f19"/>
                    <a:gd name="f37" fmla="*/ f28 1 f20"/>
                    <a:gd name="f38" fmla="*/ f29 1 f19"/>
                    <a:gd name="f39" fmla="*/ f30 1 f20"/>
                    <a:gd name="f40" fmla="*/ f31 1 f20"/>
                    <a:gd name="f41" fmla="*/ f32 f10 1"/>
                    <a:gd name="f42" fmla="*/ f33 f10 1"/>
                    <a:gd name="f43" fmla="*/ f35 f11 1"/>
                    <a:gd name="f44" fmla="*/ f34 f11 1"/>
                    <a:gd name="f45" fmla="*/ f36 f10 1"/>
                    <a:gd name="f46" fmla="*/ f37 f11 1"/>
                    <a:gd name="f47" fmla="*/ f38 f10 1"/>
                    <a:gd name="f48" fmla="*/ f39 f11 1"/>
                    <a:gd name="f49" fmla="*/ f40 f1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6">
                      <a:pos x="f45" y="f46"/>
                    </a:cxn>
                    <a:cxn ang="f26">
                      <a:pos x="f47" y="f48"/>
                    </a:cxn>
                    <a:cxn ang="f26">
                      <a:pos x="f45" y="f49"/>
                    </a:cxn>
                    <a:cxn ang="f26">
                      <a:pos x="f45" y="f46"/>
                    </a:cxn>
                  </a:cxnLst>
                  <a:rect l="f41" t="f44" r="f42" b="f43"/>
                  <a:pathLst>
                    <a:path w="150" h="120">
                      <a:moveTo>
                        <a:pt x="f5" y="f7"/>
                      </a:moveTo>
                      <a:lnTo>
                        <a:pt x="f6" y="f8"/>
                      </a:lnTo>
                      <a:lnTo>
                        <a:pt x="f5" y="f5"/>
                      </a:lnTo>
                      <a:lnTo>
                        <a:pt x="f5" y="f7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9528" cap="flat">
                  <a:solidFill>
                    <a:srgbClr val="800000"/>
                  </a:solidFill>
                  <a:prstDash val="solid"/>
                  <a:round/>
                </a:ln>
              </p:spPr>
              <p:txBody>
                <a:bodyPr lIns="0" tIns="0" rIns="0" bIns="0"/>
                <a:lstStyle/>
                <a:p>
                  <a:endParaRPr lang="fr-FR"/>
                </a:p>
              </p:txBody>
            </p: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74BFC0F-9B01-D539-B0C5-CD55177EFB07}"/>
                  </a:ext>
                </a:extLst>
              </p:cNvPr>
              <p:cNvSpPr/>
              <p:nvPr/>
            </p:nvSpPr>
            <p:spPr>
              <a:xfrm>
                <a:off x="2747644" y="1271"/>
                <a:ext cx="828675" cy="371475"/>
              </a:xfrm>
              <a:prstGeom prst="rect">
                <a:avLst/>
              </a:prstGeom>
              <a:solidFill>
                <a:srgbClr val="FFFFB9"/>
              </a:solidFill>
              <a:ln w="9528" cap="flat">
                <a:solidFill>
                  <a:srgbClr val="80000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0">
                <a:noAutofit/>
              </a:bodyPr>
              <a:lstStyle/>
              <a:p>
                <a:pPr algn="ctr"/>
                <a:r>
                  <a:rPr lang="en-US" sz="800" u="sng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Calibri" panose="020F0502020204030204" pitchFamily="34" charset="0"/>
                  </a:rPr>
                  <a:t>BD</a:t>
                </a:r>
                <a:endParaRPr lang="fr-FR" sz="11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r>
                  <a:rPr lang="fr-FR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</a:p>
            </p:txBody>
          </p:sp>
          <p:grpSp>
            <p:nvGrpSpPr>
              <p:cNvPr id="31" name="Group 143">
                <a:extLst>
                  <a:ext uri="{FF2B5EF4-FFF2-40B4-BE49-F238E27FC236}">
                    <a16:creationId xmlns:a16="http://schemas.microsoft.com/office/drawing/2014/main" id="{AB47BAB1-898E-2F8D-BE36-0F62EC2AF29A}"/>
                  </a:ext>
                </a:extLst>
              </p:cNvPr>
              <p:cNvGrpSpPr/>
              <p:nvPr/>
            </p:nvGrpSpPr>
            <p:grpSpPr>
              <a:xfrm>
                <a:off x="3144521" y="1813556"/>
                <a:ext cx="285750" cy="384185"/>
                <a:chOff x="0" y="0"/>
                <a:chExt cx="285750" cy="384185"/>
              </a:xfrm>
            </p:grpSpPr>
            <p:sp>
              <p:nvSpPr>
                <p:cNvPr id="51" name="Freeform 144">
                  <a:extLst>
                    <a:ext uri="{FF2B5EF4-FFF2-40B4-BE49-F238E27FC236}">
                      <a16:creationId xmlns:a16="http://schemas.microsoft.com/office/drawing/2014/main" id="{D7343895-7C60-A824-A4EA-B372BC48D44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85750" cy="32014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450"/>
                    <a:gd name="f7" fmla="val 300"/>
                    <a:gd name="f8" fmla="val 90"/>
                    <a:gd name="f9" fmla="+- 0 0 -90"/>
                    <a:gd name="f10" fmla="*/ f3 1 450"/>
                    <a:gd name="f11" fmla="*/ f4 1 300"/>
                    <a:gd name="f12" fmla="val f5"/>
                    <a:gd name="f13" fmla="val f6"/>
                    <a:gd name="f14" fmla="val f7"/>
                    <a:gd name="f15" fmla="*/ f9 f0 1"/>
                    <a:gd name="f16" fmla="+- f14 0 f12"/>
                    <a:gd name="f17" fmla="+- f13 0 f12"/>
                    <a:gd name="f18" fmla="*/ f15 1 f2"/>
                    <a:gd name="f19" fmla="*/ f17 1 450"/>
                    <a:gd name="f20" fmla="*/ f16 1 300"/>
                    <a:gd name="f21" fmla="*/ 0 f17 1"/>
                    <a:gd name="f22" fmla="*/ 0 f16 1"/>
                    <a:gd name="f23" fmla="*/ 450 f17 1"/>
                    <a:gd name="f24" fmla="*/ 300 f16 1"/>
                    <a:gd name="f25" fmla="*/ 90 f17 1"/>
                    <a:gd name="f26" fmla="+- f18 0 f1"/>
                    <a:gd name="f27" fmla="*/ f21 1 450"/>
                    <a:gd name="f28" fmla="*/ f22 1 300"/>
                    <a:gd name="f29" fmla="*/ f23 1 450"/>
                    <a:gd name="f30" fmla="*/ f24 1 300"/>
                    <a:gd name="f31" fmla="*/ f25 1 450"/>
                    <a:gd name="f32" fmla="*/ 0 1 f19"/>
                    <a:gd name="f33" fmla="*/ f13 1 f19"/>
                    <a:gd name="f34" fmla="*/ 0 1 f20"/>
                    <a:gd name="f35" fmla="*/ f14 1 f20"/>
                    <a:gd name="f36" fmla="*/ f27 1 f19"/>
                    <a:gd name="f37" fmla="*/ f28 1 f20"/>
                    <a:gd name="f38" fmla="*/ f29 1 f19"/>
                    <a:gd name="f39" fmla="*/ f30 1 f20"/>
                    <a:gd name="f40" fmla="*/ f31 1 f19"/>
                    <a:gd name="f41" fmla="*/ f32 f10 1"/>
                    <a:gd name="f42" fmla="*/ f33 f10 1"/>
                    <a:gd name="f43" fmla="*/ f35 f11 1"/>
                    <a:gd name="f44" fmla="*/ f34 f11 1"/>
                    <a:gd name="f45" fmla="*/ f36 f10 1"/>
                    <a:gd name="f46" fmla="*/ f37 f11 1"/>
                    <a:gd name="f47" fmla="*/ f38 f10 1"/>
                    <a:gd name="f48" fmla="*/ f39 f11 1"/>
                    <a:gd name="f49" fmla="*/ f40 f1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6">
                      <a:pos x="f45" y="f46"/>
                    </a:cxn>
                    <a:cxn ang="f26">
                      <a:pos x="f47" y="f46"/>
                    </a:cxn>
                    <a:cxn ang="f26">
                      <a:pos x="f47" y="f48"/>
                    </a:cxn>
                    <a:cxn ang="f26">
                      <a:pos x="f49" y="f48"/>
                    </a:cxn>
                  </a:cxnLst>
                  <a:rect l="f41" t="f44" r="f42" b="f43"/>
                  <a:pathLst>
                    <a:path w="450" h="300">
                      <a:moveTo>
                        <a:pt x="f5" y="f5"/>
                      </a:moveTo>
                      <a:lnTo>
                        <a:pt x="f6" y="f5"/>
                      </a:lnTo>
                      <a:lnTo>
                        <a:pt x="f6" y="f7"/>
                      </a:lnTo>
                      <a:lnTo>
                        <a:pt x="f8" y="f7"/>
                      </a:lnTo>
                    </a:path>
                  </a:pathLst>
                </a:custGeom>
                <a:noFill/>
                <a:ln w="9528" cap="flat">
                  <a:solidFill>
                    <a:srgbClr val="800000"/>
                  </a:solidFill>
                  <a:prstDash val="solid"/>
                  <a:round/>
                </a:ln>
              </p:spPr>
              <p:txBody>
                <a:bodyPr lIns="0" tIns="0" rIns="0" bIns="0"/>
                <a:lstStyle/>
                <a:p>
                  <a:endParaRPr lang="fr-FR"/>
                </a:p>
              </p:txBody>
            </p:sp>
            <p:sp>
              <p:nvSpPr>
                <p:cNvPr id="52" name="Freeform 145">
                  <a:extLst>
                    <a:ext uri="{FF2B5EF4-FFF2-40B4-BE49-F238E27FC236}">
                      <a16:creationId xmlns:a16="http://schemas.microsoft.com/office/drawing/2014/main" id="{DF5A8A10-8EF2-6ECA-12D2-553F50B3F199}"/>
                    </a:ext>
                  </a:extLst>
                </p:cNvPr>
                <p:cNvSpPr/>
                <p:nvPr/>
              </p:nvSpPr>
              <p:spPr>
                <a:xfrm>
                  <a:off x="57150" y="256124"/>
                  <a:ext cx="95253" cy="12806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150"/>
                    <a:gd name="f7" fmla="val 120"/>
                    <a:gd name="f8" fmla="val 60"/>
                    <a:gd name="f9" fmla="+- 0 0 -90"/>
                    <a:gd name="f10" fmla="*/ f3 1 150"/>
                    <a:gd name="f11" fmla="*/ f4 1 120"/>
                    <a:gd name="f12" fmla="val f5"/>
                    <a:gd name="f13" fmla="val f6"/>
                    <a:gd name="f14" fmla="val f7"/>
                    <a:gd name="f15" fmla="*/ f9 f0 1"/>
                    <a:gd name="f16" fmla="+- f14 0 f12"/>
                    <a:gd name="f17" fmla="+- f13 0 f12"/>
                    <a:gd name="f18" fmla="*/ f15 1 f2"/>
                    <a:gd name="f19" fmla="*/ f17 1 150"/>
                    <a:gd name="f20" fmla="*/ f16 1 120"/>
                    <a:gd name="f21" fmla="*/ 150 f17 1"/>
                    <a:gd name="f22" fmla="*/ 0 f16 1"/>
                    <a:gd name="f23" fmla="*/ 0 f17 1"/>
                    <a:gd name="f24" fmla="*/ 60 f16 1"/>
                    <a:gd name="f25" fmla="*/ 120 f16 1"/>
                    <a:gd name="f26" fmla="+- f18 0 f1"/>
                    <a:gd name="f27" fmla="*/ f21 1 150"/>
                    <a:gd name="f28" fmla="*/ f22 1 120"/>
                    <a:gd name="f29" fmla="*/ f23 1 150"/>
                    <a:gd name="f30" fmla="*/ f24 1 120"/>
                    <a:gd name="f31" fmla="*/ f25 1 120"/>
                    <a:gd name="f32" fmla="*/ 0 1 f19"/>
                    <a:gd name="f33" fmla="*/ f13 1 f19"/>
                    <a:gd name="f34" fmla="*/ 0 1 f20"/>
                    <a:gd name="f35" fmla="*/ f14 1 f20"/>
                    <a:gd name="f36" fmla="*/ f27 1 f19"/>
                    <a:gd name="f37" fmla="*/ f28 1 f20"/>
                    <a:gd name="f38" fmla="*/ f29 1 f19"/>
                    <a:gd name="f39" fmla="*/ f30 1 f20"/>
                    <a:gd name="f40" fmla="*/ f31 1 f20"/>
                    <a:gd name="f41" fmla="*/ f32 f10 1"/>
                    <a:gd name="f42" fmla="*/ f33 f10 1"/>
                    <a:gd name="f43" fmla="*/ f35 f11 1"/>
                    <a:gd name="f44" fmla="*/ f34 f11 1"/>
                    <a:gd name="f45" fmla="*/ f36 f10 1"/>
                    <a:gd name="f46" fmla="*/ f37 f11 1"/>
                    <a:gd name="f47" fmla="*/ f38 f10 1"/>
                    <a:gd name="f48" fmla="*/ f39 f11 1"/>
                    <a:gd name="f49" fmla="*/ f40 f1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6">
                      <a:pos x="f45" y="f46"/>
                    </a:cxn>
                    <a:cxn ang="f26">
                      <a:pos x="f47" y="f48"/>
                    </a:cxn>
                    <a:cxn ang="f26">
                      <a:pos x="f45" y="f49"/>
                    </a:cxn>
                    <a:cxn ang="f26">
                      <a:pos x="f45" y="f46"/>
                    </a:cxn>
                  </a:cxnLst>
                  <a:rect l="f41" t="f44" r="f42" b="f43"/>
                  <a:pathLst>
                    <a:path w="150" h="120">
                      <a:moveTo>
                        <a:pt x="f6" y="f5"/>
                      </a:moveTo>
                      <a:lnTo>
                        <a:pt x="f5" y="f8"/>
                      </a:lnTo>
                      <a:lnTo>
                        <a:pt x="f6" y="f7"/>
                      </a:lnTo>
                      <a:lnTo>
                        <a:pt x="f6" y="f5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9528" cap="flat">
                  <a:solidFill>
                    <a:srgbClr val="800000"/>
                  </a:solidFill>
                  <a:prstDash val="solid"/>
                  <a:round/>
                </a:ln>
              </p:spPr>
              <p:txBody>
                <a:bodyPr lIns="0" tIns="0" rIns="0" bIns="0"/>
                <a:lstStyle/>
                <a:p>
                  <a:endParaRPr lang="fr-FR"/>
                </a:p>
              </p:txBody>
            </p:sp>
          </p:grp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FB5A1CB-EC02-1F45-4762-56807AA4CE24}"/>
                  </a:ext>
                </a:extLst>
              </p:cNvPr>
              <p:cNvSpPr/>
              <p:nvPr/>
            </p:nvSpPr>
            <p:spPr>
              <a:xfrm>
                <a:off x="3095629" y="2148840"/>
                <a:ext cx="115571" cy="1001396"/>
              </a:xfrm>
              <a:prstGeom prst="rect">
                <a:avLst/>
              </a:prstGeom>
              <a:solidFill>
                <a:srgbClr val="FFFFB9"/>
              </a:solidFill>
              <a:ln w="9528" cap="flat">
                <a:solidFill>
                  <a:srgbClr val="800000"/>
                </a:solidFill>
                <a:prstDash val="solid"/>
                <a:miter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grpSp>
            <p:nvGrpSpPr>
              <p:cNvPr id="33" name="Group 147">
                <a:extLst>
                  <a:ext uri="{FF2B5EF4-FFF2-40B4-BE49-F238E27FC236}">
                    <a16:creationId xmlns:a16="http://schemas.microsoft.com/office/drawing/2014/main" id="{D79EAD92-F813-17C5-0079-56AE21CDB060}"/>
                  </a:ext>
                </a:extLst>
              </p:cNvPr>
              <p:cNvGrpSpPr/>
              <p:nvPr/>
            </p:nvGrpSpPr>
            <p:grpSpPr>
              <a:xfrm>
                <a:off x="114300" y="2483482"/>
                <a:ext cx="1586238" cy="123828"/>
                <a:chOff x="0" y="0"/>
                <a:chExt cx="1586238" cy="123828"/>
              </a:xfrm>
            </p:grpSpPr>
            <p:cxnSp>
              <p:nvCxnSpPr>
                <p:cNvPr id="49" name="Line 148">
                  <a:extLst>
                    <a:ext uri="{FF2B5EF4-FFF2-40B4-BE49-F238E27FC236}">
                      <a16:creationId xmlns:a16="http://schemas.microsoft.com/office/drawing/2014/main" id="{CA830552-0128-0603-1077-61BBC9FCCF07}"/>
                    </a:ext>
                  </a:extLst>
                </p:cNvPr>
                <p:cNvCxnSpPr/>
                <p:nvPr/>
              </p:nvCxnSpPr>
              <p:spPr>
                <a:xfrm flipH="1">
                  <a:off x="0" y="61914"/>
                  <a:ext cx="1586238" cy="1034"/>
                </a:xfrm>
                <a:prstGeom prst="straightConnector1">
                  <a:avLst/>
                </a:prstGeom>
                <a:noFill/>
                <a:ln w="9528" cap="flat">
                  <a:solidFill>
                    <a:srgbClr val="800000"/>
                  </a:solidFill>
                  <a:prstDash val="solid"/>
                  <a:round/>
                </a:ln>
              </p:spPr>
            </p:cxnSp>
            <p:sp>
              <p:nvSpPr>
                <p:cNvPr id="50" name="Freeform 149">
                  <a:extLst>
                    <a:ext uri="{FF2B5EF4-FFF2-40B4-BE49-F238E27FC236}">
                      <a16:creationId xmlns:a16="http://schemas.microsoft.com/office/drawing/2014/main" id="{36DA30C0-D743-4B9B-C43D-6413B7043A1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63706" cy="123828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150"/>
                    <a:gd name="f7" fmla="val 120"/>
                    <a:gd name="f8" fmla="val 60"/>
                    <a:gd name="f9" fmla="+- 0 0 -90"/>
                    <a:gd name="f10" fmla="*/ f3 1 150"/>
                    <a:gd name="f11" fmla="*/ f4 1 120"/>
                    <a:gd name="f12" fmla="val f5"/>
                    <a:gd name="f13" fmla="val f6"/>
                    <a:gd name="f14" fmla="val f7"/>
                    <a:gd name="f15" fmla="*/ f9 f0 1"/>
                    <a:gd name="f16" fmla="+- f14 0 f12"/>
                    <a:gd name="f17" fmla="+- f13 0 f12"/>
                    <a:gd name="f18" fmla="*/ f15 1 f2"/>
                    <a:gd name="f19" fmla="*/ f17 1 150"/>
                    <a:gd name="f20" fmla="*/ f16 1 120"/>
                    <a:gd name="f21" fmla="*/ 150 f17 1"/>
                    <a:gd name="f22" fmla="*/ 0 f16 1"/>
                    <a:gd name="f23" fmla="*/ 0 f17 1"/>
                    <a:gd name="f24" fmla="*/ 60 f16 1"/>
                    <a:gd name="f25" fmla="*/ 120 f16 1"/>
                    <a:gd name="f26" fmla="+- f18 0 f1"/>
                    <a:gd name="f27" fmla="*/ f21 1 150"/>
                    <a:gd name="f28" fmla="*/ f22 1 120"/>
                    <a:gd name="f29" fmla="*/ f23 1 150"/>
                    <a:gd name="f30" fmla="*/ f24 1 120"/>
                    <a:gd name="f31" fmla="*/ f25 1 120"/>
                    <a:gd name="f32" fmla="*/ 0 1 f19"/>
                    <a:gd name="f33" fmla="*/ f13 1 f19"/>
                    <a:gd name="f34" fmla="*/ 0 1 f20"/>
                    <a:gd name="f35" fmla="*/ f14 1 f20"/>
                    <a:gd name="f36" fmla="*/ f27 1 f19"/>
                    <a:gd name="f37" fmla="*/ f28 1 f20"/>
                    <a:gd name="f38" fmla="*/ f29 1 f19"/>
                    <a:gd name="f39" fmla="*/ f30 1 f20"/>
                    <a:gd name="f40" fmla="*/ f31 1 f20"/>
                    <a:gd name="f41" fmla="*/ f32 f10 1"/>
                    <a:gd name="f42" fmla="*/ f33 f10 1"/>
                    <a:gd name="f43" fmla="*/ f35 f11 1"/>
                    <a:gd name="f44" fmla="*/ f34 f11 1"/>
                    <a:gd name="f45" fmla="*/ f36 f10 1"/>
                    <a:gd name="f46" fmla="*/ f37 f11 1"/>
                    <a:gd name="f47" fmla="*/ f38 f10 1"/>
                    <a:gd name="f48" fmla="*/ f39 f11 1"/>
                    <a:gd name="f49" fmla="*/ f40 f1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6">
                      <a:pos x="f45" y="f46"/>
                    </a:cxn>
                    <a:cxn ang="f26">
                      <a:pos x="f47" y="f48"/>
                    </a:cxn>
                    <a:cxn ang="f26">
                      <a:pos x="f45" y="f49"/>
                    </a:cxn>
                    <a:cxn ang="f26">
                      <a:pos x="f45" y="f46"/>
                    </a:cxn>
                  </a:cxnLst>
                  <a:rect l="f41" t="f44" r="f42" b="f43"/>
                  <a:pathLst>
                    <a:path w="150" h="120">
                      <a:moveTo>
                        <a:pt x="f6" y="f5"/>
                      </a:moveTo>
                      <a:lnTo>
                        <a:pt x="f5" y="f8"/>
                      </a:lnTo>
                      <a:lnTo>
                        <a:pt x="f6" y="f7"/>
                      </a:lnTo>
                      <a:lnTo>
                        <a:pt x="f6" y="f5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9528" cap="flat">
                  <a:solidFill>
                    <a:srgbClr val="800000"/>
                  </a:solidFill>
                  <a:prstDash val="solid"/>
                  <a:round/>
                </a:ln>
              </p:spPr>
              <p:txBody>
                <a:bodyPr lIns="0" tIns="0" rIns="0" bIns="0"/>
                <a:lstStyle/>
                <a:p>
                  <a:endParaRPr lang="fr-FR"/>
                </a:p>
              </p:txBody>
            </p:sp>
          </p:grpSp>
          <p:grpSp>
            <p:nvGrpSpPr>
              <p:cNvPr id="34" name="Group 150">
                <a:extLst>
                  <a:ext uri="{FF2B5EF4-FFF2-40B4-BE49-F238E27FC236}">
                    <a16:creationId xmlns:a16="http://schemas.microsoft.com/office/drawing/2014/main" id="{7F67923C-A628-8ECF-6EB1-281F5B173EDB}"/>
                  </a:ext>
                </a:extLst>
              </p:cNvPr>
              <p:cNvGrpSpPr/>
              <p:nvPr/>
            </p:nvGrpSpPr>
            <p:grpSpPr>
              <a:xfrm>
                <a:off x="1772291" y="2847971"/>
                <a:ext cx="1313809" cy="123828"/>
                <a:chOff x="0" y="0"/>
                <a:chExt cx="1313809" cy="123828"/>
              </a:xfrm>
            </p:grpSpPr>
            <p:cxnSp>
              <p:nvCxnSpPr>
                <p:cNvPr id="47" name="Line 151">
                  <a:extLst>
                    <a:ext uri="{FF2B5EF4-FFF2-40B4-BE49-F238E27FC236}">
                      <a16:creationId xmlns:a16="http://schemas.microsoft.com/office/drawing/2014/main" id="{94449C27-3EE6-7B7B-4FBB-A025538408AB}"/>
                    </a:ext>
                  </a:extLst>
                </p:cNvPr>
                <p:cNvCxnSpPr/>
                <p:nvPr/>
              </p:nvCxnSpPr>
              <p:spPr>
                <a:xfrm flipH="1">
                  <a:off x="0" y="61914"/>
                  <a:ext cx="1313809" cy="1034"/>
                </a:xfrm>
                <a:prstGeom prst="straightConnector1">
                  <a:avLst/>
                </a:prstGeom>
                <a:noFill/>
                <a:ln w="9528" cap="flat">
                  <a:solidFill>
                    <a:srgbClr val="800000"/>
                  </a:solidFill>
                  <a:prstDash val="solid"/>
                  <a:round/>
                </a:ln>
              </p:spPr>
            </p:cxnSp>
            <p:sp>
              <p:nvSpPr>
                <p:cNvPr id="48" name="Freeform 152">
                  <a:extLst>
                    <a:ext uri="{FF2B5EF4-FFF2-40B4-BE49-F238E27FC236}">
                      <a16:creationId xmlns:a16="http://schemas.microsoft.com/office/drawing/2014/main" id="{5E481555-C71E-BABB-3CEA-49BAE46D43D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2760" cy="123828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150"/>
                    <a:gd name="f7" fmla="val 120"/>
                    <a:gd name="f8" fmla="val 60"/>
                    <a:gd name="f9" fmla="+- 0 0 -90"/>
                    <a:gd name="f10" fmla="*/ f3 1 150"/>
                    <a:gd name="f11" fmla="*/ f4 1 120"/>
                    <a:gd name="f12" fmla="val f5"/>
                    <a:gd name="f13" fmla="val f6"/>
                    <a:gd name="f14" fmla="val f7"/>
                    <a:gd name="f15" fmla="*/ f9 f0 1"/>
                    <a:gd name="f16" fmla="+- f14 0 f12"/>
                    <a:gd name="f17" fmla="+- f13 0 f12"/>
                    <a:gd name="f18" fmla="*/ f15 1 f2"/>
                    <a:gd name="f19" fmla="*/ f17 1 150"/>
                    <a:gd name="f20" fmla="*/ f16 1 120"/>
                    <a:gd name="f21" fmla="*/ 150 f17 1"/>
                    <a:gd name="f22" fmla="*/ 0 f16 1"/>
                    <a:gd name="f23" fmla="*/ 0 f17 1"/>
                    <a:gd name="f24" fmla="*/ 60 f16 1"/>
                    <a:gd name="f25" fmla="*/ 120 f16 1"/>
                    <a:gd name="f26" fmla="+- f18 0 f1"/>
                    <a:gd name="f27" fmla="*/ f21 1 150"/>
                    <a:gd name="f28" fmla="*/ f22 1 120"/>
                    <a:gd name="f29" fmla="*/ f23 1 150"/>
                    <a:gd name="f30" fmla="*/ f24 1 120"/>
                    <a:gd name="f31" fmla="*/ f25 1 120"/>
                    <a:gd name="f32" fmla="*/ 0 1 f19"/>
                    <a:gd name="f33" fmla="*/ f13 1 f19"/>
                    <a:gd name="f34" fmla="*/ 0 1 f20"/>
                    <a:gd name="f35" fmla="*/ f14 1 f20"/>
                    <a:gd name="f36" fmla="*/ f27 1 f19"/>
                    <a:gd name="f37" fmla="*/ f28 1 f20"/>
                    <a:gd name="f38" fmla="*/ f29 1 f19"/>
                    <a:gd name="f39" fmla="*/ f30 1 f20"/>
                    <a:gd name="f40" fmla="*/ f31 1 f20"/>
                    <a:gd name="f41" fmla="*/ f32 f10 1"/>
                    <a:gd name="f42" fmla="*/ f33 f10 1"/>
                    <a:gd name="f43" fmla="*/ f35 f11 1"/>
                    <a:gd name="f44" fmla="*/ f34 f11 1"/>
                    <a:gd name="f45" fmla="*/ f36 f10 1"/>
                    <a:gd name="f46" fmla="*/ f37 f11 1"/>
                    <a:gd name="f47" fmla="*/ f38 f10 1"/>
                    <a:gd name="f48" fmla="*/ f39 f11 1"/>
                    <a:gd name="f49" fmla="*/ f40 f1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6">
                      <a:pos x="f45" y="f46"/>
                    </a:cxn>
                    <a:cxn ang="f26">
                      <a:pos x="f47" y="f48"/>
                    </a:cxn>
                    <a:cxn ang="f26">
                      <a:pos x="f45" y="f49"/>
                    </a:cxn>
                    <a:cxn ang="f26">
                      <a:pos x="f45" y="f46"/>
                    </a:cxn>
                  </a:cxnLst>
                  <a:rect l="f41" t="f44" r="f42" b="f43"/>
                  <a:pathLst>
                    <a:path w="150" h="120">
                      <a:moveTo>
                        <a:pt x="f6" y="f5"/>
                      </a:moveTo>
                      <a:lnTo>
                        <a:pt x="f5" y="f8"/>
                      </a:lnTo>
                      <a:lnTo>
                        <a:pt x="f6" y="f7"/>
                      </a:lnTo>
                      <a:lnTo>
                        <a:pt x="f6" y="f5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9528" cap="flat">
                  <a:solidFill>
                    <a:srgbClr val="800000"/>
                  </a:solidFill>
                  <a:prstDash val="solid"/>
                  <a:round/>
                </a:ln>
              </p:spPr>
              <p:txBody>
                <a:bodyPr lIns="0" tIns="0" rIns="0" bIns="0"/>
                <a:lstStyle/>
                <a:p>
                  <a:endParaRPr lang="fr-FR"/>
                </a:p>
              </p:txBody>
            </p: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A281E9-70CA-65E3-65FA-A7FE2C4320DA}"/>
                  </a:ext>
                </a:extLst>
              </p:cNvPr>
              <p:cNvSpPr/>
              <p:nvPr/>
            </p:nvSpPr>
            <p:spPr>
              <a:xfrm>
                <a:off x="1657991" y="2914649"/>
                <a:ext cx="114300" cy="257175"/>
              </a:xfrm>
              <a:prstGeom prst="rect">
                <a:avLst/>
              </a:prstGeom>
              <a:solidFill>
                <a:srgbClr val="FFFFB9"/>
              </a:solidFill>
              <a:ln w="9528" cap="flat">
                <a:solidFill>
                  <a:srgbClr val="800000"/>
                </a:solidFill>
                <a:prstDash val="solid"/>
                <a:miter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grpSp>
            <p:nvGrpSpPr>
              <p:cNvPr id="36" name="Group 154">
                <a:extLst>
                  <a:ext uri="{FF2B5EF4-FFF2-40B4-BE49-F238E27FC236}">
                    <a16:creationId xmlns:a16="http://schemas.microsoft.com/office/drawing/2014/main" id="{3F4125F8-00EA-4708-7B0D-2D7E2FAC5B8A}"/>
                  </a:ext>
                </a:extLst>
              </p:cNvPr>
              <p:cNvGrpSpPr/>
              <p:nvPr/>
            </p:nvGrpSpPr>
            <p:grpSpPr>
              <a:xfrm>
                <a:off x="114300" y="3112132"/>
                <a:ext cx="1586238" cy="123828"/>
                <a:chOff x="0" y="0"/>
                <a:chExt cx="1586238" cy="123828"/>
              </a:xfrm>
            </p:grpSpPr>
            <p:cxnSp>
              <p:nvCxnSpPr>
                <p:cNvPr id="45" name="Line 155">
                  <a:extLst>
                    <a:ext uri="{FF2B5EF4-FFF2-40B4-BE49-F238E27FC236}">
                      <a16:creationId xmlns:a16="http://schemas.microsoft.com/office/drawing/2014/main" id="{69E3B948-9DED-3635-7F30-FA23A7000C8A}"/>
                    </a:ext>
                  </a:extLst>
                </p:cNvPr>
                <p:cNvCxnSpPr/>
                <p:nvPr/>
              </p:nvCxnSpPr>
              <p:spPr>
                <a:xfrm flipH="1">
                  <a:off x="0" y="61914"/>
                  <a:ext cx="1586238" cy="1034"/>
                </a:xfrm>
                <a:prstGeom prst="straightConnector1">
                  <a:avLst/>
                </a:prstGeom>
                <a:noFill/>
                <a:ln w="9528" cap="flat">
                  <a:solidFill>
                    <a:srgbClr val="800000"/>
                  </a:solidFill>
                  <a:prstDash val="solid"/>
                  <a:round/>
                </a:ln>
              </p:spPr>
            </p:cxnSp>
            <p:sp>
              <p:nvSpPr>
                <p:cNvPr id="46" name="Freeform 156">
                  <a:extLst>
                    <a:ext uri="{FF2B5EF4-FFF2-40B4-BE49-F238E27FC236}">
                      <a16:creationId xmlns:a16="http://schemas.microsoft.com/office/drawing/2014/main" id="{7B56324E-EB58-2A27-C5F3-95CB9B8D1E1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63706" cy="123828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150"/>
                    <a:gd name="f7" fmla="val 120"/>
                    <a:gd name="f8" fmla="val 60"/>
                    <a:gd name="f9" fmla="+- 0 0 -90"/>
                    <a:gd name="f10" fmla="*/ f3 1 150"/>
                    <a:gd name="f11" fmla="*/ f4 1 120"/>
                    <a:gd name="f12" fmla="val f5"/>
                    <a:gd name="f13" fmla="val f6"/>
                    <a:gd name="f14" fmla="val f7"/>
                    <a:gd name="f15" fmla="*/ f9 f0 1"/>
                    <a:gd name="f16" fmla="+- f14 0 f12"/>
                    <a:gd name="f17" fmla="+- f13 0 f12"/>
                    <a:gd name="f18" fmla="*/ f15 1 f2"/>
                    <a:gd name="f19" fmla="*/ f17 1 150"/>
                    <a:gd name="f20" fmla="*/ f16 1 120"/>
                    <a:gd name="f21" fmla="*/ 150 f17 1"/>
                    <a:gd name="f22" fmla="*/ 0 f16 1"/>
                    <a:gd name="f23" fmla="*/ 0 f17 1"/>
                    <a:gd name="f24" fmla="*/ 60 f16 1"/>
                    <a:gd name="f25" fmla="*/ 120 f16 1"/>
                    <a:gd name="f26" fmla="+- f18 0 f1"/>
                    <a:gd name="f27" fmla="*/ f21 1 150"/>
                    <a:gd name="f28" fmla="*/ f22 1 120"/>
                    <a:gd name="f29" fmla="*/ f23 1 150"/>
                    <a:gd name="f30" fmla="*/ f24 1 120"/>
                    <a:gd name="f31" fmla="*/ f25 1 120"/>
                    <a:gd name="f32" fmla="*/ 0 1 f19"/>
                    <a:gd name="f33" fmla="*/ f13 1 f19"/>
                    <a:gd name="f34" fmla="*/ 0 1 f20"/>
                    <a:gd name="f35" fmla="*/ f14 1 f20"/>
                    <a:gd name="f36" fmla="*/ f27 1 f19"/>
                    <a:gd name="f37" fmla="*/ f28 1 f20"/>
                    <a:gd name="f38" fmla="*/ f29 1 f19"/>
                    <a:gd name="f39" fmla="*/ f30 1 f20"/>
                    <a:gd name="f40" fmla="*/ f31 1 f20"/>
                    <a:gd name="f41" fmla="*/ f32 f10 1"/>
                    <a:gd name="f42" fmla="*/ f33 f10 1"/>
                    <a:gd name="f43" fmla="*/ f35 f11 1"/>
                    <a:gd name="f44" fmla="*/ f34 f11 1"/>
                    <a:gd name="f45" fmla="*/ f36 f10 1"/>
                    <a:gd name="f46" fmla="*/ f37 f11 1"/>
                    <a:gd name="f47" fmla="*/ f38 f10 1"/>
                    <a:gd name="f48" fmla="*/ f39 f11 1"/>
                    <a:gd name="f49" fmla="*/ f40 f1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6">
                      <a:pos x="f45" y="f46"/>
                    </a:cxn>
                    <a:cxn ang="f26">
                      <a:pos x="f47" y="f48"/>
                    </a:cxn>
                    <a:cxn ang="f26">
                      <a:pos x="f45" y="f49"/>
                    </a:cxn>
                    <a:cxn ang="f26">
                      <a:pos x="f45" y="f46"/>
                    </a:cxn>
                  </a:cxnLst>
                  <a:rect l="f41" t="f44" r="f42" b="f43"/>
                  <a:pathLst>
                    <a:path w="150" h="120">
                      <a:moveTo>
                        <a:pt x="f6" y="f5"/>
                      </a:moveTo>
                      <a:lnTo>
                        <a:pt x="f5" y="f8"/>
                      </a:lnTo>
                      <a:lnTo>
                        <a:pt x="f6" y="f7"/>
                      </a:lnTo>
                      <a:lnTo>
                        <a:pt x="f6" y="f5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9528" cap="flat">
                  <a:solidFill>
                    <a:srgbClr val="800000"/>
                  </a:solidFill>
                  <a:prstDash val="solid"/>
                  <a:round/>
                </a:ln>
              </p:spPr>
              <p:txBody>
                <a:bodyPr lIns="0" tIns="0" rIns="0" bIns="0"/>
                <a:lstStyle/>
                <a:p>
                  <a:endParaRPr lang="fr-FR"/>
                </a:p>
              </p:txBody>
            </p:sp>
          </p:grp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E552546-8DAF-BA1E-7B86-6BF09BAF8619}"/>
                  </a:ext>
                </a:extLst>
              </p:cNvPr>
              <p:cNvSpPr/>
              <p:nvPr/>
            </p:nvSpPr>
            <p:spPr>
              <a:xfrm>
                <a:off x="223526" y="3045464"/>
                <a:ext cx="1169673" cy="122557"/>
              </a:xfrm>
              <a:prstGeom prst="rect">
                <a:avLst/>
              </a:prstGeom>
              <a:noFill/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Calibri" panose="020F0502020204030204" pitchFamily="34" charset="0"/>
                  </a:rPr>
                  <a:t>8: ajout réussi()</a:t>
                </a:r>
                <a:endParaRPr lang="fr-FR" sz="11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220F18E-7191-0254-3CC0-C73B7BAC62D2}"/>
                  </a:ext>
                </a:extLst>
              </p:cNvPr>
              <p:cNvSpPr/>
              <p:nvPr/>
            </p:nvSpPr>
            <p:spPr>
              <a:xfrm>
                <a:off x="223526" y="2407286"/>
                <a:ext cx="1169673" cy="122557"/>
              </a:xfrm>
              <a:prstGeom prst="rect">
                <a:avLst/>
              </a:prstGeom>
              <a:noFill/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Calibri" panose="020F0502020204030204" pitchFamily="34" charset="0"/>
                  </a:rPr>
                  <a:t>6:message d’erreur()</a:t>
                </a:r>
                <a:endParaRPr lang="fr-FR" sz="11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10390BD-44C8-418B-3BCC-9E75BA5E077F}"/>
                  </a:ext>
                </a:extLst>
              </p:cNvPr>
              <p:cNvSpPr/>
              <p:nvPr/>
            </p:nvSpPr>
            <p:spPr>
              <a:xfrm>
                <a:off x="1852301" y="2781303"/>
                <a:ext cx="1169673" cy="122557"/>
              </a:xfrm>
              <a:prstGeom prst="rect">
                <a:avLst/>
              </a:prstGeom>
              <a:noFill/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Calibri" panose="020F0502020204030204" pitchFamily="34" charset="0"/>
                  </a:rPr>
                  <a:t>7: s’il n’existe pas()</a:t>
                </a:r>
                <a:endParaRPr lang="fr-FR" sz="11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3E2155B-FF9D-A2CA-A6CA-2F87B893C317}"/>
                  </a:ext>
                </a:extLst>
              </p:cNvPr>
              <p:cNvSpPr/>
              <p:nvPr/>
            </p:nvSpPr>
            <p:spPr>
              <a:xfrm>
                <a:off x="1687196" y="1295403"/>
                <a:ext cx="114300" cy="257175"/>
              </a:xfrm>
              <a:prstGeom prst="rect">
                <a:avLst/>
              </a:prstGeom>
              <a:solidFill>
                <a:srgbClr val="FFFFB9"/>
              </a:solidFill>
              <a:ln w="9528" cap="flat">
                <a:solidFill>
                  <a:srgbClr val="800000"/>
                </a:solidFill>
                <a:prstDash val="solid"/>
                <a:miter/>
              </a:ln>
            </p:spPr>
            <p:txBody>
              <a:bodyPr lIns="0" tIns="0" rIns="0" bIns="0"/>
              <a:lstStyle/>
              <a:p>
                <a:endParaRPr lang="fr-FR"/>
              </a:p>
            </p:txBody>
          </p:sp>
          <p:grpSp>
            <p:nvGrpSpPr>
              <p:cNvPr id="41" name="Group 161">
                <a:extLst>
                  <a:ext uri="{FF2B5EF4-FFF2-40B4-BE49-F238E27FC236}">
                    <a16:creationId xmlns:a16="http://schemas.microsoft.com/office/drawing/2014/main" id="{E9F5D8CE-54C6-6B01-717E-633774272C06}"/>
                  </a:ext>
                </a:extLst>
              </p:cNvPr>
              <p:cNvGrpSpPr/>
              <p:nvPr/>
            </p:nvGrpSpPr>
            <p:grpSpPr>
              <a:xfrm>
                <a:off x="1744346" y="1003938"/>
                <a:ext cx="285750" cy="384175"/>
                <a:chOff x="0" y="0"/>
                <a:chExt cx="285750" cy="384175"/>
              </a:xfrm>
            </p:grpSpPr>
            <p:sp>
              <p:nvSpPr>
                <p:cNvPr id="43" name="Freeform 162">
                  <a:extLst>
                    <a:ext uri="{FF2B5EF4-FFF2-40B4-BE49-F238E27FC236}">
                      <a16:creationId xmlns:a16="http://schemas.microsoft.com/office/drawing/2014/main" id="{D0E6ED08-39C5-0D74-E3ED-7F023930982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85750" cy="32014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450"/>
                    <a:gd name="f7" fmla="val 300"/>
                    <a:gd name="f8" fmla="val 90"/>
                    <a:gd name="f9" fmla="+- 0 0 -90"/>
                    <a:gd name="f10" fmla="*/ f3 1 450"/>
                    <a:gd name="f11" fmla="*/ f4 1 300"/>
                    <a:gd name="f12" fmla="val f5"/>
                    <a:gd name="f13" fmla="val f6"/>
                    <a:gd name="f14" fmla="val f7"/>
                    <a:gd name="f15" fmla="*/ f9 f0 1"/>
                    <a:gd name="f16" fmla="+- f14 0 f12"/>
                    <a:gd name="f17" fmla="+- f13 0 f12"/>
                    <a:gd name="f18" fmla="*/ f15 1 f2"/>
                    <a:gd name="f19" fmla="*/ f17 1 450"/>
                    <a:gd name="f20" fmla="*/ f16 1 300"/>
                    <a:gd name="f21" fmla="*/ 0 f17 1"/>
                    <a:gd name="f22" fmla="*/ 0 f16 1"/>
                    <a:gd name="f23" fmla="*/ 450 f17 1"/>
                    <a:gd name="f24" fmla="*/ 300 f16 1"/>
                    <a:gd name="f25" fmla="*/ 90 f17 1"/>
                    <a:gd name="f26" fmla="+- f18 0 f1"/>
                    <a:gd name="f27" fmla="*/ f21 1 450"/>
                    <a:gd name="f28" fmla="*/ f22 1 300"/>
                    <a:gd name="f29" fmla="*/ f23 1 450"/>
                    <a:gd name="f30" fmla="*/ f24 1 300"/>
                    <a:gd name="f31" fmla="*/ f25 1 450"/>
                    <a:gd name="f32" fmla="*/ 0 1 f19"/>
                    <a:gd name="f33" fmla="*/ f13 1 f19"/>
                    <a:gd name="f34" fmla="*/ 0 1 f20"/>
                    <a:gd name="f35" fmla="*/ f14 1 f20"/>
                    <a:gd name="f36" fmla="*/ f27 1 f19"/>
                    <a:gd name="f37" fmla="*/ f28 1 f20"/>
                    <a:gd name="f38" fmla="*/ f29 1 f19"/>
                    <a:gd name="f39" fmla="*/ f30 1 f20"/>
                    <a:gd name="f40" fmla="*/ f31 1 f19"/>
                    <a:gd name="f41" fmla="*/ f32 f10 1"/>
                    <a:gd name="f42" fmla="*/ f33 f10 1"/>
                    <a:gd name="f43" fmla="*/ f35 f11 1"/>
                    <a:gd name="f44" fmla="*/ f34 f11 1"/>
                    <a:gd name="f45" fmla="*/ f36 f10 1"/>
                    <a:gd name="f46" fmla="*/ f37 f11 1"/>
                    <a:gd name="f47" fmla="*/ f38 f10 1"/>
                    <a:gd name="f48" fmla="*/ f39 f11 1"/>
                    <a:gd name="f49" fmla="*/ f40 f10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6">
                      <a:pos x="f45" y="f46"/>
                    </a:cxn>
                    <a:cxn ang="f26">
                      <a:pos x="f47" y="f46"/>
                    </a:cxn>
                    <a:cxn ang="f26">
                      <a:pos x="f47" y="f48"/>
                    </a:cxn>
                    <a:cxn ang="f26">
                      <a:pos x="f49" y="f48"/>
                    </a:cxn>
                  </a:cxnLst>
                  <a:rect l="f41" t="f44" r="f42" b="f43"/>
                  <a:pathLst>
                    <a:path w="450" h="300">
                      <a:moveTo>
                        <a:pt x="f5" y="f5"/>
                      </a:moveTo>
                      <a:lnTo>
                        <a:pt x="f6" y="f5"/>
                      </a:lnTo>
                      <a:lnTo>
                        <a:pt x="f6" y="f7"/>
                      </a:lnTo>
                      <a:lnTo>
                        <a:pt x="f8" y="f7"/>
                      </a:lnTo>
                    </a:path>
                  </a:pathLst>
                </a:custGeom>
                <a:noFill/>
                <a:ln w="9528" cap="flat">
                  <a:solidFill>
                    <a:srgbClr val="800000"/>
                  </a:solidFill>
                  <a:prstDash val="solid"/>
                  <a:round/>
                </a:ln>
              </p:spPr>
              <p:txBody>
                <a:bodyPr lIns="0" tIns="0" rIns="0" bIns="0"/>
                <a:lstStyle/>
                <a:p>
                  <a:endParaRPr lang="fr-FR"/>
                </a:p>
              </p:txBody>
            </p:sp>
            <p:sp>
              <p:nvSpPr>
                <p:cNvPr id="44" name="Freeform 163">
                  <a:extLst>
                    <a:ext uri="{FF2B5EF4-FFF2-40B4-BE49-F238E27FC236}">
                      <a16:creationId xmlns:a16="http://schemas.microsoft.com/office/drawing/2014/main" id="{4901DF56-10DF-3C0C-56D7-10F29E760177}"/>
                    </a:ext>
                  </a:extLst>
                </p:cNvPr>
                <p:cNvSpPr/>
                <p:nvPr/>
              </p:nvSpPr>
              <p:spPr>
                <a:xfrm>
                  <a:off x="57150" y="256114"/>
                  <a:ext cx="95253" cy="128061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val 0"/>
                    <a:gd name="f6" fmla="val 150"/>
                    <a:gd name="f7" fmla="val 120"/>
                    <a:gd name="f8" fmla="val 60"/>
                    <a:gd name="f9" fmla="+- 0 0 -90"/>
                    <a:gd name="f10" fmla="*/ f3 1 150"/>
                    <a:gd name="f11" fmla="*/ f4 1 120"/>
                    <a:gd name="f12" fmla="val f5"/>
                    <a:gd name="f13" fmla="val f6"/>
                    <a:gd name="f14" fmla="val f7"/>
                    <a:gd name="f15" fmla="*/ f9 f0 1"/>
                    <a:gd name="f16" fmla="+- f14 0 f12"/>
                    <a:gd name="f17" fmla="+- f13 0 f12"/>
                    <a:gd name="f18" fmla="*/ f15 1 f2"/>
                    <a:gd name="f19" fmla="*/ f17 1 150"/>
                    <a:gd name="f20" fmla="*/ f16 1 120"/>
                    <a:gd name="f21" fmla="*/ 150 f17 1"/>
                    <a:gd name="f22" fmla="*/ 0 f16 1"/>
                    <a:gd name="f23" fmla="*/ 0 f17 1"/>
                    <a:gd name="f24" fmla="*/ 60 f16 1"/>
                    <a:gd name="f25" fmla="*/ 120 f16 1"/>
                    <a:gd name="f26" fmla="+- f18 0 f1"/>
                    <a:gd name="f27" fmla="*/ f21 1 150"/>
                    <a:gd name="f28" fmla="*/ f22 1 120"/>
                    <a:gd name="f29" fmla="*/ f23 1 150"/>
                    <a:gd name="f30" fmla="*/ f24 1 120"/>
                    <a:gd name="f31" fmla="*/ f25 1 120"/>
                    <a:gd name="f32" fmla="*/ 0 1 f19"/>
                    <a:gd name="f33" fmla="*/ f13 1 f19"/>
                    <a:gd name="f34" fmla="*/ 0 1 f20"/>
                    <a:gd name="f35" fmla="*/ f14 1 f20"/>
                    <a:gd name="f36" fmla="*/ f27 1 f19"/>
                    <a:gd name="f37" fmla="*/ f28 1 f20"/>
                    <a:gd name="f38" fmla="*/ f29 1 f19"/>
                    <a:gd name="f39" fmla="*/ f30 1 f20"/>
                    <a:gd name="f40" fmla="*/ f31 1 f20"/>
                    <a:gd name="f41" fmla="*/ f32 f10 1"/>
                    <a:gd name="f42" fmla="*/ f33 f10 1"/>
                    <a:gd name="f43" fmla="*/ f35 f11 1"/>
                    <a:gd name="f44" fmla="*/ f34 f11 1"/>
                    <a:gd name="f45" fmla="*/ f36 f10 1"/>
                    <a:gd name="f46" fmla="*/ f37 f11 1"/>
                    <a:gd name="f47" fmla="*/ f38 f10 1"/>
                    <a:gd name="f48" fmla="*/ f39 f11 1"/>
                    <a:gd name="f49" fmla="*/ f40 f11 1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6">
                      <a:pos x="f45" y="f46"/>
                    </a:cxn>
                    <a:cxn ang="f26">
                      <a:pos x="f47" y="f48"/>
                    </a:cxn>
                    <a:cxn ang="f26">
                      <a:pos x="f45" y="f49"/>
                    </a:cxn>
                    <a:cxn ang="f26">
                      <a:pos x="f45" y="f46"/>
                    </a:cxn>
                  </a:cxnLst>
                  <a:rect l="f41" t="f44" r="f42" b="f43"/>
                  <a:pathLst>
                    <a:path w="150" h="120">
                      <a:moveTo>
                        <a:pt x="f6" y="f5"/>
                      </a:moveTo>
                      <a:lnTo>
                        <a:pt x="f5" y="f8"/>
                      </a:lnTo>
                      <a:lnTo>
                        <a:pt x="f6" y="f7"/>
                      </a:lnTo>
                      <a:lnTo>
                        <a:pt x="f6" y="f5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 w="9528" cap="flat">
                  <a:solidFill>
                    <a:srgbClr val="800000"/>
                  </a:solidFill>
                  <a:prstDash val="solid"/>
                  <a:round/>
                </a:ln>
              </p:spPr>
              <p:txBody>
                <a:bodyPr lIns="0" tIns="0" rIns="0" bIns="0"/>
                <a:lstStyle/>
                <a:p>
                  <a:endParaRPr lang="fr-FR"/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EDAE39C-516A-D377-89FB-FED9A44AAE06}"/>
                  </a:ext>
                </a:extLst>
              </p:cNvPr>
              <p:cNvSpPr/>
              <p:nvPr/>
            </p:nvSpPr>
            <p:spPr>
              <a:xfrm>
                <a:off x="1867534" y="1409703"/>
                <a:ext cx="875025" cy="122557"/>
              </a:xfrm>
              <a:prstGeom prst="rect">
                <a:avLst/>
              </a:prstGeom>
              <a:noFill/>
              <a:ln cap="flat">
                <a:noFill/>
                <a:prstDash val="solid"/>
              </a:ln>
            </p:spPr>
            <p:txBody>
              <a:bodyPr vert="horz" wrap="none" lIns="0" tIns="0" rIns="0" bIns="0" anchor="t" anchorCtr="0" compatLnSpc="0">
                <a:spAutoFit/>
              </a:bodyPr>
              <a:lstStyle/>
              <a:p>
                <a:r>
                  <a:rPr lang="en-US" sz="800">
                    <a:solidFill>
                      <a:srgbClr val="000000"/>
                    </a:solidFill>
                    <a:effectLst/>
                    <a:latin typeface="Tahoma" panose="020B0604030504040204" pitchFamily="34" charset="0"/>
                    <a:ea typeface="Calibri" panose="020F0502020204030204" pitchFamily="34" charset="0"/>
                  </a:rPr>
                  <a:t>3 :demande d’ajout</a:t>
                </a:r>
                <a:endParaRPr lang="fr-FR" sz="11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FFE326F-E604-0B31-8367-B60AA2186F18}"/>
              </a:ext>
            </a:extLst>
          </p:cNvPr>
          <p:cNvSpPr/>
          <p:nvPr/>
        </p:nvSpPr>
        <p:spPr>
          <a:xfrm>
            <a:off x="6299762" y="2455705"/>
            <a:ext cx="730885" cy="12192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effectLst/>
                <a:latin typeface="Tahoma" panose="020B0604030504040204" pitchFamily="34" charset="0"/>
                <a:ea typeface="Calibri" panose="020F0502020204030204" pitchFamily="34" charset="0"/>
              </a:rPr>
              <a:t>4 : Verification()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740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06077D8-C6D1-C2D3-2D4E-F5BC2898F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2366538" y="1414510"/>
            <a:ext cx="4769700" cy="1008300"/>
          </a:xfrm>
        </p:spPr>
        <p:txBody>
          <a:bodyPr/>
          <a:lstStyle/>
          <a:p>
            <a:pPr marL="0" marR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Présentation  </a:t>
            </a:r>
            <a:br>
              <a:rPr lang="fr-FR" dirty="0"/>
            </a:br>
            <a:r>
              <a:rPr lang="fr-FR" dirty="0"/>
              <a:t>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60169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8;p16">
            <a:extLst>
              <a:ext uri="{FF2B5EF4-FFF2-40B4-BE49-F238E27FC236}">
                <a16:creationId xmlns:a16="http://schemas.microsoft.com/office/drawing/2014/main" id="{DA1FC573-85C9-47E4-64FB-09B08AE515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9638" y="3207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oogle Shape;189;p16">
            <a:extLst>
              <a:ext uri="{FF2B5EF4-FFF2-40B4-BE49-F238E27FC236}">
                <a16:creationId xmlns:a16="http://schemas.microsoft.com/office/drawing/2014/main" id="{B4FDF71B-84EA-7EC8-588B-7BE97DCC255F}"/>
              </a:ext>
            </a:extLst>
          </p:cNvPr>
          <p:cNvGrpSpPr/>
          <p:nvPr/>
        </p:nvGrpSpPr>
        <p:grpSpPr>
          <a:xfrm>
            <a:off x="6096001" y="543326"/>
            <a:ext cx="2941970" cy="579674"/>
            <a:chOff x="4885218" y="745120"/>
            <a:chExt cx="2542357" cy="579674"/>
          </a:xfrm>
        </p:grpSpPr>
        <p:sp>
          <p:nvSpPr>
            <p:cNvPr id="7" name="Google Shape;190;p16">
              <a:extLst>
                <a:ext uri="{FF2B5EF4-FFF2-40B4-BE49-F238E27FC236}">
                  <a16:creationId xmlns:a16="http://schemas.microsoft.com/office/drawing/2014/main" id="{7985D555-68B5-5902-9B71-F4181B5EB97A}"/>
                </a:ext>
              </a:extLst>
            </p:cNvPr>
            <p:cNvSpPr/>
            <p:nvPr/>
          </p:nvSpPr>
          <p:spPr>
            <a:xfrm>
              <a:off x="4885218" y="895204"/>
              <a:ext cx="358693" cy="429590"/>
            </a:xfrm>
            <a:custGeom>
              <a:avLst/>
              <a:gdLst/>
              <a:ahLst/>
              <a:cxnLst/>
              <a:rect l="l" t="t" r="r" b="b"/>
              <a:pathLst>
                <a:path w="8955" h="10725" extrusionOk="0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600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" name="Google Shape;191;p16">
              <a:extLst>
                <a:ext uri="{FF2B5EF4-FFF2-40B4-BE49-F238E27FC236}">
                  <a16:creationId xmlns:a16="http://schemas.microsoft.com/office/drawing/2014/main" id="{4F5D597B-6A4B-6CA0-BB14-644A26D1FF26}"/>
                </a:ext>
              </a:extLst>
            </p:cNvPr>
            <p:cNvSpPr txBox="1"/>
            <p:nvPr/>
          </p:nvSpPr>
          <p:spPr>
            <a:xfrm>
              <a:off x="5542975" y="74512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Fira Sans Extra Condensed Medium"/>
                </a:rPr>
                <a:t>Problématique &amp; Solution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solidFill>
                  <a:schemeClr val="tx2"/>
                </a:solidFill>
                <a:latin typeface="Times New Roman" panose="02020603050405020304" pitchFamily="18" charset="0"/>
                <a:ea typeface="Fira Sans Extra Condensed Medium"/>
                <a:cs typeface="Times New Roman" panose="02020603050405020304" pitchFamily="18" charset="0"/>
                <a:sym typeface="Fira Sans Extra Condensed Medium"/>
              </a:endParaRPr>
            </a:p>
          </p:txBody>
        </p:sp>
      </p:grpSp>
      <p:grpSp>
        <p:nvGrpSpPr>
          <p:cNvPr id="9" name="Google Shape;197;p16">
            <a:extLst>
              <a:ext uri="{FF2B5EF4-FFF2-40B4-BE49-F238E27FC236}">
                <a16:creationId xmlns:a16="http://schemas.microsoft.com/office/drawing/2014/main" id="{C6EED738-BFFA-93FF-F1B5-DE41FD47C4DB}"/>
              </a:ext>
            </a:extLst>
          </p:cNvPr>
          <p:cNvGrpSpPr/>
          <p:nvPr/>
        </p:nvGrpSpPr>
        <p:grpSpPr>
          <a:xfrm>
            <a:off x="2687400" y="948574"/>
            <a:ext cx="2243293" cy="595053"/>
            <a:chOff x="923281" y="1335185"/>
            <a:chExt cx="2243293" cy="595053"/>
          </a:xfrm>
        </p:grpSpPr>
        <p:sp>
          <p:nvSpPr>
            <p:cNvPr id="10" name="Google Shape;198;p16">
              <a:extLst>
                <a:ext uri="{FF2B5EF4-FFF2-40B4-BE49-F238E27FC236}">
                  <a16:creationId xmlns:a16="http://schemas.microsoft.com/office/drawing/2014/main" id="{E0ED939F-29C0-AB3C-9564-15F73690C1E0}"/>
                </a:ext>
              </a:extLst>
            </p:cNvPr>
            <p:cNvSpPr txBox="1"/>
            <p:nvPr/>
          </p:nvSpPr>
          <p:spPr>
            <a:xfrm>
              <a:off x="923281" y="133518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None/>
                <a:defRPr sz="160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</a:defRPr>
              </a:lvl1pPr>
            </a:lstStyle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Choix</a:t>
              </a:r>
              <a:r>
                <a:rPr lang="fr-FR" sz="2400" b="1" i="0" u="none" strike="noStrike" dirty="0">
                  <a:solidFill>
                    <a:schemeClr val="tx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24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technologique</a:t>
              </a:r>
              <a:endParaRPr lang="fr-FR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ira Sans Extra Condensed Medium"/>
              </a:endParaRPr>
            </a:p>
          </p:txBody>
        </p:sp>
        <p:sp>
          <p:nvSpPr>
            <p:cNvPr id="11" name="Google Shape;200;p16">
              <a:extLst>
                <a:ext uri="{FF2B5EF4-FFF2-40B4-BE49-F238E27FC236}">
                  <a16:creationId xmlns:a16="http://schemas.microsoft.com/office/drawing/2014/main" id="{AFF94FD5-497D-C861-F6E6-ED974C1C5D82}"/>
                </a:ext>
              </a:extLst>
            </p:cNvPr>
            <p:cNvSpPr/>
            <p:nvPr/>
          </p:nvSpPr>
          <p:spPr>
            <a:xfrm>
              <a:off x="2807881" y="1500648"/>
              <a:ext cx="358693" cy="429590"/>
            </a:xfrm>
            <a:custGeom>
              <a:avLst/>
              <a:gdLst/>
              <a:ahLst/>
              <a:cxnLst/>
              <a:rect l="l" t="t" r="r" b="b"/>
              <a:pathLst>
                <a:path w="8955" h="10725" extrusionOk="0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1600" dirty="0">
                  <a:solidFill>
                    <a:schemeClr val="tx1"/>
                  </a:solidFill>
                  <a:latin typeface="Fira Sans Extra Condensed"/>
                  <a:sym typeface="Fira Sans Extra Condensed"/>
                </a:rPr>
                <a:t>03</a:t>
              </a:r>
              <a:endParaRPr sz="1600" dirty="0">
                <a:solidFill>
                  <a:schemeClr val="tx1"/>
                </a:solidFill>
                <a:latin typeface="Fira Sans Extra Condensed"/>
                <a:sym typeface="Fira Sans Extra Condensed"/>
              </a:endParaRPr>
            </a:p>
          </p:txBody>
        </p:sp>
      </p:grpSp>
      <p:sp>
        <p:nvSpPr>
          <p:cNvPr id="13" name="Google Shape;202;p16">
            <a:extLst>
              <a:ext uri="{FF2B5EF4-FFF2-40B4-BE49-F238E27FC236}">
                <a16:creationId xmlns:a16="http://schemas.microsoft.com/office/drawing/2014/main" id="{DDECC19E-DC56-2C21-8103-AD4719A4BE14}"/>
              </a:ext>
            </a:extLst>
          </p:cNvPr>
          <p:cNvSpPr txBox="1"/>
          <p:nvPr/>
        </p:nvSpPr>
        <p:spPr>
          <a:xfrm>
            <a:off x="5803984" y="2571750"/>
            <a:ext cx="2870114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ira Sans Extra Condensed Medium"/>
              </a:rPr>
              <a:t>Maquettage</a:t>
            </a:r>
            <a:endParaRPr lang="fr-FR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ira Sans Extra Condensed Medium"/>
            </a:endParaRPr>
          </a:p>
        </p:txBody>
      </p:sp>
      <p:grpSp>
        <p:nvGrpSpPr>
          <p:cNvPr id="15" name="Google Shape;205;p16">
            <a:extLst>
              <a:ext uri="{FF2B5EF4-FFF2-40B4-BE49-F238E27FC236}">
                <a16:creationId xmlns:a16="http://schemas.microsoft.com/office/drawing/2014/main" id="{2EC4E806-5CB7-9F3A-6DE5-BB949939F672}"/>
              </a:ext>
            </a:extLst>
          </p:cNvPr>
          <p:cNvGrpSpPr/>
          <p:nvPr/>
        </p:nvGrpSpPr>
        <p:grpSpPr>
          <a:xfrm>
            <a:off x="863600" y="1864720"/>
            <a:ext cx="2862426" cy="548259"/>
            <a:chOff x="905980" y="3256404"/>
            <a:chExt cx="2355938" cy="548259"/>
          </a:xfrm>
        </p:grpSpPr>
        <p:sp>
          <p:nvSpPr>
            <p:cNvPr id="16" name="Google Shape;207;p16">
              <a:extLst>
                <a:ext uri="{FF2B5EF4-FFF2-40B4-BE49-F238E27FC236}">
                  <a16:creationId xmlns:a16="http://schemas.microsoft.com/office/drawing/2014/main" id="{C5837AF7-9BA4-0C48-9D47-0E1B798ED079}"/>
                </a:ext>
              </a:extLst>
            </p:cNvPr>
            <p:cNvSpPr txBox="1"/>
            <p:nvPr/>
          </p:nvSpPr>
          <p:spPr>
            <a:xfrm>
              <a:off x="905980" y="337506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b="1" i="0" u="none" strike="noStrike" dirty="0">
                  <a:solidFill>
                    <a:schemeClr val="tx2"/>
                  </a:solidFill>
                  <a:effectLst/>
                </a:rPr>
                <a:t>Conception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b="1" i="0" u="none" strike="noStrike" dirty="0">
                  <a:solidFill>
                    <a:schemeClr val="tx2"/>
                  </a:solidFill>
                  <a:effectLst/>
                </a:rPr>
                <a:t>&amp; </a:t>
              </a:r>
              <a:r>
                <a:rPr lang="fr-FR" sz="24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Modélisation</a:t>
              </a:r>
              <a:endParaRPr lang="fr-FR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ira Sans Extra Condensed Medium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ira Sans Extra Condensed Medium"/>
              </a:endParaRPr>
            </a:p>
          </p:txBody>
        </p:sp>
        <p:sp>
          <p:nvSpPr>
            <p:cNvPr id="17" name="Google Shape;208;p16">
              <a:extLst>
                <a:ext uri="{FF2B5EF4-FFF2-40B4-BE49-F238E27FC236}">
                  <a16:creationId xmlns:a16="http://schemas.microsoft.com/office/drawing/2014/main" id="{0C5DAFD8-7E0C-70A3-FDA6-4EE98BFE1900}"/>
                </a:ext>
              </a:extLst>
            </p:cNvPr>
            <p:cNvSpPr/>
            <p:nvPr/>
          </p:nvSpPr>
          <p:spPr>
            <a:xfrm>
              <a:off x="2903225" y="3256404"/>
              <a:ext cx="358693" cy="429590"/>
            </a:xfrm>
            <a:custGeom>
              <a:avLst/>
              <a:gdLst/>
              <a:ahLst/>
              <a:cxnLst/>
              <a:rect l="l" t="t" r="r" b="b"/>
              <a:pathLst>
                <a:path w="8955" h="10725" extrusionOk="0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6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" name="Google Shape;201;p16">
            <a:extLst>
              <a:ext uri="{FF2B5EF4-FFF2-40B4-BE49-F238E27FC236}">
                <a16:creationId xmlns:a16="http://schemas.microsoft.com/office/drawing/2014/main" id="{83D78D26-4DBE-5AB2-31DE-2BA9EBD238EC}"/>
              </a:ext>
            </a:extLst>
          </p:cNvPr>
          <p:cNvGrpSpPr/>
          <p:nvPr/>
        </p:nvGrpSpPr>
        <p:grpSpPr>
          <a:xfrm>
            <a:off x="4018771" y="4127308"/>
            <a:ext cx="3283729" cy="450456"/>
            <a:chOff x="4461793" y="3865038"/>
            <a:chExt cx="2991629" cy="450456"/>
          </a:xfrm>
        </p:grpSpPr>
        <p:sp>
          <p:nvSpPr>
            <p:cNvPr id="19" name="Google Shape;202;p16">
              <a:extLst>
                <a:ext uri="{FF2B5EF4-FFF2-40B4-BE49-F238E27FC236}">
                  <a16:creationId xmlns:a16="http://schemas.microsoft.com/office/drawing/2014/main" id="{117237CF-5FE1-91DD-4846-D262B695E07D}"/>
                </a:ext>
              </a:extLst>
            </p:cNvPr>
            <p:cNvSpPr txBox="1"/>
            <p:nvPr/>
          </p:nvSpPr>
          <p:spPr>
            <a:xfrm>
              <a:off x="5225538" y="3865038"/>
              <a:ext cx="2227884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b="1" i="0" u="none" strike="noStrike" dirty="0">
                  <a:solidFill>
                    <a:schemeClr val="tx2"/>
                  </a:solidFill>
                  <a:effectLst/>
                </a:rPr>
                <a:t>Présentation  </a:t>
              </a:r>
              <a:r>
                <a:rPr lang="fr-FR" sz="24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Fira Sans Extra Condensed Medium"/>
                </a:rPr>
                <a:t>de l’application</a:t>
              </a:r>
              <a:endParaRPr lang="fr-FR" sz="2400" b="1" i="0" u="none" strike="noStrike" dirty="0">
                <a:solidFill>
                  <a:schemeClr val="tx2"/>
                </a:solidFill>
                <a:effectLst/>
              </a:endParaRPr>
            </a:p>
          </p:txBody>
        </p:sp>
        <p:sp>
          <p:nvSpPr>
            <p:cNvPr id="20" name="Google Shape;204;p16">
              <a:extLst>
                <a:ext uri="{FF2B5EF4-FFF2-40B4-BE49-F238E27FC236}">
                  <a16:creationId xmlns:a16="http://schemas.microsoft.com/office/drawing/2014/main" id="{1A223703-6046-5830-0C3F-1E35719A71D6}"/>
                </a:ext>
              </a:extLst>
            </p:cNvPr>
            <p:cNvSpPr/>
            <p:nvPr/>
          </p:nvSpPr>
          <p:spPr>
            <a:xfrm>
              <a:off x="4461793" y="3885904"/>
              <a:ext cx="358693" cy="429590"/>
            </a:xfrm>
            <a:custGeom>
              <a:avLst/>
              <a:gdLst/>
              <a:ahLst/>
              <a:cxnLst/>
              <a:rect l="l" t="t" r="r" b="b"/>
              <a:pathLst>
                <a:path w="8955" h="10725" extrusionOk="0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6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" name="Google Shape;205;p16">
            <a:extLst>
              <a:ext uri="{FF2B5EF4-FFF2-40B4-BE49-F238E27FC236}">
                <a16:creationId xmlns:a16="http://schemas.microsoft.com/office/drawing/2014/main" id="{34D016E4-A2CE-432B-A2B7-6217FB9D20B8}"/>
              </a:ext>
            </a:extLst>
          </p:cNvPr>
          <p:cNvGrpSpPr/>
          <p:nvPr/>
        </p:nvGrpSpPr>
        <p:grpSpPr>
          <a:xfrm>
            <a:off x="546590" y="3245995"/>
            <a:ext cx="2575448" cy="666531"/>
            <a:chOff x="937338" y="3171863"/>
            <a:chExt cx="2575448" cy="666531"/>
          </a:xfrm>
        </p:grpSpPr>
        <p:sp>
          <p:nvSpPr>
            <p:cNvPr id="22" name="Google Shape;207;p16">
              <a:extLst>
                <a:ext uri="{FF2B5EF4-FFF2-40B4-BE49-F238E27FC236}">
                  <a16:creationId xmlns:a16="http://schemas.microsoft.com/office/drawing/2014/main" id="{1650C67C-0104-7A17-7414-9AA172D78ECB}"/>
                </a:ext>
              </a:extLst>
            </p:cNvPr>
            <p:cNvSpPr txBox="1"/>
            <p:nvPr/>
          </p:nvSpPr>
          <p:spPr>
            <a:xfrm>
              <a:off x="937338" y="317186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Fira Sans Extra Condensed Medium"/>
                </a:rPr>
                <a:t>Conclusion</a:t>
              </a:r>
              <a:endParaRPr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ira Sans Extra Condensed Medium"/>
              </a:endParaRPr>
            </a:p>
          </p:txBody>
        </p:sp>
        <p:sp>
          <p:nvSpPr>
            <p:cNvPr id="23" name="Google Shape;208;p16">
              <a:extLst>
                <a:ext uri="{FF2B5EF4-FFF2-40B4-BE49-F238E27FC236}">
                  <a16:creationId xmlns:a16="http://schemas.microsoft.com/office/drawing/2014/main" id="{EADD1ADC-CBE8-6569-408F-54D20D24D621}"/>
                </a:ext>
              </a:extLst>
            </p:cNvPr>
            <p:cNvSpPr/>
            <p:nvPr/>
          </p:nvSpPr>
          <p:spPr>
            <a:xfrm>
              <a:off x="3154093" y="3408804"/>
              <a:ext cx="358693" cy="429590"/>
            </a:xfrm>
            <a:custGeom>
              <a:avLst/>
              <a:gdLst/>
              <a:ahLst/>
              <a:cxnLst/>
              <a:rect l="l" t="t" r="r" b="b"/>
              <a:pathLst>
                <a:path w="8955" h="10725" extrusionOk="0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sz="16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4" name="Google Shape;77;p16">
            <a:extLst>
              <a:ext uri="{FF2B5EF4-FFF2-40B4-BE49-F238E27FC236}">
                <a16:creationId xmlns:a16="http://schemas.microsoft.com/office/drawing/2014/main" id="{3119D927-F7F8-70F1-8F2A-8B64E16FFE74}"/>
              </a:ext>
            </a:extLst>
          </p:cNvPr>
          <p:cNvSpPr/>
          <p:nvPr/>
        </p:nvSpPr>
        <p:spPr>
          <a:xfrm rot="11070873">
            <a:off x="2134932" y="944698"/>
            <a:ext cx="4874137" cy="3853295"/>
          </a:xfrm>
          <a:custGeom>
            <a:avLst/>
            <a:gdLst/>
            <a:ahLst/>
            <a:cxnLst/>
            <a:rect l="l" t="t" r="r" b="b"/>
            <a:pathLst>
              <a:path w="174904" h="138272" extrusionOk="0">
                <a:moveTo>
                  <a:pt x="124203" y="0"/>
                </a:moveTo>
                <a:cubicBezTo>
                  <a:pt x="122858" y="0"/>
                  <a:pt x="121513" y="166"/>
                  <a:pt x="120206" y="504"/>
                </a:cubicBezTo>
                <a:cubicBezTo>
                  <a:pt x="116051" y="1552"/>
                  <a:pt x="112407" y="4302"/>
                  <a:pt x="110252" y="8005"/>
                </a:cubicBezTo>
                <a:cubicBezTo>
                  <a:pt x="108074" y="11696"/>
                  <a:pt x="107454" y="16221"/>
                  <a:pt x="108562" y="20352"/>
                </a:cubicBezTo>
                <a:cubicBezTo>
                  <a:pt x="109098" y="22424"/>
                  <a:pt x="110074" y="24376"/>
                  <a:pt x="111372" y="26055"/>
                </a:cubicBezTo>
                <a:lnTo>
                  <a:pt x="111479" y="26222"/>
                </a:lnTo>
                <a:lnTo>
                  <a:pt x="111538" y="26293"/>
                </a:lnTo>
                <a:lnTo>
                  <a:pt x="111586" y="26353"/>
                </a:lnTo>
                <a:lnTo>
                  <a:pt x="111776" y="26591"/>
                </a:lnTo>
                <a:lnTo>
                  <a:pt x="112146" y="27055"/>
                </a:lnTo>
                <a:lnTo>
                  <a:pt x="112896" y="27996"/>
                </a:lnTo>
                <a:lnTo>
                  <a:pt x="114384" y="29877"/>
                </a:lnTo>
                <a:lnTo>
                  <a:pt x="120361" y="37378"/>
                </a:lnTo>
                <a:lnTo>
                  <a:pt x="132303" y="52392"/>
                </a:lnTo>
                <a:lnTo>
                  <a:pt x="138280" y="59905"/>
                </a:lnTo>
                <a:lnTo>
                  <a:pt x="141268" y="63655"/>
                </a:lnTo>
                <a:cubicBezTo>
                  <a:pt x="141554" y="64012"/>
                  <a:pt x="141661" y="64179"/>
                  <a:pt x="141828" y="64417"/>
                </a:cubicBezTo>
                <a:cubicBezTo>
                  <a:pt x="141899" y="64524"/>
                  <a:pt x="141995" y="64631"/>
                  <a:pt x="142066" y="64750"/>
                </a:cubicBezTo>
                <a:lnTo>
                  <a:pt x="142256" y="65096"/>
                </a:lnTo>
                <a:cubicBezTo>
                  <a:pt x="142328" y="65215"/>
                  <a:pt x="142399" y="65334"/>
                  <a:pt x="142459" y="65453"/>
                </a:cubicBezTo>
                <a:lnTo>
                  <a:pt x="142626" y="65822"/>
                </a:lnTo>
                <a:lnTo>
                  <a:pt x="142792" y="66191"/>
                </a:lnTo>
                <a:lnTo>
                  <a:pt x="142911" y="66572"/>
                </a:lnTo>
                <a:cubicBezTo>
                  <a:pt x="143602" y="68608"/>
                  <a:pt x="143459" y="70942"/>
                  <a:pt x="142530" y="72882"/>
                </a:cubicBezTo>
                <a:cubicBezTo>
                  <a:pt x="142066" y="73859"/>
                  <a:pt x="141411" y="74740"/>
                  <a:pt x="140613" y="75466"/>
                </a:cubicBezTo>
                <a:lnTo>
                  <a:pt x="140316" y="75740"/>
                </a:lnTo>
                <a:lnTo>
                  <a:pt x="140161" y="75883"/>
                </a:lnTo>
                <a:lnTo>
                  <a:pt x="139923" y="76061"/>
                </a:lnTo>
                <a:lnTo>
                  <a:pt x="139458" y="76442"/>
                </a:lnTo>
                <a:lnTo>
                  <a:pt x="139399" y="76490"/>
                </a:lnTo>
                <a:lnTo>
                  <a:pt x="139363" y="76514"/>
                </a:lnTo>
                <a:lnTo>
                  <a:pt x="139280" y="76573"/>
                </a:lnTo>
                <a:lnTo>
                  <a:pt x="139113" y="76692"/>
                </a:lnTo>
                <a:cubicBezTo>
                  <a:pt x="138887" y="76847"/>
                  <a:pt x="138673" y="77026"/>
                  <a:pt x="138435" y="77133"/>
                </a:cubicBezTo>
                <a:cubicBezTo>
                  <a:pt x="138196" y="77264"/>
                  <a:pt x="137970" y="77431"/>
                  <a:pt x="137720" y="77514"/>
                </a:cubicBezTo>
                <a:cubicBezTo>
                  <a:pt x="136605" y="78048"/>
                  <a:pt x="135364" y="78318"/>
                  <a:pt x="134119" y="78318"/>
                </a:cubicBezTo>
                <a:cubicBezTo>
                  <a:pt x="133197" y="78318"/>
                  <a:pt x="132274" y="78170"/>
                  <a:pt x="131398" y="77871"/>
                </a:cubicBezTo>
                <a:cubicBezTo>
                  <a:pt x="130374" y="77526"/>
                  <a:pt x="129422" y="76990"/>
                  <a:pt x="128612" y="76288"/>
                </a:cubicBezTo>
                <a:cubicBezTo>
                  <a:pt x="128421" y="76097"/>
                  <a:pt x="128207" y="75918"/>
                  <a:pt x="128017" y="75728"/>
                </a:cubicBezTo>
                <a:cubicBezTo>
                  <a:pt x="127838" y="75514"/>
                  <a:pt x="127671" y="75323"/>
                  <a:pt x="127469" y="75109"/>
                </a:cubicBezTo>
                <a:lnTo>
                  <a:pt x="125981" y="73240"/>
                </a:lnTo>
                <a:lnTo>
                  <a:pt x="114039" y="58226"/>
                </a:lnTo>
                <a:lnTo>
                  <a:pt x="102085" y="43212"/>
                </a:lnTo>
                <a:lnTo>
                  <a:pt x="99108" y="39462"/>
                </a:lnTo>
                <a:lnTo>
                  <a:pt x="98358" y="38521"/>
                </a:lnTo>
                <a:lnTo>
                  <a:pt x="97989" y="38045"/>
                </a:lnTo>
                <a:lnTo>
                  <a:pt x="97799" y="37819"/>
                </a:lnTo>
                <a:lnTo>
                  <a:pt x="97751" y="37759"/>
                </a:lnTo>
                <a:lnTo>
                  <a:pt x="97691" y="37688"/>
                </a:lnTo>
                <a:lnTo>
                  <a:pt x="97560" y="37533"/>
                </a:lnTo>
                <a:cubicBezTo>
                  <a:pt x="97203" y="37140"/>
                  <a:pt x="96870" y="36735"/>
                  <a:pt x="96501" y="36354"/>
                </a:cubicBezTo>
                <a:cubicBezTo>
                  <a:pt x="96108" y="35997"/>
                  <a:pt x="95727" y="35628"/>
                  <a:pt x="95322" y="35282"/>
                </a:cubicBezTo>
                <a:cubicBezTo>
                  <a:pt x="93691" y="33937"/>
                  <a:pt x="91786" y="32901"/>
                  <a:pt x="89774" y="32270"/>
                </a:cubicBezTo>
                <a:cubicBezTo>
                  <a:pt x="88158" y="31754"/>
                  <a:pt x="86462" y="31493"/>
                  <a:pt x="84765" y="31493"/>
                </a:cubicBezTo>
                <a:cubicBezTo>
                  <a:pt x="84386" y="31493"/>
                  <a:pt x="84008" y="31506"/>
                  <a:pt x="83630" y="31532"/>
                </a:cubicBezTo>
                <a:cubicBezTo>
                  <a:pt x="83594" y="31520"/>
                  <a:pt x="83547" y="31520"/>
                  <a:pt x="83511" y="31520"/>
                </a:cubicBezTo>
                <a:cubicBezTo>
                  <a:pt x="83440" y="31520"/>
                  <a:pt x="83368" y="31532"/>
                  <a:pt x="83309" y="31568"/>
                </a:cubicBezTo>
                <a:cubicBezTo>
                  <a:pt x="81261" y="31734"/>
                  <a:pt x="79249" y="32294"/>
                  <a:pt x="77415" y="33211"/>
                </a:cubicBezTo>
                <a:cubicBezTo>
                  <a:pt x="75510" y="34163"/>
                  <a:pt x="73819" y="35461"/>
                  <a:pt x="72402" y="37033"/>
                </a:cubicBezTo>
                <a:cubicBezTo>
                  <a:pt x="70986" y="38616"/>
                  <a:pt x="69878" y="40474"/>
                  <a:pt x="69164" y="42462"/>
                </a:cubicBezTo>
                <a:cubicBezTo>
                  <a:pt x="68450" y="44450"/>
                  <a:pt x="68116" y="46570"/>
                  <a:pt x="68188" y="48689"/>
                </a:cubicBezTo>
                <a:cubicBezTo>
                  <a:pt x="68271" y="50796"/>
                  <a:pt x="68747" y="52904"/>
                  <a:pt x="69616" y="54833"/>
                </a:cubicBezTo>
                <a:lnTo>
                  <a:pt x="69938" y="55559"/>
                </a:lnTo>
                <a:lnTo>
                  <a:pt x="70331" y="56249"/>
                </a:lnTo>
                <a:lnTo>
                  <a:pt x="70724" y="56940"/>
                </a:lnTo>
                <a:cubicBezTo>
                  <a:pt x="70867" y="57166"/>
                  <a:pt x="71021" y="57380"/>
                  <a:pt x="71176" y="57595"/>
                </a:cubicBezTo>
                <a:lnTo>
                  <a:pt x="71640" y="58238"/>
                </a:lnTo>
                <a:lnTo>
                  <a:pt x="71760" y="58392"/>
                </a:lnTo>
                <a:lnTo>
                  <a:pt x="71855" y="58512"/>
                </a:lnTo>
                <a:lnTo>
                  <a:pt x="72033" y="58750"/>
                </a:lnTo>
                <a:lnTo>
                  <a:pt x="72783" y="59690"/>
                </a:lnTo>
                <a:lnTo>
                  <a:pt x="78737" y="67203"/>
                </a:lnTo>
                <a:lnTo>
                  <a:pt x="90667" y="82241"/>
                </a:lnTo>
                <a:lnTo>
                  <a:pt x="96620" y="89753"/>
                </a:lnTo>
                <a:lnTo>
                  <a:pt x="99596" y="93516"/>
                </a:lnTo>
                <a:lnTo>
                  <a:pt x="101097" y="95397"/>
                </a:lnTo>
                <a:lnTo>
                  <a:pt x="101466" y="95861"/>
                </a:lnTo>
                <a:lnTo>
                  <a:pt x="101692" y="96195"/>
                </a:lnTo>
                <a:lnTo>
                  <a:pt x="101930" y="96528"/>
                </a:lnTo>
                <a:cubicBezTo>
                  <a:pt x="102013" y="96635"/>
                  <a:pt x="102073" y="96766"/>
                  <a:pt x="102132" y="96873"/>
                </a:cubicBezTo>
                <a:cubicBezTo>
                  <a:pt x="103240" y="98731"/>
                  <a:pt x="103561" y="101017"/>
                  <a:pt x="103049" y="103136"/>
                </a:cubicBezTo>
                <a:cubicBezTo>
                  <a:pt x="102537" y="105243"/>
                  <a:pt x="101204" y="107101"/>
                  <a:pt x="99370" y="108280"/>
                </a:cubicBezTo>
                <a:cubicBezTo>
                  <a:pt x="98017" y="109146"/>
                  <a:pt x="96414" y="109599"/>
                  <a:pt x="94806" y="109599"/>
                </a:cubicBezTo>
                <a:cubicBezTo>
                  <a:pt x="94249" y="109599"/>
                  <a:pt x="93691" y="109545"/>
                  <a:pt x="93143" y="109434"/>
                </a:cubicBezTo>
                <a:cubicBezTo>
                  <a:pt x="92084" y="109220"/>
                  <a:pt x="91060" y="108803"/>
                  <a:pt x="90167" y="108208"/>
                </a:cubicBezTo>
                <a:cubicBezTo>
                  <a:pt x="90048" y="108149"/>
                  <a:pt x="89940" y="108053"/>
                  <a:pt x="89833" y="107970"/>
                </a:cubicBezTo>
                <a:lnTo>
                  <a:pt x="89512" y="107732"/>
                </a:lnTo>
                <a:cubicBezTo>
                  <a:pt x="89405" y="107660"/>
                  <a:pt x="89309" y="107553"/>
                  <a:pt x="89214" y="107470"/>
                </a:cubicBezTo>
                <a:lnTo>
                  <a:pt x="88916" y="107196"/>
                </a:lnTo>
                <a:lnTo>
                  <a:pt x="88762" y="107053"/>
                </a:lnTo>
                <a:lnTo>
                  <a:pt x="88631" y="106898"/>
                </a:lnTo>
                <a:lnTo>
                  <a:pt x="88357" y="106589"/>
                </a:lnTo>
                <a:lnTo>
                  <a:pt x="88226" y="106446"/>
                </a:lnTo>
                <a:lnTo>
                  <a:pt x="88190" y="106410"/>
                </a:lnTo>
                <a:lnTo>
                  <a:pt x="88143" y="106351"/>
                </a:lnTo>
                <a:lnTo>
                  <a:pt x="88047" y="106232"/>
                </a:lnTo>
                <a:lnTo>
                  <a:pt x="87678" y="105755"/>
                </a:lnTo>
                <a:lnTo>
                  <a:pt x="81701" y="98254"/>
                </a:lnTo>
                <a:lnTo>
                  <a:pt x="80213" y="96373"/>
                </a:lnTo>
                <a:lnTo>
                  <a:pt x="79832" y="95909"/>
                </a:lnTo>
                <a:lnTo>
                  <a:pt x="79653" y="95671"/>
                </a:lnTo>
                <a:lnTo>
                  <a:pt x="79391" y="95385"/>
                </a:lnTo>
                <a:lnTo>
                  <a:pt x="78868" y="94778"/>
                </a:lnTo>
                <a:cubicBezTo>
                  <a:pt x="78689" y="94587"/>
                  <a:pt x="78522" y="94385"/>
                  <a:pt x="78320" y="94206"/>
                </a:cubicBezTo>
                <a:cubicBezTo>
                  <a:pt x="76808" y="92706"/>
                  <a:pt x="74986" y="91504"/>
                  <a:pt x="72998" y="90706"/>
                </a:cubicBezTo>
                <a:cubicBezTo>
                  <a:pt x="71076" y="89942"/>
                  <a:pt x="69009" y="89538"/>
                  <a:pt x="66937" y="89538"/>
                </a:cubicBezTo>
                <a:cubicBezTo>
                  <a:pt x="66877" y="89538"/>
                  <a:pt x="66818" y="89538"/>
                  <a:pt x="66759" y="89539"/>
                </a:cubicBezTo>
                <a:cubicBezTo>
                  <a:pt x="64628" y="89563"/>
                  <a:pt x="62496" y="90003"/>
                  <a:pt x="60544" y="90849"/>
                </a:cubicBezTo>
                <a:cubicBezTo>
                  <a:pt x="60056" y="91075"/>
                  <a:pt x="59556" y="91277"/>
                  <a:pt x="59103" y="91563"/>
                </a:cubicBezTo>
                <a:cubicBezTo>
                  <a:pt x="58639" y="91825"/>
                  <a:pt x="58175" y="92075"/>
                  <a:pt x="57746" y="92397"/>
                </a:cubicBezTo>
                <a:lnTo>
                  <a:pt x="57103" y="92861"/>
                </a:lnTo>
                <a:lnTo>
                  <a:pt x="56936" y="92980"/>
                </a:lnTo>
                <a:cubicBezTo>
                  <a:pt x="56889" y="93028"/>
                  <a:pt x="56829" y="93063"/>
                  <a:pt x="56793" y="93087"/>
                </a:cubicBezTo>
                <a:lnTo>
                  <a:pt x="56555" y="93278"/>
                </a:lnTo>
                <a:lnTo>
                  <a:pt x="55615" y="94028"/>
                </a:lnTo>
                <a:lnTo>
                  <a:pt x="51864" y="97016"/>
                </a:lnTo>
                <a:lnTo>
                  <a:pt x="36850" y="108958"/>
                </a:lnTo>
                <a:lnTo>
                  <a:pt x="1" y="138271"/>
                </a:lnTo>
                <a:lnTo>
                  <a:pt x="13062" y="138271"/>
                </a:lnTo>
                <a:lnTo>
                  <a:pt x="41911" y="115304"/>
                </a:lnTo>
                <a:lnTo>
                  <a:pt x="56924" y="103362"/>
                </a:lnTo>
                <a:lnTo>
                  <a:pt x="60675" y="100374"/>
                </a:lnTo>
                <a:lnTo>
                  <a:pt x="61615" y="99636"/>
                </a:lnTo>
                <a:lnTo>
                  <a:pt x="61854" y="99445"/>
                </a:lnTo>
                <a:cubicBezTo>
                  <a:pt x="61889" y="99409"/>
                  <a:pt x="61913" y="99386"/>
                  <a:pt x="61949" y="99374"/>
                </a:cubicBezTo>
                <a:lnTo>
                  <a:pt x="62032" y="99314"/>
                </a:lnTo>
                <a:lnTo>
                  <a:pt x="62354" y="99088"/>
                </a:lnTo>
                <a:cubicBezTo>
                  <a:pt x="62568" y="98909"/>
                  <a:pt x="62806" y="98802"/>
                  <a:pt x="63032" y="98659"/>
                </a:cubicBezTo>
                <a:cubicBezTo>
                  <a:pt x="63258" y="98516"/>
                  <a:pt x="63509" y="98421"/>
                  <a:pt x="63747" y="98314"/>
                </a:cubicBezTo>
                <a:cubicBezTo>
                  <a:pt x="64745" y="97879"/>
                  <a:pt x="65841" y="97662"/>
                  <a:pt x="66940" y="97662"/>
                </a:cubicBezTo>
                <a:cubicBezTo>
                  <a:pt x="67976" y="97662"/>
                  <a:pt x="69014" y="97855"/>
                  <a:pt x="69974" y="98243"/>
                </a:cubicBezTo>
                <a:cubicBezTo>
                  <a:pt x="70962" y="98635"/>
                  <a:pt x="71855" y="99231"/>
                  <a:pt x="72617" y="99981"/>
                </a:cubicBezTo>
                <a:cubicBezTo>
                  <a:pt x="72724" y="100064"/>
                  <a:pt x="72795" y="100171"/>
                  <a:pt x="72891" y="100267"/>
                </a:cubicBezTo>
                <a:lnTo>
                  <a:pt x="73153" y="100576"/>
                </a:lnTo>
                <a:cubicBezTo>
                  <a:pt x="73200" y="100624"/>
                  <a:pt x="73236" y="100660"/>
                  <a:pt x="73295" y="100731"/>
                </a:cubicBezTo>
                <a:lnTo>
                  <a:pt x="73486" y="100969"/>
                </a:lnTo>
                <a:lnTo>
                  <a:pt x="73855" y="101433"/>
                </a:lnTo>
                <a:lnTo>
                  <a:pt x="75355" y="103315"/>
                </a:lnTo>
                <a:lnTo>
                  <a:pt x="81320" y="110816"/>
                </a:lnTo>
                <a:lnTo>
                  <a:pt x="81701" y="111280"/>
                </a:lnTo>
                <a:lnTo>
                  <a:pt x="81785" y="111399"/>
                </a:lnTo>
                <a:lnTo>
                  <a:pt x="81832" y="111459"/>
                </a:lnTo>
                <a:lnTo>
                  <a:pt x="81904" y="111542"/>
                </a:lnTo>
                <a:lnTo>
                  <a:pt x="82166" y="111840"/>
                </a:lnTo>
                <a:lnTo>
                  <a:pt x="82689" y="112423"/>
                </a:lnTo>
                <a:lnTo>
                  <a:pt x="82951" y="112721"/>
                </a:lnTo>
                <a:lnTo>
                  <a:pt x="83237" y="112994"/>
                </a:lnTo>
                <a:lnTo>
                  <a:pt x="83821" y="113530"/>
                </a:lnTo>
                <a:cubicBezTo>
                  <a:pt x="84011" y="113721"/>
                  <a:pt x="84202" y="113899"/>
                  <a:pt x="84428" y="114054"/>
                </a:cubicBezTo>
                <a:lnTo>
                  <a:pt x="85059" y="114530"/>
                </a:lnTo>
                <a:cubicBezTo>
                  <a:pt x="85273" y="114685"/>
                  <a:pt x="85476" y="114852"/>
                  <a:pt x="85702" y="114995"/>
                </a:cubicBezTo>
                <a:cubicBezTo>
                  <a:pt x="87476" y="116161"/>
                  <a:pt x="89476" y="116971"/>
                  <a:pt x="91548" y="117388"/>
                </a:cubicBezTo>
                <a:cubicBezTo>
                  <a:pt x="92629" y="117605"/>
                  <a:pt x="93730" y="117716"/>
                  <a:pt x="94832" y="117716"/>
                </a:cubicBezTo>
                <a:cubicBezTo>
                  <a:pt x="95841" y="117716"/>
                  <a:pt x="96850" y="117623"/>
                  <a:pt x="97846" y="117435"/>
                </a:cubicBezTo>
                <a:cubicBezTo>
                  <a:pt x="99930" y="117054"/>
                  <a:pt x="101954" y="116269"/>
                  <a:pt x="103728" y="115126"/>
                </a:cubicBezTo>
                <a:cubicBezTo>
                  <a:pt x="105502" y="113983"/>
                  <a:pt x="107073" y="112506"/>
                  <a:pt x="108300" y="110780"/>
                </a:cubicBezTo>
                <a:cubicBezTo>
                  <a:pt x="109538" y="109065"/>
                  <a:pt x="110431" y="107101"/>
                  <a:pt x="110931" y="105041"/>
                </a:cubicBezTo>
                <a:cubicBezTo>
                  <a:pt x="111431" y="102993"/>
                  <a:pt x="111538" y="100850"/>
                  <a:pt x="111229" y="98755"/>
                </a:cubicBezTo>
                <a:cubicBezTo>
                  <a:pt x="110931" y="96659"/>
                  <a:pt x="110217" y="94611"/>
                  <a:pt x="109157" y="92790"/>
                </a:cubicBezTo>
                <a:cubicBezTo>
                  <a:pt x="109014" y="92563"/>
                  <a:pt x="108895" y="92325"/>
                  <a:pt x="108752" y="92111"/>
                </a:cubicBezTo>
                <a:lnTo>
                  <a:pt x="108288" y="91456"/>
                </a:lnTo>
                <a:lnTo>
                  <a:pt x="107824" y="90825"/>
                </a:lnTo>
                <a:lnTo>
                  <a:pt x="107454" y="90349"/>
                </a:lnTo>
                <a:lnTo>
                  <a:pt x="105966" y="88468"/>
                </a:lnTo>
                <a:lnTo>
                  <a:pt x="102990" y="84705"/>
                </a:lnTo>
                <a:lnTo>
                  <a:pt x="97025" y="77192"/>
                </a:lnTo>
                <a:lnTo>
                  <a:pt x="85106" y="62155"/>
                </a:lnTo>
                <a:lnTo>
                  <a:pt x="79141" y="54642"/>
                </a:lnTo>
                <a:lnTo>
                  <a:pt x="78403" y="53701"/>
                </a:lnTo>
                <a:lnTo>
                  <a:pt x="78213" y="53475"/>
                </a:lnTo>
                <a:lnTo>
                  <a:pt x="78117" y="53356"/>
                </a:lnTo>
                <a:lnTo>
                  <a:pt x="78058" y="53273"/>
                </a:lnTo>
                <a:lnTo>
                  <a:pt x="77832" y="52939"/>
                </a:lnTo>
                <a:cubicBezTo>
                  <a:pt x="77748" y="52820"/>
                  <a:pt x="77665" y="52725"/>
                  <a:pt x="77594" y="52606"/>
                </a:cubicBezTo>
                <a:lnTo>
                  <a:pt x="77391" y="52249"/>
                </a:lnTo>
                <a:lnTo>
                  <a:pt x="77189" y="51904"/>
                </a:lnTo>
                <a:lnTo>
                  <a:pt x="77034" y="51534"/>
                </a:lnTo>
                <a:cubicBezTo>
                  <a:pt x="76593" y="50546"/>
                  <a:pt x="76343" y="49475"/>
                  <a:pt x="76308" y="48403"/>
                </a:cubicBezTo>
                <a:cubicBezTo>
                  <a:pt x="76224" y="46236"/>
                  <a:pt x="77010" y="44045"/>
                  <a:pt x="78451" y="42450"/>
                </a:cubicBezTo>
                <a:cubicBezTo>
                  <a:pt x="79165" y="41652"/>
                  <a:pt x="80058" y="40974"/>
                  <a:pt x="81011" y="40486"/>
                </a:cubicBezTo>
                <a:cubicBezTo>
                  <a:pt x="81975" y="40009"/>
                  <a:pt x="83035" y="39724"/>
                  <a:pt x="84118" y="39640"/>
                </a:cubicBezTo>
                <a:cubicBezTo>
                  <a:pt x="84331" y="39624"/>
                  <a:pt x="84544" y="39616"/>
                  <a:pt x="84757" y="39616"/>
                </a:cubicBezTo>
                <a:cubicBezTo>
                  <a:pt x="86715" y="39616"/>
                  <a:pt x="88662" y="40300"/>
                  <a:pt x="90155" y="41545"/>
                </a:cubicBezTo>
                <a:cubicBezTo>
                  <a:pt x="90357" y="41724"/>
                  <a:pt x="90548" y="41914"/>
                  <a:pt x="90750" y="42093"/>
                </a:cubicBezTo>
                <a:cubicBezTo>
                  <a:pt x="90941" y="42283"/>
                  <a:pt x="91107" y="42498"/>
                  <a:pt x="91298" y="42700"/>
                </a:cubicBezTo>
                <a:lnTo>
                  <a:pt x="91369" y="42771"/>
                </a:lnTo>
                <a:lnTo>
                  <a:pt x="91393" y="42807"/>
                </a:lnTo>
                <a:lnTo>
                  <a:pt x="91441" y="42867"/>
                </a:lnTo>
                <a:lnTo>
                  <a:pt x="91631" y="43105"/>
                </a:lnTo>
                <a:lnTo>
                  <a:pt x="92000" y="43569"/>
                </a:lnTo>
                <a:lnTo>
                  <a:pt x="92750" y="44510"/>
                </a:lnTo>
                <a:lnTo>
                  <a:pt x="95739" y="48260"/>
                </a:lnTo>
                <a:lnTo>
                  <a:pt x="107681" y="63274"/>
                </a:lnTo>
                <a:lnTo>
                  <a:pt x="119635" y="78288"/>
                </a:lnTo>
                <a:lnTo>
                  <a:pt x="121123" y="80169"/>
                </a:lnTo>
                <a:cubicBezTo>
                  <a:pt x="121456" y="80562"/>
                  <a:pt x="121813" y="80967"/>
                  <a:pt x="122159" y="81348"/>
                </a:cubicBezTo>
                <a:cubicBezTo>
                  <a:pt x="122528" y="81729"/>
                  <a:pt x="122933" y="82086"/>
                  <a:pt x="123314" y="82443"/>
                </a:cubicBezTo>
                <a:cubicBezTo>
                  <a:pt x="124921" y="83824"/>
                  <a:pt x="126802" y="84896"/>
                  <a:pt x="128802" y="85562"/>
                </a:cubicBezTo>
                <a:cubicBezTo>
                  <a:pt x="130518" y="86141"/>
                  <a:pt x="132320" y="86434"/>
                  <a:pt x="134120" y="86434"/>
                </a:cubicBezTo>
                <a:cubicBezTo>
                  <a:pt x="134431" y="86434"/>
                  <a:pt x="134743" y="86425"/>
                  <a:pt x="135053" y="86408"/>
                </a:cubicBezTo>
                <a:cubicBezTo>
                  <a:pt x="137161" y="86301"/>
                  <a:pt x="139256" y="85765"/>
                  <a:pt x="141173" y="84860"/>
                </a:cubicBezTo>
                <a:cubicBezTo>
                  <a:pt x="141661" y="84658"/>
                  <a:pt x="142114" y="84384"/>
                  <a:pt x="142578" y="84122"/>
                </a:cubicBezTo>
                <a:cubicBezTo>
                  <a:pt x="143042" y="83872"/>
                  <a:pt x="143471" y="83550"/>
                  <a:pt x="143900" y="83241"/>
                </a:cubicBezTo>
                <a:lnTo>
                  <a:pt x="144221" y="83015"/>
                </a:lnTo>
                <a:lnTo>
                  <a:pt x="144376" y="82895"/>
                </a:lnTo>
                <a:lnTo>
                  <a:pt x="144459" y="82836"/>
                </a:lnTo>
                <a:lnTo>
                  <a:pt x="144519" y="82788"/>
                </a:lnTo>
                <a:lnTo>
                  <a:pt x="144983" y="82419"/>
                </a:lnTo>
                <a:lnTo>
                  <a:pt x="145221" y="82229"/>
                </a:lnTo>
                <a:lnTo>
                  <a:pt x="145519" y="81967"/>
                </a:lnTo>
                <a:lnTo>
                  <a:pt x="146114" y="81455"/>
                </a:lnTo>
                <a:cubicBezTo>
                  <a:pt x="147674" y="80026"/>
                  <a:pt x="148960" y="78288"/>
                  <a:pt x="149865" y="76371"/>
                </a:cubicBezTo>
                <a:cubicBezTo>
                  <a:pt x="151686" y="72549"/>
                  <a:pt x="151972" y="68037"/>
                  <a:pt x="150615" y="64012"/>
                </a:cubicBezTo>
                <a:lnTo>
                  <a:pt x="150365" y="63250"/>
                </a:lnTo>
                <a:lnTo>
                  <a:pt x="150043" y="62524"/>
                </a:lnTo>
                <a:lnTo>
                  <a:pt x="149710" y="61798"/>
                </a:lnTo>
                <a:cubicBezTo>
                  <a:pt x="149591" y="61571"/>
                  <a:pt x="149460" y="61345"/>
                  <a:pt x="149329" y="61107"/>
                </a:cubicBezTo>
                <a:lnTo>
                  <a:pt x="148936" y="60417"/>
                </a:lnTo>
                <a:cubicBezTo>
                  <a:pt x="148805" y="60190"/>
                  <a:pt x="148638" y="59988"/>
                  <a:pt x="148483" y="59774"/>
                </a:cubicBezTo>
                <a:cubicBezTo>
                  <a:pt x="148186" y="59345"/>
                  <a:pt x="147840" y="58869"/>
                  <a:pt x="147614" y="58607"/>
                </a:cubicBezTo>
                <a:lnTo>
                  <a:pt x="144638" y="54844"/>
                </a:lnTo>
                <a:lnTo>
                  <a:pt x="138661" y="47343"/>
                </a:lnTo>
                <a:lnTo>
                  <a:pt x="126719" y="32330"/>
                </a:lnTo>
                <a:lnTo>
                  <a:pt x="120742" y="24817"/>
                </a:lnTo>
                <a:lnTo>
                  <a:pt x="119254" y="22948"/>
                </a:lnTo>
                <a:lnTo>
                  <a:pt x="118503" y="22007"/>
                </a:lnTo>
                <a:lnTo>
                  <a:pt x="118134" y="21543"/>
                </a:lnTo>
                <a:lnTo>
                  <a:pt x="117944" y="21305"/>
                </a:lnTo>
                <a:lnTo>
                  <a:pt x="117896" y="21245"/>
                </a:lnTo>
                <a:lnTo>
                  <a:pt x="117861" y="21197"/>
                </a:lnTo>
                <a:lnTo>
                  <a:pt x="117813" y="21114"/>
                </a:lnTo>
                <a:cubicBezTo>
                  <a:pt x="117158" y="20269"/>
                  <a:pt x="116682" y="19304"/>
                  <a:pt x="116408" y="18280"/>
                </a:cubicBezTo>
                <a:cubicBezTo>
                  <a:pt x="115860" y="16221"/>
                  <a:pt x="116170" y="13935"/>
                  <a:pt x="117253" y="12113"/>
                </a:cubicBezTo>
                <a:cubicBezTo>
                  <a:pt x="118313" y="10291"/>
                  <a:pt x="120170" y="8874"/>
                  <a:pt x="122218" y="8363"/>
                </a:cubicBezTo>
                <a:cubicBezTo>
                  <a:pt x="122859" y="8200"/>
                  <a:pt x="123521" y="8120"/>
                  <a:pt x="124184" y="8120"/>
                </a:cubicBezTo>
                <a:cubicBezTo>
                  <a:pt x="125654" y="8120"/>
                  <a:pt x="127127" y="8513"/>
                  <a:pt x="128374" y="9267"/>
                </a:cubicBezTo>
                <a:lnTo>
                  <a:pt x="128719" y="9470"/>
                </a:lnTo>
                <a:cubicBezTo>
                  <a:pt x="128826" y="9529"/>
                  <a:pt x="128921" y="9625"/>
                  <a:pt x="129029" y="9708"/>
                </a:cubicBezTo>
                <a:lnTo>
                  <a:pt x="129350" y="9946"/>
                </a:lnTo>
                <a:cubicBezTo>
                  <a:pt x="129457" y="10017"/>
                  <a:pt x="129552" y="10125"/>
                  <a:pt x="129648" y="10208"/>
                </a:cubicBezTo>
                <a:lnTo>
                  <a:pt x="129945" y="10482"/>
                </a:lnTo>
                <a:cubicBezTo>
                  <a:pt x="130053" y="10565"/>
                  <a:pt x="130124" y="10672"/>
                  <a:pt x="130207" y="10779"/>
                </a:cubicBezTo>
                <a:lnTo>
                  <a:pt x="130481" y="11077"/>
                </a:lnTo>
                <a:lnTo>
                  <a:pt x="130553" y="11149"/>
                </a:lnTo>
                <a:cubicBezTo>
                  <a:pt x="130565" y="11172"/>
                  <a:pt x="130612" y="11220"/>
                  <a:pt x="130636" y="11256"/>
                </a:cubicBezTo>
                <a:lnTo>
                  <a:pt x="130826" y="11494"/>
                </a:lnTo>
                <a:lnTo>
                  <a:pt x="133815" y="15244"/>
                </a:lnTo>
                <a:lnTo>
                  <a:pt x="139780" y="22757"/>
                </a:lnTo>
                <a:lnTo>
                  <a:pt x="141280" y="24626"/>
                </a:lnTo>
                <a:lnTo>
                  <a:pt x="142018" y="25567"/>
                </a:lnTo>
                <a:lnTo>
                  <a:pt x="142114" y="25686"/>
                </a:lnTo>
                <a:lnTo>
                  <a:pt x="142245" y="25841"/>
                </a:lnTo>
                <a:lnTo>
                  <a:pt x="142518" y="26150"/>
                </a:lnTo>
                <a:lnTo>
                  <a:pt x="143066" y="26758"/>
                </a:lnTo>
                <a:cubicBezTo>
                  <a:pt x="144590" y="28353"/>
                  <a:pt x="146495" y="29579"/>
                  <a:pt x="148555" y="30341"/>
                </a:cubicBezTo>
                <a:cubicBezTo>
                  <a:pt x="150210" y="30954"/>
                  <a:pt x="151974" y="31282"/>
                  <a:pt x="153746" y="31282"/>
                </a:cubicBezTo>
                <a:cubicBezTo>
                  <a:pt x="154178" y="31282"/>
                  <a:pt x="154611" y="31262"/>
                  <a:pt x="155044" y="31222"/>
                </a:cubicBezTo>
                <a:cubicBezTo>
                  <a:pt x="157235" y="31020"/>
                  <a:pt x="159390" y="30329"/>
                  <a:pt x="161271" y="29198"/>
                </a:cubicBezTo>
                <a:cubicBezTo>
                  <a:pt x="161759" y="28936"/>
                  <a:pt x="162199" y="28603"/>
                  <a:pt x="162640" y="28282"/>
                </a:cubicBezTo>
                <a:lnTo>
                  <a:pt x="162961" y="28043"/>
                </a:lnTo>
                <a:lnTo>
                  <a:pt x="163200" y="27865"/>
                </a:lnTo>
                <a:lnTo>
                  <a:pt x="163676" y="27484"/>
                </a:lnTo>
                <a:lnTo>
                  <a:pt x="165545" y="25996"/>
                </a:lnTo>
                <a:lnTo>
                  <a:pt x="169296" y="23007"/>
                </a:lnTo>
                <a:lnTo>
                  <a:pt x="170212" y="24162"/>
                </a:lnTo>
                <a:lnTo>
                  <a:pt x="171272" y="25496"/>
                </a:lnTo>
                <a:lnTo>
                  <a:pt x="174903" y="13363"/>
                </a:lnTo>
                <a:lnTo>
                  <a:pt x="174903" y="13363"/>
                </a:lnTo>
                <a:lnTo>
                  <a:pt x="162271" y="14173"/>
                </a:lnTo>
                <a:lnTo>
                  <a:pt x="162783" y="14816"/>
                </a:lnTo>
                <a:lnTo>
                  <a:pt x="163331" y="15506"/>
                </a:lnTo>
                <a:lnTo>
                  <a:pt x="163842" y="16149"/>
                </a:lnTo>
                <a:lnTo>
                  <a:pt x="164247" y="16649"/>
                </a:lnTo>
                <a:lnTo>
                  <a:pt x="160497" y="19638"/>
                </a:lnTo>
                <a:lnTo>
                  <a:pt x="158616" y="21138"/>
                </a:lnTo>
                <a:lnTo>
                  <a:pt x="158151" y="21507"/>
                </a:lnTo>
                <a:lnTo>
                  <a:pt x="157913" y="21697"/>
                </a:lnTo>
                <a:cubicBezTo>
                  <a:pt x="157842" y="21745"/>
                  <a:pt x="157806" y="21769"/>
                  <a:pt x="157746" y="21805"/>
                </a:cubicBezTo>
                <a:cubicBezTo>
                  <a:pt x="157544" y="21948"/>
                  <a:pt x="157354" y="22114"/>
                  <a:pt x="157127" y="22221"/>
                </a:cubicBezTo>
                <a:cubicBezTo>
                  <a:pt x="156270" y="22733"/>
                  <a:pt x="155318" y="23043"/>
                  <a:pt x="154317" y="23138"/>
                </a:cubicBezTo>
                <a:cubicBezTo>
                  <a:pt x="154125" y="23157"/>
                  <a:pt x="153931" y="23166"/>
                  <a:pt x="153737" y="23166"/>
                </a:cubicBezTo>
                <a:cubicBezTo>
                  <a:pt x="152937" y="23166"/>
                  <a:pt x="152134" y="23011"/>
                  <a:pt x="151377" y="22733"/>
                </a:cubicBezTo>
                <a:cubicBezTo>
                  <a:pt x="150448" y="22388"/>
                  <a:pt x="149591" y="21852"/>
                  <a:pt x="148912" y="21126"/>
                </a:cubicBezTo>
                <a:lnTo>
                  <a:pt x="148662" y="20840"/>
                </a:lnTo>
                <a:lnTo>
                  <a:pt x="148531" y="20697"/>
                </a:lnTo>
                <a:cubicBezTo>
                  <a:pt x="148507" y="20674"/>
                  <a:pt x="148495" y="20662"/>
                  <a:pt x="148472" y="20626"/>
                </a:cubicBezTo>
                <a:lnTo>
                  <a:pt x="148376" y="20507"/>
                </a:lnTo>
                <a:lnTo>
                  <a:pt x="147626" y="19566"/>
                </a:lnTo>
                <a:lnTo>
                  <a:pt x="146138" y="17697"/>
                </a:lnTo>
                <a:lnTo>
                  <a:pt x="140161" y="10184"/>
                </a:lnTo>
                <a:lnTo>
                  <a:pt x="137172" y="6434"/>
                </a:lnTo>
                <a:lnTo>
                  <a:pt x="136994" y="6196"/>
                </a:lnTo>
                <a:cubicBezTo>
                  <a:pt x="136958" y="6160"/>
                  <a:pt x="136934" y="6124"/>
                  <a:pt x="136887" y="6077"/>
                </a:cubicBezTo>
                <a:lnTo>
                  <a:pt x="136756" y="5922"/>
                </a:lnTo>
                <a:lnTo>
                  <a:pt x="136232" y="5326"/>
                </a:lnTo>
                <a:cubicBezTo>
                  <a:pt x="136053" y="5136"/>
                  <a:pt x="135887" y="4922"/>
                  <a:pt x="135684" y="4743"/>
                </a:cubicBezTo>
                <a:lnTo>
                  <a:pt x="135101" y="4195"/>
                </a:lnTo>
                <a:cubicBezTo>
                  <a:pt x="134910" y="4017"/>
                  <a:pt x="134720" y="3826"/>
                  <a:pt x="134505" y="3671"/>
                </a:cubicBezTo>
                <a:lnTo>
                  <a:pt x="133863" y="3183"/>
                </a:lnTo>
                <a:cubicBezTo>
                  <a:pt x="133648" y="3029"/>
                  <a:pt x="133446" y="2850"/>
                  <a:pt x="133220" y="2707"/>
                </a:cubicBezTo>
                <a:lnTo>
                  <a:pt x="132541" y="2290"/>
                </a:lnTo>
                <a:cubicBezTo>
                  <a:pt x="130031" y="783"/>
                  <a:pt x="127119" y="0"/>
                  <a:pt x="124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" name="Google Shape;193;p16">
            <a:extLst>
              <a:ext uri="{FF2B5EF4-FFF2-40B4-BE49-F238E27FC236}">
                <a16:creationId xmlns:a16="http://schemas.microsoft.com/office/drawing/2014/main" id="{73A3B0D6-2785-2029-847E-E00C9DA6BD9A}"/>
              </a:ext>
            </a:extLst>
          </p:cNvPr>
          <p:cNvGrpSpPr/>
          <p:nvPr/>
        </p:nvGrpSpPr>
        <p:grpSpPr>
          <a:xfrm>
            <a:off x="6344348" y="1600606"/>
            <a:ext cx="2799652" cy="590144"/>
            <a:chOff x="5623993" y="2581725"/>
            <a:chExt cx="2799652" cy="590144"/>
          </a:xfrm>
        </p:grpSpPr>
        <p:sp>
          <p:nvSpPr>
            <p:cNvPr id="28" name="Google Shape;194;p16">
              <a:extLst>
                <a:ext uri="{FF2B5EF4-FFF2-40B4-BE49-F238E27FC236}">
                  <a16:creationId xmlns:a16="http://schemas.microsoft.com/office/drawing/2014/main" id="{3C131F64-9944-8C64-FD75-B4D7084B9D52}"/>
                </a:ext>
              </a:extLst>
            </p:cNvPr>
            <p:cNvSpPr txBox="1"/>
            <p:nvPr/>
          </p:nvSpPr>
          <p:spPr>
            <a:xfrm>
              <a:off x="6163045" y="2581725"/>
              <a:ext cx="2260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Fira Sans Extra Condensed Medium"/>
                </a:rPr>
                <a:t>Planification</a:t>
              </a:r>
              <a:endParaRPr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ira Sans Extra Condensed Medium"/>
              </a:endParaRPr>
            </a:p>
          </p:txBody>
        </p:sp>
        <p:sp>
          <p:nvSpPr>
            <p:cNvPr id="29" name="Google Shape;196;p16">
              <a:extLst>
                <a:ext uri="{FF2B5EF4-FFF2-40B4-BE49-F238E27FC236}">
                  <a16:creationId xmlns:a16="http://schemas.microsoft.com/office/drawing/2014/main" id="{90D86074-8B06-60BB-2853-B85C34D45AB8}"/>
                </a:ext>
              </a:extLst>
            </p:cNvPr>
            <p:cNvSpPr/>
            <p:nvPr/>
          </p:nvSpPr>
          <p:spPr>
            <a:xfrm>
              <a:off x="5623993" y="2742279"/>
              <a:ext cx="358693" cy="429590"/>
            </a:xfrm>
            <a:custGeom>
              <a:avLst/>
              <a:gdLst/>
              <a:ahLst/>
              <a:cxnLst/>
              <a:rect l="l" t="t" r="r" b="b"/>
              <a:pathLst>
                <a:path w="8955" h="10725" extrusionOk="0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6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0" name="Google Shape;196;p16">
            <a:extLst>
              <a:ext uri="{FF2B5EF4-FFF2-40B4-BE49-F238E27FC236}">
                <a16:creationId xmlns:a16="http://schemas.microsoft.com/office/drawing/2014/main" id="{0ED3573F-43B6-6018-FEE3-E888D2359343}"/>
              </a:ext>
            </a:extLst>
          </p:cNvPr>
          <p:cNvSpPr/>
          <p:nvPr/>
        </p:nvSpPr>
        <p:spPr>
          <a:xfrm>
            <a:off x="5315648" y="2571750"/>
            <a:ext cx="358693" cy="429590"/>
          </a:xfrm>
          <a:custGeom>
            <a:avLst/>
            <a:gdLst/>
            <a:ahLst/>
            <a:cxnLst/>
            <a:rect l="l" t="t" r="r" b="b"/>
            <a:pathLst>
              <a:path w="8955" h="10725" extrusionOk="0">
                <a:moveTo>
                  <a:pt x="4477" y="0"/>
                </a:moveTo>
                <a:cubicBezTo>
                  <a:pt x="2013" y="0"/>
                  <a:pt x="1" y="2000"/>
                  <a:pt x="1" y="4477"/>
                </a:cubicBezTo>
                <a:cubicBezTo>
                  <a:pt x="1" y="7418"/>
                  <a:pt x="3299" y="9978"/>
                  <a:pt x="4227" y="10644"/>
                </a:cubicBezTo>
                <a:cubicBezTo>
                  <a:pt x="4305" y="10698"/>
                  <a:pt x="4391" y="10725"/>
                  <a:pt x="4477" y="10725"/>
                </a:cubicBezTo>
                <a:cubicBezTo>
                  <a:pt x="4564" y="10725"/>
                  <a:pt x="4650" y="10698"/>
                  <a:pt x="4727" y="10644"/>
                </a:cubicBezTo>
                <a:cubicBezTo>
                  <a:pt x="5668" y="9978"/>
                  <a:pt x="8954" y="7418"/>
                  <a:pt x="8954" y="4477"/>
                </a:cubicBezTo>
                <a:cubicBezTo>
                  <a:pt x="8954" y="2000"/>
                  <a:pt x="6954" y="0"/>
                  <a:pt x="44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600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317340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3" name="Google Shape;4753;p49"/>
          <p:cNvSpPr/>
          <p:nvPr/>
        </p:nvSpPr>
        <p:spPr>
          <a:xfrm rot="-468546">
            <a:off x="1184874" y="1945536"/>
            <a:ext cx="2695901" cy="2695901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76200" dir="5400000" algn="bl" rotWithShape="0">
              <a:schemeClr val="accent2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5" name="Google Shape;4755;p49"/>
          <p:cNvSpPr txBox="1">
            <a:spLocks noGrp="1"/>
          </p:cNvSpPr>
          <p:nvPr>
            <p:ph type="ctrTitle"/>
          </p:nvPr>
        </p:nvSpPr>
        <p:spPr>
          <a:xfrm flipH="1">
            <a:off x="1954425" y="445025"/>
            <a:ext cx="5235000" cy="10083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</a:t>
            </a:r>
            <a:endParaRPr dirty="0"/>
          </a:p>
        </p:txBody>
      </p:sp>
      <p:pic>
        <p:nvPicPr>
          <p:cNvPr id="4756" name="Google Shape;4756;p49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4198" t="12565" r="23139" b="3660"/>
          <a:stretch/>
        </p:blipFill>
        <p:spPr>
          <a:xfrm rot="-2414212">
            <a:off x="1284477" y="2042081"/>
            <a:ext cx="2538943" cy="2497300"/>
          </a:xfrm>
          <a:prstGeom prst="rect">
            <a:avLst/>
          </a:prstGeom>
          <a:noFill/>
          <a:ln>
            <a:noFill/>
          </a:ln>
          <a:effectLst>
            <a:outerShdw blurRad="200025" dist="76200" dir="5400000" algn="bl" rotWithShape="0">
              <a:schemeClr val="accent2">
                <a:alpha val="26000"/>
              </a:schemeClr>
            </a:outerShdw>
          </a:effectLst>
        </p:spPr>
      </p:pic>
      <p:sp>
        <p:nvSpPr>
          <p:cNvPr id="4757" name="Google Shape;4757;p49"/>
          <p:cNvSpPr/>
          <p:nvPr/>
        </p:nvSpPr>
        <p:spPr>
          <a:xfrm rot="-467272">
            <a:off x="1509771" y="2271227"/>
            <a:ext cx="2045668" cy="2045668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76200" dir="5400000" algn="bl" rotWithShape="0">
              <a:schemeClr val="accent2">
                <a:alpha val="2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8" name="Google Shape;4758;p49"/>
          <p:cNvSpPr txBox="1"/>
          <p:nvPr/>
        </p:nvSpPr>
        <p:spPr>
          <a:xfrm>
            <a:off x="5466260" y="2024100"/>
            <a:ext cx="16758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11122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Conclusion</a:t>
            </a:r>
            <a:endParaRPr sz="2000" i="1" dirty="0">
              <a:solidFill>
                <a:srgbClr val="11122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760" name="Google Shape;4760;p49"/>
          <p:cNvSpPr txBox="1"/>
          <p:nvPr/>
        </p:nvSpPr>
        <p:spPr>
          <a:xfrm>
            <a:off x="5642513" y="3212850"/>
            <a:ext cx="16758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solidFill>
                  <a:srgbClr val="11122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Prespictive</a:t>
            </a:r>
            <a:endParaRPr sz="2000" i="1" dirty="0">
              <a:solidFill>
                <a:srgbClr val="11122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4762" name="Google Shape;4762;p49"/>
          <p:cNvGrpSpPr/>
          <p:nvPr/>
        </p:nvGrpSpPr>
        <p:grpSpPr>
          <a:xfrm rot="859192">
            <a:off x="2832603" y="1774852"/>
            <a:ext cx="1373663" cy="1373663"/>
            <a:chOff x="1644000" y="1453324"/>
            <a:chExt cx="1274400" cy="1274400"/>
          </a:xfrm>
        </p:grpSpPr>
        <p:sp>
          <p:nvSpPr>
            <p:cNvPr id="4763" name="Google Shape;4763;p49"/>
            <p:cNvSpPr/>
            <p:nvPr/>
          </p:nvSpPr>
          <p:spPr>
            <a:xfrm rot="2700000">
              <a:off x="1830632" y="1639956"/>
              <a:ext cx="901137" cy="9011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7163" dist="57150" dir="264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49"/>
            <p:cNvSpPr/>
            <p:nvPr/>
          </p:nvSpPr>
          <p:spPr>
            <a:xfrm rot="2700000">
              <a:off x="1902332" y="1711557"/>
              <a:ext cx="757736" cy="75773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5" name="Google Shape;4765;p49"/>
          <p:cNvGrpSpPr/>
          <p:nvPr/>
        </p:nvGrpSpPr>
        <p:grpSpPr>
          <a:xfrm rot="-876984">
            <a:off x="2832539" y="3324666"/>
            <a:ext cx="1373655" cy="1373655"/>
            <a:chOff x="1644000" y="1453324"/>
            <a:chExt cx="1274400" cy="1274400"/>
          </a:xfrm>
        </p:grpSpPr>
        <p:sp>
          <p:nvSpPr>
            <p:cNvPr id="4766" name="Google Shape;4766;p49"/>
            <p:cNvSpPr/>
            <p:nvPr/>
          </p:nvSpPr>
          <p:spPr>
            <a:xfrm rot="2700000">
              <a:off x="1830632" y="1639956"/>
              <a:ext cx="901137" cy="9011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7163" dist="57150" dir="264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49"/>
            <p:cNvSpPr/>
            <p:nvPr/>
          </p:nvSpPr>
          <p:spPr>
            <a:xfrm rot="2700000">
              <a:off x="1902332" y="1711557"/>
              <a:ext cx="757736" cy="75773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68" name="Google Shape;4768;p49"/>
          <p:cNvCxnSpPr>
            <a:stCxn id="4758" idx="1"/>
            <a:endCxn id="4763" idx="0"/>
          </p:cNvCxnSpPr>
          <p:nvPr/>
        </p:nvCxnSpPr>
        <p:spPr>
          <a:xfrm rot="10800000">
            <a:off x="3937122" y="2213878"/>
            <a:ext cx="1529139" cy="122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69" name="Google Shape;4769;p49"/>
          <p:cNvCxnSpPr>
            <a:stCxn id="4760" idx="1"/>
            <a:endCxn id="4766" idx="0"/>
          </p:cNvCxnSpPr>
          <p:nvPr/>
        </p:nvCxnSpPr>
        <p:spPr>
          <a:xfrm rot="10800000" flipV="1">
            <a:off x="3765009" y="3402749"/>
            <a:ext cx="1877504" cy="189785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770" name="Google Shape;4770;p49"/>
          <p:cNvGrpSpPr/>
          <p:nvPr/>
        </p:nvGrpSpPr>
        <p:grpSpPr>
          <a:xfrm rot="-899913">
            <a:off x="3336925" y="3807833"/>
            <a:ext cx="364421" cy="407679"/>
            <a:chOff x="6126122" y="1976624"/>
            <a:chExt cx="278530" cy="311592"/>
          </a:xfrm>
        </p:grpSpPr>
        <p:sp>
          <p:nvSpPr>
            <p:cNvPr id="4771" name="Google Shape;4771;p49"/>
            <p:cNvSpPr/>
            <p:nvPr/>
          </p:nvSpPr>
          <p:spPr>
            <a:xfrm>
              <a:off x="6207622" y="2093149"/>
              <a:ext cx="138518" cy="137464"/>
            </a:xfrm>
            <a:custGeom>
              <a:avLst/>
              <a:gdLst/>
              <a:ahLst/>
              <a:cxnLst/>
              <a:rect l="l" t="t" r="r" b="b"/>
              <a:pathLst>
                <a:path w="4730" h="4694" extrusionOk="0">
                  <a:moveTo>
                    <a:pt x="2695" y="1321"/>
                  </a:moveTo>
                  <a:lnTo>
                    <a:pt x="2695" y="2017"/>
                  </a:lnTo>
                  <a:lnTo>
                    <a:pt x="3373" y="2017"/>
                  </a:lnTo>
                  <a:lnTo>
                    <a:pt x="3373" y="2641"/>
                  </a:lnTo>
                  <a:lnTo>
                    <a:pt x="2053" y="2641"/>
                  </a:lnTo>
                  <a:lnTo>
                    <a:pt x="2053" y="1321"/>
                  </a:lnTo>
                  <a:close/>
                  <a:moveTo>
                    <a:pt x="2053" y="1"/>
                  </a:moveTo>
                  <a:cubicBezTo>
                    <a:pt x="1000" y="125"/>
                    <a:pt x="161" y="964"/>
                    <a:pt x="19" y="2017"/>
                  </a:cubicBezTo>
                  <a:lnTo>
                    <a:pt x="804" y="2017"/>
                  </a:lnTo>
                  <a:lnTo>
                    <a:pt x="804" y="2641"/>
                  </a:lnTo>
                  <a:lnTo>
                    <a:pt x="1" y="2641"/>
                  </a:lnTo>
                  <a:cubicBezTo>
                    <a:pt x="1" y="2641"/>
                    <a:pt x="982" y="4550"/>
                    <a:pt x="2053" y="4693"/>
                  </a:cubicBezTo>
                  <a:lnTo>
                    <a:pt x="2053" y="3855"/>
                  </a:lnTo>
                  <a:lnTo>
                    <a:pt x="2695" y="3855"/>
                  </a:lnTo>
                  <a:lnTo>
                    <a:pt x="2695" y="4675"/>
                  </a:lnTo>
                  <a:cubicBezTo>
                    <a:pt x="3748" y="4533"/>
                    <a:pt x="4586" y="3712"/>
                    <a:pt x="4729" y="2641"/>
                  </a:cubicBezTo>
                  <a:lnTo>
                    <a:pt x="3944" y="2641"/>
                  </a:lnTo>
                  <a:lnTo>
                    <a:pt x="3944" y="2017"/>
                  </a:lnTo>
                  <a:lnTo>
                    <a:pt x="4729" y="2017"/>
                  </a:lnTo>
                  <a:cubicBezTo>
                    <a:pt x="4586" y="964"/>
                    <a:pt x="3748" y="125"/>
                    <a:pt x="2695" y="1"/>
                  </a:cubicBezTo>
                  <a:lnTo>
                    <a:pt x="2695" y="714"/>
                  </a:lnTo>
                  <a:lnTo>
                    <a:pt x="2053" y="714"/>
                  </a:lnTo>
                  <a:lnTo>
                    <a:pt x="20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49"/>
            <p:cNvSpPr/>
            <p:nvPr/>
          </p:nvSpPr>
          <p:spPr>
            <a:xfrm>
              <a:off x="6149110" y="2033584"/>
              <a:ext cx="255541" cy="254633"/>
            </a:xfrm>
            <a:custGeom>
              <a:avLst/>
              <a:gdLst/>
              <a:ahLst/>
              <a:cxnLst/>
              <a:rect l="l" t="t" r="r" b="b"/>
              <a:pathLst>
                <a:path w="8726" h="8695" extrusionOk="0">
                  <a:moveTo>
                    <a:pt x="4363" y="1374"/>
                  </a:moveTo>
                  <a:cubicBezTo>
                    <a:pt x="5826" y="1374"/>
                    <a:pt x="7289" y="2374"/>
                    <a:pt x="7370" y="4372"/>
                  </a:cubicBezTo>
                  <a:cubicBezTo>
                    <a:pt x="7370" y="6013"/>
                    <a:pt x="6013" y="7369"/>
                    <a:pt x="4354" y="7369"/>
                  </a:cubicBezTo>
                  <a:cubicBezTo>
                    <a:pt x="2695" y="7369"/>
                    <a:pt x="1357" y="6013"/>
                    <a:pt x="1357" y="4372"/>
                  </a:cubicBezTo>
                  <a:cubicBezTo>
                    <a:pt x="1437" y="2374"/>
                    <a:pt x="2900" y="1374"/>
                    <a:pt x="4363" y="1374"/>
                  </a:cubicBezTo>
                  <a:close/>
                  <a:moveTo>
                    <a:pt x="4354" y="0"/>
                  </a:moveTo>
                  <a:cubicBezTo>
                    <a:pt x="1927" y="0"/>
                    <a:pt x="0" y="1999"/>
                    <a:pt x="0" y="4372"/>
                  </a:cubicBezTo>
                  <a:cubicBezTo>
                    <a:pt x="125" y="7253"/>
                    <a:pt x="2244" y="8694"/>
                    <a:pt x="4363" y="8694"/>
                  </a:cubicBezTo>
                  <a:cubicBezTo>
                    <a:pt x="6482" y="8694"/>
                    <a:pt x="8601" y="7253"/>
                    <a:pt x="8726" y="4372"/>
                  </a:cubicBezTo>
                  <a:cubicBezTo>
                    <a:pt x="8726" y="1981"/>
                    <a:pt x="6799" y="0"/>
                    <a:pt x="4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49"/>
            <p:cNvSpPr/>
            <p:nvPr/>
          </p:nvSpPr>
          <p:spPr>
            <a:xfrm>
              <a:off x="6126122" y="2027844"/>
              <a:ext cx="52274" cy="52274"/>
            </a:xfrm>
            <a:custGeom>
              <a:avLst/>
              <a:gdLst/>
              <a:ahLst/>
              <a:cxnLst/>
              <a:rect l="l" t="t" r="r" b="b"/>
              <a:pathLst>
                <a:path w="1785" h="1785" extrusionOk="0">
                  <a:moveTo>
                    <a:pt x="1339" y="0"/>
                  </a:moveTo>
                  <a:lnTo>
                    <a:pt x="0" y="1338"/>
                  </a:lnTo>
                  <a:lnTo>
                    <a:pt x="446" y="1784"/>
                  </a:lnTo>
                  <a:lnTo>
                    <a:pt x="893" y="1338"/>
                  </a:lnTo>
                  <a:lnTo>
                    <a:pt x="1142" y="1588"/>
                  </a:lnTo>
                  <a:cubicBezTo>
                    <a:pt x="1267" y="1428"/>
                    <a:pt x="1410" y="1267"/>
                    <a:pt x="1553" y="1106"/>
                  </a:cubicBezTo>
                  <a:lnTo>
                    <a:pt x="1339" y="892"/>
                  </a:lnTo>
                  <a:lnTo>
                    <a:pt x="1785" y="446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49"/>
            <p:cNvSpPr/>
            <p:nvPr/>
          </p:nvSpPr>
          <p:spPr>
            <a:xfrm>
              <a:off x="6231138" y="1976624"/>
              <a:ext cx="92013" cy="41321"/>
            </a:xfrm>
            <a:custGeom>
              <a:avLst/>
              <a:gdLst/>
              <a:ahLst/>
              <a:cxnLst/>
              <a:rect l="l" t="t" r="r" b="b"/>
              <a:pathLst>
                <a:path w="3142" h="1411" extrusionOk="0">
                  <a:moveTo>
                    <a:pt x="1" y="1"/>
                  </a:moveTo>
                  <a:lnTo>
                    <a:pt x="1" y="625"/>
                  </a:lnTo>
                  <a:lnTo>
                    <a:pt x="625" y="625"/>
                  </a:lnTo>
                  <a:lnTo>
                    <a:pt x="625" y="1410"/>
                  </a:lnTo>
                  <a:cubicBezTo>
                    <a:pt x="920" y="1348"/>
                    <a:pt x="1241" y="1317"/>
                    <a:pt x="1564" y="1317"/>
                  </a:cubicBezTo>
                  <a:cubicBezTo>
                    <a:pt x="1888" y="1317"/>
                    <a:pt x="2213" y="1348"/>
                    <a:pt x="2517" y="1410"/>
                  </a:cubicBezTo>
                  <a:lnTo>
                    <a:pt x="2517" y="625"/>
                  </a:lnTo>
                  <a:lnTo>
                    <a:pt x="3141" y="625"/>
                  </a:lnTo>
                  <a:lnTo>
                    <a:pt x="3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5" name="Google Shape;4775;p49"/>
          <p:cNvGrpSpPr/>
          <p:nvPr/>
        </p:nvGrpSpPr>
        <p:grpSpPr>
          <a:xfrm rot="899937">
            <a:off x="3348171" y="2254556"/>
            <a:ext cx="342131" cy="413645"/>
            <a:chOff x="5459390" y="1976624"/>
            <a:chExt cx="257620" cy="311446"/>
          </a:xfrm>
        </p:grpSpPr>
        <p:sp>
          <p:nvSpPr>
            <p:cNvPr id="4776" name="Google Shape;4776;p49"/>
            <p:cNvSpPr/>
            <p:nvPr/>
          </p:nvSpPr>
          <p:spPr>
            <a:xfrm>
              <a:off x="5459390" y="2242591"/>
              <a:ext cx="257620" cy="45480"/>
            </a:xfrm>
            <a:custGeom>
              <a:avLst/>
              <a:gdLst/>
              <a:ahLst/>
              <a:cxnLst/>
              <a:rect l="l" t="t" r="r" b="b"/>
              <a:pathLst>
                <a:path w="8797" h="1553" extrusionOk="0">
                  <a:moveTo>
                    <a:pt x="0" y="1"/>
                  </a:moveTo>
                  <a:lnTo>
                    <a:pt x="0" y="536"/>
                  </a:lnTo>
                  <a:cubicBezTo>
                    <a:pt x="0" y="1107"/>
                    <a:pt x="446" y="1553"/>
                    <a:pt x="1017" y="1553"/>
                  </a:cubicBezTo>
                  <a:lnTo>
                    <a:pt x="7780" y="1553"/>
                  </a:lnTo>
                  <a:cubicBezTo>
                    <a:pt x="8333" y="1553"/>
                    <a:pt x="8797" y="1107"/>
                    <a:pt x="8797" y="536"/>
                  </a:cubicBezTo>
                  <a:lnTo>
                    <a:pt x="87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49"/>
            <p:cNvSpPr/>
            <p:nvPr/>
          </p:nvSpPr>
          <p:spPr>
            <a:xfrm>
              <a:off x="5459390" y="2105156"/>
              <a:ext cx="257620" cy="119190"/>
            </a:xfrm>
            <a:custGeom>
              <a:avLst/>
              <a:gdLst/>
              <a:ahLst/>
              <a:cxnLst/>
              <a:rect l="l" t="t" r="r" b="b"/>
              <a:pathLst>
                <a:path w="8797" h="4070" extrusionOk="0">
                  <a:moveTo>
                    <a:pt x="4372" y="982"/>
                  </a:moveTo>
                  <a:cubicBezTo>
                    <a:pt x="4514" y="1143"/>
                    <a:pt x="5317" y="1964"/>
                    <a:pt x="5317" y="2499"/>
                  </a:cubicBezTo>
                  <a:cubicBezTo>
                    <a:pt x="5317" y="3016"/>
                    <a:pt x="4889" y="3427"/>
                    <a:pt x="4372" y="3427"/>
                  </a:cubicBezTo>
                  <a:cubicBezTo>
                    <a:pt x="3854" y="3427"/>
                    <a:pt x="3444" y="3016"/>
                    <a:pt x="3444" y="2499"/>
                  </a:cubicBezTo>
                  <a:cubicBezTo>
                    <a:pt x="3444" y="1981"/>
                    <a:pt x="4140" y="1250"/>
                    <a:pt x="4372" y="982"/>
                  </a:cubicBezTo>
                  <a:close/>
                  <a:moveTo>
                    <a:pt x="0" y="1"/>
                  </a:moveTo>
                  <a:lnTo>
                    <a:pt x="0" y="4069"/>
                  </a:lnTo>
                  <a:lnTo>
                    <a:pt x="8797" y="4069"/>
                  </a:lnTo>
                  <a:lnTo>
                    <a:pt x="87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49"/>
            <p:cNvSpPr/>
            <p:nvPr/>
          </p:nvSpPr>
          <p:spPr>
            <a:xfrm>
              <a:off x="5578521" y="2162115"/>
              <a:ext cx="18303" cy="25127"/>
            </a:xfrm>
            <a:custGeom>
              <a:avLst/>
              <a:gdLst/>
              <a:ahLst/>
              <a:cxnLst/>
              <a:rect l="l" t="t" r="r" b="b"/>
              <a:pathLst>
                <a:path w="625" h="858" extrusionOk="0">
                  <a:moveTo>
                    <a:pt x="304" y="1"/>
                  </a:moveTo>
                  <a:cubicBezTo>
                    <a:pt x="125" y="233"/>
                    <a:pt x="0" y="465"/>
                    <a:pt x="0" y="554"/>
                  </a:cubicBezTo>
                  <a:cubicBezTo>
                    <a:pt x="0" y="714"/>
                    <a:pt x="143" y="857"/>
                    <a:pt x="304" y="857"/>
                  </a:cubicBezTo>
                  <a:cubicBezTo>
                    <a:pt x="482" y="857"/>
                    <a:pt x="625" y="714"/>
                    <a:pt x="625" y="554"/>
                  </a:cubicBezTo>
                  <a:cubicBezTo>
                    <a:pt x="625" y="465"/>
                    <a:pt x="482" y="233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49"/>
            <p:cNvSpPr/>
            <p:nvPr/>
          </p:nvSpPr>
          <p:spPr>
            <a:xfrm>
              <a:off x="5459390" y="1976624"/>
              <a:ext cx="257620" cy="110287"/>
            </a:xfrm>
            <a:custGeom>
              <a:avLst/>
              <a:gdLst/>
              <a:ahLst/>
              <a:cxnLst/>
              <a:rect l="l" t="t" r="r" b="b"/>
              <a:pathLst>
                <a:path w="8797" h="3766" extrusionOk="0">
                  <a:moveTo>
                    <a:pt x="7494" y="1553"/>
                  </a:moveTo>
                  <a:lnTo>
                    <a:pt x="7494" y="2177"/>
                  </a:lnTo>
                  <a:lnTo>
                    <a:pt x="6870" y="2177"/>
                  </a:lnTo>
                  <a:lnTo>
                    <a:pt x="6870" y="1553"/>
                  </a:lnTo>
                  <a:close/>
                  <a:moveTo>
                    <a:pt x="4068" y="1250"/>
                  </a:moveTo>
                  <a:lnTo>
                    <a:pt x="4068" y="2499"/>
                  </a:lnTo>
                  <a:lnTo>
                    <a:pt x="1570" y="2499"/>
                  </a:lnTo>
                  <a:lnTo>
                    <a:pt x="1570" y="1250"/>
                  </a:lnTo>
                  <a:close/>
                  <a:moveTo>
                    <a:pt x="892" y="1"/>
                  </a:moveTo>
                  <a:cubicBezTo>
                    <a:pt x="393" y="1"/>
                    <a:pt x="0" y="393"/>
                    <a:pt x="0" y="893"/>
                  </a:cubicBezTo>
                  <a:lnTo>
                    <a:pt x="0" y="3765"/>
                  </a:lnTo>
                  <a:lnTo>
                    <a:pt x="8797" y="3765"/>
                  </a:lnTo>
                  <a:lnTo>
                    <a:pt x="8797" y="2195"/>
                  </a:lnTo>
                  <a:lnTo>
                    <a:pt x="8119" y="2177"/>
                  </a:lnTo>
                  <a:lnTo>
                    <a:pt x="8119" y="928"/>
                  </a:lnTo>
                  <a:lnTo>
                    <a:pt x="6245" y="928"/>
                  </a:lnTo>
                  <a:lnTo>
                    <a:pt x="6245" y="2177"/>
                  </a:lnTo>
                  <a:lnTo>
                    <a:pt x="5621" y="2177"/>
                  </a:lnTo>
                  <a:lnTo>
                    <a:pt x="5621" y="893"/>
                  </a:lnTo>
                  <a:cubicBezTo>
                    <a:pt x="5621" y="393"/>
                    <a:pt x="5228" y="1"/>
                    <a:pt x="47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0" name="Google Shape;4780;p49"/>
          <p:cNvGrpSpPr/>
          <p:nvPr/>
        </p:nvGrpSpPr>
        <p:grpSpPr>
          <a:xfrm>
            <a:off x="7904994" y="924125"/>
            <a:ext cx="529200" cy="529200"/>
            <a:chOff x="797275" y="458600"/>
            <a:chExt cx="529200" cy="529200"/>
          </a:xfrm>
        </p:grpSpPr>
        <p:sp>
          <p:nvSpPr>
            <p:cNvPr id="4781" name="Google Shape;4781;p49"/>
            <p:cNvSpPr/>
            <p:nvPr/>
          </p:nvSpPr>
          <p:spPr>
            <a:xfrm>
              <a:off x="797275" y="458600"/>
              <a:ext cx="529200" cy="529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49"/>
            <p:cNvSpPr/>
            <p:nvPr/>
          </p:nvSpPr>
          <p:spPr>
            <a:xfrm>
              <a:off x="853700" y="515050"/>
              <a:ext cx="416400" cy="41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3" name="Google Shape;4783;p49"/>
          <p:cNvGrpSpPr/>
          <p:nvPr/>
        </p:nvGrpSpPr>
        <p:grpSpPr>
          <a:xfrm flipH="1">
            <a:off x="-289456" y="4197703"/>
            <a:ext cx="1111500" cy="455200"/>
            <a:chOff x="5376300" y="458600"/>
            <a:chExt cx="1111500" cy="455200"/>
          </a:xfrm>
        </p:grpSpPr>
        <p:sp>
          <p:nvSpPr>
            <p:cNvPr id="4784" name="Google Shape;4784;p49"/>
            <p:cNvSpPr/>
            <p:nvPr/>
          </p:nvSpPr>
          <p:spPr>
            <a:xfrm>
              <a:off x="5376300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49"/>
            <p:cNvSpPr/>
            <p:nvPr/>
          </p:nvSpPr>
          <p:spPr>
            <a:xfrm>
              <a:off x="5637375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49"/>
            <p:cNvSpPr/>
            <p:nvPr/>
          </p:nvSpPr>
          <p:spPr>
            <a:xfrm>
              <a:off x="5898450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49"/>
            <p:cNvSpPr/>
            <p:nvPr/>
          </p:nvSpPr>
          <p:spPr>
            <a:xfrm>
              <a:off x="6159525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49"/>
            <p:cNvSpPr/>
            <p:nvPr/>
          </p:nvSpPr>
          <p:spPr>
            <a:xfrm>
              <a:off x="6420600" y="4586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49"/>
            <p:cNvSpPr/>
            <p:nvPr/>
          </p:nvSpPr>
          <p:spPr>
            <a:xfrm>
              <a:off x="5376300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49"/>
            <p:cNvSpPr/>
            <p:nvPr/>
          </p:nvSpPr>
          <p:spPr>
            <a:xfrm>
              <a:off x="5637375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49"/>
            <p:cNvSpPr/>
            <p:nvPr/>
          </p:nvSpPr>
          <p:spPr>
            <a:xfrm>
              <a:off x="5898450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49"/>
            <p:cNvSpPr/>
            <p:nvPr/>
          </p:nvSpPr>
          <p:spPr>
            <a:xfrm>
              <a:off x="6159525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49"/>
            <p:cNvSpPr/>
            <p:nvPr/>
          </p:nvSpPr>
          <p:spPr>
            <a:xfrm>
              <a:off x="6420600" y="65275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49"/>
            <p:cNvSpPr/>
            <p:nvPr/>
          </p:nvSpPr>
          <p:spPr>
            <a:xfrm>
              <a:off x="5376300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49"/>
            <p:cNvSpPr/>
            <p:nvPr/>
          </p:nvSpPr>
          <p:spPr>
            <a:xfrm>
              <a:off x="5637375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49"/>
            <p:cNvSpPr/>
            <p:nvPr/>
          </p:nvSpPr>
          <p:spPr>
            <a:xfrm>
              <a:off x="5898450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49"/>
            <p:cNvSpPr/>
            <p:nvPr/>
          </p:nvSpPr>
          <p:spPr>
            <a:xfrm>
              <a:off x="6159525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49"/>
            <p:cNvSpPr/>
            <p:nvPr/>
          </p:nvSpPr>
          <p:spPr>
            <a:xfrm>
              <a:off x="6420600" y="846900"/>
              <a:ext cx="67200" cy="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9" name="Google Shape;4799;p49"/>
          <p:cNvGrpSpPr/>
          <p:nvPr/>
        </p:nvGrpSpPr>
        <p:grpSpPr>
          <a:xfrm flipH="1">
            <a:off x="-289450" y="528350"/>
            <a:ext cx="1608595" cy="268099"/>
            <a:chOff x="684450" y="451550"/>
            <a:chExt cx="3132000" cy="522000"/>
          </a:xfrm>
        </p:grpSpPr>
        <p:sp>
          <p:nvSpPr>
            <p:cNvPr id="4800" name="Google Shape;4800;p49"/>
            <p:cNvSpPr/>
            <p:nvPr/>
          </p:nvSpPr>
          <p:spPr>
            <a:xfrm>
              <a:off x="684450" y="451550"/>
              <a:ext cx="3132000" cy="522000"/>
            </a:xfrm>
            <a:prstGeom prst="roundRect">
              <a:avLst>
                <a:gd name="adj" fmla="val 2499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49"/>
            <p:cNvSpPr/>
            <p:nvPr/>
          </p:nvSpPr>
          <p:spPr>
            <a:xfrm>
              <a:off x="945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49"/>
            <p:cNvSpPr/>
            <p:nvPr/>
          </p:nvSpPr>
          <p:spPr>
            <a:xfrm>
              <a:off x="1206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49"/>
            <p:cNvSpPr/>
            <p:nvPr/>
          </p:nvSpPr>
          <p:spPr>
            <a:xfrm>
              <a:off x="1467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49"/>
            <p:cNvSpPr/>
            <p:nvPr/>
          </p:nvSpPr>
          <p:spPr>
            <a:xfrm>
              <a:off x="1728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49"/>
            <p:cNvSpPr/>
            <p:nvPr/>
          </p:nvSpPr>
          <p:spPr>
            <a:xfrm>
              <a:off x="1989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49"/>
            <p:cNvSpPr/>
            <p:nvPr/>
          </p:nvSpPr>
          <p:spPr>
            <a:xfrm>
              <a:off x="2250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49"/>
            <p:cNvSpPr/>
            <p:nvPr/>
          </p:nvSpPr>
          <p:spPr>
            <a:xfrm>
              <a:off x="2511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49"/>
            <p:cNvSpPr/>
            <p:nvPr/>
          </p:nvSpPr>
          <p:spPr>
            <a:xfrm>
              <a:off x="2772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49"/>
            <p:cNvSpPr/>
            <p:nvPr/>
          </p:nvSpPr>
          <p:spPr>
            <a:xfrm>
              <a:off x="3033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49"/>
            <p:cNvSpPr/>
            <p:nvPr/>
          </p:nvSpPr>
          <p:spPr>
            <a:xfrm>
              <a:off x="3294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49"/>
            <p:cNvSpPr/>
            <p:nvPr/>
          </p:nvSpPr>
          <p:spPr>
            <a:xfrm>
              <a:off x="3555450" y="451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49"/>
            <p:cNvSpPr/>
            <p:nvPr/>
          </p:nvSpPr>
          <p:spPr>
            <a:xfrm rot="-5400000" flipH="1">
              <a:off x="684450" y="712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3894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1" name="Google Shape;5451;p60"/>
          <p:cNvSpPr txBox="1">
            <a:spLocks noGrp="1"/>
          </p:cNvSpPr>
          <p:nvPr>
            <p:ph type="ctrTitle"/>
          </p:nvPr>
        </p:nvSpPr>
        <p:spPr>
          <a:xfrm flipH="1">
            <a:off x="2082888" y="846804"/>
            <a:ext cx="5337000" cy="2083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 pour votre Attention!</a:t>
            </a:r>
            <a:endParaRPr dirty="0"/>
          </a:p>
        </p:txBody>
      </p:sp>
      <p:grpSp>
        <p:nvGrpSpPr>
          <p:cNvPr id="5454" name="Google Shape;5454;p60"/>
          <p:cNvGrpSpPr/>
          <p:nvPr/>
        </p:nvGrpSpPr>
        <p:grpSpPr>
          <a:xfrm>
            <a:off x="2776194" y="3585979"/>
            <a:ext cx="830526" cy="830399"/>
            <a:chOff x="1644000" y="1453324"/>
            <a:chExt cx="1274400" cy="1274400"/>
          </a:xfrm>
        </p:grpSpPr>
        <p:sp>
          <p:nvSpPr>
            <p:cNvPr id="5455" name="Google Shape;5455;p60"/>
            <p:cNvSpPr/>
            <p:nvPr/>
          </p:nvSpPr>
          <p:spPr>
            <a:xfrm rot="2700000">
              <a:off x="1830632" y="1639956"/>
              <a:ext cx="901137" cy="9011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7163" dist="57150" dir="264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60"/>
            <p:cNvSpPr/>
            <p:nvPr/>
          </p:nvSpPr>
          <p:spPr>
            <a:xfrm rot="2700000">
              <a:off x="1902332" y="1711557"/>
              <a:ext cx="757736" cy="75773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7" name="Google Shape;5457;p60"/>
          <p:cNvGrpSpPr/>
          <p:nvPr/>
        </p:nvGrpSpPr>
        <p:grpSpPr>
          <a:xfrm>
            <a:off x="3821444" y="3585979"/>
            <a:ext cx="830526" cy="830399"/>
            <a:chOff x="1644000" y="1453324"/>
            <a:chExt cx="1274400" cy="1274400"/>
          </a:xfrm>
        </p:grpSpPr>
        <p:sp>
          <p:nvSpPr>
            <p:cNvPr id="5458" name="Google Shape;5458;p60"/>
            <p:cNvSpPr/>
            <p:nvPr/>
          </p:nvSpPr>
          <p:spPr>
            <a:xfrm rot="2700000">
              <a:off x="1830632" y="1639956"/>
              <a:ext cx="901137" cy="9011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7163" dist="57150" dir="264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60"/>
            <p:cNvSpPr/>
            <p:nvPr/>
          </p:nvSpPr>
          <p:spPr>
            <a:xfrm rot="2700000">
              <a:off x="1902332" y="1711557"/>
              <a:ext cx="757736" cy="75773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0" name="Google Shape;5460;p60"/>
          <p:cNvGrpSpPr/>
          <p:nvPr/>
        </p:nvGrpSpPr>
        <p:grpSpPr>
          <a:xfrm>
            <a:off x="4866694" y="3585979"/>
            <a:ext cx="830526" cy="830399"/>
            <a:chOff x="1644000" y="1453324"/>
            <a:chExt cx="1274400" cy="1274400"/>
          </a:xfrm>
        </p:grpSpPr>
        <p:sp>
          <p:nvSpPr>
            <p:cNvPr id="5461" name="Google Shape;5461;p60"/>
            <p:cNvSpPr/>
            <p:nvPr/>
          </p:nvSpPr>
          <p:spPr>
            <a:xfrm rot="2700000">
              <a:off x="1830632" y="1639956"/>
              <a:ext cx="901137" cy="9011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7163" dist="57150" dir="264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60"/>
            <p:cNvSpPr/>
            <p:nvPr/>
          </p:nvSpPr>
          <p:spPr>
            <a:xfrm rot="2700000">
              <a:off x="1902332" y="1711557"/>
              <a:ext cx="757736" cy="75773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3" name="Google Shape;5463;p60"/>
          <p:cNvGrpSpPr/>
          <p:nvPr/>
        </p:nvGrpSpPr>
        <p:grpSpPr>
          <a:xfrm>
            <a:off x="5911944" y="3585979"/>
            <a:ext cx="830526" cy="830399"/>
            <a:chOff x="1644000" y="1453324"/>
            <a:chExt cx="1274400" cy="1274400"/>
          </a:xfrm>
        </p:grpSpPr>
        <p:sp>
          <p:nvSpPr>
            <p:cNvPr id="5464" name="Google Shape;5464;p60"/>
            <p:cNvSpPr/>
            <p:nvPr/>
          </p:nvSpPr>
          <p:spPr>
            <a:xfrm rot="2700000">
              <a:off x="1830632" y="1639956"/>
              <a:ext cx="901137" cy="90113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7163" dist="57150" dir="264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60"/>
            <p:cNvSpPr/>
            <p:nvPr/>
          </p:nvSpPr>
          <p:spPr>
            <a:xfrm rot="2700000">
              <a:off x="1902332" y="1711557"/>
              <a:ext cx="757736" cy="75773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6" name="Google Shape;5466;p60"/>
          <p:cNvSpPr/>
          <p:nvPr/>
        </p:nvSpPr>
        <p:spPr>
          <a:xfrm>
            <a:off x="5156872" y="3899312"/>
            <a:ext cx="250172" cy="203537"/>
          </a:xfrm>
          <a:custGeom>
            <a:avLst/>
            <a:gdLst/>
            <a:ahLst/>
            <a:cxnLst/>
            <a:rect l="l" t="t" r="r" b="b"/>
            <a:pathLst>
              <a:path w="14144" h="11509" extrusionOk="0">
                <a:moveTo>
                  <a:pt x="9774" y="0"/>
                </a:moveTo>
                <a:cubicBezTo>
                  <a:pt x="7906" y="0"/>
                  <a:pt x="6539" y="1735"/>
                  <a:pt x="6972" y="3569"/>
                </a:cubicBezTo>
                <a:cubicBezTo>
                  <a:pt x="4537" y="3436"/>
                  <a:pt x="2402" y="2302"/>
                  <a:pt x="968" y="534"/>
                </a:cubicBezTo>
                <a:lnTo>
                  <a:pt x="968" y="534"/>
                </a:lnTo>
                <a:cubicBezTo>
                  <a:pt x="234" y="1835"/>
                  <a:pt x="568" y="3536"/>
                  <a:pt x="1869" y="4403"/>
                </a:cubicBezTo>
                <a:cubicBezTo>
                  <a:pt x="1402" y="4403"/>
                  <a:pt x="968" y="4270"/>
                  <a:pt x="568" y="4036"/>
                </a:cubicBezTo>
                <a:lnTo>
                  <a:pt x="568" y="4036"/>
                </a:lnTo>
                <a:cubicBezTo>
                  <a:pt x="534" y="5404"/>
                  <a:pt x="1502" y="6638"/>
                  <a:pt x="2903" y="6939"/>
                </a:cubicBezTo>
                <a:cubicBezTo>
                  <a:pt x="2651" y="6997"/>
                  <a:pt x="2399" y="7032"/>
                  <a:pt x="2140" y="7032"/>
                </a:cubicBezTo>
                <a:cubicBezTo>
                  <a:pt x="1954" y="7032"/>
                  <a:pt x="1764" y="7014"/>
                  <a:pt x="1568" y="6972"/>
                </a:cubicBezTo>
                <a:lnTo>
                  <a:pt x="1568" y="6972"/>
                </a:lnTo>
                <a:cubicBezTo>
                  <a:pt x="1935" y="8139"/>
                  <a:pt x="3036" y="8973"/>
                  <a:pt x="4304" y="9007"/>
                </a:cubicBezTo>
                <a:cubicBezTo>
                  <a:pt x="3243" y="9809"/>
                  <a:pt x="1960" y="10243"/>
                  <a:pt x="647" y="10243"/>
                </a:cubicBezTo>
                <a:cubicBezTo>
                  <a:pt x="432" y="10243"/>
                  <a:pt x="216" y="10231"/>
                  <a:pt x="1" y="10208"/>
                </a:cubicBezTo>
                <a:lnTo>
                  <a:pt x="1" y="10208"/>
                </a:lnTo>
                <a:cubicBezTo>
                  <a:pt x="1268" y="11008"/>
                  <a:pt x="2803" y="11508"/>
                  <a:pt x="4437" y="11508"/>
                </a:cubicBezTo>
                <a:cubicBezTo>
                  <a:pt x="9841" y="11508"/>
                  <a:pt x="12876" y="6939"/>
                  <a:pt x="12710" y="2869"/>
                </a:cubicBezTo>
                <a:cubicBezTo>
                  <a:pt x="13277" y="2469"/>
                  <a:pt x="13744" y="1935"/>
                  <a:pt x="14144" y="1368"/>
                </a:cubicBezTo>
                <a:lnTo>
                  <a:pt x="14144" y="1368"/>
                </a:lnTo>
                <a:cubicBezTo>
                  <a:pt x="13610" y="1601"/>
                  <a:pt x="13077" y="1735"/>
                  <a:pt x="12476" y="1835"/>
                </a:cubicBezTo>
                <a:cubicBezTo>
                  <a:pt x="13077" y="1468"/>
                  <a:pt x="13544" y="901"/>
                  <a:pt x="13744" y="200"/>
                </a:cubicBezTo>
                <a:lnTo>
                  <a:pt x="13744" y="200"/>
                </a:lnTo>
                <a:cubicBezTo>
                  <a:pt x="13177" y="534"/>
                  <a:pt x="12576" y="801"/>
                  <a:pt x="11909" y="901"/>
                </a:cubicBezTo>
                <a:cubicBezTo>
                  <a:pt x="11375" y="367"/>
                  <a:pt x="10608" y="0"/>
                  <a:pt x="97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7" name="Google Shape;5467;p60"/>
          <p:cNvGrpSpPr/>
          <p:nvPr/>
        </p:nvGrpSpPr>
        <p:grpSpPr>
          <a:xfrm>
            <a:off x="6192307" y="3899404"/>
            <a:ext cx="269625" cy="203556"/>
            <a:chOff x="5601563" y="3894456"/>
            <a:chExt cx="268337" cy="202563"/>
          </a:xfrm>
        </p:grpSpPr>
        <p:sp>
          <p:nvSpPr>
            <p:cNvPr id="5468" name="Google Shape;5468;p60"/>
            <p:cNvSpPr/>
            <p:nvPr/>
          </p:nvSpPr>
          <p:spPr>
            <a:xfrm>
              <a:off x="5601563" y="3894456"/>
              <a:ext cx="268337" cy="202563"/>
            </a:xfrm>
            <a:custGeom>
              <a:avLst/>
              <a:gdLst/>
              <a:ahLst/>
              <a:cxnLst/>
              <a:rect l="l" t="t" r="r" b="b"/>
              <a:pathLst>
                <a:path w="10236" h="7727" extrusionOk="0">
                  <a:moveTo>
                    <a:pt x="5118" y="0"/>
                  </a:moveTo>
                  <a:cubicBezTo>
                    <a:pt x="3685" y="0"/>
                    <a:pt x="2253" y="83"/>
                    <a:pt x="824" y="249"/>
                  </a:cubicBezTo>
                  <a:cubicBezTo>
                    <a:pt x="564" y="278"/>
                    <a:pt x="347" y="480"/>
                    <a:pt x="304" y="755"/>
                  </a:cubicBezTo>
                  <a:cubicBezTo>
                    <a:pt x="1" y="2819"/>
                    <a:pt x="1" y="4912"/>
                    <a:pt x="304" y="6976"/>
                  </a:cubicBezTo>
                  <a:cubicBezTo>
                    <a:pt x="347" y="7236"/>
                    <a:pt x="564" y="7453"/>
                    <a:pt x="824" y="7482"/>
                  </a:cubicBezTo>
                  <a:cubicBezTo>
                    <a:pt x="2253" y="7640"/>
                    <a:pt x="3682" y="7712"/>
                    <a:pt x="5125" y="7727"/>
                  </a:cubicBezTo>
                  <a:cubicBezTo>
                    <a:pt x="6554" y="7712"/>
                    <a:pt x="7984" y="7640"/>
                    <a:pt x="9413" y="7482"/>
                  </a:cubicBezTo>
                  <a:cubicBezTo>
                    <a:pt x="9673" y="7453"/>
                    <a:pt x="9889" y="7236"/>
                    <a:pt x="9932" y="6976"/>
                  </a:cubicBezTo>
                  <a:cubicBezTo>
                    <a:pt x="10236" y="4912"/>
                    <a:pt x="10236" y="2819"/>
                    <a:pt x="9932" y="755"/>
                  </a:cubicBezTo>
                  <a:cubicBezTo>
                    <a:pt x="9889" y="480"/>
                    <a:pt x="9673" y="278"/>
                    <a:pt x="9413" y="249"/>
                  </a:cubicBezTo>
                  <a:cubicBezTo>
                    <a:pt x="7984" y="83"/>
                    <a:pt x="6551" y="0"/>
                    <a:pt x="5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60"/>
            <p:cNvSpPr/>
            <p:nvPr/>
          </p:nvSpPr>
          <p:spPr>
            <a:xfrm>
              <a:off x="5696567" y="3944343"/>
              <a:ext cx="98411" cy="102527"/>
            </a:xfrm>
            <a:custGeom>
              <a:avLst/>
              <a:gdLst/>
              <a:ahLst/>
              <a:cxnLst/>
              <a:rect l="l" t="t" r="r" b="b"/>
              <a:pathLst>
                <a:path w="3754" h="3911" extrusionOk="0">
                  <a:moveTo>
                    <a:pt x="129" y="0"/>
                  </a:moveTo>
                  <a:cubicBezTo>
                    <a:pt x="58" y="0"/>
                    <a:pt x="0" y="60"/>
                    <a:pt x="0" y="136"/>
                  </a:cubicBezTo>
                  <a:lnTo>
                    <a:pt x="0" y="3774"/>
                  </a:lnTo>
                  <a:cubicBezTo>
                    <a:pt x="0" y="3850"/>
                    <a:pt x="58" y="3910"/>
                    <a:pt x="123" y="3910"/>
                  </a:cubicBezTo>
                  <a:cubicBezTo>
                    <a:pt x="144" y="3910"/>
                    <a:pt x="166" y="3904"/>
                    <a:pt x="188" y="3890"/>
                  </a:cubicBezTo>
                  <a:lnTo>
                    <a:pt x="3667" y="2071"/>
                  </a:lnTo>
                  <a:cubicBezTo>
                    <a:pt x="3753" y="2027"/>
                    <a:pt x="3753" y="1883"/>
                    <a:pt x="3667" y="1840"/>
                  </a:cubicBezTo>
                  <a:lnTo>
                    <a:pt x="202" y="21"/>
                  </a:lnTo>
                  <a:cubicBezTo>
                    <a:pt x="177" y="7"/>
                    <a:pt x="153" y="0"/>
                    <a:pt x="12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70" name="Google Shape;5470;p60"/>
          <p:cNvSpPr/>
          <p:nvPr/>
        </p:nvSpPr>
        <p:spPr>
          <a:xfrm>
            <a:off x="3119638" y="3861357"/>
            <a:ext cx="143602" cy="279441"/>
          </a:xfrm>
          <a:custGeom>
            <a:avLst/>
            <a:gdLst/>
            <a:ahLst/>
            <a:cxnLst/>
            <a:rect l="l" t="t" r="r" b="b"/>
            <a:pathLst>
              <a:path w="7406" h="16046" extrusionOk="0">
                <a:moveTo>
                  <a:pt x="5171" y="1"/>
                </a:moveTo>
                <a:cubicBezTo>
                  <a:pt x="2769" y="1"/>
                  <a:pt x="1668" y="1035"/>
                  <a:pt x="1668" y="3070"/>
                </a:cubicBezTo>
                <a:lnTo>
                  <a:pt x="1668" y="5238"/>
                </a:lnTo>
                <a:lnTo>
                  <a:pt x="0" y="5238"/>
                </a:lnTo>
                <a:lnTo>
                  <a:pt x="0" y="7973"/>
                </a:lnTo>
                <a:lnTo>
                  <a:pt x="1668" y="7973"/>
                </a:lnTo>
                <a:lnTo>
                  <a:pt x="1668" y="16046"/>
                </a:lnTo>
                <a:lnTo>
                  <a:pt x="4904" y="16046"/>
                </a:lnTo>
                <a:lnTo>
                  <a:pt x="4904" y="7940"/>
                </a:lnTo>
                <a:lnTo>
                  <a:pt x="7172" y="7940"/>
                </a:lnTo>
                <a:lnTo>
                  <a:pt x="7406" y="5238"/>
                </a:lnTo>
                <a:lnTo>
                  <a:pt x="4904" y="5238"/>
                </a:lnTo>
                <a:lnTo>
                  <a:pt x="4904" y="3704"/>
                </a:lnTo>
                <a:cubicBezTo>
                  <a:pt x="4904" y="3070"/>
                  <a:pt x="5037" y="2803"/>
                  <a:pt x="5638" y="2803"/>
                </a:cubicBezTo>
                <a:lnTo>
                  <a:pt x="7406" y="2803"/>
                </a:lnTo>
                <a:lnTo>
                  <a:pt x="740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1" name="Google Shape;5471;p60"/>
          <p:cNvGrpSpPr/>
          <p:nvPr/>
        </p:nvGrpSpPr>
        <p:grpSpPr>
          <a:xfrm>
            <a:off x="4118052" y="3882436"/>
            <a:ext cx="237294" cy="237300"/>
            <a:chOff x="935197" y="1793977"/>
            <a:chExt cx="256451" cy="256430"/>
          </a:xfrm>
        </p:grpSpPr>
        <p:sp>
          <p:nvSpPr>
            <p:cNvPr id="5472" name="Google Shape;5472;p6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6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4" name="Google Shape;5474;p60"/>
          <p:cNvGrpSpPr/>
          <p:nvPr/>
        </p:nvGrpSpPr>
        <p:grpSpPr>
          <a:xfrm flipH="1">
            <a:off x="709800" y="431625"/>
            <a:ext cx="529200" cy="529200"/>
            <a:chOff x="797275" y="458600"/>
            <a:chExt cx="529200" cy="529200"/>
          </a:xfrm>
        </p:grpSpPr>
        <p:sp>
          <p:nvSpPr>
            <p:cNvPr id="5475" name="Google Shape;5475;p60"/>
            <p:cNvSpPr/>
            <p:nvPr/>
          </p:nvSpPr>
          <p:spPr>
            <a:xfrm>
              <a:off x="797275" y="458600"/>
              <a:ext cx="529200" cy="529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60"/>
            <p:cNvSpPr/>
            <p:nvPr/>
          </p:nvSpPr>
          <p:spPr>
            <a:xfrm>
              <a:off x="853700" y="515050"/>
              <a:ext cx="416400" cy="416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7" name="Google Shape;5477;p60"/>
          <p:cNvGrpSpPr/>
          <p:nvPr/>
        </p:nvGrpSpPr>
        <p:grpSpPr>
          <a:xfrm>
            <a:off x="7888699" y="4040025"/>
            <a:ext cx="1608595" cy="268099"/>
            <a:chOff x="684450" y="451550"/>
            <a:chExt cx="3132000" cy="522000"/>
          </a:xfrm>
        </p:grpSpPr>
        <p:sp>
          <p:nvSpPr>
            <p:cNvPr id="5478" name="Google Shape;5478;p60"/>
            <p:cNvSpPr/>
            <p:nvPr/>
          </p:nvSpPr>
          <p:spPr>
            <a:xfrm>
              <a:off x="684450" y="451550"/>
              <a:ext cx="3132000" cy="522000"/>
            </a:xfrm>
            <a:prstGeom prst="roundRect">
              <a:avLst>
                <a:gd name="adj" fmla="val 2499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60"/>
            <p:cNvSpPr/>
            <p:nvPr/>
          </p:nvSpPr>
          <p:spPr>
            <a:xfrm>
              <a:off x="945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60"/>
            <p:cNvSpPr/>
            <p:nvPr/>
          </p:nvSpPr>
          <p:spPr>
            <a:xfrm>
              <a:off x="1206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60"/>
            <p:cNvSpPr/>
            <p:nvPr/>
          </p:nvSpPr>
          <p:spPr>
            <a:xfrm>
              <a:off x="1467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60"/>
            <p:cNvSpPr/>
            <p:nvPr/>
          </p:nvSpPr>
          <p:spPr>
            <a:xfrm>
              <a:off x="1728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60"/>
            <p:cNvSpPr/>
            <p:nvPr/>
          </p:nvSpPr>
          <p:spPr>
            <a:xfrm>
              <a:off x="1989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60"/>
            <p:cNvSpPr/>
            <p:nvPr/>
          </p:nvSpPr>
          <p:spPr>
            <a:xfrm>
              <a:off x="2250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60"/>
            <p:cNvSpPr/>
            <p:nvPr/>
          </p:nvSpPr>
          <p:spPr>
            <a:xfrm>
              <a:off x="2511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60"/>
            <p:cNvSpPr/>
            <p:nvPr/>
          </p:nvSpPr>
          <p:spPr>
            <a:xfrm>
              <a:off x="2772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60"/>
            <p:cNvSpPr/>
            <p:nvPr/>
          </p:nvSpPr>
          <p:spPr>
            <a:xfrm>
              <a:off x="3033450" y="451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60"/>
            <p:cNvSpPr/>
            <p:nvPr/>
          </p:nvSpPr>
          <p:spPr>
            <a:xfrm>
              <a:off x="3294450" y="712550"/>
              <a:ext cx="261000" cy="26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60"/>
            <p:cNvSpPr/>
            <p:nvPr/>
          </p:nvSpPr>
          <p:spPr>
            <a:xfrm>
              <a:off x="3555450" y="451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60"/>
            <p:cNvSpPr/>
            <p:nvPr/>
          </p:nvSpPr>
          <p:spPr>
            <a:xfrm rot="-5400000" flipH="1">
              <a:off x="684450" y="712550"/>
              <a:ext cx="261000" cy="261000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1711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A993E96A-15B4-C0AB-D013-A6C824CB3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2223663" y="1816625"/>
            <a:ext cx="4769700" cy="1008300"/>
          </a:xfrm>
        </p:spPr>
        <p:txBody>
          <a:bodyPr/>
          <a:lstStyle/>
          <a:p>
            <a:r>
              <a:rPr lang="fr-FR" dirty="0"/>
              <a:t>Problématique </a:t>
            </a:r>
            <a:br>
              <a:rPr lang="fr-FR" dirty="0"/>
            </a:br>
            <a:r>
              <a:rPr lang="fr-FR" dirty="0"/>
              <a:t>&amp;</a:t>
            </a:r>
            <a:br>
              <a:rPr lang="fr-FR" dirty="0"/>
            </a:br>
            <a:r>
              <a:rPr lang="fr-FR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91296689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31070C8-1009-8C0E-CB91-8065356CA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79463" y="1072650"/>
            <a:ext cx="7658099" cy="2083800"/>
          </a:xfrm>
        </p:spPr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Problématique </a:t>
            </a:r>
            <a:br>
              <a:rPr lang="fr-FR" dirty="0">
                <a:solidFill>
                  <a:schemeClr val="tx2"/>
                </a:solidFill>
              </a:rPr>
            </a:b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37CC401-7958-2AB3-7A5B-75CB154B7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50" y="230028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3479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31070C8-1009-8C0E-CB91-8065356CA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79463" y="1072650"/>
            <a:ext cx="7658099" cy="2083800"/>
          </a:xfrm>
        </p:spPr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Solution </a:t>
            </a:r>
            <a:br>
              <a:rPr lang="fr-FR" dirty="0">
                <a:solidFill>
                  <a:schemeClr val="tx2"/>
                </a:solidFill>
              </a:rPr>
            </a:b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B805AE9-3441-7484-8DC3-5E6B1F469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2" y="2571750"/>
            <a:ext cx="23145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9029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A993E96A-15B4-C0AB-D013-A6C824CB3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2223663" y="1816625"/>
            <a:ext cx="4769700" cy="1008300"/>
          </a:xfrm>
        </p:spPr>
        <p:txBody>
          <a:bodyPr/>
          <a:lstStyle/>
          <a:p>
            <a:r>
              <a:rPr lang="fr-FR" dirty="0"/>
              <a:t> </a:t>
            </a:r>
            <a:br>
              <a:rPr lang="fr-FR" dirty="0"/>
            </a:br>
            <a:r>
              <a:rPr lang="fr-FR" dirty="0">
                <a:sym typeface="Fira Sans Extra Condensed Medium"/>
              </a:rPr>
              <a:t>Planification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850164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841CFAC-6A61-A64B-D272-14F622EB3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5446"/>
            <a:ext cx="9136063" cy="3318480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8E1D6F5A-18D2-485C-B202-B69E1547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GANTT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255771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A993E96A-15B4-C0AB-D013-A6C824CB3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2223662" y="1563450"/>
            <a:ext cx="5543229" cy="1008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>
                <a:sym typeface="Fira Sans Extra Condensed Medium"/>
              </a:rPr>
              <a:t>Choix technologie &amp; outils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575442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15.png">
            <a:extLst>
              <a:ext uri="{FF2B5EF4-FFF2-40B4-BE49-F238E27FC236}">
                <a16:creationId xmlns:a16="http://schemas.microsoft.com/office/drawing/2014/main" id="{9DBE51A2-B8C2-8926-44D4-16B53EA6A3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34968" y="152254"/>
            <a:ext cx="687387" cy="73660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9" name="image16.png">
            <a:extLst>
              <a:ext uri="{FF2B5EF4-FFF2-40B4-BE49-F238E27FC236}">
                <a16:creationId xmlns:a16="http://schemas.microsoft.com/office/drawing/2014/main" id="{20D5F61D-6EE1-85CC-5B7A-4C7247F3DD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07440" y="1005442"/>
            <a:ext cx="737532" cy="698756"/>
          </a:xfrm>
          <a:prstGeom prst="rect">
            <a:avLst/>
          </a:prstGeom>
          <a:noFill/>
          <a:ln>
            <a:noFill/>
            <a:prstDash/>
          </a:ln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AF41B3A8-4079-4A17-C10E-6298E06E0C66}"/>
              </a:ext>
            </a:extLst>
          </p:cNvPr>
          <p:cNvGrpSpPr/>
          <p:nvPr/>
        </p:nvGrpSpPr>
        <p:grpSpPr>
          <a:xfrm>
            <a:off x="4341352" y="4221125"/>
            <a:ext cx="820072" cy="742596"/>
            <a:chOff x="0" y="0"/>
            <a:chExt cx="629280" cy="541023"/>
          </a:xfrm>
        </p:grpSpPr>
        <p:sp>
          <p:nvSpPr>
            <p:cNvPr id="17" name="Freeform 647">
              <a:extLst>
                <a:ext uri="{FF2B5EF4-FFF2-40B4-BE49-F238E27FC236}">
                  <a16:creationId xmlns:a16="http://schemas.microsoft.com/office/drawing/2014/main" id="{B3944456-4108-7C22-ABC9-A8858A4CBD4C}"/>
                </a:ext>
              </a:extLst>
            </p:cNvPr>
            <p:cNvSpPr/>
            <p:nvPr/>
          </p:nvSpPr>
          <p:spPr>
            <a:xfrm>
              <a:off x="0" y="0"/>
              <a:ext cx="629280" cy="5410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91"/>
                <a:gd name="f7" fmla="val 852"/>
                <a:gd name="f8" fmla="+- 0 10501 0"/>
                <a:gd name="f9" fmla="+- 0 10120 0"/>
                <a:gd name="f10" fmla="+- 0 10006 0"/>
                <a:gd name="f11" fmla="+- 0 9892 0"/>
                <a:gd name="f12" fmla="+- 0 9511 0"/>
                <a:gd name="f13" fmla="val 990"/>
                <a:gd name="f14" fmla="val 609"/>
                <a:gd name="f15" fmla="val 495"/>
                <a:gd name="f16" fmla="val 196"/>
                <a:gd name="f17" fmla="val 381"/>
                <a:gd name="f18" fmla="val 851"/>
                <a:gd name="f19" fmla="+- 0 0 -90"/>
                <a:gd name="f20" fmla="*/ f3 1 991"/>
                <a:gd name="f21" fmla="*/ f4 1 852"/>
                <a:gd name="f22" fmla="val f5"/>
                <a:gd name="f23" fmla="val f6"/>
                <a:gd name="f24" fmla="val f7"/>
                <a:gd name="f25" fmla="+- f8 0 9511"/>
                <a:gd name="f26" fmla="+- f9 0 9511"/>
                <a:gd name="f27" fmla="+- f10 0 9511"/>
                <a:gd name="f28" fmla="+- f11 0 9511"/>
                <a:gd name="f29" fmla="+- f12 0 9511"/>
                <a:gd name="f30" fmla="*/ f19 f0 1"/>
                <a:gd name="f31" fmla="+- f24 0 f22"/>
                <a:gd name="f32" fmla="+- f23 0 f22"/>
                <a:gd name="f33" fmla="*/ f30 1 f2"/>
                <a:gd name="f34" fmla="*/ f32 1 991"/>
                <a:gd name="f35" fmla="*/ f31 1 852"/>
                <a:gd name="f36" fmla="*/ f25 f32 1"/>
                <a:gd name="f37" fmla="*/ 1102 f31 1"/>
                <a:gd name="f38" fmla="*/ f26 f32 1"/>
                <a:gd name="f39" fmla="*/ f27 f32 1"/>
                <a:gd name="f40" fmla="*/ 1298 f31 1"/>
                <a:gd name="f41" fmla="*/ f28 f32 1"/>
                <a:gd name="f42" fmla="*/ f29 f32 1"/>
                <a:gd name="f43" fmla="*/ 1953 f31 1"/>
                <a:gd name="f44" fmla="+- f33 0 f1"/>
                <a:gd name="f45" fmla="*/ f36 1 991"/>
                <a:gd name="f46" fmla="*/ f37 1 852"/>
                <a:gd name="f47" fmla="*/ f38 1 991"/>
                <a:gd name="f48" fmla="*/ f39 1 991"/>
                <a:gd name="f49" fmla="*/ f40 1 852"/>
                <a:gd name="f50" fmla="*/ f41 1 991"/>
                <a:gd name="f51" fmla="*/ f42 1 991"/>
                <a:gd name="f52" fmla="*/ f43 1 852"/>
                <a:gd name="f53" fmla="*/ 0 1 f34"/>
                <a:gd name="f54" fmla="*/ f23 1 f34"/>
                <a:gd name="f55" fmla="*/ 0 1 f35"/>
                <a:gd name="f56" fmla="*/ f24 1 f35"/>
                <a:gd name="f57" fmla="*/ f45 1 f34"/>
                <a:gd name="f58" fmla="*/ f46 1 f35"/>
                <a:gd name="f59" fmla="*/ f47 1 f34"/>
                <a:gd name="f60" fmla="*/ f48 1 f34"/>
                <a:gd name="f61" fmla="*/ f49 1 f35"/>
                <a:gd name="f62" fmla="*/ f50 1 f34"/>
                <a:gd name="f63" fmla="*/ f51 1 f34"/>
                <a:gd name="f64" fmla="*/ f52 1 f35"/>
                <a:gd name="f65" fmla="*/ f53 f20 1"/>
                <a:gd name="f66" fmla="*/ f54 f20 1"/>
                <a:gd name="f67" fmla="*/ f56 f21 1"/>
                <a:gd name="f68" fmla="*/ f55 f21 1"/>
                <a:gd name="f69" fmla="*/ f57 f20 1"/>
                <a:gd name="f70" fmla="*/ f58 f21 1"/>
                <a:gd name="f71" fmla="*/ f59 f20 1"/>
                <a:gd name="f72" fmla="*/ f60 f20 1"/>
                <a:gd name="f73" fmla="*/ f61 f21 1"/>
                <a:gd name="f74" fmla="*/ f62 f20 1"/>
                <a:gd name="f75" fmla="*/ f63 f20 1"/>
                <a:gd name="f76" fmla="*/ f64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69" y="f70"/>
                </a:cxn>
                <a:cxn ang="f44">
                  <a:pos x="f71" y="f70"/>
                </a:cxn>
                <a:cxn ang="f44">
                  <a:pos x="f72" y="f73"/>
                </a:cxn>
                <a:cxn ang="f44">
                  <a:pos x="f74" y="f70"/>
                </a:cxn>
                <a:cxn ang="f44">
                  <a:pos x="f75" y="f70"/>
                </a:cxn>
                <a:cxn ang="f44">
                  <a:pos x="f72" y="f76"/>
                </a:cxn>
                <a:cxn ang="f44">
                  <a:pos x="f69" y="f70"/>
                </a:cxn>
              </a:cxnLst>
              <a:rect l="f65" t="f68" r="f66" b="f67"/>
              <a:pathLst>
                <a:path w="991" h="852">
                  <a:moveTo>
                    <a:pt x="f13" y="f5"/>
                  </a:moveTo>
                  <a:lnTo>
                    <a:pt x="f14" y="f5"/>
                  </a:lnTo>
                  <a:lnTo>
                    <a:pt x="f15" y="f16"/>
                  </a:lnTo>
                  <a:lnTo>
                    <a:pt x="f17" y="f5"/>
                  </a:lnTo>
                  <a:lnTo>
                    <a:pt x="f5" y="f5"/>
                  </a:lnTo>
                  <a:lnTo>
                    <a:pt x="f15" y="f18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40B882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 dirty="0"/>
            </a:p>
          </p:txBody>
        </p:sp>
        <p:sp>
          <p:nvSpPr>
            <p:cNvPr id="18" name="Freeform 648">
              <a:extLst>
                <a:ext uri="{FF2B5EF4-FFF2-40B4-BE49-F238E27FC236}">
                  <a16:creationId xmlns:a16="http://schemas.microsoft.com/office/drawing/2014/main" id="{D91CA051-33F6-35A9-B705-0AD29229B93A}"/>
                </a:ext>
              </a:extLst>
            </p:cNvPr>
            <p:cNvSpPr/>
            <p:nvPr/>
          </p:nvSpPr>
          <p:spPr>
            <a:xfrm>
              <a:off x="125730" y="0"/>
              <a:ext cx="377820" cy="32448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95"/>
                <a:gd name="f7" fmla="val 511"/>
                <a:gd name="f8" fmla="+- 0 10303 0"/>
                <a:gd name="f9" fmla="+- 0 10120 0"/>
                <a:gd name="f10" fmla="+- 0 10006 0"/>
                <a:gd name="f11" fmla="+- 0 9892 0"/>
                <a:gd name="f12" fmla="+- 0 9709 0"/>
                <a:gd name="f13" fmla="val 594"/>
                <a:gd name="f14" fmla="val 411"/>
                <a:gd name="f15" fmla="val 297"/>
                <a:gd name="f16" fmla="val 196"/>
                <a:gd name="f17" fmla="val 183"/>
                <a:gd name="f18" fmla="+- 0 0 -90"/>
                <a:gd name="f19" fmla="*/ f3 1 595"/>
                <a:gd name="f20" fmla="*/ f4 1 511"/>
                <a:gd name="f21" fmla="val f5"/>
                <a:gd name="f22" fmla="val f6"/>
                <a:gd name="f23" fmla="val f7"/>
                <a:gd name="f24" fmla="+- f8 0 9709"/>
                <a:gd name="f25" fmla="+- f9 0 9709"/>
                <a:gd name="f26" fmla="+- f10 0 9709"/>
                <a:gd name="f27" fmla="+- f11 0 9709"/>
                <a:gd name="f28" fmla="+- f12 0 9709"/>
                <a:gd name="f29" fmla="*/ f18 f0 1"/>
                <a:gd name="f30" fmla="+- f23 0 f21"/>
                <a:gd name="f31" fmla="+- f22 0 f21"/>
                <a:gd name="f32" fmla="*/ f29 1 f2"/>
                <a:gd name="f33" fmla="*/ f31 1 595"/>
                <a:gd name="f34" fmla="*/ f30 1 511"/>
                <a:gd name="f35" fmla="*/ f24 f31 1"/>
                <a:gd name="f36" fmla="*/ 1102 f30 1"/>
                <a:gd name="f37" fmla="*/ f25 f31 1"/>
                <a:gd name="f38" fmla="*/ f26 f31 1"/>
                <a:gd name="f39" fmla="*/ 1298 f30 1"/>
                <a:gd name="f40" fmla="*/ f27 f31 1"/>
                <a:gd name="f41" fmla="*/ f28 f31 1"/>
                <a:gd name="f42" fmla="*/ 1613 f30 1"/>
                <a:gd name="f43" fmla="+- f32 0 f1"/>
                <a:gd name="f44" fmla="*/ f35 1 595"/>
                <a:gd name="f45" fmla="*/ f36 1 511"/>
                <a:gd name="f46" fmla="*/ f37 1 595"/>
                <a:gd name="f47" fmla="*/ f38 1 595"/>
                <a:gd name="f48" fmla="*/ f39 1 511"/>
                <a:gd name="f49" fmla="*/ f40 1 595"/>
                <a:gd name="f50" fmla="*/ f41 1 595"/>
                <a:gd name="f51" fmla="*/ f42 1 511"/>
                <a:gd name="f52" fmla="*/ 0 1 f33"/>
                <a:gd name="f53" fmla="*/ f22 1 f33"/>
                <a:gd name="f54" fmla="*/ 0 1 f34"/>
                <a:gd name="f55" fmla="*/ f23 1 f34"/>
                <a:gd name="f56" fmla="*/ f44 1 f33"/>
                <a:gd name="f57" fmla="*/ f45 1 f34"/>
                <a:gd name="f58" fmla="*/ f46 1 f33"/>
                <a:gd name="f59" fmla="*/ f47 1 f33"/>
                <a:gd name="f60" fmla="*/ f48 1 f34"/>
                <a:gd name="f61" fmla="*/ f49 1 f33"/>
                <a:gd name="f62" fmla="*/ f50 1 f33"/>
                <a:gd name="f63" fmla="*/ f51 1 f34"/>
                <a:gd name="f64" fmla="*/ f52 f19 1"/>
                <a:gd name="f65" fmla="*/ f53 f19 1"/>
                <a:gd name="f66" fmla="*/ f55 f20 1"/>
                <a:gd name="f67" fmla="*/ f54 f20 1"/>
                <a:gd name="f68" fmla="*/ f56 f19 1"/>
                <a:gd name="f69" fmla="*/ f57 f20 1"/>
                <a:gd name="f70" fmla="*/ f58 f19 1"/>
                <a:gd name="f71" fmla="*/ f59 f19 1"/>
                <a:gd name="f72" fmla="*/ f60 f20 1"/>
                <a:gd name="f73" fmla="*/ f61 f19 1"/>
                <a:gd name="f74" fmla="*/ f62 f19 1"/>
                <a:gd name="f75" fmla="*/ f63 f2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68" y="f69"/>
                </a:cxn>
                <a:cxn ang="f43">
                  <a:pos x="f70" y="f69"/>
                </a:cxn>
                <a:cxn ang="f43">
                  <a:pos x="f71" y="f72"/>
                </a:cxn>
                <a:cxn ang="f43">
                  <a:pos x="f73" y="f69"/>
                </a:cxn>
                <a:cxn ang="f43">
                  <a:pos x="f74" y="f69"/>
                </a:cxn>
                <a:cxn ang="f43">
                  <a:pos x="f71" y="f75"/>
                </a:cxn>
                <a:cxn ang="f43">
                  <a:pos x="f68" y="f69"/>
                </a:cxn>
              </a:cxnLst>
              <a:rect l="f64" t="f67" r="f65" b="f66"/>
              <a:pathLst>
                <a:path w="595" h="511">
                  <a:moveTo>
                    <a:pt x="f13" y="f5"/>
                  </a:moveTo>
                  <a:lnTo>
                    <a:pt x="f14" y="f5"/>
                  </a:lnTo>
                  <a:lnTo>
                    <a:pt x="f15" y="f16"/>
                  </a:lnTo>
                  <a:lnTo>
                    <a:pt x="f17" y="f5"/>
                  </a:lnTo>
                  <a:lnTo>
                    <a:pt x="f5" y="f5"/>
                  </a:lnTo>
                  <a:lnTo>
                    <a:pt x="f15" y="f7"/>
                  </a:lnTo>
                  <a:lnTo>
                    <a:pt x="f13" y="f5"/>
                  </a:lnTo>
                  <a:close/>
                </a:path>
              </a:pathLst>
            </a:custGeom>
            <a:solidFill>
              <a:srgbClr val="33495D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 dirty="0"/>
            </a:p>
          </p:txBody>
        </p:sp>
      </p:grpSp>
      <p:pic>
        <p:nvPicPr>
          <p:cNvPr id="12" name="image17.png">
            <a:extLst>
              <a:ext uri="{FF2B5EF4-FFF2-40B4-BE49-F238E27FC236}">
                <a16:creationId xmlns:a16="http://schemas.microsoft.com/office/drawing/2014/main" id="{DF36AA8A-9BA6-B8FD-CD3C-C2FFDF2879C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11693" y="1943532"/>
            <a:ext cx="863282" cy="597218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3" name="image21.png">
            <a:extLst>
              <a:ext uri="{FF2B5EF4-FFF2-40B4-BE49-F238E27FC236}">
                <a16:creationId xmlns:a16="http://schemas.microsoft.com/office/drawing/2014/main" id="{6BAF659F-F83B-7F20-48FD-59845E66EA6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202958" y="3301106"/>
            <a:ext cx="804227" cy="472123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4" name="image23.png">
            <a:extLst>
              <a:ext uri="{FF2B5EF4-FFF2-40B4-BE49-F238E27FC236}">
                <a16:creationId xmlns:a16="http://schemas.microsoft.com/office/drawing/2014/main" id="{D8E3624D-EFFD-6BD5-999D-B25E5D1637F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505922" y="2286000"/>
            <a:ext cx="660422" cy="689134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BBAE4B3-B2FB-A718-2AC2-D203F1F02715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89614" y="1418612"/>
            <a:ext cx="589915" cy="589915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6" name="Picture 13">
            <a:extLst>
              <a:ext uri="{FF2B5EF4-FFF2-40B4-BE49-F238E27FC236}">
                <a16:creationId xmlns:a16="http://schemas.microsoft.com/office/drawing/2014/main" id="{692CDA3B-59D1-FF01-3D74-4127B953A4D1}"/>
              </a:ext>
            </a:extLst>
          </p:cNvPr>
          <p:cNvPicPr/>
          <p:nvPr/>
        </p:nvPicPr>
        <p:blipFill>
          <a:blip r:embed="rId8"/>
          <a:srcRect/>
          <a:stretch/>
        </p:blipFill>
        <p:spPr>
          <a:xfrm>
            <a:off x="2270524" y="2981753"/>
            <a:ext cx="769620" cy="76962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1CE9C74-D370-5F38-00B4-3C0AD51B371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2708053" y="3888637"/>
            <a:ext cx="1428750" cy="800100"/>
          </a:xfrm>
          <a:prstGeom prst="rect">
            <a:avLst/>
          </a:prstGeom>
        </p:spPr>
      </p:pic>
      <p:pic>
        <p:nvPicPr>
          <p:cNvPr id="21" name="image22.png">
            <a:extLst>
              <a:ext uri="{FF2B5EF4-FFF2-40B4-BE49-F238E27FC236}">
                <a16:creationId xmlns:a16="http://schemas.microsoft.com/office/drawing/2014/main" id="{743E902B-0E76-69D3-146B-72E98174248E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5454503" y="3920866"/>
            <a:ext cx="734792" cy="778724"/>
          </a:xfrm>
          <a:prstGeom prst="rect">
            <a:avLst/>
          </a:prstGeom>
          <a:noFill/>
          <a:ln>
            <a:noFill/>
            <a:prstDash/>
          </a:ln>
        </p:spPr>
      </p:pic>
      <p:grpSp>
        <p:nvGrpSpPr>
          <p:cNvPr id="25" name="Google Shape;898;p30">
            <a:extLst>
              <a:ext uri="{FF2B5EF4-FFF2-40B4-BE49-F238E27FC236}">
                <a16:creationId xmlns:a16="http://schemas.microsoft.com/office/drawing/2014/main" id="{D751AD75-F40B-FA23-98CC-9341FF4B4ACC}"/>
              </a:ext>
            </a:extLst>
          </p:cNvPr>
          <p:cNvGrpSpPr/>
          <p:nvPr/>
        </p:nvGrpSpPr>
        <p:grpSpPr>
          <a:xfrm>
            <a:off x="3063018" y="283506"/>
            <a:ext cx="3376739" cy="3744638"/>
            <a:chOff x="2883625" y="0"/>
            <a:chExt cx="3376739" cy="3744638"/>
          </a:xfrm>
        </p:grpSpPr>
        <p:sp>
          <p:nvSpPr>
            <p:cNvPr id="26" name="Google Shape;899;p30">
              <a:extLst>
                <a:ext uri="{FF2B5EF4-FFF2-40B4-BE49-F238E27FC236}">
                  <a16:creationId xmlns:a16="http://schemas.microsoft.com/office/drawing/2014/main" id="{918E326C-25D5-2C74-2184-7B4B6F9F79B0}"/>
                </a:ext>
              </a:extLst>
            </p:cNvPr>
            <p:cNvSpPr/>
            <p:nvPr/>
          </p:nvSpPr>
          <p:spPr>
            <a:xfrm>
              <a:off x="2883625" y="0"/>
              <a:ext cx="3376739" cy="3744638"/>
            </a:xfrm>
            <a:custGeom>
              <a:avLst/>
              <a:gdLst/>
              <a:ahLst/>
              <a:cxnLst/>
              <a:rect l="l" t="t" r="r" b="b"/>
              <a:pathLst>
                <a:path w="128957" h="143007" extrusionOk="0">
                  <a:moveTo>
                    <a:pt x="51650" y="1"/>
                  </a:moveTo>
                  <a:lnTo>
                    <a:pt x="51650" y="12633"/>
                  </a:lnTo>
                  <a:cubicBezTo>
                    <a:pt x="51650" y="14181"/>
                    <a:pt x="50590" y="15527"/>
                    <a:pt x="49090" y="15896"/>
                  </a:cubicBezTo>
                  <a:cubicBezTo>
                    <a:pt x="45780" y="16705"/>
                    <a:pt x="42541" y="17777"/>
                    <a:pt x="39374" y="19122"/>
                  </a:cubicBezTo>
                  <a:cubicBezTo>
                    <a:pt x="31707" y="22373"/>
                    <a:pt x="24801" y="27016"/>
                    <a:pt x="18884" y="32934"/>
                  </a:cubicBezTo>
                  <a:cubicBezTo>
                    <a:pt x="12966" y="38851"/>
                    <a:pt x="8311" y="45757"/>
                    <a:pt x="5072" y="53436"/>
                  </a:cubicBezTo>
                  <a:cubicBezTo>
                    <a:pt x="1703" y="61389"/>
                    <a:pt x="0" y="69831"/>
                    <a:pt x="0" y="78534"/>
                  </a:cubicBezTo>
                  <a:cubicBezTo>
                    <a:pt x="0" y="87238"/>
                    <a:pt x="1703" y="95679"/>
                    <a:pt x="5072" y="103633"/>
                  </a:cubicBezTo>
                  <a:cubicBezTo>
                    <a:pt x="8311" y="111312"/>
                    <a:pt x="12966" y="118206"/>
                    <a:pt x="18884" y="124123"/>
                  </a:cubicBezTo>
                  <a:cubicBezTo>
                    <a:pt x="24801" y="130041"/>
                    <a:pt x="31707" y="134696"/>
                    <a:pt x="39374" y="137946"/>
                  </a:cubicBezTo>
                  <a:cubicBezTo>
                    <a:pt x="47328" y="141304"/>
                    <a:pt x="55781" y="143007"/>
                    <a:pt x="64485" y="143007"/>
                  </a:cubicBezTo>
                  <a:cubicBezTo>
                    <a:pt x="73188" y="143007"/>
                    <a:pt x="81630" y="141304"/>
                    <a:pt x="89583" y="137946"/>
                  </a:cubicBezTo>
                  <a:cubicBezTo>
                    <a:pt x="97263" y="134696"/>
                    <a:pt x="104156" y="130041"/>
                    <a:pt x="110074" y="124123"/>
                  </a:cubicBezTo>
                  <a:cubicBezTo>
                    <a:pt x="115991" y="118206"/>
                    <a:pt x="120646" y="111312"/>
                    <a:pt x="123897" y="103633"/>
                  </a:cubicBezTo>
                  <a:cubicBezTo>
                    <a:pt x="127254" y="95679"/>
                    <a:pt x="128957" y="87238"/>
                    <a:pt x="128957" y="78534"/>
                  </a:cubicBezTo>
                  <a:cubicBezTo>
                    <a:pt x="128957" y="69831"/>
                    <a:pt x="127254" y="61377"/>
                    <a:pt x="123885" y="53436"/>
                  </a:cubicBezTo>
                  <a:cubicBezTo>
                    <a:pt x="120646" y="45757"/>
                    <a:pt x="115991" y="38851"/>
                    <a:pt x="110074" y="32934"/>
                  </a:cubicBezTo>
                  <a:cubicBezTo>
                    <a:pt x="104156" y="27016"/>
                    <a:pt x="97263" y="22373"/>
                    <a:pt x="89583" y="19122"/>
                  </a:cubicBezTo>
                  <a:cubicBezTo>
                    <a:pt x="86416" y="17777"/>
                    <a:pt x="83177" y="16705"/>
                    <a:pt x="79868" y="15896"/>
                  </a:cubicBezTo>
                  <a:cubicBezTo>
                    <a:pt x="78367" y="15527"/>
                    <a:pt x="77308" y="14181"/>
                    <a:pt x="77308" y="12633"/>
                  </a:cubicBezTo>
                  <a:lnTo>
                    <a:pt x="77308" y="1"/>
                  </a:lnTo>
                  <a:lnTo>
                    <a:pt x="67164" y="1"/>
                  </a:lnTo>
                  <a:lnTo>
                    <a:pt x="67164" y="14110"/>
                  </a:lnTo>
                  <a:lnTo>
                    <a:pt x="67164" y="19122"/>
                  </a:lnTo>
                  <a:cubicBezTo>
                    <a:pt x="67164" y="21944"/>
                    <a:pt x="69247" y="24325"/>
                    <a:pt x="72033" y="24718"/>
                  </a:cubicBezTo>
                  <a:cubicBezTo>
                    <a:pt x="98322" y="28385"/>
                    <a:pt x="118634" y="50924"/>
                    <a:pt x="118813" y="78165"/>
                  </a:cubicBezTo>
                  <a:cubicBezTo>
                    <a:pt x="119015" y="108348"/>
                    <a:pt x="94786" y="132803"/>
                    <a:pt x="64604" y="132874"/>
                  </a:cubicBezTo>
                  <a:cubicBezTo>
                    <a:pt x="64567" y="132874"/>
                    <a:pt x="64531" y="132874"/>
                    <a:pt x="64494" y="132874"/>
                  </a:cubicBezTo>
                  <a:cubicBezTo>
                    <a:pt x="34529" y="132874"/>
                    <a:pt x="10145" y="108502"/>
                    <a:pt x="10145" y="78534"/>
                  </a:cubicBezTo>
                  <a:cubicBezTo>
                    <a:pt x="10145" y="51126"/>
                    <a:pt x="30540" y="28385"/>
                    <a:pt x="56948" y="24706"/>
                  </a:cubicBezTo>
                  <a:cubicBezTo>
                    <a:pt x="59734" y="24325"/>
                    <a:pt x="61794" y="21932"/>
                    <a:pt x="61794" y="19122"/>
                  </a:cubicBezTo>
                  <a:lnTo>
                    <a:pt x="61794" y="14110"/>
                  </a:lnTo>
                  <a:lnTo>
                    <a:pt x="617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900;p30">
              <a:extLst>
                <a:ext uri="{FF2B5EF4-FFF2-40B4-BE49-F238E27FC236}">
                  <a16:creationId xmlns:a16="http://schemas.microsoft.com/office/drawing/2014/main" id="{5F2193EC-763D-F892-2DB7-0E97C1CBDA5B}"/>
                </a:ext>
              </a:extLst>
            </p:cNvPr>
            <p:cNvSpPr/>
            <p:nvPr/>
          </p:nvSpPr>
          <p:spPr>
            <a:xfrm>
              <a:off x="3010837" y="0"/>
              <a:ext cx="3122352" cy="3617432"/>
            </a:xfrm>
            <a:custGeom>
              <a:avLst/>
              <a:gdLst/>
              <a:ahLst/>
              <a:cxnLst/>
              <a:rect l="l" t="t" r="r" b="b"/>
              <a:pathLst>
                <a:path w="119242" h="138149" extrusionOk="0">
                  <a:moveTo>
                    <a:pt x="67163" y="1"/>
                  </a:moveTo>
                  <a:lnTo>
                    <a:pt x="67163" y="2870"/>
                  </a:lnTo>
                  <a:lnTo>
                    <a:pt x="67592" y="2870"/>
                  </a:lnTo>
                  <a:lnTo>
                    <a:pt x="67592" y="1"/>
                  </a:lnTo>
                  <a:close/>
                  <a:moveTo>
                    <a:pt x="51649" y="1"/>
                  </a:moveTo>
                  <a:lnTo>
                    <a:pt x="51649" y="4263"/>
                  </a:lnTo>
                  <a:lnTo>
                    <a:pt x="52078" y="4263"/>
                  </a:lnTo>
                  <a:lnTo>
                    <a:pt x="52078" y="1"/>
                  </a:lnTo>
                  <a:close/>
                  <a:moveTo>
                    <a:pt x="67163" y="7145"/>
                  </a:moveTo>
                  <a:lnTo>
                    <a:pt x="67163" y="11407"/>
                  </a:lnTo>
                  <a:lnTo>
                    <a:pt x="67592" y="11407"/>
                  </a:lnTo>
                  <a:lnTo>
                    <a:pt x="67592" y="7145"/>
                  </a:lnTo>
                  <a:close/>
                  <a:moveTo>
                    <a:pt x="51649" y="8538"/>
                  </a:moveTo>
                  <a:lnTo>
                    <a:pt x="51649" y="12812"/>
                  </a:lnTo>
                  <a:lnTo>
                    <a:pt x="52078" y="12812"/>
                  </a:lnTo>
                  <a:lnTo>
                    <a:pt x="52078" y="8538"/>
                  </a:lnTo>
                  <a:close/>
                  <a:moveTo>
                    <a:pt x="67163" y="15681"/>
                  </a:moveTo>
                  <a:lnTo>
                    <a:pt x="67163" y="17563"/>
                  </a:lnTo>
                  <a:cubicBezTo>
                    <a:pt x="67163" y="18444"/>
                    <a:pt x="67616" y="19265"/>
                    <a:pt x="68366" y="19753"/>
                  </a:cubicBezTo>
                  <a:lnTo>
                    <a:pt x="68592" y="19396"/>
                  </a:lnTo>
                  <a:cubicBezTo>
                    <a:pt x="67961" y="18991"/>
                    <a:pt x="67592" y="18301"/>
                    <a:pt x="67592" y="17563"/>
                  </a:cubicBezTo>
                  <a:lnTo>
                    <a:pt x="67592" y="15681"/>
                  </a:lnTo>
                  <a:close/>
                  <a:moveTo>
                    <a:pt x="51649" y="17074"/>
                  </a:moveTo>
                  <a:lnTo>
                    <a:pt x="51649" y="17563"/>
                  </a:lnTo>
                  <a:cubicBezTo>
                    <a:pt x="51649" y="18634"/>
                    <a:pt x="50887" y="19539"/>
                    <a:pt x="49840" y="19706"/>
                  </a:cubicBezTo>
                  <a:cubicBezTo>
                    <a:pt x="49697" y="19730"/>
                    <a:pt x="49554" y="19753"/>
                    <a:pt x="49411" y="19777"/>
                  </a:cubicBezTo>
                  <a:lnTo>
                    <a:pt x="49483" y="20194"/>
                  </a:lnTo>
                  <a:cubicBezTo>
                    <a:pt x="49625" y="20170"/>
                    <a:pt x="49768" y="20146"/>
                    <a:pt x="49911" y="20122"/>
                  </a:cubicBezTo>
                  <a:cubicBezTo>
                    <a:pt x="51173" y="19920"/>
                    <a:pt x="52078" y="18837"/>
                    <a:pt x="52078" y="17563"/>
                  </a:cubicBezTo>
                  <a:lnTo>
                    <a:pt x="52078" y="17074"/>
                  </a:lnTo>
                  <a:close/>
                  <a:moveTo>
                    <a:pt x="72664" y="20337"/>
                  </a:moveTo>
                  <a:lnTo>
                    <a:pt x="72569" y="20753"/>
                  </a:lnTo>
                  <a:cubicBezTo>
                    <a:pt x="73950" y="21063"/>
                    <a:pt x="75331" y="21420"/>
                    <a:pt x="76676" y="21825"/>
                  </a:cubicBezTo>
                  <a:lnTo>
                    <a:pt x="76807" y="21420"/>
                  </a:lnTo>
                  <a:cubicBezTo>
                    <a:pt x="75438" y="21015"/>
                    <a:pt x="74045" y="20646"/>
                    <a:pt x="72664" y="20337"/>
                  </a:cubicBezTo>
                  <a:close/>
                  <a:moveTo>
                    <a:pt x="45220" y="20658"/>
                  </a:moveTo>
                  <a:cubicBezTo>
                    <a:pt x="43839" y="21003"/>
                    <a:pt x="42458" y="21396"/>
                    <a:pt x="41101" y="21837"/>
                  </a:cubicBezTo>
                  <a:lnTo>
                    <a:pt x="41231" y="22242"/>
                  </a:lnTo>
                  <a:cubicBezTo>
                    <a:pt x="42577" y="21813"/>
                    <a:pt x="43958" y="21408"/>
                    <a:pt x="45327" y="21075"/>
                  </a:cubicBezTo>
                  <a:lnTo>
                    <a:pt x="45220" y="20658"/>
                  </a:lnTo>
                  <a:close/>
                  <a:moveTo>
                    <a:pt x="80855" y="22801"/>
                  </a:moveTo>
                  <a:lnTo>
                    <a:pt x="80701" y="23194"/>
                  </a:lnTo>
                  <a:cubicBezTo>
                    <a:pt x="82022" y="23706"/>
                    <a:pt x="83344" y="24254"/>
                    <a:pt x="84618" y="24861"/>
                  </a:cubicBezTo>
                  <a:lnTo>
                    <a:pt x="84796" y="24468"/>
                  </a:lnTo>
                  <a:cubicBezTo>
                    <a:pt x="83511" y="23873"/>
                    <a:pt x="82189" y="23301"/>
                    <a:pt x="80855" y="22801"/>
                  </a:cubicBezTo>
                  <a:close/>
                  <a:moveTo>
                    <a:pt x="37076" y="23313"/>
                  </a:moveTo>
                  <a:cubicBezTo>
                    <a:pt x="35767" y="23849"/>
                    <a:pt x="34445" y="24444"/>
                    <a:pt x="33171" y="25075"/>
                  </a:cubicBezTo>
                  <a:lnTo>
                    <a:pt x="33361" y="25468"/>
                  </a:lnTo>
                  <a:cubicBezTo>
                    <a:pt x="34635" y="24837"/>
                    <a:pt x="35933" y="24242"/>
                    <a:pt x="37243" y="23706"/>
                  </a:cubicBezTo>
                  <a:lnTo>
                    <a:pt x="37076" y="23313"/>
                  </a:lnTo>
                  <a:close/>
                  <a:moveTo>
                    <a:pt x="88606" y="26421"/>
                  </a:moveTo>
                  <a:lnTo>
                    <a:pt x="88404" y="26790"/>
                  </a:lnTo>
                  <a:cubicBezTo>
                    <a:pt x="89630" y="27480"/>
                    <a:pt x="90857" y="28219"/>
                    <a:pt x="92035" y="28993"/>
                  </a:cubicBezTo>
                  <a:lnTo>
                    <a:pt x="92274" y="28635"/>
                  </a:lnTo>
                  <a:cubicBezTo>
                    <a:pt x="91083" y="27861"/>
                    <a:pt x="89857" y="27111"/>
                    <a:pt x="88606" y="26421"/>
                  </a:cubicBezTo>
                  <a:close/>
                  <a:moveTo>
                    <a:pt x="29409" y="27123"/>
                  </a:moveTo>
                  <a:cubicBezTo>
                    <a:pt x="28182" y="27838"/>
                    <a:pt x="26968" y="28623"/>
                    <a:pt x="25789" y="29421"/>
                  </a:cubicBezTo>
                  <a:lnTo>
                    <a:pt x="26039" y="29778"/>
                  </a:lnTo>
                  <a:cubicBezTo>
                    <a:pt x="27194" y="28981"/>
                    <a:pt x="28408" y="28207"/>
                    <a:pt x="29623" y="27492"/>
                  </a:cubicBezTo>
                  <a:lnTo>
                    <a:pt x="29409" y="27123"/>
                  </a:lnTo>
                  <a:close/>
                  <a:moveTo>
                    <a:pt x="95762" y="31112"/>
                  </a:moveTo>
                  <a:lnTo>
                    <a:pt x="95512" y="31445"/>
                  </a:lnTo>
                  <a:cubicBezTo>
                    <a:pt x="96631" y="32302"/>
                    <a:pt x="97739" y="33219"/>
                    <a:pt x="98798" y="34148"/>
                  </a:cubicBezTo>
                  <a:lnTo>
                    <a:pt x="99072" y="33826"/>
                  </a:lnTo>
                  <a:cubicBezTo>
                    <a:pt x="98012" y="32886"/>
                    <a:pt x="96893" y="31969"/>
                    <a:pt x="95762" y="31112"/>
                  </a:cubicBezTo>
                  <a:close/>
                  <a:moveTo>
                    <a:pt x="22360" y="31981"/>
                  </a:moveTo>
                  <a:cubicBezTo>
                    <a:pt x="21253" y="32874"/>
                    <a:pt x="20157" y="33815"/>
                    <a:pt x="19110" y="34779"/>
                  </a:cubicBezTo>
                  <a:lnTo>
                    <a:pt x="19407" y="35100"/>
                  </a:lnTo>
                  <a:cubicBezTo>
                    <a:pt x="20443" y="34136"/>
                    <a:pt x="21527" y="33207"/>
                    <a:pt x="22622" y="32314"/>
                  </a:cubicBezTo>
                  <a:lnTo>
                    <a:pt x="22360" y="31981"/>
                  </a:lnTo>
                  <a:close/>
                  <a:moveTo>
                    <a:pt x="102180" y="36779"/>
                  </a:moveTo>
                  <a:lnTo>
                    <a:pt x="101882" y="37077"/>
                  </a:lnTo>
                  <a:cubicBezTo>
                    <a:pt x="102870" y="38089"/>
                    <a:pt x="103835" y="39137"/>
                    <a:pt x="104751" y="40220"/>
                  </a:cubicBezTo>
                  <a:lnTo>
                    <a:pt x="105073" y="39946"/>
                  </a:lnTo>
                  <a:cubicBezTo>
                    <a:pt x="104156" y="38863"/>
                    <a:pt x="103180" y="37791"/>
                    <a:pt x="102180" y="36779"/>
                  </a:cubicBezTo>
                  <a:close/>
                  <a:moveTo>
                    <a:pt x="16074" y="37803"/>
                  </a:moveTo>
                  <a:cubicBezTo>
                    <a:pt x="15109" y="38839"/>
                    <a:pt x="14157" y="39934"/>
                    <a:pt x="13264" y="41030"/>
                  </a:cubicBezTo>
                  <a:lnTo>
                    <a:pt x="13597" y="41304"/>
                  </a:lnTo>
                  <a:cubicBezTo>
                    <a:pt x="14478" y="40208"/>
                    <a:pt x="15419" y="39125"/>
                    <a:pt x="16383" y="38101"/>
                  </a:cubicBezTo>
                  <a:lnTo>
                    <a:pt x="16074" y="37803"/>
                  </a:lnTo>
                  <a:close/>
                  <a:moveTo>
                    <a:pt x="107728" y="43304"/>
                  </a:moveTo>
                  <a:lnTo>
                    <a:pt x="107383" y="43554"/>
                  </a:lnTo>
                  <a:cubicBezTo>
                    <a:pt x="108216" y="44697"/>
                    <a:pt x="109026" y="45876"/>
                    <a:pt x="109776" y="47078"/>
                  </a:cubicBezTo>
                  <a:lnTo>
                    <a:pt x="110133" y="46852"/>
                  </a:lnTo>
                  <a:cubicBezTo>
                    <a:pt x="109383" y="45637"/>
                    <a:pt x="108573" y="44447"/>
                    <a:pt x="107728" y="43304"/>
                  </a:cubicBezTo>
                  <a:close/>
                  <a:moveTo>
                    <a:pt x="10692" y="44459"/>
                  </a:moveTo>
                  <a:cubicBezTo>
                    <a:pt x="9870" y="45626"/>
                    <a:pt x="9097" y="46828"/>
                    <a:pt x="8370" y="48054"/>
                  </a:cubicBezTo>
                  <a:lnTo>
                    <a:pt x="8727" y="48269"/>
                  </a:lnTo>
                  <a:cubicBezTo>
                    <a:pt x="9454" y="47054"/>
                    <a:pt x="10228" y="45864"/>
                    <a:pt x="11037" y="44697"/>
                  </a:cubicBezTo>
                  <a:lnTo>
                    <a:pt x="10692" y="44459"/>
                  </a:lnTo>
                  <a:close/>
                  <a:moveTo>
                    <a:pt x="112288" y="50555"/>
                  </a:moveTo>
                  <a:lnTo>
                    <a:pt x="111907" y="50757"/>
                  </a:lnTo>
                  <a:cubicBezTo>
                    <a:pt x="112574" y="52007"/>
                    <a:pt x="113205" y="53293"/>
                    <a:pt x="113776" y="54579"/>
                  </a:cubicBezTo>
                  <a:lnTo>
                    <a:pt x="114157" y="54412"/>
                  </a:lnTo>
                  <a:cubicBezTo>
                    <a:pt x="113586" y="53103"/>
                    <a:pt x="112955" y="51805"/>
                    <a:pt x="112288" y="50555"/>
                  </a:cubicBezTo>
                  <a:close/>
                  <a:moveTo>
                    <a:pt x="6310" y="51805"/>
                  </a:moveTo>
                  <a:cubicBezTo>
                    <a:pt x="5668" y="53079"/>
                    <a:pt x="5072" y="54389"/>
                    <a:pt x="4525" y="55698"/>
                  </a:cubicBezTo>
                  <a:lnTo>
                    <a:pt x="4917" y="55865"/>
                  </a:lnTo>
                  <a:cubicBezTo>
                    <a:pt x="5465" y="54555"/>
                    <a:pt x="6060" y="53257"/>
                    <a:pt x="6691" y="51995"/>
                  </a:cubicBezTo>
                  <a:lnTo>
                    <a:pt x="6310" y="51805"/>
                  </a:lnTo>
                  <a:close/>
                  <a:moveTo>
                    <a:pt x="115753" y="58389"/>
                  </a:moveTo>
                  <a:lnTo>
                    <a:pt x="115360" y="58532"/>
                  </a:lnTo>
                  <a:cubicBezTo>
                    <a:pt x="115836" y="59865"/>
                    <a:pt x="116265" y="61223"/>
                    <a:pt x="116646" y="62592"/>
                  </a:cubicBezTo>
                  <a:lnTo>
                    <a:pt x="117062" y="62473"/>
                  </a:lnTo>
                  <a:cubicBezTo>
                    <a:pt x="116669" y="61104"/>
                    <a:pt x="116241" y="59723"/>
                    <a:pt x="115753" y="58389"/>
                  </a:cubicBezTo>
                  <a:close/>
                  <a:moveTo>
                    <a:pt x="3024" y="59711"/>
                  </a:moveTo>
                  <a:cubicBezTo>
                    <a:pt x="2584" y="61056"/>
                    <a:pt x="2179" y="62437"/>
                    <a:pt x="1822" y="63818"/>
                  </a:cubicBezTo>
                  <a:lnTo>
                    <a:pt x="2239" y="63925"/>
                  </a:lnTo>
                  <a:cubicBezTo>
                    <a:pt x="2584" y="62556"/>
                    <a:pt x="2989" y="61187"/>
                    <a:pt x="3429" y="59842"/>
                  </a:cubicBezTo>
                  <a:lnTo>
                    <a:pt x="3024" y="59711"/>
                  </a:lnTo>
                  <a:close/>
                  <a:moveTo>
                    <a:pt x="118063" y="66640"/>
                  </a:moveTo>
                  <a:lnTo>
                    <a:pt x="117646" y="66723"/>
                  </a:lnTo>
                  <a:cubicBezTo>
                    <a:pt x="117920" y="68105"/>
                    <a:pt x="118158" y="69509"/>
                    <a:pt x="118336" y="70914"/>
                  </a:cubicBezTo>
                  <a:lnTo>
                    <a:pt x="118753" y="70867"/>
                  </a:lnTo>
                  <a:cubicBezTo>
                    <a:pt x="118574" y="69450"/>
                    <a:pt x="118336" y="68033"/>
                    <a:pt x="118063" y="66640"/>
                  </a:cubicBezTo>
                  <a:close/>
                  <a:moveTo>
                    <a:pt x="929" y="68009"/>
                  </a:moveTo>
                  <a:cubicBezTo>
                    <a:pt x="679" y="69402"/>
                    <a:pt x="476" y="70831"/>
                    <a:pt x="322" y="72248"/>
                  </a:cubicBezTo>
                  <a:lnTo>
                    <a:pt x="750" y="72295"/>
                  </a:lnTo>
                  <a:cubicBezTo>
                    <a:pt x="893" y="70891"/>
                    <a:pt x="1096" y="69474"/>
                    <a:pt x="1346" y="68081"/>
                  </a:cubicBezTo>
                  <a:lnTo>
                    <a:pt x="929" y="68009"/>
                  </a:lnTo>
                  <a:close/>
                  <a:moveTo>
                    <a:pt x="119146" y="75129"/>
                  </a:moveTo>
                  <a:lnTo>
                    <a:pt x="118717" y="75153"/>
                  </a:lnTo>
                  <a:cubicBezTo>
                    <a:pt x="118789" y="76272"/>
                    <a:pt x="118813" y="77403"/>
                    <a:pt x="118813" y="78534"/>
                  </a:cubicBezTo>
                  <a:cubicBezTo>
                    <a:pt x="118813" y="78820"/>
                    <a:pt x="118813" y="79106"/>
                    <a:pt x="118813" y="79404"/>
                  </a:cubicBezTo>
                  <a:lnTo>
                    <a:pt x="119241" y="79404"/>
                  </a:lnTo>
                  <a:cubicBezTo>
                    <a:pt x="119241" y="79118"/>
                    <a:pt x="119241" y="78820"/>
                    <a:pt x="119241" y="78534"/>
                  </a:cubicBezTo>
                  <a:cubicBezTo>
                    <a:pt x="119241" y="77403"/>
                    <a:pt x="119217" y="76248"/>
                    <a:pt x="119146" y="75129"/>
                  </a:cubicBezTo>
                  <a:close/>
                  <a:moveTo>
                    <a:pt x="36" y="76522"/>
                  </a:moveTo>
                  <a:cubicBezTo>
                    <a:pt x="12" y="77189"/>
                    <a:pt x="0" y="77868"/>
                    <a:pt x="0" y="78534"/>
                  </a:cubicBezTo>
                  <a:cubicBezTo>
                    <a:pt x="0" y="78642"/>
                    <a:pt x="0" y="78749"/>
                    <a:pt x="0" y="78868"/>
                  </a:cubicBezTo>
                  <a:cubicBezTo>
                    <a:pt x="0" y="79511"/>
                    <a:pt x="12" y="80166"/>
                    <a:pt x="36" y="80808"/>
                  </a:cubicBezTo>
                  <a:lnTo>
                    <a:pt x="464" y="80785"/>
                  </a:lnTo>
                  <a:cubicBezTo>
                    <a:pt x="441" y="80154"/>
                    <a:pt x="429" y="79499"/>
                    <a:pt x="429" y="78868"/>
                  </a:cubicBezTo>
                  <a:cubicBezTo>
                    <a:pt x="429" y="78749"/>
                    <a:pt x="429" y="78642"/>
                    <a:pt x="429" y="78534"/>
                  </a:cubicBezTo>
                  <a:cubicBezTo>
                    <a:pt x="429" y="77868"/>
                    <a:pt x="441" y="77201"/>
                    <a:pt x="453" y="76534"/>
                  </a:cubicBezTo>
                  <a:lnTo>
                    <a:pt x="36" y="76522"/>
                  </a:lnTo>
                  <a:close/>
                  <a:moveTo>
                    <a:pt x="118598" y="83654"/>
                  </a:moveTo>
                  <a:cubicBezTo>
                    <a:pt x="118479" y="85059"/>
                    <a:pt x="118301" y="86476"/>
                    <a:pt x="118086" y="87869"/>
                  </a:cubicBezTo>
                  <a:lnTo>
                    <a:pt x="118503" y="87940"/>
                  </a:lnTo>
                  <a:cubicBezTo>
                    <a:pt x="118729" y="86535"/>
                    <a:pt x="118908" y="85107"/>
                    <a:pt x="119027" y="83690"/>
                  </a:cubicBezTo>
                  <a:lnTo>
                    <a:pt x="118598" y="83654"/>
                  </a:lnTo>
                  <a:close/>
                  <a:moveTo>
                    <a:pt x="774" y="85023"/>
                  </a:moveTo>
                  <a:lnTo>
                    <a:pt x="345" y="85071"/>
                  </a:lnTo>
                  <a:cubicBezTo>
                    <a:pt x="500" y="86488"/>
                    <a:pt x="715" y="87916"/>
                    <a:pt x="965" y="89309"/>
                  </a:cubicBezTo>
                  <a:lnTo>
                    <a:pt x="1381" y="89238"/>
                  </a:lnTo>
                  <a:cubicBezTo>
                    <a:pt x="1131" y="87845"/>
                    <a:pt x="929" y="86440"/>
                    <a:pt x="774" y="85023"/>
                  </a:cubicBezTo>
                  <a:close/>
                  <a:moveTo>
                    <a:pt x="117265" y="92036"/>
                  </a:moveTo>
                  <a:cubicBezTo>
                    <a:pt x="116943" y="93417"/>
                    <a:pt x="116574" y="94798"/>
                    <a:pt x="116158" y="96144"/>
                  </a:cubicBezTo>
                  <a:lnTo>
                    <a:pt x="116562" y="96275"/>
                  </a:lnTo>
                  <a:cubicBezTo>
                    <a:pt x="116979" y="94917"/>
                    <a:pt x="117360" y="93524"/>
                    <a:pt x="117682" y="92143"/>
                  </a:cubicBezTo>
                  <a:lnTo>
                    <a:pt x="117265" y="92036"/>
                  </a:lnTo>
                  <a:close/>
                  <a:moveTo>
                    <a:pt x="2298" y="93393"/>
                  </a:moveTo>
                  <a:lnTo>
                    <a:pt x="1881" y="93500"/>
                  </a:lnTo>
                  <a:cubicBezTo>
                    <a:pt x="2239" y="94870"/>
                    <a:pt x="2643" y="96251"/>
                    <a:pt x="3096" y="97608"/>
                  </a:cubicBezTo>
                  <a:lnTo>
                    <a:pt x="3501" y="97465"/>
                  </a:lnTo>
                  <a:cubicBezTo>
                    <a:pt x="3048" y="96132"/>
                    <a:pt x="2643" y="94763"/>
                    <a:pt x="2298" y="93393"/>
                  </a:cubicBezTo>
                  <a:close/>
                  <a:moveTo>
                    <a:pt x="114741" y="100156"/>
                  </a:moveTo>
                  <a:cubicBezTo>
                    <a:pt x="114229" y="101466"/>
                    <a:pt x="113657" y="102775"/>
                    <a:pt x="113050" y="104049"/>
                  </a:cubicBezTo>
                  <a:lnTo>
                    <a:pt x="113431" y="104240"/>
                  </a:lnTo>
                  <a:cubicBezTo>
                    <a:pt x="114050" y="102954"/>
                    <a:pt x="114622" y="101632"/>
                    <a:pt x="115145" y="100311"/>
                  </a:cubicBezTo>
                  <a:lnTo>
                    <a:pt x="114741" y="100156"/>
                  </a:lnTo>
                  <a:close/>
                  <a:moveTo>
                    <a:pt x="5001" y="101454"/>
                  </a:moveTo>
                  <a:lnTo>
                    <a:pt x="4608" y="101621"/>
                  </a:lnTo>
                  <a:cubicBezTo>
                    <a:pt x="5156" y="102930"/>
                    <a:pt x="5763" y="104240"/>
                    <a:pt x="6406" y="105514"/>
                  </a:cubicBezTo>
                  <a:lnTo>
                    <a:pt x="6787" y="105311"/>
                  </a:lnTo>
                  <a:cubicBezTo>
                    <a:pt x="6144" y="104049"/>
                    <a:pt x="5548" y="102752"/>
                    <a:pt x="5001" y="101454"/>
                  </a:cubicBezTo>
                  <a:close/>
                  <a:moveTo>
                    <a:pt x="111074" y="107812"/>
                  </a:moveTo>
                  <a:cubicBezTo>
                    <a:pt x="110383" y="109038"/>
                    <a:pt x="109633" y="110253"/>
                    <a:pt x="108847" y="111431"/>
                  </a:cubicBezTo>
                  <a:lnTo>
                    <a:pt x="109192" y="111669"/>
                  </a:lnTo>
                  <a:cubicBezTo>
                    <a:pt x="109990" y="110491"/>
                    <a:pt x="110740" y="109264"/>
                    <a:pt x="111455" y="108026"/>
                  </a:cubicBezTo>
                  <a:lnTo>
                    <a:pt x="111074" y="107812"/>
                  </a:lnTo>
                  <a:close/>
                  <a:moveTo>
                    <a:pt x="8846" y="109038"/>
                  </a:moveTo>
                  <a:lnTo>
                    <a:pt x="8477" y="109264"/>
                  </a:lnTo>
                  <a:cubicBezTo>
                    <a:pt x="9216" y="110479"/>
                    <a:pt x="10001" y="111681"/>
                    <a:pt x="10823" y="112848"/>
                  </a:cubicBezTo>
                  <a:lnTo>
                    <a:pt x="11168" y="112610"/>
                  </a:lnTo>
                  <a:cubicBezTo>
                    <a:pt x="10359" y="111455"/>
                    <a:pt x="9573" y="110253"/>
                    <a:pt x="8846" y="109038"/>
                  </a:cubicBezTo>
                  <a:close/>
                  <a:moveTo>
                    <a:pt x="106347" y="114872"/>
                  </a:moveTo>
                  <a:cubicBezTo>
                    <a:pt x="105490" y="115991"/>
                    <a:pt x="104561" y="117087"/>
                    <a:pt x="103620" y="118134"/>
                  </a:cubicBezTo>
                  <a:lnTo>
                    <a:pt x="103942" y="118420"/>
                  </a:lnTo>
                  <a:cubicBezTo>
                    <a:pt x="104894" y="117361"/>
                    <a:pt x="105811" y="116253"/>
                    <a:pt x="106692" y="115134"/>
                  </a:cubicBezTo>
                  <a:lnTo>
                    <a:pt x="106347" y="114872"/>
                  </a:lnTo>
                  <a:close/>
                  <a:moveTo>
                    <a:pt x="13740" y="115991"/>
                  </a:moveTo>
                  <a:lnTo>
                    <a:pt x="13407" y="116265"/>
                  </a:lnTo>
                  <a:cubicBezTo>
                    <a:pt x="14311" y="117361"/>
                    <a:pt x="15264" y="118444"/>
                    <a:pt x="16240" y="119480"/>
                  </a:cubicBezTo>
                  <a:lnTo>
                    <a:pt x="16550" y="119194"/>
                  </a:lnTo>
                  <a:cubicBezTo>
                    <a:pt x="15574" y="118158"/>
                    <a:pt x="14633" y="117087"/>
                    <a:pt x="13740" y="115991"/>
                  </a:cubicBezTo>
                  <a:close/>
                  <a:moveTo>
                    <a:pt x="100667" y="121194"/>
                  </a:moveTo>
                  <a:cubicBezTo>
                    <a:pt x="99644" y="122171"/>
                    <a:pt x="98584" y="123123"/>
                    <a:pt x="97489" y="124028"/>
                  </a:cubicBezTo>
                  <a:lnTo>
                    <a:pt x="97762" y="124361"/>
                  </a:lnTo>
                  <a:cubicBezTo>
                    <a:pt x="98858" y="123445"/>
                    <a:pt x="99929" y="122480"/>
                    <a:pt x="100953" y="121504"/>
                  </a:cubicBezTo>
                  <a:lnTo>
                    <a:pt x="100667" y="121194"/>
                  </a:lnTo>
                  <a:close/>
                  <a:moveTo>
                    <a:pt x="19574" y="122171"/>
                  </a:moveTo>
                  <a:lnTo>
                    <a:pt x="19288" y="122492"/>
                  </a:lnTo>
                  <a:cubicBezTo>
                    <a:pt x="20336" y="123445"/>
                    <a:pt x="21431" y="124385"/>
                    <a:pt x="22551" y="125266"/>
                  </a:cubicBezTo>
                  <a:lnTo>
                    <a:pt x="22813" y="124933"/>
                  </a:lnTo>
                  <a:cubicBezTo>
                    <a:pt x="21705" y="124064"/>
                    <a:pt x="20622" y="123135"/>
                    <a:pt x="19574" y="122171"/>
                  </a:cubicBezTo>
                  <a:close/>
                  <a:moveTo>
                    <a:pt x="94131" y="126636"/>
                  </a:moveTo>
                  <a:cubicBezTo>
                    <a:pt x="92988" y="127457"/>
                    <a:pt x="91797" y="128255"/>
                    <a:pt x="90595" y="128993"/>
                  </a:cubicBezTo>
                  <a:lnTo>
                    <a:pt x="90809" y="129350"/>
                  </a:lnTo>
                  <a:cubicBezTo>
                    <a:pt x="92024" y="128612"/>
                    <a:pt x="93226" y="127814"/>
                    <a:pt x="94381" y="126981"/>
                  </a:cubicBezTo>
                  <a:lnTo>
                    <a:pt x="94131" y="126636"/>
                  </a:lnTo>
                  <a:close/>
                  <a:moveTo>
                    <a:pt x="26230" y="127457"/>
                  </a:moveTo>
                  <a:lnTo>
                    <a:pt x="25991" y="127814"/>
                  </a:lnTo>
                  <a:cubicBezTo>
                    <a:pt x="27170" y="128612"/>
                    <a:pt x="28385" y="129374"/>
                    <a:pt x="29611" y="130088"/>
                  </a:cubicBezTo>
                  <a:lnTo>
                    <a:pt x="29825" y="129719"/>
                  </a:lnTo>
                  <a:cubicBezTo>
                    <a:pt x="28611" y="129017"/>
                    <a:pt x="27396" y="128255"/>
                    <a:pt x="26230" y="127457"/>
                  </a:cubicBezTo>
                  <a:close/>
                  <a:moveTo>
                    <a:pt x="86892" y="131088"/>
                  </a:moveTo>
                  <a:cubicBezTo>
                    <a:pt x="85630" y="131743"/>
                    <a:pt x="84344" y="132350"/>
                    <a:pt x="83046" y="132910"/>
                  </a:cubicBezTo>
                  <a:lnTo>
                    <a:pt x="83213" y="133303"/>
                  </a:lnTo>
                  <a:cubicBezTo>
                    <a:pt x="84523" y="132743"/>
                    <a:pt x="85820" y="132124"/>
                    <a:pt x="87082" y="131469"/>
                  </a:cubicBezTo>
                  <a:lnTo>
                    <a:pt x="86892" y="131088"/>
                  </a:lnTo>
                  <a:close/>
                  <a:moveTo>
                    <a:pt x="33576" y="131731"/>
                  </a:moveTo>
                  <a:lnTo>
                    <a:pt x="33385" y="132112"/>
                  </a:lnTo>
                  <a:cubicBezTo>
                    <a:pt x="34659" y="132731"/>
                    <a:pt x="35981" y="133327"/>
                    <a:pt x="37302" y="133851"/>
                  </a:cubicBezTo>
                  <a:lnTo>
                    <a:pt x="37457" y="133458"/>
                  </a:lnTo>
                  <a:cubicBezTo>
                    <a:pt x="36148" y="132934"/>
                    <a:pt x="34838" y="132350"/>
                    <a:pt x="33576" y="131731"/>
                  </a:cubicBezTo>
                  <a:close/>
                  <a:moveTo>
                    <a:pt x="79070" y="134458"/>
                  </a:moveTo>
                  <a:cubicBezTo>
                    <a:pt x="77736" y="134922"/>
                    <a:pt x="76379" y="135339"/>
                    <a:pt x="75010" y="135708"/>
                  </a:cubicBezTo>
                  <a:lnTo>
                    <a:pt x="75117" y="136125"/>
                  </a:lnTo>
                  <a:cubicBezTo>
                    <a:pt x="76498" y="135756"/>
                    <a:pt x="77867" y="135327"/>
                    <a:pt x="79212" y="134863"/>
                  </a:cubicBezTo>
                  <a:lnTo>
                    <a:pt x="79070" y="134458"/>
                  </a:lnTo>
                  <a:close/>
                  <a:moveTo>
                    <a:pt x="41458" y="134898"/>
                  </a:moveTo>
                  <a:lnTo>
                    <a:pt x="41327" y="135303"/>
                  </a:lnTo>
                  <a:cubicBezTo>
                    <a:pt x="42684" y="135744"/>
                    <a:pt x="44065" y="136137"/>
                    <a:pt x="45446" y="136470"/>
                  </a:cubicBezTo>
                  <a:lnTo>
                    <a:pt x="45553" y="136053"/>
                  </a:lnTo>
                  <a:cubicBezTo>
                    <a:pt x="44172" y="135720"/>
                    <a:pt x="42803" y="135327"/>
                    <a:pt x="41458" y="134898"/>
                  </a:cubicBezTo>
                  <a:close/>
                  <a:moveTo>
                    <a:pt x="70866" y="136661"/>
                  </a:moveTo>
                  <a:cubicBezTo>
                    <a:pt x="69485" y="136922"/>
                    <a:pt x="68068" y="137149"/>
                    <a:pt x="66663" y="137315"/>
                  </a:cubicBezTo>
                  <a:lnTo>
                    <a:pt x="66711" y="137732"/>
                  </a:lnTo>
                  <a:cubicBezTo>
                    <a:pt x="68128" y="137565"/>
                    <a:pt x="69556" y="137351"/>
                    <a:pt x="70949" y="137077"/>
                  </a:cubicBezTo>
                  <a:lnTo>
                    <a:pt x="70866" y="136661"/>
                  </a:lnTo>
                  <a:close/>
                  <a:moveTo>
                    <a:pt x="49709" y="136911"/>
                  </a:moveTo>
                  <a:lnTo>
                    <a:pt x="49649" y="137327"/>
                  </a:lnTo>
                  <a:cubicBezTo>
                    <a:pt x="51042" y="137565"/>
                    <a:pt x="52471" y="137744"/>
                    <a:pt x="53888" y="137887"/>
                  </a:cubicBezTo>
                  <a:lnTo>
                    <a:pt x="53935" y="137458"/>
                  </a:lnTo>
                  <a:cubicBezTo>
                    <a:pt x="52519" y="137327"/>
                    <a:pt x="51102" y="137137"/>
                    <a:pt x="49709" y="136911"/>
                  </a:cubicBezTo>
                  <a:close/>
                  <a:moveTo>
                    <a:pt x="62425" y="137661"/>
                  </a:moveTo>
                  <a:cubicBezTo>
                    <a:pt x="61770" y="137696"/>
                    <a:pt x="61103" y="137708"/>
                    <a:pt x="60436" y="137720"/>
                  </a:cubicBezTo>
                  <a:cubicBezTo>
                    <a:pt x="60162" y="137720"/>
                    <a:pt x="59889" y="137732"/>
                    <a:pt x="59615" y="137732"/>
                  </a:cubicBezTo>
                  <a:cubicBezTo>
                    <a:pt x="59138" y="137732"/>
                    <a:pt x="58650" y="137720"/>
                    <a:pt x="58174" y="137708"/>
                  </a:cubicBezTo>
                  <a:lnTo>
                    <a:pt x="58162" y="138137"/>
                  </a:lnTo>
                  <a:cubicBezTo>
                    <a:pt x="58638" y="138149"/>
                    <a:pt x="59127" y="138149"/>
                    <a:pt x="59603" y="138149"/>
                  </a:cubicBezTo>
                  <a:lnTo>
                    <a:pt x="60448" y="138149"/>
                  </a:lnTo>
                  <a:cubicBezTo>
                    <a:pt x="61115" y="138137"/>
                    <a:pt x="61782" y="138125"/>
                    <a:pt x="62448" y="138089"/>
                  </a:cubicBezTo>
                  <a:lnTo>
                    <a:pt x="62425" y="137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01;p30">
              <a:extLst>
                <a:ext uri="{FF2B5EF4-FFF2-40B4-BE49-F238E27FC236}">
                  <a16:creationId xmlns:a16="http://schemas.microsoft.com/office/drawing/2014/main" id="{C7D0F60A-4A80-4328-3373-BC63C9433EBD}"/>
                </a:ext>
              </a:extLst>
            </p:cNvPr>
            <p:cNvSpPr/>
            <p:nvPr/>
          </p:nvSpPr>
          <p:spPr>
            <a:xfrm>
              <a:off x="2907323" y="0"/>
              <a:ext cx="3329370" cy="3720941"/>
            </a:xfrm>
            <a:custGeom>
              <a:avLst/>
              <a:gdLst/>
              <a:ahLst/>
              <a:cxnLst/>
              <a:rect l="l" t="t" r="r" b="b"/>
              <a:pathLst>
                <a:path w="127148" h="142102" extrusionOk="0">
                  <a:moveTo>
                    <a:pt x="51661" y="1"/>
                  </a:moveTo>
                  <a:lnTo>
                    <a:pt x="51661" y="12633"/>
                  </a:lnTo>
                  <a:cubicBezTo>
                    <a:pt x="51661" y="14598"/>
                    <a:pt x="50316" y="16312"/>
                    <a:pt x="48399" y="16777"/>
                  </a:cubicBezTo>
                  <a:cubicBezTo>
                    <a:pt x="45149" y="17574"/>
                    <a:pt x="41934" y="18646"/>
                    <a:pt x="38827" y="19956"/>
                  </a:cubicBezTo>
                  <a:cubicBezTo>
                    <a:pt x="31254" y="23159"/>
                    <a:pt x="24456" y="27742"/>
                    <a:pt x="18622" y="33576"/>
                  </a:cubicBezTo>
                  <a:cubicBezTo>
                    <a:pt x="12788" y="39411"/>
                    <a:pt x="8204" y="46209"/>
                    <a:pt x="5001" y="53781"/>
                  </a:cubicBezTo>
                  <a:cubicBezTo>
                    <a:pt x="1679" y="61628"/>
                    <a:pt x="0" y="69950"/>
                    <a:pt x="0" y="78534"/>
                  </a:cubicBezTo>
                  <a:cubicBezTo>
                    <a:pt x="0" y="87107"/>
                    <a:pt x="1679" y="95441"/>
                    <a:pt x="5001" y="103275"/>
                  </a:cubicBezTo>
                  <a:cubicBezTo>
                    <a:pt x="8204" y="110848"/>
                    <a:pt x="12788" y="117646"/>
                    <a:pt x="18622" y="123480"/>
                  </a:cubicBezTo>
                  <a:cubicBezTo>
                    <a:pt x="24456" y="129326"/>
                    <a:pt x="31254" y="133898"/>
                    <a:pt x="38827" y="137101"/>
                  </a:cubicBezTo>
                  <a:cubicBezTo>
                    <a:pt x="46673" y="140423"/>
                    <a:pt x="54995" y="142102"/>
                    <a:pt x="63580" y="142102"/>
                  </a:cubicBezTo>
                  <a:cubicBezTo>
                    <a:pt x="72152" y="142102"/>
                    <a:pt x="80487" y="140423"/>
                    <a:pt x="88321" y="137101"/>
                  </a:cubicBezTo>
                  <a:cubicBezTo>
                    <a:pt x="95893" y="133898"/>
                    <a:pt x="102692" y="129326"/>
                    <a:pt x="108526" y="123480"/>
                  </a:cubicBezTo>
                  <a:cubicBezTo>
                    <a:pt x="114360" y="117646"/>
                    <a:pt x="118944" y="110848"/>
                    <a:pt x="122146" y="103275"/>
                  </a:cubicBezTo>
                  <a:cubicBezTo>
                    <a:pt x="125468" y="95441"/>
                    <a:pt x="127147" y="87107"/>
                    <a:pt x="127147" y="78534"/>
                  </a:cubicBezTo>
                  <a:cubicBezTo>
                    <a:pt x="127147" y="69950"/>
                    <a:pt x="125468" y="61628"/>
                    <a:pt x="122146" y="53781"/>
                  </a:cubicBezTo>
                  <a:cubicBezTo>
                    <a:pt x="118944" y="46209"/>
                    <a:pt x="114360" y="39411"/>
                    <a:pt x="108526" y="33576"/>
                  </a:cubicBezTo>
                  <a:cubicBezTo>
                    <a:pt x="102692" y="27742"/>
                    <a:pt x="95893" y="23159"/>
                    <a:pt x="88321" y="19956"/>
                  </a:cubicBezTo>
                  <a:cubicBezTo>
                    <a:pt x="85225" y="18646"/>
                    <a:pt x="81999" y="17574"/>
                    <a:pt x="78748" y="16777"/>
                  </a:cubicBezTo>
                  <a:cubicBezTo>
                    <a:pt x="76831" y="16312"/>
                    <a:pt x="75498" y="14598"/>
                    <a:pt x="75498" y="12633"/>
                  </a:cubicBezTo>
                  <a:lnTo>
                    <a:pt x="75498" y="1"/>
                  </a:lnTo>
                  <a:lnTo>
                    <a:pt x="75176" y="1"/>
                  </a:lnTo>
                  <a:lnTo>
                    <a:pt x="75176" y="12633"/>
                  </a:lnTo>
                  <a:cubicBezTo>
                    <a:pt x="75176" y="14753"/>
                    <a:pt x="76617" y="16586"/>
                    <a:pt x="78677" y="17086"/>
                  </a:cubicBezTo>
                  <a:cubicBezTo>
                    <a:pt x="81903" y="17884"/>
                    <a:pt x="85106" y="18944"/>
                    <a:pt x="88202" y="20253"/>
                  </a:cubicBezTo>
                  <a:cubicBezTo>
                    <a:pt x="95727" y="23432"/>
                    <a:pt x="102489" y="27992"/>
                    <a:pt x="108300" y="33803"/>
                  </a:cubicBezTo>
                  <a:cubicBezTo>
                    <a:pt x="114110" y="39613"/>
                    <a:pt x="118670" y="46376"/>
                    <a:pt x="121861" y="53912"/>
                  </a:cubicBezTo>
                  <a:cubicBezTo>
                    <a:pt x="125159" y="61711"/>
                    <a:pt x="126826" y="69998"/>
                    <a:pt x="126826" y="78534"/>
                  </a:cubicBezTo>
                  <a:cubicBezTo>
                    <a:pt x="126826" y="87071"/>
                    <a:pt x="125159" y="95358"/>
                    <a:pt x="121861" y="103156"/>
                  </a:cubicBezTo>
                  <a:cubicBezTo>
                    <a:pt x="118670" y="110681"/>
                    <a:pt x="114110" y="117444"/>
                    <a:pt x="108300" y="123254"/>
                  </a:cubicBezTo>
                  <a:cubicBezTo>
                    <a:pt x="102489" y="129064"/>
                    <a:pt x="95727" y="133624"/>
                    <a:pt x="88202" y="136815"/>
                  </a:cubicBezTo>
                  <a:cubicBezTo>
                    <a:pt x="80391" y="140113"/>
                    <a:pt x="72116" y="141780"/>
                    <a:pt x="63580" y="141780"/>
                  </a:cubicBezTo>
                  <a:cubicBezTo>
                    <a:pt x="55043" y="141780"/>
                    <a:pt x="46756" y="140113"/>
                    <a:pt x="38958" y="136815"/>
                  </a:cubicBezTo>
                  <a:cubicBezTo>
                    <a:pt x="31421" y="133624"/>
                    <a:pt x="24658" y="129064"/>
                    <a:pt x="18848" y="123254"/>
                  </a:cubicBezTo>
                  <a:cubicBezTo>
                    <a:pt x="13038" y="117444"/>
                    <a:pt x="8478" y="110681"/>
                    <a:pt x="5299" y="103156"/>
                  </a:cubicBezTo>
                  <a:cubicBezTo>
                    <a:pt x="2001" y="95358"/>
                    <a:pt x="322" y="87071"/>
                    <a:pt x="322" y="78534"/>
                  </a:cubicBezTo>
                  <a:cubicBezTo>
                    <a:pt x="322" y="69998"/>
                    <a:pt x="2001" y="61711"/>
                    <a:pt x="5299" y="53912"/>
                  </a:cubicBezTo>
                  <a:cubicBezTo>
                    <a:pt x="8478" y="46376"/>
                    <a:pt x="13038" y="39613"/>
                    <a:pt x="18848" y="33803"/>
                  </a:cubicBezTo>
                  <a:cubicBezTo>
                    <a:pt x="24658" y="27992"/>
                    <a:pt x="31421" y="23432"/>
                    <a:pt x="38958" y="20253"/>
                  </a:cubicBezTo>
                  <a:cubicBezTo>
                    <a:pt x="42041" y="18944"/>
                    <a:pt x="45244" y="17884"/>
                    <a:pt x="48471" y="17086"/>
                  </a:cubicBezTo>
                  <a:cubicBezTo>
                    <a:pt x="50530" y="16586"/>
                    <a:pt x="51971" y="14753"/>
                    <a:pt x="51971" y="12633"/>
                  </a:cubicBezTo>
                  <a:lnTo>
                    <a:pt x="51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02;p30">
              <a:extLst>
                <a:ext uri="{FF2B5EF4-FFF2-40B4-BE49-F238E27FC236}">
                  <a16:creationId xmlns:a16="http://schemas.microsoft.com/office/drawing/2014/main" id="{CA8E4F23-81A5-D2F1-E592-DFE2392EFE4E}"/>
                </a:ext>
              </a:extLst>
            </p:cNvPr>
            <p:cNvSpPr/>
            <p:nvPr/>
          </p:nvSpPr>
          <p:spPr>
            <a:xfrm>
              <a:off x="3117152" y="0"/>
              <a:ext cx="2912531" cy="3511435"/>
            </a:xfrm>
            <a:custGeom>
              <a:avLst/>
              <a:gdLst/>
              <a:ahLst/>
              <a:cxnLst/>
              <a:rect l="l" t="t" r="r" b="b"/>
              <a:pathLst>
                <a:path w="111229" h="134101" extrusionOk="0">
                  <a:moveTo>
                    <a:pt x="51649" y="1"/>
                  </a:moveTo>
                  <a:lnTo>
                    <a:pt x="51649" y="19122"/>
                  </a:lnTo>
                  <a:cubicBezTo>
                    <a:pt x="51649" y="21313"/>
                    <a:pt x="50018" y="23194"/>
                    <a:pt x="47863" y="23492"/>
                  </a:cubicBezTo>
                  <a:cubicBezTo>
                    <a:pt x="20574" y="27302"/>
                    <a:pt x="0" y="50960"/>
                    <a:pt x="0" y="78534"/>
                  </a:cubicBezTo>
                  <a:cubicBezTo>
                    <a:pt x="0" y="93346"/>
                    <a:pt x="5787" y="107300"/>
                    <a:pt x="16288" y="117801"/>
                  </a:cubicBezTo>
                  <a:cubicBezTo>
                    <a:pt x="26789" y="128314"/>
                    <a:pt x="40743" y="134101"/>
                    <a:pt x="55567" y="134101"/>
                  </a:cubicBezTo>
                  <a:lnTo>
                    <a:pt x="55686" y="134101"/>
                  </a:lnTo>
                  <a:cubicBezTo>
                    <a:pt x="70604" y="134065"/>
                    <a:pt x="84594" y="128231"/>
                    <a:pt x="95048" y="117682"/>
                  </a:cubicBezTo>
                  <a:cubicBezTo>
                    <a:pt x="105513" y="107121"/>
                    <a:pt x="111228" y="93084"/>
                    <a:pt x="111133" y="78153"/>
                  </a:cubicBezTo>
                  <a:cubicBezTo>
                    <a:pt x="110943" y="50781"/>
                    <a:pt x="90381" y="27290"/>
                    <a:pt x="63294" y="23504"/>
                  </a:cubicBezTo>
                  <a:cubicBezTo>
                    <a:pt x="61115" y="23194"/>
                    <a:pt x="59472" y="21313"/>
                    <a:pt x="59472" y="19122"/>
                  </a:cubicBezTo>
                  <a:lnTo>
                    <a:pt x="59472" y="1"/>
                  </a:lnTo>
                  <a:lnTo>
                    <a:pt x="59150" y="1"/>
                  </a:lnTo>
                  <a:lnTo>
                    <a:pt x="59150" y="19122"/>
                  </a:lnTo>
                  <a:cubicBezTo>
                    <a:pt x="59150" y="21480"/>
                    <a:pt x="60913" y="23492"/>
                    <a:pt x="63246" y="23813"/>
                  </a:cubicBezTo>
                  <a:cubicBezTo>
                    <a:pt x="90178" y="27576"/>
                    <a:pt x="110621" y="50948"/>
                    <a:pt x="110812" y="78153"/>
                  </a:cubicBezTo>
                  <a:cubicBezTo>
                    <a:pt x="110907" y="93000"/>
                    <a:pt x="105228" y="106955"/>
                    <a:pt x="94822" y="117456"/>
                  </a:cubicBezTo>
                  <a:cubicBezTo>
                    <a:pt x="84427" y="127945"/>
                    <a:pt x="70521" y="133744"/>
                    <a:pt x="55686" y="133779"/>
                  </a:cubicBezTo>
                  <a:lnTo>
                    <a:pt x="55567" y="133779"/>
                  </a:lnTo>
                  <a:cubicBezTo>
                    <a:pt x="40827" y="133779"/>
                    <a:pt x="26956" y="128029"/>
                    <a:pt x="16514" y="117575"/>
                  </a:cubicBezTo>
                  <a:cubicBezTo>
                    <a:pt x="6072" y="107133"/>
                    <a:pt x="310" y="93262"/>
                    <a:pt x="310" y="78534"/>
                  </a:cubicBezTo>
                  <a:cubicBezTo>
                    <a:pt x="310" y="51114"/>
                    <a:pt x="20777" y="27588"/>
                    <a:pt x="47911" y="23813"/>
                  </a:cubicBezTo>
                  <a:cubicBezTo>
                    <a:pt x="50221" y="23492"/>
                    <a:pt x="51971" y="21480"/>
                    <a:pt x="51971" y="19122"/>
                  </a:cubicBezTo>
                  <a:lnTo>
                    <a:pt x="51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Titre 1">
            <a:extLst>
              <a:ext uri="{FF2B5EF4-FFF2-40B4-BE49-F238E27FC236}">
                <a16:creationId xmlns:a16="http://schemas.microsoft.com/office/drawing/2014/main" id="{A83722F8-00BF-5E40-7C64-F2E06C2B4408}"/>
              </a:ext>
            </a:extLst>
          </p:cNvPr>
          <p:cNvSpPr txBox="1">
            <a:spLocks/>
          </p:cNvSpPr>
          <p:nvPr/>
        </p:nvSpPr>
        <p:spPr>
          <a:xfrm>
            <a:off x="3367088" y="1987750"/>
            <a:ext cx="2590799" cy="482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ira Sans Extra Condensed Medium"/>
              </a:rPr>
              <a:t>Choix technologie</a:t>
            </a:r>
          </a:p>
          <a:p>
            <a:pPr algn="ctr"/>
            <a:r>
              <a:rPr lang="fr-FR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ira Sans Extra Condensed Medium"/>
              </a:rPr>
              <a:t>&amp; outils </a:t>
            </a:r>
            <a:endParaRPr lang="fr-FR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908E6496-1752-6C67-02FD-6F3630B4AC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10534" y="542261"/>
            <a:ext cx="1190367" cy="616015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00A7C052-62D3-377F-B14A-FC4E585FC35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67754" y="115548"/>
            <a:ext cx="667232" cy="66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850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iving School by Slidesgo">
  <a:themeElements>
    <a:clrScheme name="Simple Light">
      <a:dk1>
        <a:srgbClr val="FFFFFF"/>
      </a:dk1>
      <a:lt1>
        <a:srgbClr val="25284F"/>
      </a:lt1>
      <a:dk2>
        <a:srgbClr val="111224"/>
      </a:dk2>
      <a:lt2>
        <a:srgbClr val="FEDE00"/>
      </a:lt2>
      <a:accent1>
        <a:srgbClr val="FBAB18"/>
      </a:accent1>
      <a:accent2>
        <a:srgbClr val="F4683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2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FFFFFF"/>
    </a:dk1>
    <a:lt1>
      <a:srgbClr val="25284F"/>
    </a:lt1>
    <a:dk2>
      <a:srgbClr val="111224"/>
    </a:dk2>
    <a:lt2>
      <a:srgbClr val="FEDE00"/>
    </a:lt2>
    <a:accent1>
      <a:srgbClr val="FBAB18"/>
    </a:accent1>
    <a:accent2>
      <a:srgbClr val="F46833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111224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149</Words>
  <Application>Microsoft Office PowerPoint</Application>
  <PresentationFormat>Affichage à l'écran (16:9)</PresentationFormat>
  <Paragraphs>57</Paragraphs>
  <Slides>21</Slides>
  <Notes>3</Notes>
  <HiddenSlides>0</HiddenSlides>
  <MMClips>1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32" baseType="lpstr">
      <vt:lpstr>Arial</vt:lpstr>
      <vt:lpstr>Arimo</vt:lpstr>
      <vt:lpstr>Calibri</vt:lpstr>
      <vt:lpstr>Fira Sans Extra Condensed</vt:lpstr>
      <vt:lpstr>Montserrat Black</vt:lpstr>
      <vt:lpstr>Proxima Nova</vt:lpstr>
      <vt:lpstr>Proxima Nova Semibold</vt:lpstr>
      <vt:lpstr>Tahoma</vt:lpstr>
      <vt:lpstr>Times New Roman</vt:lpstr>
      <vt:lpstr>Driving School by Slidesgo</vt:lpstr>
      <vt:lpstr>Slidesgo Final Pages</vt:lpstr>
      <vt:lpstr>DRIVING SCHOOL</vt:lpstr>
      <vt:lpstr>PLAN</vt:lpstr>
      <vt:lpstr>Problématique  &amp; Solution</vt:lpstr>
      <vt:lpstr>Problématique  </vt:lpstr>
      <vt:lpstr>Solution  </vt:lpstr>
      <vt:lpstr>  Planification</vt:lpstr>
      <vt:lpstr>GANTT</vt:lpstr>
      <vt:lpstr> Choix technologie &amp; outils </vt:lpstr>
      <vt:lpstr>Présentation PowerPoint</vt:lpstr>
      <vt:lpstr>Réalisation backend</vt:lpstr>
      <vt:lpstr>Maquettage</vt:lpstr>
      <vt:lpstr>Présentation PowerPoint</vt:lpstr>
      <vt:lpstr>Présentation PowerPoint</vt:lpstr>
      <vt:lpstr>Conception &amp; Modélisation</vt:lpstr>
      <vt:lpstr>UML</vt:lpstr>
      <vt:lpstr>Présentation PowerPoint</vt:lpstr>
      <vt:lpstr>Présentation PowerPoint</vt:lpstr>
      <vt:lpstr>Présentation PowerPoint</vt:lpstr>
      <vt:lpstr>Présentation   de l’application</vt:lpstr>
      <vt:lpstr>Conclusion </vt:lpstr>
      <vt:lpstr>Merci pour votre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DRIVING SCHOOL</dc:title>
  <dc:creator>lenovo</dc:creator>
  <cp:lastModifiedBy>abdellah lambaraa</cp:lastModifiedBy>
  <cp:revision>8</cp:revision>
  <dcterms:modified xsi:type="dcterms:W3CDTF">2022-06-20T10:33:00Z</dcterms:modified>
</cp:coreProperties>
</file>