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57" r:id="rId3"/>
    <p:sldId id="275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82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/>
    <p:restoredTop sz="94556"/>
  </p:normalViewPr>
  <p:slideViewPr>
    <p:cSldViewPr>
      <p:cViewPr varScale="1">
        <p:scale>
          <a:sx n="79" d="100"/>
          <a:sy n="79" d="100"/>
        </p:scale>
        <p:origin x="104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4D1A-C738-43AA-8A30-1BEBE4FBD809}" type="datetimeFigureOut">
              <a:rPr lang="pt-BR" smtClean="0"/>
              <a:t>10/02/17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B30D1-6612-4C22-A4DE-8C456333D9F9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4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0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79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4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8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17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Autofit/>
          </a:bodyPr>
          <a:lstStyle/>
          <a:p>
            <a:r>
              <a:rPr lang="pt-BR" sz="4400" dirty="0" smtClean="0"/>
              <a:t>Cap</a:t>
            </a:r>
            <a:r>
              <a:rPr lang="pt-BR" sz="4400" dirty="0" smtClean="0"/>
              <a:t>ítulo 2 -</a:t>
            </a:r>
            <a:r>
              <a:rPr lang="pt-BR" sz="4400" dirty="0" smtClean="0"/>
              <a:t> </a:t>
            </a:r>
            <a:r>
              <a:rPr lang="pt-BR" sz="4400" dirty="0" err="1" smtClean="0"/>
              <a:t>Activity</a:t>
            </a:r>
            <a:r>
              <a:rPr lang="pt-BR" sz="4400" dirty="0" smtClean="0"/>
              <a:t> e </a:t>
            </a:r>
            <a:r>
              <a:rPr lang="pt-BR" sz="4400" dirty="0" err="1" smtClean="0"/>
              <a:t>Intent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67200"/>
            <a:ext cx="5410200" cy="1219200"/>
          </a:xfrm>
        </p:spPr>
        <p:txBody>
          <a:bodyPr>
            <a:normAutofit/>
          </a:bodyPr>
          <a:lstStyle/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Por Leandro Paim</a:t>
            </a:r>
          </a:p>
          <a:p>
            <a:pPr algn="l"/>
            <a:endParaRPr lang="pt-BR" sz="1200" dirty="0" smtClean="0">
              <a:solidFill>
                <a:schemeClr val="tx1"/>
              </a:solidFill>
            </a:endParaRPr>
          </a:p>
          <a:p>
            <a:pPr algn="l"/>
            <a:endParaRPr lang="pt-BR" sz="1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6727"/>
            <a:ext cx="2483561" cy="141728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2800" y="6746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/>
              <a:t>LAMOB</a:t>
            </a:r>
          </a:p>
        </p:txBody>
      </p:sp>
    </p:spTree>
    <p:extLst>
      <p:ext uri="{BB962C8B-B14F-4D97-AF65-F5344CB8AC3E}">
        <p14:creationId xmlns:p14="http://schemas.microsoft.com/office/powerpoint/2010/main" val="34520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smtClean="0"/>
              <a:t>Passando </a:t>
            </a:r>
            <a:r>
              <a:rPr lang="pt-BR" dirty="0" smtClean="0"/>
              <a:t>Objetos </a:t>
            </a:r>
            <a:r>
              <a:rPr lang="pt-BR" dirty="0" smtClean="0"/>
              <a:t>via </a:t>
            </a:r>
            <a:r>
              <a:rPr lang="pt-BR" dirty="0" err="1" smtClean="0"/>
              <a:t>Intent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61407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Implementamos a interface </a:t>
            </a:r>
            <a:r>
              <a:rPr lang="pt-BR" dirty="0" err="1" smtClean="0"/>
              <a:t>android.os.Parcelable</a:t>
            </a:r>
            <a:endParaRPr lang="pt-BR" dirty="0" smtClean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066800" y="4343400"/>
            <a:ext cx="6330654" cy="41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27" y="2532942"/>
            <a:ext cx="4292600" cy="36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/>
              <a:t>Passando Objetos via </a:t>
            </a:r>
            <a:r>
              <a:rPr lang="pt-BR" dirty="0" err="1"/>
              <a:t>Intent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614075"/>
          </a:xfrm>
        </p:spPr>
        <p:txBody>
          <a:bodyPr/>
          <a:lstStyle/>
          <a:p>
            <a:r>
              <a:rPr lang="pt-BR" dirty="0" err="1" smtClean="0"/>
              <a:t>Activity</a:t>
            </a:r>
            <a:r>
              <a:rPr lang="pt-BR" dirty="0" smtClean="0"/>
              <a:t> que est</a:t>
            </a:r>
            <a:r>
              <a:rPr lang="pt-BR" dirty="0" smtClean="0"/>
              <a:t>á enviando</a:t>
            </a:r>
            <a:r>
              <a:rPr lang="pt-BR" dirty="0"/>
              <a:t> informação</a:t>
            </a:r>
            <a:r>
              <a:rPr lang="pt-BR" dirty="0" smtClean="0"/>
              <a:t>;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85800" y="4139778"/>
            <a:ext cx="6711654" cy="61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err="1" smtClean="0"/>
              <a:t>Activity</a:t>
            </a:r>
            <a:r>
              <a:rPr lang="pt-BR" dirty="0" smtClean="0"/>
              <a:t> que est</a:t>
            </a:r>
            <a:r>
              <a:rPr lang="pt-BR" dirty="0" smtClean="0"/>
              <a:t>á recebendo informação</a:t>
            </a:r>
            <a:r>
              <a:rPr lang="pt-BR" dirty="0" smtClean="0"/>
              <a:t>;</a:t>
            </a: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7" y="2847582"/>
            <a:ext cx="5537200" cy="812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77" y="4735681"/>
            <a:ext cx="4635500" cy="14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1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smtClean="0"/>
              <a:t>Passando </a:t>
            </a:r>
            <a:r>
              <a:rPr lang="pt-BR" dirty="0" smtClean="0"/>
              <a:t>Objetos </a:t>
            </a:r>
            <a:r>
              <a:rPr lang="pt-BR" dirty="0" smtClean="0"/>
              <a:t>via </a:t>
            </a:r>
            <a:r>
              <a:rPr lang="pt-BR" dirty="0" err="1" smtClean="0"/>
              <a:t>Intent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61407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Implementamos a interface </a:t>
            </a:r>
            <a:r>
              <a:rPr lang="pt-BR" dirty="0" err="1" smtClean="0"/>
              <a:t>android.os.Serializable</a:t>
            </a:r>
            <a:endParaRPr lang="pt-BR" dirty="0" smtClean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066800" y="4343400"/>
            <a:ext cx="6330654" cy="41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71" y="2510065"/>
            <a:ext cx="4998856" cy="38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4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/>
              <a:t>Passando Objetos via </a:t>
            </a:r>
            <a:r>
              <a:rPr lang="pt-BR" dirty="0" err="1"/>
              <a:t>Intent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614075"/>
          </a:xfrm>
        </p:spPr>
        <p:txBody>
          <a:bodyPr/>
          <a:lstStyle/>
          <a:p>
            <a:r>
              <a:rPr lang="pt-BR" dirty="0" err="1" smtClean="0"/>
              <a:t>Activity</a:t>
            </a:r>
            <a:r>
              <a:rPr lang="pt-BR" dirty="0" smtClean="0"/>
              <a:t> que est</a:t>
            </a:r>
            <a:r>
              <a:rPr lang="pt-BR" dirty="0" smtClean="0"/>
              <a:t>á enviando</a:t>
            </a:r>
            <a:r>
              <a:rPr lang="pt-BR" dirty="0"/>
              <a:t> informação</a:t>
            </a:r>
            <a:r>
              <a:rPr lang="pt-BR" dirty="0" smtClean="0"/>
              <a:t>;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85800" y="4139778"/>
            <a:ext cx="6711654" cy="61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err="1" smtClean="0"/>
              <a:t>Activity</a:t>
            </a:r>
            <a:r>
              <a:rPr lang="pt-BR" dirty="0" smtClean="0"/>
              <a:t> que est</a:t>
            </a:r>
            <a:r>
              <a:rPr lang="pt-BR" dirty="0" smtClean="0"/>
              <a:t>á recebendo informação</a:t>
            </a:r>
            <a:r>
              <a:rPr lang="pt-BR" dirty="0" smtClean="0"/>
              <a:t>;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27" y="2667000"/>
            <a:ext cx="4851400" cy="1066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27" y="4753853"/>
            <a:ext cx="5283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4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229600" cy="1143000"/>
          </a:xfrm>
        </p:spPr>
        <p:txBody>
          <a:bodyPr>
            <a:noAutofit/>
          </a:bodyPr>
          <a:lstStyle/>
          <a:p>
            <a:r>
              <a:rPr lang="pt-BR" sz="7200" dirty="0" smtClean="0"/>
              <a:t>  Bora </a:t>
            </a:r>
            <a:r>
              <a:rPr lang="pt-BR" sz="7200" dirty="0" smtClean="0"/>
              <a:t>Começar?</a:t>
            </a:r>
            <a:br>
              <a:rPr lang="pt-BR" sz="7200" dirty="0" smtClean="0"/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609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err="1" smtClean="0"/>
              <a:t>Cilco</a:t>
            </a:r>
            <a:r>
              <a:rPr lang="pt-BR" dirty="0" smtClean="0"/>
              <a:t> de Vida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" y="2133600"/>
            <a:ext cx="8395073" cy="3741006"/>
          </a:xfrm>
        </p:spPr>
      </p:pic>
    </p:spTree>
    <p:extLst>
      <p:ext uri="{BB962C8B-B14F-4D97-AF65-F5344CB8AC3E}">
        <p14:creationId xmlns:p14="http://schemas.microsoft.com/office/powerpoint/2010/main" val="6890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7753"/>
            <a:ext cx="8229600" cy="3362440"/>
          </a:xfrm>
        </p:spPr>
        <p:txBody>
          <a:bodyPr/>
          <a:lstStyle/>
          <a:p>
            <a:r>
              <a:rPr lang="pt-BR" sz="2800" dirty="0" err="1" smtClean="0"/>
              <a:t>Activity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r>
              <a:rPr lang="pt-BR" sz="2800" dirty="0" smtClean="0"/>
              <a:t>Passando objetos em </a:t>
            </a:r>
            <a:r>
              <a:rPr lang="pt-BR" sz="2800" dirty="0" err="1" smtClean="0"/>
              <a:t>Intents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r>
              <a:rPr lang="pt-BR" sz="2800" dirty="0" smtClean="0"/>
              <a:t>Ciclo de vida da </a:t>
            </a:r>
            <a:r>
              <a:rPr lang="pt-BR" sz="2800" dirty="0" err="1" smtClean="0"/>
              <a:t>Activity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r>
              <a:rPr lang="pt-BR" sz="2800" dirty="0" smtClean="0"/>
              <a:t>Obtendo dados de outra </a:t>
            </a:r>
            <a:r>
              <a:rPr lang="pt-BR" sz="2800" dirty="0" err="1" smtClean="0"/>
              <a:t>Activity</a:t>
            </a:r>
            <a:r>
              <a:rPr lang="pt-BR" sz="2800" dirty="0" smtClean="0"/>
              <a:t>;</a:t>
            </a:r>
          </a:p>
          <a:p>
            <a:r>
              <a:rPr lang="pt-BR" sz="2800" dirty="0" smtClean="0"/>
              <a:t>Ciclo de Vida </a:t>
            </a:r>
            <a:r>
              <a:rPr lang="pt-BR" sz="2800" dirty="0" err="1" smtClean="0"/>
              <a:t>Android</a:t>
            </a:r>
            <a:endParaRPr lang="pt-BR" sz="2800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4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smtClean="0"/>
              <a:t>O que é </a:t>
            </a:r>
            <a:r>
              <a:rPr lang="pt-BR" sz="4400" dirty="0" err="1"/>
              <a:t>Activity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1242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Uma Classe herdada de </a:t>
            </a:r>
            <a:r>
              <a:rPr lang="pt-BR" sz="2800" dirty="0" err="1" smtClean="0"/>
              <a:t>Context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r>
              <a:rPr lang="pt-BR" sz="2800" dirty="0" smtClean="0"/>
              <a:t>Informaç</a:t>
            </a:r>
            <a:r>
              <a:rPr lang="pt-BR" sz="2800" dirty="0" smtClean="0"/>
              <a:t>ões o ambiente da aplicação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r>
              <a:rPr lang="pt-BR" sz="2800" dirty="0" smtClean="0"/>
              <a:t>Pode ser invocada por um </a:t>
            </a:r>
            <a:r>
              <a:rPr lang="pt-BR" sz="2800" dirty="0" err="1" smtClean="0"/>
              <a:t>Intent</a:t>
            </a:r>
            <a:r>
              <a:rPr lang="pt-BR" sz="2800" b="1" dirty="0" smtClean="0"/>
              <a:t>;</a:t>
            </a:r>
            <a:endParaRPr lang="pt-BR" sz="2800" b="1" dirty="0" smtClean="0"/>
          </a:p>
          <a:p>
            <a:pPr marL="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err="1" smtClean="0"/>
              <a:t>Activity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700" y="21336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/>
              <a:t>Me Ajuda </a:t>
            </a:r>
            <a:r>
              <a:rPr lang="pt-BR" sz="3200" b="1" dirty="0" err="1" smtClean="0"/>
              <a:t>Activity</a:t>
            </a:r>
            <a:endParaRPr lang="pt-B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676400"/>
            <a:ext cx="2540000" cy="45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err="1"/>
              <a:t>Activity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700" y="21336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/>
              <a:t>Me Ajuda </a:t>
            </a:r>
            <a:r>
              <a:rPr lang="pt-BR" sz="3200" b="1" dirty="0" err="1" smtClean="0"/>
              <a:t>Activity</a:t>
            </a:r>
            <a:endParaRPr lang="pt-B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676400"/>
            <a:ext cx="2540000" cy="45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err="1"/>
              <a:t>Activity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700" y="21336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/>
              <a:t>Me Ajuda </a:t>
            </a:r>
            <a:r>
              <a:rPr lang="pt-BR" sz="3200" b="1" dirty="0" err="1" smtClean="0"/>
              <a:t>Activity</a:t>
            </a:r>
            <a:endParaRPr lang="pt-B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676400"/>
            <a:ext cx="2540000" cy="45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err="1"/>
              <a:t>Activity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7450394" cy="21336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smtClean="0"/>
              <a:t>Chamando outra </a:t>
            </a:r>
            <a:r>
              <a:rPr lang="pt-BR" dirty="0" err="1" smtClean="0"/>
              <a:t>Activity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Usamos </a:t>
            </a:r>
            <a:r>
              <a:rPr lang="pt-BR" dirty="0" err="1" smtClean="0"/>
              <a:t>Intent</a:t>
            </a:r>
            <a:r>
              <a:rPr lang="pt-BR" dirty="0" smtClean="0"/>
              <a:t> para invocar outra </a:t>
            </a:r>
            <a:r>
              <a:rPr lang="pt-BR" dirty="0" err="1" smtClean="0"/>
              <a:t>Activity</a:t>
            </a:r>
            <a:r>
              <a:rPr lang="pt-BR" dirty="0" smtClean="0"/>
              <a:t>;</a:t>
            </a:r>
          </a:p>
          <a:p>
            <a:r>
              <a:rPr lang="pt-BR" dirty="0" smtClean="0"/>
              <a:t>Criar uma outra tela por cima da </a:t>
            </a:r>
            <a:r>
              <a:rPr lang="pt-BR" dirty="0" err="1" smtClean="0"/>
              <a:t>Activity</a:t>
            </a:r>
            <a:r>
              <a:rPr lang="pt-BR" dirty="0"/>
              <a:t> </a:t>
            </a:r>
            <a:r>
              <a:rPr lang="pt-BR" dirty="0" smtClean="0"/>
              <a:t>que chamou;</a:t>
            </a:r>
          </a:p>
          <a:p>
            <a:r>
              <a:rPr lang="pt-BR" dirty="0" smtClean="0"/>
              <a:t>O m</a:t>
            </a:r>
            <a:r>
              <a:rPr lang="pt-BR" dirty="0" smtClean="0"/>
              <a:t>étodo </a:t>
            </a:r>
            <a:r>
              <a:rPr lang="pt-BR" dirty="0" err="1" smtClean="0"/>
              <a:t>this.finish</a:t>
            </a:r>
            <a:r>
              <a:rPr lang="pt-BR" dirty="0" smtClean="0"/>
              <a:t> fecha a </a:t>
            </a:r>
            <a:r>
              <a:rPr lang="pt-BR" dirty="0" err="1" smtClean="0"/>
              <a:t>activity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4150664"/>
            <a:ext cx="6016065" cy="6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smtClean="0"/>
              <a:t>Passando </a:t>
            </a:r>
            <a:r>
              <a:rPr lang="pt-BR" dirty="0" smtClean="0"/>
              <a:t>Informaç</a:t>
            </a:r>
            <a:r>
              <a:rPr lang="pt-BR" dirty="0" smtClean="0"/>
              <a:t>ão via </a:t>
            </a:r>
            <a:r>
              <a:rPr lang="pt-BR" dirty="0" err="1" smtClean="0"/>
              <a:t>Intent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614075"/>
          </a:xfrm>
        </p:spPr>
        <p:txBody>
          <a:bodyPr/>
          <a:lstStyle/>
          <a:p>
            <a:r>
              <a:rPr lang="pt-BR" dirty="0" err="1" smtClean="0"/>
              <a:t>Activity</a:t>
            </a:r>
            <a:r>
              <a:rPr lang="pt-BR" dirty="0" smtClean="0"/>
              <a:t> que est</a:t>
            </a:r>
            <a:r>
              <a:rPr lang="pt-BR" dirty="0" smtClean="0"/>
              <a:t>á enviando</a:t>
            </a:r>
            <a:r>
              <a:rPr lang="pt-BR" dirty="0"/>
              <a:t> informação</a:t>
            </a:r>
            <a:r>
              <a:rPr lang="pt-BR" dirty="0" smtClean="0"/>
              <a:t>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4925"/>
            <a:ext cx="5062854" cy="1319410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85800" y="4139778"/>
            <a:ext cx="6711654" cy="61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err="1" smtClean="0"/>
              <a:t>Activity</a:t>
            </a:r>
            <a:r>
              <a:rPr lang="pt-BR" dirty="0" smtClean="0"/>
              <a:t> que est</a:t>
            </a:r>
            <a:r>
              <a:rPr lang="pt-BR" dirty="0" smtClean="0"/>
              <a:t>á recebendo informação</a:t>
            </a:r>
            <a:r>
              <a:rPr lang="pt-BR" dirty="0" smtClean="0"/>
              <a:t>;</a:t>
            </a:r>
            <a:endParaRPr lang="pt-BR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54" y="4858174"/>
            <a:ext cx="62611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670</TotalTime>
  <Words>171</Words>
  <Application>Microsoft Macintosh PowerPoint</Application>
  <PresentationFormat>Apresentação na tela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Wingdings 3</vt:lpstr>
      <vt:lpstr>Arial</vt:lpstr>
      <vt:lpstr>Íon</vt:lpstr>
      <vt:lpstr>Capítulo 2 - Activity e Intent</vt:lpstr>
      <vt:lpstr>Roteiro</vt:lpstr>
      <vt:lpstr>O que é Activity?</vt:lpstr>
      <vt:lpstr>Activity</vt:lpstr>
      <vt:lpstr>Activity</vt:lpstr>
      <vt:lpstr>Activity</vt:lpstr>
      <vt:lpstr>Activity</vt:lpstr>
      <vt:lpstr>Chamando outra Activity</vt:lpstr>
      <vt:lpstr>Passando Informação via Intent</vt:lpstr>
      <vt:lpstr>Passando Objetos via Intent</vt:lpstr>
      <vt:lpstr>Passando Objetos via Intent</vt:lpstr>
      <vt:lpstr>Passando Objetos via Intent</vt:lpstr>
      <vt:lpstr>Passando Objetos via Intent</vt:lpstr>
      <vt:lpstr>  Bora Começar? </vt:lpstr>
      <vt:lpstr>Cilco de Vida Android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plataforma Android</dc:title>
  <dc:creator>Natanael Fonseca</dc:creator>
  <cp:lastModifiedBy>Usuário do Microsoft Office</cp:lastModifiedBy>
  <cp:revision>57</cp:revision>
  <dcterms:created xsi:type="dcterms:W3CDTF">2006-08-16T00:00:00Z</dcterms:created>
  <dcterms:modified xsi:type="dcterms:W3CDTF">2017-02-10T16:02:44Z</dcterms:modified>
</cp:coreProperties>
</file>